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26644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3"/>
            <a:ext cx="6858000" cy="230293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ENTEG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618518"/>
            <a:ext cx="8775697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Problem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1815-6589-4E56-AFB0-50BB0B01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988" y="2226656"/>
            <a:ext cx="9294811" cy="284382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Monopolism</a:t>
            </a:r>
          </a:p>
          <a:p>
            <a:r>
              <a:rPr lang="en-US" sz="3200" dirty="0"/>
              <a:t>It is time and money consuming to travel for choosing the clothes and their quality</a:t>
            </a:r>
          </a:p>
          <a:p>
            <a:r>
              <a:rPr lang="en-GB" sz="3200" dirty="0">
                <a:latin typeface="Bell MT" panose="02020503060305020303" pitchFamily="18" charset="0"/>
              </a:rPr>
              <a:t>Money transfer with Instalment though with assurance of transfer completion</a:t>
            </a:r>
          </a:p>
          <a:p>
            <a:r>
              <a:rPr lang="en-GB" sz="3200" dirty="0">
                <a:latin typeface="Bell MT" panose="02020503060305020303" pitchFamily="18" charset="0"/>
              </a:rPr>
              <a:t>Also based on a study made on Egypt, the market growth of clothes is going down due to high cost of clothes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CA23-91CC-4BD4-8E1F-192F29A4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37" y="2648984"/>
            <a:ext cx="10035574" cy="2688923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Bell MT" panose="02020503060305020303" pitchFamily="18" charset="0"/>
              </a:rPr>
              <a:t>Gathering up with </a:t>
            </a:r>
            <a:r>
              <a:rPr lang="en-GB" dirty="0" err="1">
                <a:latin typeface="Bell MT" panose="02020503060305020303" pitchFamily="18" charset="0"/>
              </a:rPr>
              <a:t>Valu</a:t>
            </a:r>
            <a:r>
              <a:rPr lang="en-GB" dirty="0">
                <a:latin typeface="Bell MT" panose="02020503060305020303" pitchFamily="18" charset="0"/>
              </a:rPr>
              <a:t> for making instalment easier and more convenient leading to avail better chance for people who want to open new stores and shops</a:t>
            </a:r>
          </a:p>
          <a:p>
            <a:r>
              <a:rPr lang="en-GB" dirty="0">
                <a:latin typeface="Bell MT" panose="02020503060305020303" pitchFamily="18" charset="0"/>
              </a:rPr>
              <a:t>Connecting factories with the small merchants directly to lower monopolism</a:t>
            </a:r>
          </a:p>
          <a:p>
            <a:r>
              <a:rPr lang="en-GB" dirty="0">
                <a:latin typeface="Bell MT" panose="02020503060305020303" pitchFamily="18" charset="0"/>
              </a:rPr>
              <a:t>Presenting clothes through a user friendly UI|UX experience, also describing clothes material to lower the travel costs to test material and choose clothes</a:t>
            </a:r>
          </a:p>
          <a:p>
            <a:r>
              <a:rPr lang="en-GB" dirty="0">
                <a:latin typeface="Bell MT" panose="02020503060305020303" pitchFamily="18" charset="0"/>
              </a:rPr>
              <a:t>These points lead to lower cloth prices for increasing the clothes market grow.</a:t>
            </a:r>
          </a:p>
          <a:p>
            <a:r>
              <a:rPr lang="en-GB" dirty="0">
                <a:latin typeface="Bell MT" panose="02020503060305020303" pitchFamily="18" charset="0"/>
              </a:rPr>
              <a:t>Gathering up with </a:t>
            </a:r>
            <a:r>
              <a:rPr lang="en-GB" dirty="0" err="1">
                <a:latin typeface="Bell MT" panose="02020503060305020303" pitchFamily="18" charset="0"/>
              </a:rPr>
              <a:t>Voo</a:t>
            </a:r>
            <a:r>
              <a:rPr lang="en-GB" dirty="0">
                <a:latin typeface="Bell MT" panose="02020503060305020303" pitchFamily="18" charset="0"/>
              </a:rPr>
              <a:t> for making shipments easier</a:t>
            </a: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9" y="444139"/>
            <a:ext cx="9819502" cy="714102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Competitors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97280" y="1889760"/>
            <a:ext cx="9948589" cy="2690949"/>
          </a:xfrm>
        </p:spPr>
        <p:txBody>
          <a:bodyPr>
            <a:normAutofit/>
          </a:bodyPr>
          <a:lstStyle/>
          <a:p>
            <a:r>
              <a:rPr lang="ar-EG" dirty="0"/>
              <a:t>سوق الجملة</a:t>
            </a:r>
          </a:p>
          <a:p>
            <a:r>
              <a:rPr lang="en-US" dirty="0"/>
              <a:t>Disadvantages:</a:t>
            </a:r>
          </a:p>
          <a:p>
            <a:r>
              <a:rPr lang="en-US" dirty="0"/>
              <a:t>- Bad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75821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317-99F3-461A-88DE-679FB01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"/>
            <a:ext cx="9906001" cy="731519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Business model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364" y="853440"/>
            <a:ext cx="9904505" cy="49448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3" y="853440"/>
            <a:ext cx="9904505" cy="50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38410-2173-430A-9B92-20257D39BD88}">
  <ds:schemaRefs>
    <ds:schemaRef ds:uri="16c05727-aa75-4e4a-9b5f-8a80a1165891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151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Tw Cen MT</vt:lpstr>
      <vt:lpstr>Circuit</vt:lpstr>
      <vt:lpstr>ENTEG</vt:lpstr>
      <vt:lpstr>Problem</vt:lpstr>
      <vt:lpstr>Vision</vt:lpstr>
      <vt:lpstr>Competitors 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2019-11-02T14:25:38Z</dcterms:created>
  <dcterms:modified xsi:type="dcterms:W3CDTF">2019-12-07T09:28:36Z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