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84" r:id="rId4"/>
    <p:sldId id="287" r:id="rId5"/>
    <p:sldId id="285" r:id="rId6"/>
    <p:sldId id="292" r:id="rId7"/>
    <p:sldId id="294" r:id="rId8"/>
    <p:sldId id="293" r:id="rId9"/>
    <p:sldId id="296" r:id="rId10"/>
    <p:sldId id="295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People opinion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People openion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8A-446F-8E99-EF5863930E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8A-446F-8E99-EF5863930E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8A-446F-8E99-EF5863930E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8A-446F-8E99-EF5863930E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65-49C2-84C6-04FEF87295C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1E48-9582-4C15-BE9B-91C11CE23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E993B-23B6-4C66-84CA-BB18B2D0D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54A84-D256-4331-8485-CCD6199E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94A85-30BF-4FD9-BD55-57B7FCDF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8C14-D8DE-46EE-A8C8-315EC71A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6C7-52BA-4896-863B-F2F7714F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5A8AD-3972-4CA4-A3CE-33A2C4CAA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CE1C-3EC2-40C8-ADE6-85F1FF3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A18A-7FE4-4113-8450-34A48C7D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1E84-B2B1-4E5F-92D9-23AFFFCA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10729-C4AF-484E-9714-784774499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47B50-7E07-4A6D-81AD-061B5481E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D0EA-D04A-4293-AAF7-CC518DB9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5FAF1-503B-41E9-99FE-590991B3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D1E9-F8EE-4BD2-A68C-3A92931A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65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03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65EE-2907-4051-A9D8-C723FCC1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B7C1-FE2E-40F8-87EF-D71471E6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9BB3-6B83-4BA7-A602-ED3E0272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3CA8-453D-4E3B-82B2-ACE95191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2986-4E58-4243-96BB-7888C89C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C985-15FF-4A15-B8A1-40B44C36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BFAE8-05B3-4929-ADFD-8E38A9CE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9BEC-0856-4124-B05C-D9EC4331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C8C29-A2EF-4C5B-B840-EE762866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9672-4F18-4464-9AA1-7E3B121F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1D47-9689-4C93-BF23-100F2804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E063-9D6B-4BCA-8A76-18E065139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B004-48FB-4BDA-B823-3BA606CD7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62838-3749-4D1C-AE2E-8C3ECD3E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B455C-A4DC-4A8F-AC97-4EB5231D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62B21-C90C-4B4D-B28B-D7DAB8F0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5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86EC-D243-4310-906B-E487C970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883DD-67D3-4CD1-BD84-5E7821433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3CC3-882C-42DF-9A1C-E5669819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081B8-0CAC-4236-9E90-66E475CEB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5EEB9-DDFA-4FA1-BE5E-78EB3CEF1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D4BE2-C001-4532-ABA4-CBAF41E2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48C4A-65D0-4E91-811C-359F98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9F70B-840B-43C9-B247-7BC54576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0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A240-DE38-44C1-AE04-B80774D8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D5343-3D78-48A4-AB72-9476B300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FF84B-7128-4FA1-A719-EC91CDB1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61315-4B90-4031-BD31-3ACCD75C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E5942-53B7-4CBB-B86F-9774881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89706-FF49-4DAA-A15A-EAD69352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15984-2891-46C7-AC46-7F1C418D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5212-2E09-4EAB-9DC3-2A8759B6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3E77-58E1-4F10-8368-6D6C9081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4B628-F6D6-4021-99C8-25A75B68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CC0E9-97E8-4092-88EB-160897C0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C5BFD-614E-46E7-9A9E-43B0B429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D36A2-0E00-4272-8EA3-3293C426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0321-38B4-4601-A453-A2CF63DF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50BB1-0C2F-4C96-8F0B-B03DE1EFB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67047-190C-4DB9-B6AE-0A49A5C2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488F4-A676-4029-BFF1-7E1CEB4A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7948-A32E-4AAC-BA09-DCCE52CF14B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E068-C153-415A-BA1A-BEE95269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0293E-3C10-4B82-A6BF-FF412E9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9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B4E09-F181-45F5-A33D-320D4ED1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7BE6A-1967-4E36-B7FC-D1FBFB8D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DFF4-F5F0-4F20-896E-7BD4CBDF5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7948-A32E-4AAC-BA09-DCCE52CF14B2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AAAF-2C32-4501-9A4E-4466D961D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4352-FE75-4F97-BE56-6EAF6A3DE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BFEB-5ADD-4FF4-A93C-F8D53BB36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44"/>
            <a:ext cx="8090452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r>
              <a:rPr lang="en-US" dirty="0"/>
              <a:t> Deputy</a:t>
            </a:r>
            <a:endParaRPr lang="en-US" b="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049868" y="1809460"/>
            <a:ext cx="2980266" cy="717363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400" b="1" spc="300" dirty="0">
                <a:solidFill>
                  <a:schemeClr val="accent1"/>
                </a:solidFill>
                <a:latin typeface="Corbel" panose="020B0503020204020204" pitchFamily="34" charset="0"/>
              </a:rPr>
              <a:t>RiseUp</a:t>
            </a:r>
            <a:endParaRPr lang="en-US" sz="2400" b="1" spc="300" baseline="0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algn="ctr">
              <a:lnSpc>
                <a:spcPts val="1000"/>
              </a:lnSpc>
            </a:pPr>
            <a:endParaRPr lang="en-US" sz="2400" b="1" spc="300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algn="ctr">
              <a:lnSpc>
                <a:spcPts val="1000"/>
              </a:lnSpc>
            </a:pPr>
            <a:endParaRPr lang="en-US" sz="2400" b="1" spc="300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algn="ctr">
              <a:lnSpc>
                <a:spcPts val="1000"/>
              </a:lnSpc>
            </a:pPr>
            <a:r>
              <a:rPr lang="en-US" sz="2400" b="1" spc="3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HACKATHON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3773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E4EE1-F638-4DA7-947A-3D3F49456170}"/>
              </a:ext>
            </a:extLst>
          </p:cNvPr>
          <p:cNvSpPr txBox="1"/>
          <p:nvPr/>
        </p:nvSpPr>
        <p:spPr>
          <a:xfrm>
            <a:off x="4731026" y="3244334"/>
            <a:ext cx="4068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744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44"/>
            <a:ext cx="8090452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r>
              <a:rPr lang="en-US"/>
              <a:t>	Deputy</a:t>
            </a:r>
            <a:endParaRPr lang="en-US" b="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049868" y="1809460"/>
            <a:ext cx="2980266" cy="589123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400" b="1" spc="3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Summit 2019</a:t>
            </a:r>
          </a:p>
          <a:p>
            <a:pPr algn="ctr">
              <a:lnSpc>
                <a:spcPts val="1000"/>
              </a:lnSpc>
            </a:pPr>
            <a:endParaRPr lang="en-US" sz="2400" b="1" spc="300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algn="ctr">
              <a:lnSpc>
                <a:spcPts val="1000"/>
              </a:lnSpc>
            </a:pPr>
            <a:r>
              <a:rPr lang="en-US" sz="2400" b="1" spc="3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Hackathon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3773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001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16834" y="432000"/>
            <a:ext cx="11255165" cy="695740"/>
          </a:xfrm>
          <a:prstGeom prst="rect">
            <a:avLst/>
          </a:prstGeom>
          <a:solidFill>
            <a:srgbClr val="FFFFFF">
              <a:lumMod val="95000"/>
              <a:alpha val="50000"/>
            </a:srgbClr>
          </a:solidFill>
        </p:spPr>
        <p:txBody>
          <a:bodyPr vert="horz" lIns="180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Garamond"/>
                <a:ea typeface="+mj-ea"/>
                <a:cs typeface="+mj-cs"/>
              </a:rPr>
              <a:t>Team Members</a:t>
            </a:r>
            <a:endParaRPr kumimoji="0" lang="en-US" sz="2800" b="1" i="0" u="none" strike="noStrike" kern="1200" cap="none" spc="-15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Garamond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CF1F7B-3C32-4101-B787-57334974C244}"/>
              </a:ext>
            </a:extLst>
          </p:cNvPr>
          <p:cNvSpPr txBox="1"/>
          <p:nvPr/>
        </p:nvSpPr>
        <p:spPr>
          <a:xfrm>
            <a:off x="742122" y="1762539"/>
            <a:ext cx="3935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Yossra</a:t>
            </a:r>
            <a:r>
              <a:rPr lang="en-US" sz="2800" dirty="0"/>
              <a:t> Nour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Mawada</a:t>
            </a:r>
            <a:r>
              <a:rPr lang="en-US" sz="2800" dirty="0"/>
              <a:t> Arafat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Khaled El-Bialy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DiaaEldin</a:t>
            </a:r>
            <a:r>
              <a:rPr lang="en-US" sz="2800" dirty="0"/>
              <a:t> </a:t>
            </a:r>
            <a:r>
              <a:rPr lang="en-US" sz="2800" dirty="0" err="1"/>
              <a:t>Magdi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Mera</a:t>
            </a:r>
            <a:r>
              <a:rPr lang="en-US" sz="2800" dirty="0"/>
              <a:t> Mamdouh</a:t>
            </a:r>
          </a:p>
        </p:txBody>
      </p:sp>
    </p:spTree>
    <p:extLst>
      <p:ext uri="{BB962C8B-B14F-4D97-AF65-F5344CB8AC3E}">
        <p14:creationId xmlns:p14="http://schemas.microsoft.com/office/powerpoint/2010/main" val="378949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</a:t>
            </a:r>
            <a:endParaRPr kumimoji="0" lang="en-US" sz="3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AAD3A3A-83BC-47CB-A606-DBD74347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65" y="1675227"/>
            <a:ext cx="1040046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4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D7F044-49D6-4323-A036-EBAD54AC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26777"/>
            <a:ext cx="3292524" cy="2998299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E8C7C0-C781-4CEC-B699-2F6252721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76" y="1454592"/>
            <a:ext cx="6184580" cy="39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4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 idea</a:t>
            </a:r>
          </a:p>
        </p:txBody>
      </p:sp>
      <p:pic>
        <p:nvPicPr>
          <p:cNvPr id="7" name="Picture 6" descr="A close up of a box&#10;&#10;Description automatically generated">
            <a:extLst>
              <a:ext uri="{FF2B5EF4-FFF2-40B4-BE49-F238E27FC236}">
                <a16:creationId xmlns:a16="http://schemas.microsoft.com/office/drawing/2014/main" id="{60CF5446-B13C-4B6F-8084-B211CA92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99" y="2106718"/>
            <a:ext cx="3194336" cy="319433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76C0DDE-E451-40DD-BE28-AB1BD5EB5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40" y="1858135"/>
            <a:ext cx="4922004" cy="3691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366EFD-55A7-44EE-84EA-C085EBD77EEC}"/>
              </a:ext>
            </a:extLst>
          </p:cNvPr>
          <p:cNvSpPr txBox="1"/>
          <p:nvPr/>
        </p:nvSpPr>
        <p:spPr>
          <a:xfrm>
            <a:off x="2773229" y="5125124"/>
            <a:ext cx="56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app is an on-the-way delivery service that connects people with stuff to send to drivers already heading that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heel&#10;&#10;Description automatically generated">
            <a:extLst>
              <a:ext uri="{FF2B5EF4-FFF2-40B4-BE49-F238E27FC236}">
                <a16:creationId xmlns:a16="http://schemas.microsoft.com/office/drawing/2014/main" id="{559624BE-D3A8-4E59-A288-C77E8B7DB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4" y="1292342"/>
            <a:ext cx="3845522" cy="3845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4DE93-A08B-4CBA-BD82-AC37A4B2D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0" y="1597653"/>
            <a:ext cx="3234899" cy="323489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9FBABEB-0ECA-494C-B862-C9B69C6B9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835" y="1468824"/>
            <a:ext cx="3122766" cy="31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9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Market Research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54221-B8E0-461A-9709-15F1F7D64126}"/>
              </a:ext>
            </a:extLst>
          </p:cNvPr>
          <p:cNvSpPr txBox="1"/>
          <p:nvPr/>
        </p:nvSpPr>
        <p:spPr>
          <a:xfrm>
            <a:off x="1420837" y="2180492"/>
            <a:ext cx="4675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Offline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Online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Competitors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503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5D650-632E-419F-B068-4026AF11B5C8}"/>
              </a:ext>
            </a:extLst>
          </p:cNvPr>
          <p:cNvSpPr txBox="1"/>
          <p:nvPr/>
        </p:nvSpPr>
        <p:spPr>
          <a:xfrm>
            <a:off x="2433711" y="1420837"/>
            <a:ext cx="8159261" cy="3910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DDF2AD-B28D-4455-8E50-1756E94BD975}"/>
              </a:ext>
            </a:extLst>
          </p:cNvPr>
          <p:cNvGraphicFramePr/>
          <p:nvPr>
            <p:extLst/>
          </p:nvPr>
        </p:nvGraphicFramePr>
        <p:xfrm>
          <a:off x="1139483" y="647114"/>
          <a:ext cx="9622301" cy="603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8D4908-D840-4DA0-B38A-8CABCF1EDF19}"/>
              </a:ext>
            </a:extLst>
          </p:cNvPr>
          <p:cNvSpPr txBox="1"/>
          <p:nvPr/>
        </p:nvSpPr>
        <p:spPr>
          <a:xfrm>
            <a:off x="795130" y="384313"/>
            <a:ext cx="1987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Offline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6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ms response chart. Question title: هل هتستخدم التطبيق ده لو اتعمل؟ . Number of responses: 67 responses.">
            <a:extLst>
              <a:ext uri="{FF2B5EF4-FFF2-40B4-BE49-F238E27FC236}">
                <a16:creationId xmlns:a16="http://schemas.microsoft.com/office/drawing/2014/main" id="{5735B20D-2960-4E63-965D-C00395ED9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33" b="-1"/>
          <a:stretch/>
        </p:blipFill>
        <p:spPr bwMode="auto">
          <a:xfrm>
            <a:off x="20" y="238549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2533B7-CEBF-470B-BFB5-2A8FD6A132E7}"/>
              </a:ext>
            </a:extLst>
          </p:cNvPr>
          <p:cNvSpPr txBox="1"/>
          <p:nvPr/>
        </p:nvSpPr>
        <p:spPr>
          <a:xfrm>
            <a:off x="490330" y="212055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survey</a:t>
            </a:r>
          </a:p>
        </p:txBody>
      </p:sp>
    </p:spTree>
    <p:extLst>
      <p:ext uri="{BB962C8B-B14F-4D97-AF65-F5344CB8AC3E}">
        <p14:creationId xmlns:p14="http://schemas.microsoft.com/office/powerpoint/2010/main" val="420388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16834" y="432000"/>
            <a:ext cx="11255165" cy="695740"/>
          </a:xfrm>
          <a:prstGeom prst="rect">
            <a:avLst/>
          </a:prstGeom>
          <a:solidFill>
            <a:srgbClr val="FFFFFF">
              <a:lumMod val="95000"/>
              <a:alpha val="50000"/>
            </a:srgbClr>
          </a:solidFill>
        </p:spPr>
        <p:txBody>
          <a:bodyPr vert="horz" lIns="180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Garamond"/>
                <a:ea typeface="+mj-ea"/>
                <a:cs typeface="+mj-cs"/>
              </a:rPr>
              <a:t>Team Members</a:t>
            </a:r>
            <a:endParaRPr kumimoji="0" lang="en-US" sz="2800" b="1" i="0" u="none" strike="noStrike" kern="1200" cap="none" spc="-15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Garamond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CF1F7B-3C32-4101-B787-57334974C244}"/>
              </a:ext>
            </a:extLst>
          </p:cNvPr>
          <p:cNvSpPr txBox="1"/>
          <p:nvPr/>
        </p:nvSpPr>
        <p:spPr>
          <a:xfrm>
            <a:off x="742122" y="1762539"/>
            <a:ext cx="3935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Mawada</a:t>
            </a:r>
            <a:r>
              <a:rPr lang="en-US" sz="2800" dirty="0"/>
              <a:t> Arafat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Mariam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Nada </a:t>
            </a:r>
            <a:r>
              <a:rPr lang="en-US" sz="2800" dirty="0" err="1"/>
              <a:t>Makram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Diaa</a:t>
            </a:r>
            <a:r>
              <a:rPr lang="en-US" sz="2800" dirty="0"/>
              <a:t> Magdy</a:t>
            </a:r>
          </a:p>
        </p:txBody>
      </p:sp>
    </p:spTree>
    <p:extLst>
      <p:ext uri="{BB962C8B-B14F-4D97-AF65-F5344CB8AC3E}">
        <p14:creationId xmlns:p14="http://schemas.microsoft.com/office/powerpoint/2010/main" val="2342736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rms response chart. Question title: لو عايز تنقل حاجات من محافظة لمحافظة وعرفنا نوصلك بشخص رايح نفس المحافظة اللي عايز تنقلها الحاجة، هتديله الحاجة يوصلها؟. Number of responses: 67 responses.">
            <a:extLst>
              <a:ext uri="{FF2B5EF4-FFF2-40B4-BE49-F238E27FC236}">
                <a16:creationId xmlns:a16="http://schemas.microsoft.com/office/drawing/2014/main" id="{B21B3A87-7CF5-4A56-8E6C-C76761B6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38936"/>
            <a:ext cx="10905066" cy="45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D0B05-9B07-4D0B-847F-46EF49D62C90}"/>
              </a:ext>
            </a:extLst>
          </p:cNvPr>
          <p:cNvSpPr txBox="1"/>
          <p:nvPr/>
        </p:nvSpPr>
        <p:spPr>
          <a:xfrm>
            <a:off x="643467" y="384333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survey</a:t>
            </a:r>
          </a:p>
        </p:txBody>
      </p:sp>
    </p:spTree>
    <p:extLst>
      <p:ext uri="{BB962C8B-B14F-4D97-AF65-F5344CB8AC3E}">
        <p14:creationId xmlns:p14="http://schemas.microsoft.com/office/powerpoint/2010/main" val="932634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Aft>
                <a:spcPts val="600"/>
              </a:spcAft>
              <a:defRPr/>
            </a:pPr>
            <a:r>
              <a:rPr lang="en-US" sz="3200" dirty="0">
                <a:solidFill>
                  <a:schemeClr val="bg1"/>
                </a:solidFill>
              </a:rPr>
              <a:t>Competitors</a:t>
            </a:r>
            <a:endParaRPr kumimoji="0" lang="en-US" sz="3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54221-B8E0-461A-9709-15F1F7D64126}"/>
              </a:ext>
            </a:extLst>
          </p:cNvPr>
          <p:cNvSpPr txBox="1"/>
          <p:nvPr/>
        </p:nvSpPr>
        <p:spPr>
          <a:xfrm>
            <a:off x="1420837" y="2180492"/>
            <a:ext cx="4675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Shipping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Roadie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HitchHiker</a:t>
            </a:r>
            <a:r>
              <a:rPr lang="en-US" sz="2400" dirty="0"/>
              <a:t> - Ship with a Traveler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MRSOOL</a:t>
            </a:r>
            <a:endParaRPr lang="ar-E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onPony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dolly</a:t>
            </a:r>
            <a:br>
              <a:rPr lang="ar-EG" sz="2400" dirty="0"/>
            </a:br>
            <a:r>
              <a:rPr lang="en-US" sz="2400" dirty="0" err="1"/>
              <a:t>Grabr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Golvo</a:t>
            </a:r>
            <a:endParaRPr lang="en-US" sz="24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73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830B2-6132-495B-9CF5-0B5F08C39BA5}"/>
              </a:ext>
            </a:extLst>
          </p:cNvPr>
          <p:cNvSpPr txBox="1"/>
          <p:nvPr/>
        </p:nvSpPr>
        <p:spPr>
          <a:xfrm>
            <a:off x="1206747" y="2753860"/>
            <a:ext cx="258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Faster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8D1E4-5FF8-4481-BB27-4B83654C1A66}"/>
              </a:ext>
            </a:extLst>
          </p:cNvPr>
          <p:cNvSpPr txBox="1"/>
          <p:nvPr/>
        </p:nvSpPr>
        <p:spPr>
          <a:xfrm>
            <a:off x="5050276" y="2753861"/>
            <a:ext cx="235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Cheaper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45FEF-E567-40FB-81BB-4868A1DF30DF}"/>
              </a:ext>
            </a:extLst>
          </p:cNvPr>
          <p:cNvSpPr txBox="1"/>
          <p:nvPr/>
        </p:nvSpPr>
        <p:spPr>
          <a:xfrm>
            <a:off x="8521147" y="2792755"/>
            <a:ext cx="253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Eco-friendly</a:t>
            </a:r>
          </a:p>
        </p:txBody>
      </p:sp>
    </p:spTree>
    <p:extLst>
      <p:ext uri="{BB962C8B-B14F-4D97-AF65-F5344CB8AC3E}">
        <p14:creationId xmlns:p14="http://schemas.microsoft.com/office/powerpoint/2010/main" val="1302731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222A6D-0042-4C3A-8CD6-689479740E05}"/>
              </a:ext>
            </a:extLst>
          </p:cNvPr>
          <p:cNvSpPr txBox="1"/>
          <p:nvPr/>
        </p:nvSpPr>
        <p:spPr>
          <a:xfrm>
            <a:off x="4916556" y="2875722"/>
            <a:ext cx="6228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15498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E4EE1-F638-4DA7-947A-3D3F49456170}"/>
              </a:ext>
            </a:extLst>
          </p:cNvPr>
          <p:cNvSpPr txBox="1"/>
          <p:nvPr/>
        </p:nvSpPr>
        <p:spPr>
          <a:xfrm>
            <a:off x="4731026" y="3244334"/>
            <a:ext cx="4068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86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</a:t>
            </a:r>
            <a:endParaRPr kumimoji="0" lang="en-US" sz="3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228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Our idea</a:t>
            </a:r>
          </a:p>
        </p:txBody>
      </p:sp>
      <p:pic>
        <p:nvPicPr>
          <p:cNvPr id="7" name="Picture 6" descr="A close up of a box&#10;&#10;Description automatically generated">
            <a:extLst>
              <a:ext uri="{FF2B5EF4-FFF2-40B4-BE49-F238E27FC236}">
                <a16:creationId xmlns:a16="http://schemas.microsoft.com/office/drawing/2014/main" id="{60CF5446-B13C-4B6F-8084-B211CA92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99" y="2106718"/>
            <a:ext cx="3194336" cy="319433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76C0DDE-E451-40DD-BE28-AB1BD5EB5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40" y="1858135"/>
            <a:ext cx="4922004" cy="3691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366EFD-55A7-44EE-84EA-C085EBD77EEC}"/>
              </a:ext>
            </a:extLst>
          </p:cNvPr>
          <p:cNvSpPr txBox="1"/>
          <p:nvPr/>
        </p:nvSpPr>
        <p:spPr>
          <a:xfrm>
            <a:off x="2773229" y="5125124"/>
            <a:ext cx="56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app is an online service that connects factories owners with traders to make e-commerce more easier and scalable.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7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heel&#10;&#10;Description automatically generated">
            <a:extLst>
              <a:ext uri="{FF2B5EF4-FFF2-40B4-BE49-F238E27FC236}">
                <a16:creationId xmlns:a16="http://schemas.microsoft.com/office/drawing/2014/main" id="{559624BE-D3A8-4E59-A288-C77E8B7DB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4" y="1292342"/>
            <a:ext cx="3845522" cy="3845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4DE93-A08B-4CBA-BD82-AC37A4B2D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0" y="1597653"/>
            <a:ext cx="3234899" cy="323489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9FBABEB-0ECA-494C-B862-C9B69C6B9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835" y="1468824"/>
            <a:ext cx="3122766" cy="31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Market Research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54221-B8E0-461A-9709-15F1F7D64126}"/>
              </a:ext>
            </a:extLst>
          </p:cNvPr>
          <p:cNvSpPr txBox="1"/>
          <p:nvPr/>
        </p:nvSpPr>
        <p:spPr>
          <a:xfrm>
            <a:off x="1420837" y="2180492"/>
            <a:ext cx="46751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Offline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Competitors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871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B1AC9FE-E6A3-41F3-BA8C-54205304E7D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Aft>
                <a:spcPts val="600"/>
              </a:spcAft>
              <a:defRPr/>
            </a:pPr>
            <a:r>
              <a:rPr lang="en-US" sz="3200" dirty="0">
                <a:solidFill>
                  <a:schemeClr val="bg1"/>
                </a:solidFill>
              </a:rPr>
              <a:t>Competitors</a:t>
            </a:r>
            <a:endParaRPr kumimoji="0" lang="en-US" sz="3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54221-B8E0-461A-9709-15F1F7D64126}"/>
              </a:ext>
            </a:extLst>
          </p:cNvPr>
          <p:cNvSpPr txBox="1"/>
          <p:nvPr/>
        </p:nvSpPr>
        <p:spPr>
          <a:xfrm>
            <a:off x="1420837" y="2180492"/>
            <a:ext cx="4675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55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830B2-6132-495B-9CF5-0B5F08C39BA5}"/>
              </a:ext>
            </a:extLst>
          </p:cNvPr>
          <p:cNvSpPr txBox="1"/>
          <p:nvPr/>
        </p:nvSpPr>
        <p:spPr>
          <a:xfrm>
            <a:off x="1206747" y="2753860"/>
            <a:ext cx="258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Faster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8D1E4-5FF8-4481-BB27-4B83654C1A66}"/>
              </a:ext>
            </a:extLst>
          </p:cNvPr>
          <p:cNvSpPr txBox="1"/>
          <p:nvPr/>
        </p:nvSpPr>
        <p:spPr>
          <a:xfrm>
            <a:off x="5050276" y="2753861"/>
            <a:ext cx="235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Cheaper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45FEF-E567-40FB-81BB-4868A1DF30DF}"/>
              </a:ext>
            </a:extLst>
          </p:cNvPr>
          <p:cNvSpPr txBox="1"/>
          <p:nvPr/>
        </p:nvSpPr>
        <p:spPr>
          <a:xfrm>
            <a:off x="8521147" y="2792755"/>
            <a:ext cx="253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Eco-friendly</a:t>
            </a:r>
          </a:p>
        </p:txBody>
      </p:sp>
    </p:spTree>
    <p:extLst>
      <p:ext uri="{BB962C8B-B14F-4D97-AF65-F5344CB8AC3E}">
        <p14:creationId xmlns:p14="http://schemas.microsoft.com/office/powerpoint/2010/main" val="296028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222A6D-0042-4C3A-8CD6-689479740E05}"/>
              </a:ext>
            </a:extLst>
          </p:cNvPr>
          <p:cNvSpPr txBox="1"/>
          <p:nvPr/>
        </p:nvSpPr>
        <p:spPr>
          <a:xfrm>
            <a:off x="4916556" y="2875722"/>
            <a:ext cx="6228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4075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124</Words>
  <Application>Microsoft Office PowerPoint</Application>
  <PresentationFormat>Widescreen</PresentationFormat>
  <Paragraphs>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Corbel</vt:lpstr>
      <vt:lpstr>Garamond</vt:lpstr>
      <vt:lpstr>Times New Roman</vt:lpstr>
      <vt:lpstr>Office Theme</vt:lpstr>
      <vt:lpstr> Deputy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Deputy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My Way App</dc:title>
  <dc:creator>CRIZMA-TECHNOLOGY</dc:creator>
  <cp:lastModifiedBy>Light</cp:lastModifiedBy>
  <cp:revision>13</cp:revision>
  <dcterms:created xsi:type="dcterms:W3CDTF">2019-11-09T11:50:58Z</dcterms:created>
  <dcterms:modified xsi:type="dcterms:W3CDTF">2019-12-07T00:32:13Z</dcterms:modified>
</cp:coreProperties>
</file>