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8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26644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3"/>
            <a:ext cx="6858000" cy="230293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ENTEG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618518"/>
            <a:ext cx="8775697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Problem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1815-6589-4E56-AFB0-50BB0B01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988" y="2226656"/>
            <a:ext cx="9294811" cy="253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Looking for a good clothes factories to deal with, Suffering in shipping process as well.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CA23-91CC-4BD4-8E1F-192F29A4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37" y="2648983"/>
            <a:ext cx="10035574" cy="2511426"/>
          </a:xfrm>
        </p:spPr>
        <p:txBody>
          <a:bodyPr>
            <a:normAutofit/>
          </a:bodyPr>
          <a:lstStyle/>
          <a:p>
            <a:r>
              <a:rPr lang="en-GB" dirty="0">
                <a:latin typeface="Bell MT" panose="02020503060305020303" pitchFamily="18" charset="0"/>
              </a:rPr>
              <a:t>To enable traders to connect with factories owners </a:t>
            </a:r>
            <a:r>
              <a:rPr lang="en-GB" dirty="0" smtClean="0">
                <a:latin typeface="Bell MT" panose="02020503060305020303" pitchFamily="18" charset="0"/>
              </a:rPr>
              <a:t>safely </a:t>
            </a:r>
            <a:r>
              <a:rPr lang="en-GB" dirty="0">
                <a:latin typeface="Bell MT" panose="02020503060305020303" pitchFamily="18" charset="0"/>
              </a:rPr>
              <a:t>and avail better chance for people who want to open new stores and shops. Ending with monopolism limitation.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2C978B-4FBC-44E7-9469-EF45084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851250"/>
            <a:ext cx="9912355" cy="819355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Milestone</a:t>
            </a:r>
            <a:r>
              <a:rPr lang="en-US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160018-CBF6-41DD-B5F8-77F29E490461}"/>
              </a:ext>
            </a:extLst>
          </p:cNvPr>
          <p:cNvSpPr txBox="1">
            <a:spLocks/>
          </p:cNvSpPr>
          <p:nvPr/>
        </p:nvSpPr>
        <p:spPr>
          <a:xfrm>
            <a:off x="591734" y="2480306"/>
            <a:ext cx="11008529" cy="2633231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A survey that already made to know how much people accept our </a:t>
            </a:r>
            <a:r>
              <a:rPr lang="en-US" dirty="0" smtClean="0">
                <a:latin typeface="Bell MT" panose="02020503060305020303" pitchFamily="18" charset="0"/>
              </a:rPr>
              <a:t>website 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(acceptance percentage was </a:t>
            </a:r>
            <a:r>
              <a:rPr lang="en-US" sz="2400" dirty="0" smtClean="0">
                <a:latin typeface="Bell MT" panose="02020503060305020303" pitchFamily="18" charset="0"/>
              </a:rPr>
              <a:t>50% )</a:t>
            </a:r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4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317-99F3-461A-88DE-679FB017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"/>
            <a:ext cx="9906001" cy="731519"/>
          </a:xfrm>
        </p:spPr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Business model canvas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1364" y="853440"/>
            <a:ext cx="9904505" cy="49448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63" y="853440"/>
            <a:ext cx="9904505" cy="50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9" y="444139"/>
            <a:ext cx="9819502" cy="714102"/>
          </a:xfrm>
        </p:spPr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Competitors 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97280" y="1889760"/>
            <a:ext cx="9948589" cy="2690949"/>
          </a:xfrm>
        </p:spPr>
        <p:txBody>
          <a:bodyPr>
            <a:normAutofit/>
          </a:bodyPr>
          <a:lstStyle/>
          <a:p>
            <a:r>
              <a:rPr lang="ar-EG" dirty="0" smtClean="0"/>
              <a:t>سوق الجملة</a:t>
            </a:r>
          </a:p>
          <a:p>
            <a:r>
              <a:rPr lang="en-US" dirty="0" smtClean="0"/>
              <a:t>Disadvantages:</a:t>
            </a:r>
          </a:p>
          <a:p>
            <a:r>
              <a:rPr lang="en-US" dirty="0" smtClean="0"/>
              <a:t>- Bad 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994" y="130630"/>
            <a:ext cx="9732417" cy="975359"/>
          </a:xfrm>
        </p:spPr>
        <p:txBody>
          <a:bodyPr/>
          <a:lstStyle/>
          <a:p>
            <a:pPr algn="ctr"/>
            <a:r>
              <a:rPr lang="en-US" dirty="0" smtClean="0"/>
              <a:t>Our advantages: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364" y="1219200"/>
            <a:ext cx="9904505" cy="457909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Good U|X design adapting for customer needs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Easy to make transaction yet safe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2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938410-2173-430A-9B92-20257D39BD88}">
  <ds:schemaRefs>
    <ds:schemaRef ds:uri="16c05727-aa75-4e4a-9b5f-8a80a1165891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103</Words>
  <Application>Microsoft Office PowerPoint</Application>
  <PresentationFormat>Widescreen</PresentationFormat>
  <Paragraphs>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Bell MT</vt:lpstr>
      <vt:lpstr>Calibri</vt:lpstr>
      <vt:lpstr>Trebuchet MS</vt:lpstr>
      <vt:lpstr>Tw Cen MT</vt:lpstr>
      <vt:lpstr>Circuit</vt:lpstr>
      <vt:lpstr>ENTEG</vt:lpstr>
      <vt:lpstr>Problem</vt:lpstr>
      <vt:lpstr>Vision</vt:lpstr>
      <vt:lpstr>Milestone </vt:lpstr>
      <vt:lpstr>Business model canvas</vt:lpstr>
      <vt:lpstr>Competitors </vt:lpstr>
      <vt:lpstr>Our advantages: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2019-11-02T14:25:38Z</dcterms:created>
  <dcterms:modified xsi:type="dcterms:W3CDTF">2019-12-07T06:14:35Z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