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
  </p:notesMasterIdLst>
  <p:sldIdLst>
    <p:sldId id="256" r:id="rId2"/>
    <p:sldId id="268" r:id="rId3"/>
    <p:sldId id="257" r:id="rId4"/>
    <p:sldId id="258" r:id="rId5"/>
    <p:sldId id="259" r:id="rId6"/>
    <p:sldId id="260" r:id="rId7"/>
    <p:sldId id="272" r:id="rId8"/>
    <p:sldId id="263" r:id="rId9"/>
    <p:sldId id="266" r:id="rId10"/>
    <p:sldId id="274" r:id="rId11"/>
    <p:sldId id="275" r:id="rId12"/>
    <p:sldId id="276"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KODS" initials="A" lastIdx="1" clrIdx="0">
    <p:extLst>
      <p:ext uri="{19B8F6BF-5375-455C-9EA6-DF929625EA0E}">
        <p15:presenceInfo xmlns:p15="http://schemas.microsoft.com/office/powerpoint/2012/main" userId="ALKO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BEB14-2480-46F8-92B8-675103295896}" type="doc">
      <dgm:prSet loTypeId="urn:microsoft.com/office/officeart/2005/8/layout/cycle7" loCatId="cycle" qsTypeId="urn:microsoft.com/office/officeart/2005/8/quickstyle/simple2" qsCatId="simple" csTypeId="urn:microsoft.com/office/officeart/2005/8/colors/accent3_2" csCatId="accent3" phldr="1"/>
      <dgm:spPr/>
      <dgm:t>
        <a:bodyPr/>
        <a:lstStyle/>
        <a:p>
          <a:endParaRPr lang="en-US"/>
        </a:p>
      </dgm:t>
    </dgm:pt>
    <dgm:pt modelId="{52166BD6-0142-470A-A57A-7C6FF4AA4CE3}">
      <dgm:prSet phldrT="[Text]"/>
      <dgm:spPr/>
      <dgm:t>
        <a:bodyPr/>
        <a:lstStyle/>
        <a:p>
          <a:r>
            <a:rPr lang="en-US" b="0" dirty="0"/>
            <a:t>Administrators</a:t>
          </a:r>
        </a:p>
      </dgm:t>
    </dgm:pt>
    <dgm:pt modelId="{8066A6EF-9DE7-4126-A7A5-DBE707FE15B7}" type="parTrans" cxnId="{A8AFED8A-42C5-4793-AECF-457D9B3AFE12}">
      <dgm:prSet/>
      <dgm:spPr/>
      <dgm:t>
        <a:bodyPr/>
        <a:lstStyle/>
        <a:p>
          <a:endParaRPr lang="en-US"/>
        </a:p>
      </dgm:t>
    </dgm:pt>
    <dgm:pt modelId="{1BF5E279-1D63-4CD3-8974-3211CEE20710}" type="sibTrans" cxnId="{A8AFED8A-42C5-4793-AECF-457D9B3AFE12}">
      <dgm:prSet/>
      <dgm:spPr/>
      <dgm:t>
        <a:bodyPr/>
        <a:lstStyle/>
        <a:p>
          <a:endParaRPr lang="en-US"/>
        </a:p>
      </dgm:t>
    </dgm:pt>
    <dgm:pt modelId="{D87EC975-1DEA-4CAF-B564-B4E261D16480}">
      <dgm:prSet phldrT="[Text]" custT="1"/>
      <dgm:spPr/>
      <dgm:t>
        <a:bodyPr/>
        <a:lstStyle/>
        <a:p>
          <a:r>
            <a:rPr lang="en-US" sz="2300" b="0" dirty="0"/>
            <a:t>Service providers</a:t>
          </a:r>
        </a:p>
      </dgm:t>
    </dgm:pt>
    <dgm:pt modelId="{B0E73A4A-CEEE-4A99-9758-792576D50E89}" type="parTrans" cxnId="{287344F5-B10A-486D-B213-DC3D6D0DED50}">
      <dgm:prSet/>
      <dgm:spPr/>
      <dgm:t>
        <a:bodyPr/>
        <a:lstStyle/>
        <a:p>
          <a:endParaRPr lang="en-US"/>
        </a:p>
      </dgm:t>
    </dgm:pt>
    <dgm:pt modelId="{3DCEF54A-61DC-484C-AA85-3FDB092E4E31}" type="sibTrans" cxnId="{287344F5-B10A-486D-B213-DC3D6D0DED50}">
      <dgm:prSet/>
      <dgm:spPr/>
      <dgm:t>
        <a:bodyPr/>
        <a:lstStyle/>
        <a:p>
          <a:endParaRPr lang="en-US"/>
        </a:p>
      </dgm:t>
    </dgm:pt>
    <dgm:pt modelId="{56E229A2-1796-4901-908A-72C64FC3B1FB}">
      <dgm:prSet phldrT="[Text]" custT="1"/>
      <dgm:spPr/>
      <dgm:t>
        <a:bodyPr/>
        <a:lstStyle/>
        <a:p>
          <a:r>
            <a:rPr lang="en-US" sz="2300" b="0" dirty="0"/>
            <a:t>Customers</a:t>
          </a:r>
        </a:p>
      </dgm:t>
    </dgm:pt>
    <dgm:pt modelId="{B21CD5E1-2548-4AED-B1A1-27C56ADF2F83}" type="parTrans" cxnId="{CDCA06B2-3D6A-4E05-9647-FFECCE30BD33}">
      <dgm:prSet/>
      <dgm:spPr/>
      <dgm:t>
        <a:bodyPr/>
        <a:lstStyle/>
        <a:p>
          <a:endParaRPr lang="en-US"/>
        </a:p>
      </dgm:t>
    </dgm:pt>
    <dgm:pt modelId="{A1564072-F4FA-4AA0-8C70-3AF93A8D2A05}" type="sibTrans" cxnId="{CDCA06B2-3D6A-4E05-9647-FFECCE30BD33}">
      <dgm:prSet/>
      <dgm:spPr/>
      <dgm:t>
        <a:bodyPr/>
        <a:lstStyle/>
        <a:p>
          <a:endParaRPr lang="en-US"/>
        </a:p>
      </dgm:t>
    </dgm:pt>
    <dgm:pt modelId="{1E1556F7-875E-4723-9F4D-763D490B980A}" type="pres">
      <dgm:prSet presAssocID="{5C0BEB14-2480-46F8-92B8-675103295896}" presName="Name0" presStyleCnt="0">
        <dgm:presLayoutVars>
          <dgm:dir val="rev"/>
          <dgm:resizeHandles val="exact"/>
        </dgm:presLayoutVars>
      </dgm:prSet>
      <dgm:spPr/>
    </dgm:pt>
    <dgm:pt modelId="{3DAC5F39-D335-47BF-A58F-9B7A3AD0ABB7}" type="pres">
      <dgm:prSet presAssocID="{52166BD6-0142-470A-A57A-7C6FF4AA4CE3}" presName="node" presStyleLbl="node1" presStyleIdx="0" presStyleCnt="3">
        <dgm:presLayoutVars>
          <dgm:bulletEnabled val="1"/>
        </dgm:presLayoutVars>
      </dgm:prSet>
      <dgm:spPr/>
    </dgm:pt>
    <dgm:pt modelId="{D47C5C82-37DE-4A59-823E-549DE9196E37}" type="pres">
      <dgm:prSet presAssocID="{1BF5E279-1D63-4CD3-8974-3211CEE20710}" presName="sibTrans" presStyleLbl="sibTrans2D1" presStyleIdx="0" presStyleCnt="3"/>
      <dgm:spPr/>
    </dgm:pt>
    <dgm:pt modelId="{3880BFD2-128A-4911-8573-8B3911EBBD6C}" type="pres">
      <dgm:prSet presAssocID="{1BF5E279-1D63-4CD3-8974-3211CEE20710}" presName="connectorText" presStyleLbl="sibTrans2D1" presStyleIdx="0" presStyleCnt="3"/>
      <dgm:spPr/>
    </dgm:pt>
    <dgm:pt modelId="{49E0E2C7-2C3D-46D7-97FE-DC511D71A4ED}" type="pres">
      <dgm:prSet presAssocID="{D87EC975-1DEA-4CAF-B564-B4E261D16480}" presName="node" presStyleLbl="node1" presStyleIdx="1" presStyleCnt="3" custRadScaleRad="196417" custRadScaleInc="25386">
        <dgm:presLayoutVars>
          <dgm:bulletEnabled val="1"/>
        </dgm:presLayoutVars>
      </dgm:prSet>
      <dgm:spPr/>
    </dgm:pt>
    <dgm:pt modelId="{3FD6280E-CFFF-4959-B27C-A53905F54CB6}" type="pres">
      <dgm:prSet presAssocID="{3DCEF54A-61DC-484C-AA85-3FDB092E4E31}" presName="sibTrans" presStyleLbl="sibTrans2D1" presStyleIdx="1" presStyleCnt="3"/>
      <dgm:spPr/>
    </dgm:pt>
    <dgm:pt modelId="{6DF97560-83E3-4725-9693-8B88FAD39878}" type="pres">
      <dgm:prSet presAssocID="{3DCEF54A-61DC-484C-AA85-3FDB092E4E31}" presName="connectorText" presStyleLbl="sibTrans2D1" presStyleIdx="1" presStyleCnt="3"/>
      <dgm:spPr/>
    </dgm:pt>
    <dgm:pt modelId="{15CB813C-0854-4557-8EF4-C918BDF5A114}" type="pres">
      <dgm:prSet presAssocID="{56E229A2-1796-4901-908A-72C64FC3B1FB}" presName="node" presStyleLbl="node1" presStyleIdx="2" presStyleCnt="3" custRadScaleRad="199732" custRadScaleInc="-25804">
        <dgm:presLayoutVars>
          <dgm:bulletEnabled val="1"/>
        </dgm:presLayoutVars>
      </dgm:prSet>
      <dgm:spPr/>
    </dgm:pt>
    <dgm:pt modelId="{A6BDEE3C-01E2-40C3-A2F8-7E458EA759D6}" type="pres">
      <dgm:prSet presAssocID="{A1564072-F4FA-4AA0-8C70-3AF93A8D2A05}" presName="sibTrans" presStyleLbl="sibTrans2D1" presStyleIdx="2" presStyleCnt="3"/>
      <dgm:spPr/>
    </dgm:pt>
    <dgm:pt modelId="{784849C9-F211-4CEC-8EB0-BFD2260D2411}" type="pres">
      <dgm:prSet presAssocID="{A1564072-F4FA-4AA0-8C70-3AF93A8D2A05}" presName="connectorText" presStyleLbl="sibTrans2D1" presStyleIdx="2" presStyleCnt="3"/>
      <dgm:spPr/>
    </dgm:pt>
  </dgm:ptLst>
  <dgm:cxnLst>
    <dgm:cxn modelId="{636D0D06-7763-4685-B9E2-1C78AA610384}" type="presOf" srcId="{5C0BEB14-2480-46F8-92B8-675103295896}" destId="{1E1556F7-875E-4723-9F4D-763D490B980A}" srcOrd="0" destOrd="0" presId="urn:microsoft.com/office/officeart/2005/8/layout/cycle7"/>
    <dgm:cxn modelId="{7C331A1E-8909-4869-8A24-0B0E59CD83C6}" type="presOf" srcId="{56E229A2-1796-4901-908A-72C64FC3B1FB}" destId="{15CB813C-0854-4557-8EF4-C918BDF5A114}" srcOrd="0" destOrd="0" presId="urn:microsoft.com/office/officeart/2005/8/layout/cycle7"/>
    <dgm:cxn modelId="{83DE8C6A-66E0-48E9-9D45-4AA3007C1492}" type="presOf" srcId="{3DCEF54A-61DC-484C-AA85-3FDB092E4E31}" destId="{3FD6280E-CFFF-4959-B27C-A53905F54CB6}" srcOrd="0" destOrd="0" presId="urn:microsoft.com/office/officeart/2005/8/layout/cycle7"/>
    <dgm:cxn modelId="{574E834D-B2E9-4DD4-80EC-2106D7EA78D3}" type="presOf" srcId="{A1564072-F4FA-4AA0-8C70-3AF93A8D2A05}" destId="{A6BDEE3C-01E2-40C3-A2F8-7E458EA759D6}" srcOrd="0" destOrd="0" presId="urn:microsoft.com/office/officeart/2005/8/layout/cycle7"/>
    <dgm:cxn modelId="{A8AFED8A-42C5-4793-AECF-457D9B3AFE12}" srcId="{5C0BEB14-2480-46F8-92B8-675103295896}" destId="{52166BD6-0142-470A-A57A-7C6FF4AA4CE3}" srcOrd="0" destOrd="0" parTransId="{8066A6EF-9DE7-4126-A7A5-DBE707FE15B7}" sibTransId="{1BF5E279-1D63-4CD3-8974-3211CEE20710}"/>
    <dgm:cxn modelId="{7C2F348C-8184-417B-87A7-71CD29B5B5B9}" type="presOf" srcId="{A1564072-F4FA-4AA0-8C70-3AF93A8D2A05}" destId="{784849C9-F211-4CEC-8EB0-BFD2260D2411}" srcOrd="1" destOrd="0" presId="urn:microsoft.com/office/officeart/2005/8/layout/cycle7"/>
    <dgm:cxn modelId="{CDCA06B2-3D6A-4E05-9647-FFECCE30BD33}" srcId="{5C0BEB14-2480-46F8-92B8-675103295896}" destId="{56E229A2-1796-4901-908A-72C64FC3B1FB}" srcOrd="2" destOrd="0" parTransId="{B21CD5E1-2548-4AED-B1A1-27C56ADF2F83}" sibTransId="{A1564072-F4FA-4AA0-8C70-3AF93A8D2A05}"/>
    <dgm:cxn modelId="{AAA01DB7-89EE-43D9-B3E3-440716E48CC4}" type="presOf" srcId="{1BF5E279-1D63-4CD3-8974-3211CEE20710}" destId="{D47C5C82-37DE-4A59-823E-549DE9196E37}" srcOrd="0" destOrd="0" presId="urn:microsoft.com/office/officeart/2005/8/layout/cycle7"/>
    <dgm:cxn modelId="{E5E152BB-4CB0-4F5F-9D92-BA3348CE054E}" type="presOf" srcId="{1BF5E279-1D63-4CD3-8974-3211CEE20710}" destId="{3880BFD2-128A-4911-8573-8B3911EBBD6C}" srcOrd="1" destOrd="0" presId="urn:microsoft.com/office/officeart/2005/8/layout/cycle7"/>
    <dgm:cxn modelId="{85714FBF-A281-4841-9355-B779E0F831E8}" type="presOf" srcId="{3DCEF54A-61DC-484C-AA85-3FDB092E4E31}" destId="{6DF97560-83E3-4725-9693-8B88FAD39878}" srcOrd="1" destOrd="0" presId="urn:microsoft.com/office/officeart/2005/8/layout/cycle7"/>
    <dgm:cxn modelId="{133127EC-545D-4034-8C50-774300FADD1C}" type="presOf" srcId="{52166BD6-0142-470A-A57A-7C6FF4AA4CE3}" destId="{3DAC5F39-D335-47BF-A58F-9B7A3AD0ABB7}" srcOrd="0" destOrd="0" presId="urn:microsoft.com/office/officeart/2005/8/layout/cycle7"/>
    <dgm:cxn modelId="{A660ABF3-F921-4776-8A2D-92459733C228}" type="presOf" srcId="{D87EC975-1DEA-4CAF-B564-B4E261D16480}" destId="{49E0E2C7-2C3D-46D7-97FE-DC511D71A4ED}" srcOrd="0" destOrd="0" presId="urn:microsoft.com/office/officeart/2005/8/layout/cycle7"/>
    <dgm:cxn modelId="{287344F5-B10A-486D-B213-DC3D6D0DED50}" srcId="{5C0BEB14-2480-46F8-92B8-675103295896}" destId="{D87EC975-1DEA-4CAF-B564-B4E261D16480}" srcOrd="1" destOrd="0" parTransId="{B0E73A4A-CEEE-4A99-9758-792576D50E89}" sibTransId="{3DCEF54A-61DC-484C-AA85-3FDB092E4E31}"/>
    <dgm:cxn modelId="{57B9722B-8104-458A-BDA2-6CF3645816B7}" type="presParOf" srcId="{1E1556F7-875E-4723-9F4D-763D490B980A}" destId="{3DAC5F39-D335-47BF-A58F-9B7A3AD0ABB7}" srcOrd="0" destOrd="0" presId="urn:microsoft.com/office/officeart/2005/8/layout/cycle7"/>
    <dgm:cxn modelId="{8EA73018-C2E2-486E-BD3F-93D9EC791730}" type="presParOf" srcId="{1E1556F7-875E-4723-9F4D-763D490B980A}" destId="{D47C5C82-37DE-4A59-823E-549DE9196E37}" srcOrd="1" destOrd="0" presId="urn:microsoft.com/office/officeart/2005/8/layout/cycle7"/>
    <dgm:cxn modelId="{E657E787-FA65-4D06-B853-D80233D9F529}" type="presParOf" srcId="{D47C5C82-37DE-4A59-823E-549DE9196E37}" destId="{3880BFD2-128A-4911-8573-8B3911EBBD6C}" srcOrd="0" destOrd="0" presId="urn:microsoft.com/office/officeart/2005/8/layout/cycle7"/>
    <dgm:cxn modelId="{1B4F8E43-C893-4468-B420-1C54E6A7C212}" type="presParOf" srcId="{1E1556F7-875E-4723-9F4D-763D490B980A}" destId="{49E0E2C7-2C3D-46D7-97FE-DC511D71A4ED}" srcOrd="2" destOrd="0" presId="urn:microsoft.com/office/officeart/2005/8/layout/cycle7"/>
    <dgm:cxn modelId="{64822618-850C-4E8A-AFF5-EDC295E9A139}" type="presParOf" srcId="{1E1556F7-875E-4723-9F4D-763D490B980A}" destId="{3FD6280E-CFFF-4959-B27C-A53905F54CB6}" srcOrd="3" destOrd="0" presId="urn:microsoft.com/office/officeart/2005/8/layout/cycle7"/>
    <dgm:cxn modelId="{FE5F1B99-8B1D-4DAF-AED9-82E1F6EABF50}" type="presParOf" srcId="{3FD6280E-CFFF-4959-B27C-A53905F54CB6}" destId="{6DF97560-83E3-4725-9693-8B88FAD39878}" srcOrd="0" destOrd="0" presId="urn:microsoft.com/office/officeart/2005/8/layout/cycle7"/>
    <dgm:cxn modelId="{55E161AD-091D-43E0-ACCF-8766C3F91825}" type="presParOf" srcId="{1E1556F7-875E-4723-9F4D-763D490B980A}" destId="{15CB813C-0854-4557-8EF4-C918BDF5A114}" srcOrd="4" destOrd="0" presId="urn:microsoft.com/office/officeart/2005/8/layout/cycle7"/>
    <dgm:cxn modelId="{A331CBBE-55BB-4C12-B963-5CD02E6B106B}" type="presParOf" srcId="{1E1556F7-875E-4723-9F4D-763D490B980A}" destId="{A6BDEE3C-01E2-40C3-A2F8-7E458EA759D6}" srcOrd="5" destOrd="0" presId="urn:microsoft.com/office/officeart/2005/8/layout/cycle7"/>
    <dgm:cxn modelId="{8F5FABBF-93EC-4278-ADC9-DEDF79323A87}" type="presParOf" srcId="{A6BDEE3C-01E2-40C3-A2F8-7E458EA759D6}" destId="{784849C9-F211-4CEC-8EB0-BFD2260D241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C5F39-D335-47BF-A58F-9B7A3AD0ABB7}">
      <dsp:nvSpPr>
        <dsp:cNvPr id="0" name=""/>
        <dsp:cNvSpPr/>
      </dsp:nvSpPr>
      <dsp:spPr>
        <a:xfrm>
          <a:off x="4038767" y="1389"/>
          <a:ext cx="2127764" cy="1063882"/>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dirty="0"/>
            <a:t>Administrators</a:t>
          </a:r>
        </a:p>
      </dsp:txBody>
      <dsp:txXfrm>
        <a:off x="4069927" y="32549"/>
        <a:ext cx="2065444" cy="1001562"/>
      </dsp:txXfrm>
    </dsp:sp>
    <dsp:sp modelId="{D47C5C82-37DE-4A59-823E-549DE9196E37}">
      <dsp:nvSpPr>
        <dsp:cNvPr id="0" name=""/>
        <dsp:cNvSpPr/>
      </dsp:nvSpPr>
      <dsp:spPr>
        <a:xfrm rot="8501195">
          <a:off x="1896937" y="1869888"/>
          <a:ext cx="2557043" cy="372358"/>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008644" y="1944360"/>
        <a:ext cx="2333629" cy="223414"/>
      </dsp:txXfrm>
    </dsp:sp>
    <dsp:sp modelId="{49E0E2C7-2C3D-46D7-97FE-DC511D71A4ED}">
      <dsp:nvSpPr>
        <dsp:cNvPr id="0" name=""/>
        <dsp:cNvSpPr/>
      </dsp:nvSpPr>
      <dsp:spPr>
        <a:xfrm>
          <a:off x="184386" y="3046862"/>
          <a:ext cx="2127764" cy="1063882"/>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kern="1200" dirty="0"/>
            <a:t>Service providers</a:t>
          </a:r>
        </a:p>
      </dsp:txBody>
      <dsp:txXfrm>
        <a:off x="215546" y="3078022"/>
        <a:ext cx="2065444" cy="1001562"/>
      </dsp:txXfrm>
    </dsp:sp>
    <dsp:sp modelId="{3FD6280E-CFFF-4959-B27C-A53905F54CB6}">
      <dsp:nvSpPr>
        <dsp:cNvPr id="0" name=""/>
        <dsp:cNvSpPr/>
      </dsp:nvSpPr>
      <dsp:spPr>
        <a:xfrm rot="21599998">
          <a:off x="3858896" y="3392622"/>
          <a:ext cx="2557043" cy="372358"/>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970603" y="3467094"/>
        <a:ext cx="2333629" cy="223414"/>
      </dsp:txXfrm>
    </dsp:sp>
    <dsp:sp modelId="{15CB813C-0854-4557-8EF4-C918BDF5A114}">
      <dsp:nvSpPr>
        <dsp:cNvPr id="0" name=""/>
        <dsp:cNvSpPr/>
      </dsp:nvSpPr>
      <dsp:spPr>
        <a:xfrm>
          <a:off x="7962684" y="3046858"/>
          <a:ext cx="2127764" cy="1063882"/>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kern="1200" dirty="0"/>
            <a:t>Customers</a:t>
          </a:r>
        </a:p>
      </dsp:txBody>
      <dsp:txXfrm>
        <a:off x="7993844" y="3078018"/>
        <a:ext cx="2065444" cy="1001562"/>
      </dsp:txXfrm>
    </dsp:sp>
    <dsp:sp modelId="{A6BDEE3C-01E2-40C3-A2F8-7E458EA759D6}">
      <dsp:nvSpPr>
        <dsp:cNvPr id="0" name=""/>
        <dsp:cNvSpPr/>
      </dsp:nvSpPr>
      <dsp:spPr>
        <a:xfrm rot="13068966">
          <a:off x="5786086" y="1869886"/>
          <a:ext cx="2557043" cy="372358"/>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5897793" y="1944358"/>
        <a:ext cx="2333629" cy="223414"/>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92A97-CDC8-4496-A545-54CE3ECB6902}"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96827-191C-4E01-B7AA-859203F4C96E}" type="slidenum">
              <a:rPr lang="en-US" smtClean="0"/>
              <a:t>‹#›</a:t>
            </a:fld>
            <a:endParaRPr lang="en-US"/>
          </a:p>
        </p:txBody>
      </p:sp>
    </p:spTree>
    <p:extLst>
      <p:ext uri="{BB962C8B-B14F-4D97-AF65-F5344CB8AC3E}">
        <p14:creationId xmlns:p14="http://schemas.microsoft.com/office/powerpoint/2010/main" val="4181087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4642B26-73E4-4860-A5A8-1EB240C374C3}" type="datetime1">
              <a:rPr lang="en-US" smtClean="0"/>
              <a:t>11/8/2022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117963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A81B8F-E11A-4423-AE76-DC8E4A9D8C4B}"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185783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5B5D62-EE01-46ED-BF88-227ABB8ECB76}"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2919539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0FFA60-CB1F-4C77-AEAB-A897D9B5A393}"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C0F28-32DA-4730-8BCA-7A1FD03796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1156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873652-4736-4148-858D-706160D6DA0B}"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3421454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95EA77-DFCE-40D5-A05E-729AE20AA7F7}" type="datetime1">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4243022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565016-C958-4F3A-A682-8C47DAA3458A}" type="datetime1">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4074918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EEF0B-9C4E-4C2A-A69D-73B924DB0C76}"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2092829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ED0A3-C586-4FB6-83C0-BCDDAAC32203}"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241523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C8F9E-3D5C-4FA6-A998-50AFF846C4E7}"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252104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1129A2-F536-4928-93A0-36FB532D5A22}"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7461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B38D2A-1ED1-40BE-AF70-6C0CCF7D53C3}"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429470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A685A-3E46-4AA3-8D44-38921DF643AF}" type="datetime1">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105462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F6F191-181B-43B2-AF86-B35E057AC82A}" type="datetime1">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110199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74D35-9026-4D14-85B6-4194993B5ECC}" type="datetime1">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29304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3049-7E82-4306-B383-0DCAF4EC6DC8}"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99228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32D2E-DD3F-4C2B-87A8-42BEAFC7F134}"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C0F28-32DA-4730-8BCA-7A1FD0379634}" type="slidenum">
              <a:rPr lang="en-US" smtClean="0"/>
              <a:t>‹#›</a:t>
            </a:fld>
            <a:endParaRPr lang="en-US"/>
          </a:p>
        </p:txBody>
      </p:sp>
    </p:spTree>
    <p:extLst>
      <p:ext uri="{BB962C8B-B14F-4D97-AF65-F5344CB8AC3E}">
        <p14:creationId xmlns:p14="http://schemas.microsoft.com/office/powerpoint/2010/main" val="44809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58F250-82F9-496F-9A39-CFC8840BA983}" type="datetime1">
              <a:rPr lang="en-US" smtClean="0"/>
              <a:t>11/8/2022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3C0F28-32DA-4730-8BCA-7A1FD0379634}" type="slidenum">
              <a:rPr lang="en-US" smtClean="0"/>
              <a:t>‹#›</a:t>
            </a:fld>
            <a:endParaRPr lang="en-US"/>
          </a:p>
        </p:txBody>
      </p:sp>
    </p:spTree>
    <p:extLst>
      <p:ext uri="{BB962C8B-B14F-4D97-AF65-F5344CB8AC3E}">
        <p14:creationId xmlns:p14="http://schemas.microsoft.com/office/powerpoint/2010/main" val="3064708366"/>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4367-E0D9-479D-8419-02A24C24993D}"/>
              </a:ext>
            </a:extLst>
          </p:cNvPr>
          <p:cNvSpPr>
            <a:spLocks noGrp="1"/>
          </p:cNvSpPr>
          <p:nvPr>
            <p:ph type="ctrTitle"/>
          </p:nvPr>
        </p:nvSpPr>
        <p:spPr>
          <a:xfrm>
            <a:off x="844062" y="1122362"/>
            <a:ext cx="10335063" cy="3238624"/>
          </a:xfrm>
        </p:spPr>
        <p:txBody>
          <a:bodyPr>
            <a:normAutofit fontScale="90000"/>
          </a:bodyPr>
          <a:lstStyle/>
          <a:p>
            <a:pPr algn="ctr"/>
            <a:br>
              <a:rPr lang="en-US" b="1" spc="600" dirty="0"/>
            </a:br>
            <a:br>
              <a:rPr lang="en-US" b="1" spc="600" dirty="0"/>
            </a:br>
            <a:br>
              <a:rPr lang="en-US" b="1" spc="600" dirty="0"/>
            </a:br>
            <a:br>
              <a:rPr lang="en-US" b="1" spc="600" dirty="0"/>
            </a:br>
            <a:br>
              <a:rPr lang="en-US" b="1" spc="600" dirty="0"/>
            </a:br>
            <a:br>
              <a:rPr lang="en-US" b="1" spc="600" dirty="0"/>
            </a:br>
            <a:br>
              <a:rPr lang="en-US" b="1" spc="600" dirty="0"/>
            </a:br>
            <a:br>
              <a:rPr lang="en-US" b="1" spc="600" dirty="0"/>
            </a:br>
            <a:br>
              <a:rPr lang="en-US" b="1" spc="600" dirty="0"/>
            </a:br>
            <a:br>
              <a:rPr lang="en-US" b="1" spc="600" dirty="0"/>
            </a:br>
            <a:br>
              <a:rPr lang="en-US" b="1" spc="600" dirty="0"/>
            </a:br>
            <a:br>
              <a:rPr lang="en-US" b="1" spc="600" dirty="0"/>
            </a:br>
            <a:br>
              <a:rPr lang="en-US" b="1" spc="600" dirty="0"/>
            </a:br>
            <a:r>
              <a:rPr lang="en-US" b="1" spc="600" dirty="0"/>
              <a:t>Smart Select Glasses</a:t>
            </a:r>
            <a:br>
              <a:rPr lang="en-US" b="1" spc="600" dirty="0"/>
            </a:br>
            <a:r>
              <a:rPr lang="en-US" b="1" spc="600" dirty="0"/>
              <a:t>(SSG)</a:t>
            </a:r>
            <a:br>
              <a:rPr lang="en-US" b="1" spc="600" dirty="0"/>
            </a:br>
            <a:endParaRPr lang="en-US" b="1" spc="600" dirty="0"/>
          </a:p>
        </p:txBody>
      </p:sp>
      <p:sp>
        <p:nvSpPr>
          <p:cNvPr id="3" name="Subtitle 2">
            <a:extLst>
              <a:ext uri="{FF2B5EF4-FFF2-40B4-BE49-F238E27FC236}">
                <a16:creationId xmlns:a16="http://schemas.microsoft.com/office/drawing/2014/main" id="{64438BB5-D3AA-4BD6-AB37-E98AAFBE70E8}"/>
              </a:ext>
            </a:extLst>
          </p:cNvPr>
          <p:cNvSpPr>
            <a:spLocks noGrp="1"/>
          </p:cNvSpPr>
          <p:nvPr>
            <p:ph type="subTitle" idx="1"/>
          </p:nvPr>
        </p:nvSpPr>
        <p:spPr>
          <a:xfrm>
            <a:off x="2152357" y="3882683"/>
            <a:ext cx="8444374" cy="2110154"/>
          </a:xfrm>
        </p:spPr>
        <p:txBody>
          <a:bodyPr/>
          <a:lstStyle/>
          <a:p>
            <a:pPr algn="l"/>
            <a:r>
              <a:rPr lang="en-US" dirty="0">
                <a:solidFill>
                  <a:srgbClr val="FFC000"/>
                </a:solidFill>
              </a:rPr>
              <a:t>Name : Mohamed Magdy Mohamed Tawfik Diab</a:t>
            </a:r>
          </a:p>
          <a:p>
            <a:pPr algn="l"/>
            <a:endParaRPr lang="en-US" dirty="0">
              <a:solidFill>
                <a:srgbClr val="FFC000"/>
              </a:solidFill>
            </a:endParaRPr>
          </a:p>
          <a:p>
            <a:pPr algn="l"/>
            <a:r>
              <a:rPr lang="en-US" dirty="0">
                <a:solidFill>
                  <a:srgbClr val="FFC000"/>
                </a:solidFill>
              </a:rPr>
              <a:t>Supervisor : DR . Sara Nabil </a:t>
            </a:r>
          </a:p>
        </p:txBody>
      </p:sp>
      <p:sp>
        <p:nvSpPr>
          <p:cNvPr id="6" name="Slide Number Placeholder 5">
            <a:extLst>
              <a:ext uri="{FF2B5EF4-FFF2-40B4-BE49-F238E27FC236}">
                <a16:creationId xmlns:a16="http://schemas.microsoft.com/office/drawing/2014/main" id="{58E0D370-35B8-4016-9A20-B24AD718EFAF}"/>
              </a:ext>
            </a:extLst>
          </p:cNvPr>
          <p:cNvSpPr>
            <a:spLocks noGrp="1"/>
          </p:cNvSpPr>
          <p:nvPr>
            <p:ph type="sldNum" sz="quarter" idx="12"/>
          </p:nvPr>
        </p:nvSpPr>
        <p:spPr/>
        <p:txBody>
          <a:bodyPr/>
          <a:lstStyle/>
          <a:p>
            <a:fld id="{133C0F28-32DA-4730-8BCA-7A1FD0379634}" type="slidenum">
              <a:rPr lang="en-US" smtClean="0"/>
              <a:t>1</a:t>
            </a:fld>
            <a:endParaRPr lang="en-US"/>
          </a:p>
        </p:txBody>
      </p:sp>
      <p:pic>
        <p:nvPicPr>
          <p:cNvPr id="5" name="Picture 4">
            <a:extLst>
              <a:ext uri="{FF2B5EF4-FFF2-40B4-BE49-F238E27FC236}">
                <a16:creationId xmlns:a16="http://schemas.microsoft.com/office/drawing/2014/main" id="{8257D16E-30FE-41DC-9882-4D5D7CFB1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837" y="148870"/>
            <a:ext cx="9312812" cy="2110154"/>
          </a:xfrm>
          <a:prstGeom prst="rect">
            <a:avLst/>
          </a:prstGeom>
        </p:spPr>
      </p:pic>
    </p:spTree>
    <p:extLst>
      <p:ext uri="{BB962C8B-B14F-4D97-AF65-F5344CB8AC3E}">
        <p14:creationId xmlns:p14="http://schemas.microsoft.com/office/powerpoint/2010/main" val="186835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A34C-951B-4B59-82B3-4587AD39DF87}"/>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a16="http://schemas.microsoft.com/office/drawing/2014/main" id="{84942FE1-76FD-40F8-95E6-BBB5927275F9}"/>
              </a:ext>
            </a:extLst>
          </p:cNvPr>
          <p:cNvSpPr>
            <a:spLocks noGrp="1"/>
          </p:cNvSpPr>
          <p:nvPr>
            <p:ph type="sldNum" sz="quarter" idx="12"/>
          </p:nvPr>
        </p:nvSpPr>
        <p:spPr/>
        <p:txBody>
          <a:bodyPr/>
          <a:lstStyle/>
          <a:p>
            <a:fld id="{133C0F28-32DA-4730-8BCA-7A1FD0379634}" type="slidenum">
              <a:rPr lang="en-US" smtClean="0"/>
              <a:t>10</a:t>
            </a:fld>
            <a:endParaRPr lang="en-US"/>
          </a:p>
        </p:txBody>
      </p:sp>
      <p:pic>
        <p:nvPicPr>
          <p:cNvPr id="4" name="Picture 3">
            <a:extLst>
              <a:ext uri="{FF2B5EF4-FFF2-40B4-BE49-F238E27FC236}">
                <a16:creationId xmlns:a16="http://schemas.microsoft.com/office/drawing/2014/main" id="{16CC6D8B-E517-4FB1-B000-9EC25948D3A4}"/>
              </a:ext>
            </a:extLst>
          </p:cNvPr>
          <p:cNvPicPr/>
          <p:nvPr/>
        </p:nvPicPr>
        <p:blipFill>
          <a:blip r:embed="rId2">
            <a:extLst>
              <a:ext uri="{28A0092B-C50C-407E-A947-70E740481C1C}">
                <a14:useLocalDpi xmlns:a14="http://schemas.microsoft.com/office/drawing/2010/main" val="0"/>
              </a:ext>
            </a:extLst>
          </a:blip>
          <a:stretch>
            <a:fillRect/>
          </a:stretch>
        </p:blipFill>
        <p:spPr>
          <a:xfrm>
            <a:off x="618978" y="379829"/>
            <a:ext cx="10972800" cy="5511384"/>
          </a:xfrm>
          <a:prstGeom prst="rect">
            <a:avLst/>
          </a:prstGeom>
        </p:spPr>
      </p:pic>
    </p:spTree>
    <p:extLst>
      <p:ext uri="{BB962C8B-B14F-4D97-AF65-F5344CB8AC3E}">
        <p14:creationId xmlns:p14="http://schemas.microsoft.com/office/powerpoint/2010/main" val="3889035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FE19-8B4D-4E8A-B253-D3BAA5E928B1}"/>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a16="http://schemas.microsoft.com/office/drawing/2014/main" id="{7AAFC44C-8ED2-4596-A856-80A35D539E44}"/>
              </a:ext>
            </a:extLst>
          </p:cNvPr>
          <p:cNvSpPr>
            <a:spLocks noGrp="1"/>
          </p:cNvSpPr>
          <p:nvPr>
            <p:ph type="sldNum" sz="quarter" idx="12"/>
          </p:nvPr>
        </p:nvSpPr>
        <p:spPr/>
        <p:txBody>
          <a:bodyPr/>
          <a:lstStyle/>
          <a:p>
            <a:fld id="{133C0F28-32DA-4730-8BCA-7A1FD0379634}" type="slidenum">
              <a:rPr lang="en-US" smtClean="0"/>
              <a:t>11</a:t>
            </a:fld>
            <a:endParaRPr lang="en-US"/>
          </a:p>
        </p:txBody>
      </p:sp>
      <p:pic>
        <p:nvPicPr>
          <p:cNvPr id="4" name="Picture 3">
            <a:extLst>
              <a:ext uri="{FF2B5EF4-FFF2-40B4-BE49-F238E27FC236}">
                <a16:creationId xmlns:a16="http://schemas.microsoft.com/office/drawing/2014/main" id="{0308E47B-025E-4652-A727-5132203B953C}"/>
              </a:ext>
            </a:extLst>
          </p:cNvPr>
          <p:cNvPicPr/>
          <p:nvPr/>
        </p:nvPicPr>
        <p:blipFill>
          <a:blip r:embed="rId2">
            <a:extLst>
              <a:ext uri="{28A0092B-C50C-407E-A947-70E740481C1C}">
                <a14:useLocalDpi xmlns:a14="http://schemas.microsoft.com/office/drawing/2010/main" val="0"/>
              </a:ext>
            </a:extLst>
          </a:blip>
          <a:stretch>
            <a:fillRect/>
          </a:stretch>
        </p:blipFill>
        <p:spPr>
          <a:xfrm>
            <a:off x="604911" y="309489"/>
            <a:ext cx="10662645" cy="5573786"/>
          </a:xfrm>
          <a:prstGeom prst="rect">
            <a:avLst/>
          </a:prstGeom>
        </p:spPr>
      </p:pic>
    </p:spTree>
    <p:extLst>
      <p:ext uri="{BB962C8B-B14F-4D97-AF65-F5344CB8AC3E}">
        <p14:creationId xmlns:p14="http://schemas.microsoft.com/office/powerpoint/2010/main" val="4344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E9AB-D4CB-4E0A-A042-451313F6B440}"/>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C17755C6-D4A1-47E3-A164-0CF338EDB9C6}"/>
              </a:ext>
            </a:extLst>
          </p:cNvPr>
          <p:cNvSpPr>
            <a:spLocks noGrp="1"/>
          </p:cNvSpPr>
          <p:nvPr>
            <p:ph type="sldNum" sz="quarter" idx="12"/>
          </p:nvPr>
        </p:nvSpPr>
        <p:spPr/>
        <p:txBody>
          <a:bodyPr/>
          <a:lstStyle/>
          <a:p>
            <a:fld id="{133C0F28-32DA-4730-8BCA-7A1FD0379634}" type="slidenum">
              <a:rPr lang="en-US" smtClean="0"/>
              <a:t>12</a:t>
            </a:fld>
            <a:endParaRPr lang="en-US"/>
          </a:p>
        </p:txBody>
      </p:sp>
      <p:pic>
        <p:nvPicPr>
          <p:cNvPr id="4" name="Picture 3">
            <a:extLst>
              <a:ext uri="{FF2B5EF4-FFF2-40B4-BE49-F238E27FC236}">
                <a16:creationId xmlns:a16="http://schemas.microsoft.com/office/drawing/2014/main" id="{56D2B5DE-2485-4D48-96DB-CDAFCA10E446}"/>
              </a:ext>
            </a:extLst>
          </p:cNvPr>
          <p:cNvPicPr/>
          <p:nvPr/>
        </p:nvPicPr>
        <p:blipFill>
          <a:blip r:embed="rId2">
            <a:extLst>
              <a:ext uri="{28A0092B-C50C-407E-A947-70E740481C1C}">
                <a14:useLocalDpi xmlns:a14="http://schemas.microsoft.com/office/drawing/2010/main" val="0"/>
              </a:ext>
            </a:extLst>
          </a:blip>
          <a:stretch>
            <a:fillRect/>
          </a:stretch>
        </p:blipFill>
        <p:spPr>
          <a:xfrm>
            <a:off x="647114" y="267286"/>
            <a:ext cx="10620442" cy="5739619"/>
          </a:xfrm>
          <a:prstGeom prst="rect">
            <a:avLst/>
          </a:prstGeom>
        </p:spPr>
      </p:pic>
    </p:spTree>
    <p:extLst>
      <p:ext uri="{BB962C8B-B14F-4D97-AF65-F5344CB8AC3E}">
        <p14:creationId xmlns:p14="http://schemas.microsoft.com/office/powerpoint/2010/main" val="421608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3AD0-F0D7-45B6-8506-6708A8EB89E6}"/>
              </a:ext>
            </a:extLst>
          </p:cNvPr>
          <p:cNvSpPr>
            <a:spLocks noGrp="1"/>
          </p:cNvSpPr>
          <p:nvPr>
            <p:ph type="title"/>
          </p:nvPr>
        </p:nvSpPr>
        <p:spPr>
          <a:xfrm>
            <a:off x="913795" y="609600"/>
            <a:ext cx="10353761" cy="5805268"/>
          </a:xfrm>
        </p:spPr>
        <p:txBody>
          <a:bodyPr/>
          <a:lstStyle/>
          <a:p>
            <a:br>
              <a:rPr lang="en-US" cap="none" dirty="0"/>
            </a:br>
            <a:r>
              <a:rPr lang="en-US" cap="none" dirty="0"/>
              <a:t> </a:t>
            </a:r>
            <a:br>
              <a:rPr lang="en-US" cap="none" dirty="0"/>
            </a:br>
            <a:br>
              <a:rPr lang="en-US" cap="none"/>
            </a:br>
            <a:r>
              <a:rPr lang="en-US" cap="none"/>
              <a:t>                             Thank </a:t>
            </a:r>
            <a:r>
              <a:rPr lang="en-US" cap="none" dirty="0"/>
              <a:t>You ……</a:t>
            </a:r>
          </a:p>
        </p:txBody>
      </p:sp>
      <p:sp>
        <p:nvSpPr>
          <p:cNvPr id="3" name="Slide Number Placeholder 2">
            <a:extLst>
              <a:ext uri="{FF2B5EF4-FFF2-40B4-BE49-F238E27FC236}">
                <a16:creationId xmlns:a16="http://schemas.microsoft.com/office/drawing/2014/main" id="{7F656049-D037-4EF6-883E-E44A281CD61F}"/>
              </a:ext>
            </a:extLst>
          </p:cNvPr>
          <p:cNvSpPr>
            <a:spLocks noGrp="1"/>
          </p:cNvSpPr>
          <p:nvPr>
            <p:ph type="sldNum" sz="quarter" idx="12"/>
          </p:nvPr>
        </p:nvSpPr>
        <p:spPr/>
        <p:txBody>
          <a:bodyPr/>
          <a:lstStyle/>
          <a:p>
            <a:fld id="{133C0F28-32DA-4730-8BCA-7A1FD0379634}" type="slidenum">
              <a:rPr lang="en-US" smtClean="0"/>
              <a:t>13</a:t>
            </a:fld>
            <a:endParaRPr lang="en-US"/>
          </a:p>
        </p:txBody>
      </p:sp>
      <p:pic>
        <p:nvPicPr>
          <p:cNvPr id="5" name="Picture 4">
            <a:extLst>
              <a:ext uri="{FF2B5EF4-FFF2-40B4-BE49-F238E27FC236}">
                <a16:creationId xmlns:a16="http://schemas.microsoft.com/office/drawing/2014/main" id="{9D801963-5070-4A58-B7FD-6E2EA7579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782" y="1505242"/>
            <a:ext cx="3277772" cy="1923757"/>
          </a:xfrm>
          <a:prstGeom prst="rect">
            <a:avLst/>
          </a:prstGeom>
        </p:spPr>
      </p:pic>
    </p:spTree>
    <p:extLst>
      <p:ext uri="{BB962C8B-B14F-4D97-AF65-F5344CB8AC3E}">
        <p14:creationId xmlns:p14="http://schemas.microsoft.com/office/powerpoint/2010/main" val="346344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74EC-BC8B-49D3-9696-DE59990C9BC7}"/>
              </a:ext>
            </a:extLst>
          </p:cNvPr>
          <p:cNvSpPr>
            <a:spLocks noGrp="1"/>
          </p:cNvSpPr>
          <p:nvPr>
            <p:ph type="title"/>
          </p:nvPr>
        </p:nvSpPr>
        <p:spPr>
          <a:xfrm>
            <a:off x="913795" y="609601"/>
            <a:ext cx="10353761" cy="797168"/>
          </a:xfrm>
        </p:spPr>
        <p:txBody>
          <a:bodyPr>
            <a:normAutofit/>
          </a:bodyPr>
          <a:lstStyle/>
          <a:p>
            <a:r>
              <a:rPr lang="en-US" sz="4400" cap="none" spc="600" dirty="0">
                <a:solidFill>
                  <a:srgbClr val="92D050"/>
                </a:solidFill>
                <a:latin typeface="+mn-lt"/>
                <a:ea typeface="Batang" panose="02030600000101010101" pitchFamily="18" charset="-127"/>
              </a:rPr>
              <a:t>THE IDEA</a:t>
            </a:r>
          </a:p>
        </p:txBody>
      </p:sp>
      <p:sp>
        <p:nvSpPr>
          <p:cNvPr id="3" name="Content Placeholder 2">
            <a:extLst>
              <a:ext uri="{FF2B5EF4-FFF2-40B4-BE49-F238E27FC236}">
                <a16:creationId xmlns:a16="http://schemas.microsoft.com/office/drawing/2014/main" id="{29A8FC12-A302-4939-84B9-C5D2D028B110}"/>
              </a:ext>
            </a:extLst>
          </p:cNvPr>
          <p:cNvSpPr>
            <a:spLocks noGrp="1"/>
          </p:cNvSpPr>
          <p:nvPr>
            <p:ph idx="1"/>
          </p:nvPr>
        </p:nvSpPr>
        <p:spPr>
          <a:xfrm>
            <a:off x="913795" y="1603718"/>
            <a:ext cx="10353762" cy="4187482"/>
          </a:xfrm>
        </p:spPr>
        <p:style>
          <a:lnRef idx="2">
            <a:schemeClr val="accent6"/>
          </a:lnRef>
          <a:fillRef idx="1">
            <a:schemeClr val="lt1"/>
          </a:fillRef>
          <a:effectRef idx="0">
            <a:schemeClr val="accent6"/>
          </a:effectRef>
          <a:fontRef idx="minor">
            <a:schemeClr val="dk1"/>
          </a:fontRef>
        </p:style>
        <p:txBody>
          <a:bodyPr/>
          <a:lstStyle/>
          <a:p>
            <a:pPr marL="0" indent="0">
              <a:buNone/>
            </a:pPr>
            <a:endParaRPr lang="en-US" dirty="0"/>
          </a:p>
          <a:p>
            <a:pPr marL="0" indent="0">
              <a:buNone/>
            </a:pPr>
            <a:r>
              <a:rPr lang="en-US" sz="3200" dirty="0">
                <a:solidFill>
                  <a:srgbClr val="FFC000"/>
                </a:solidFill>
              </a:rPr>
              <a:t>                     </a:t>
            </a:r>
            <a:r>
              <a:rPr lang="en-US" sz="5400" b="1" dirty="0">
                <a:solidFill>
                  <a:schemeClr val="bg1"/>
                </a:solidFill>
              </a:rPr>
              <a:t>What’s SSG ?</a:t>
            </a:r>
          </a:p>
          <a:p>
            <a:pPr marL="0" indent="0">
              <a:buNone/>
            </a:pPr>
            <a:r>
              <a:rPr lang="en-US" sz="5400" b="1" dirty="0">
                <a:solidFill>
                  <a:srgbClr val="FFC000"/>
                </a:solidFill>
              </a:rPr>
              <a:t>  </a:t>
            </a:r>
            <a:endParaRPr lang="en-US" sz="3200" b="1" dirty="0">
              <a:solidFill>
                <a:srgbClr val="FFC000"/>
              </a:solidFill>
            </a:endParaRPr>
          </a:p>
          <a:p>
            <a:pPr marL="0" indent="0">
              <a:buNone/>
            </a:pPr>
            <a:r>
              <a:rPr lang="en-US" sz="4000" b="1" dirty="0">
                <a:ea typeface="Batang" panose="02030600000101010101" pitchFamily="18" charset="-127"/>
              </a:rPr>
              <a:t>                  Who benefit from it?</a:t>
            </a:r>
          </a:p>
          <a:p>
            <a:pPr marL="0" indent="0">
              <a:buNone/>
            </a:pPr>
            <a:endParaRPr lang="en-US" dirty="0"/>
          </a:p>
        </p:txBody>
      </p:sp>
      <p:sp>
        <p:nvSpPr>
          <p:cNvPr id="4" name="Slide Number Placeholder 3">
            <a:extLst>
              <a:ext uri="{FF2B5EF4-FFF2-40B4-BE49-F238E27FC236}">
                <a16:creationId xmlns:a16="http://schemas.microsoft.com/office/drawing/2014/main" id="{DC466803-7B27-4EAF-ACB5-4B6855F6D309}"/>
              </a:ext>
            </a:extLst>
          </p:cNvPr>
          <p:cNvSpPr>
            <a:spLocks noGrp="1"/>
          </p:cNvSpPr>
          <p:nvPr>
            <p:ph type="sldNum" sz="quarter" idx="12"/>
          </p:nvPr>
        </p:nvSpPr>
        <p:spPr/>
        <p:txBody>
          <a:bodyPr/>
          <a:lstStyle/>
          <a:p>
            <a:fld id="{133C0F28-32DA-4730-8BCA-7A1FD0379634}" type="slidenum">
              <a:rPr lang="en-US" smtClean="0"/>
              <a:t>2</a:t>
            </a:fld>
            <a:endParaRPr lang="en-US"/>
          </a:p>
        </p:txBody>
      </p:sp>
      <p:sp>
        <p:nvSpPr>
          <p:cNvPr id="5" name="Arrow: Pentagon 4">
            <a:extLst>
              <a:ext uri="{FF2B5EF4-FFF2-40B4-BE49-F238E27FC236}">
                <a16:creationId xmlns:a16="http://schemas.microsoft.com/office/drawing/2014/main" id="{B5C24A0A-0F93-42F0-B61F-A5E00F4C0E94}"/>
              </a:ext>
            </a:extLst>
          </p:cNvPr>
          <p:cNvSpPr/>
          <p:nvPr/>
        </p:nvSpPr>
        <p:spPr>
          <a:xfrm>
            <a:off x="1153551" y="2367331"/>
            <a:ext cx="1744394" cy="573258"/>
          </a:xfrm>
          <a:prstGeom prst="homePlat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Pentagon 5">
            <a:extLst>
              <a:ext uri="{FF2B5EF4-FFF2-40B4-BE49-F238E27FC236}">
                <a16:creationId xmlns:a16="http://schemas.microsoft.com/office/drawing/2014/main" id="{A4A5B678-1B52-4721-AD48-150700C17301}"/>
              </a:ext>
            </a:extLst>
          </p:cNvPr>
          <p:cNvSpPr/>
          <p:nvPr/>
        </p:nvSpPr>
        <p:spPr>
          <a:xfrm>
            <a:off x="1153551" y="4459459"/>
            <a:ext cx="1744394" cy="573258"/>
          </a:xfrm>
          <a:prstGeom prst="homePlat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737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83272E-FB1E-4710-842E-B12BD971AD5B}"/>
              </a:ext>
            </a:extLst>
          </p:cNvPr>
          <p:cNvSpPr>
            <a:spLocks noGrp="1"/>
          </p:cNvSpPr>
          <p:nvPr>
            <p:ph type="title"/>
          </p:nvPr>
        </p:nvSpPr>
        <p:spPr>
          <a:xfrm>
            <a:off x="2532185" y="426720"/>
            <a:ext cx="6794696" cy="640080"/>
          </a:xfrm>
        </p:spPr>
        <p:txBody>
          <a:bodyPr>
            <a:normAutofit/>
          </a:bodyPr>
          <a:lstStyle/>
          <a:p>
            <a:r>
              <a:rPr lang="en-US" sz="3600" spc="600" dirty="0">
                <a:solidFill>
                  <a:srgbClr val="92D050"/>
                </a:solidFill>
                <a:effectLst>
                  <a:outerShdw blurRad="38100" dist="38100" dir="2700000" algn="tl">
                    <a:srgbClr val="000000">
                      <a:alpha val="43137"/>
                    </a:srgbClr>
                  </a:outerShdw>
                  <a:reflection blurRad="6350" stA="55000" endA="300" endPos="45500" dir="5400000" sy="-100000" algn="bl" rotWithShape="0"/>
                </a:effectLst>
                <a:latin typeface="Baskerville Old Face" panose="02020602080505020303" pitchFamily="18" charset="0"/>
              </a:rPr>
              <a:t>Introduction</a:t>
            </a:r>
          </a:p>
        </p:txBody>
      </p:sp>
      <p:sp>
        <p:nvSpPr>
          <p:cNvPr id="8" name="Text Placeholder 7">
            <a:extLst>
              <a:ext uri="{FF2B5EF4-FFF2-40B4-BE49-F238E27FC236}">
                <a16:creationId xmlns:a16="http://schemas.microsoft.com/office/drawing/2014/main" id="{B4409339-7CAC-45F3-A896-E22DCE4945B2}"/>
              </a:ext>
            </a:extLst>
          </p:cNvPr>
          <p:cNvSpPr>
            <a:spLocks noGrp="1"/>
          </p:cNvSpPr>
          <p:nvPr>
            <p:ph type="body" sz="half" idx="2"/>
          </p:nvPr>
        </p:nvSpPr>
        <p:spPr>
          <a:xfrm>
            <a:off x="913794" y="1688123"/>
            <a:ext cx="10353763" cy="4103077"/>
          </a:xfrm>
        </p:spPr>
        <p:txBody>
          <a:bodyPr>
            <a:normAutofit/>
          </a:bodyPr>
          <a:lstStyle/>
          <a:p>
            <a:r>
              <a:rPr lang="en-US" sz="4800" b="1" dirty="0">
                <a:latin typeface="Baskerville Old Face" panose="02020602080505020303" pitchFamily="18" charset="0"/>
              </a:rPr>
              <a:t>Good Morning Everyone!</a:t>
            </a:r>
          </a:p>
          <a:p>
            <a:r>
              <a:rPr lang="en-US" sz="4800" b="1" dirty="0">
                <a:latin typeface="Baskerville Old Face" panose="02020602080505020303" pitchFamily="18" charset="0"/>
              </a:rPr>
              <a:t>My Topic Today is “Smart Select Glasses ( SSG )” and I’m going to talk for about five minutes on this subject</a:t>
            </a:r>
          </a:p>
          <a:p>
            <a:endParaRPr lang="en-US" dirty="0"/>
          </a:p>
        </p:txBody>
      </p:sp>
      <p:sp>
        <p:nvSpPr>
          <p:cNvPr id="3" name="Slide Number Placeholder 2">
            <a:extLst>
              <a:ext uri="{FF2B5EF4-FFF2-40B4-BE49-F238E27FC236}">
                <a16:creationId xmlns:a16="http://schemas.microsoft.com/office/drawing/2014/main" id="{EADF5B60-E9E6-42EB-BD83-EE3345760DE1}"/>
              </a:ext>
            </a:extLst>
          </p:cNvPr>
          <p:cNvSpPr>
            <a:spLocks noGrp="1"/>
          </p:cNvSpPr>
          <p:nvPr>
            <p:ph type="sldNum" sz="quarter" idx="12"/>
          </p:nvPr>
        </p:nvSpPr>
        <p:spPr/>
        <p:txBody>
          <a:bodyPr/>
          <a:lstStyle/>
          <a:p>
            <a:fld id="{133C0F28-32DA-4730-8BCA-7A1FD0379634}" type="slidenum">
              <a:rPr lang="en-US" smtClean="0"/>
              <a:t>3</a:t>
            </a:fld>
            <a:endParaRPr lang="en-US"/>
          </a:p>
        </p:txBody>
      </p:sp>
    </p:spTree>
    <p:extLst>
      <p:ext uri="{BB962C8B-B14F-4D97-AF65-F5344CB8AC3E}">
        <p14:creationId xmlns:p14="http://schemas.microsoft.com/office/powerpoint/2010/main" val="23563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37F7-14CF-41FF-A646-909FF9492564}"/>
              </a:ext>
            </a:extLst>
          </p:cNvPr>
          <p:cNvSpPr>
            <a:spLocks noGrp="1"/>
          </p:cNvSpPr>
          <p:nvPr>
            <p:ph type="title"/>
          </p:nvPr>
        </p:nvSpPr>
        <p:spPr>
          <a:xfrm>
            <a:off x="912229" y="609601"/>
            <a:ext cx="10355327" cy="656492"/>
          </a:xfrm>
        </p:spPr>
        <p:txBody>
          <a:bodyPr>
            <a:normAutofit/>
          </a:bodyPr>
          <a:lstStyle/>
          <a:p>
            <a:r>
              <a:rPr lang="en-US" sz="4000" cap="none" spc="600" dirty="0">
                <a:solidFill>
                  <a:srgbClr val="92D050"/>
                </a:solidFill>
                <a:effectLst>
                  <a:outerShdw blurRad="50800" dist="63500" dir="2700000" algn="tl" rotWithShape="0">
                    <a:srgbClr val="000000">
                      <a:alpha val="48000"/>
                    </a:srgbClr>
                  </a:outerShdw>
                  <a:reflection blurRad="6350" stA="55000" endA="300" endPos="45500" dir="5400000" sy="-100000" algn="bl" rotWithShape="0"/>
                </a:effectLst>
                <a:latin typeface="Baskerville Old Face" panose="02020602080505020303" pitchFamily="18" charset="0"/>
              </a:rPr>
              <a:t>PROBLEM</a:t>
            </a:r>
          </a:p>
        </p:txBody>
      </p:sp>
      <p:sp>
        <p:nvSpPr>
          <p:cNvPr id="3" name="Text Placeholder 2">
            <a:extLst>
              <a:ext uri="{FF2B5EF4-FFF2-40B4-BE49-F238E27FC236}">
                <a16:creationId xmlns:a16="http://schemas.microsoft.com/office/drawing/2014/main" id="{9F3BBD8C-BAE2-4798-9FFB-B31D0FF80A62}"/>
              </a:ext>
            </a:extLst>
          </p:cNvPr>
          <p:cNvSpPr>
            <a:spLocks noGrp="1"/>
          </p:cNvSpPr>
          <p:nvPr>
            <p:ph type="body" sz="half" idx="2"/>
          </p:nvPr>
        </p:nvSpPr>
        <p:spPr>
          <a:xfrm>
            <a:off x="913794" y="1652955"/>
            <a:ext cx="10353763" cy="4138246"/>
          </a:xfrm>
        </p:spPr>
        <p:txBody>
          <a:bodyPr>
            <a:normAutofit fontScale="92500"/>
          </a:bodyPr>
          <a:lstStyle/>
          <a:p>
            <a:r>
              <a:rPr lang="en-US" sz="3200" b="1" dirty="0"/>
              <a:t>Many people don't have time to go to the glasses store; to buy glasses that fit their face, so some go to buy glasses from many sites such as Amazon or Souq and when the customer receives the order, they find that the glasses don't match the customer's face at all. The customer must recover the product and this costs the customer time and money as well as the service provider, so you decided to create a program to resolve this issue.</a:t>
            </a:r>
          </a:p>
        </p:txBody>
      </p:sp>
      <p:sp>
        <p:nvSpPr>
          <p:cNvPr id="5" name="Slide Number Placeholder 4">
            <a:extLst>
              <a:ext uri="{FF2B5EF4-FFF2-40B4-BE49-F238E27FC236}">
                <a16:creationId xmlns:a16="http://schemas.microsoft.com/office/drawing/2014/main" id="{0BB4B20B-99B0-4470-9E20-7C3612248E26}"/>
              </a:ext>
            </a:extLst>
          </p:cNvPr>
          <p:cNvSpPr>
            <a:spLocks noGrp="1"/>
          </p:cNvSpPr>
          <p:nvPr>
            <p:ph type="sldNum" sz="quarter" idx="12"/>
          </p:nvPr>
        </p:nvSpPr>
        <p:spPr/>
        <p:txBody>
          <a:bodyPr/>
          <a:lstStyle/>
          <a:p>
            <a:fld id="{133C0F28-32DA-4730-8BCA-7A1FD0379634}" type="slidenum">
              <a:rPr lang="en-US" smtClean="0"/>
              <a:t>4</a:t>
            </a:fld>
            <a:endParaRPr lang="en-US"/>
          </a:p>
        </p:txBody>
      </p:sp>
      <p:pic>
        <p:nvPicPr>
          <p:cNvPr id="8" name="Picture 7">
            <a:extLst>
              <a:ext uri="{FF2B5EF4-FFF2-40B4-BE49-F238E27FC236}">
                <a16:creationId xmlns:a16="http://schemas.microsoft.com/office/drawing/2014/main" id="{D3434A20-1C4D-490D-9775-3FBD636BC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46" y="729570"/>
            <a:ext cx="1959434" cy="2857691"/>
          </a:xfrm>
          <a:prstGeom prst="rect">
            <a:avLst/>
          </a:prstGeom>
          <a:effectLst>
            <a:glow rad="139700">
              <a:srgbClr val="5B9BD5">
                <a:satMod val="175000"/>
                <a:alpha val="40000"/>
              </a:srgbClr>
            </a:glow>
          </a:effectLst>
        </p:spPr>
      </p:pic>
    </p:spTree>
    <p:extLst>
      <p:ext uri="{BB962C8B-B14F-4D97-AF65-F5344CB8AC3E}">
        <p14:creationId xmlns:p14="http://schemas.microsoft.com/office/powerpoint/2010/main" val="15856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B053-2CB2-4F03-A88B-3C2E70F690B9}"/>
              </a:ext>
            </a:extLst>
          </p:cNvPr>
          <p:cNvSpPr>
            <a:spLocks noGrp="1"/>
          </p:cNvSpPr>
          <p:nvPr>
            <p:ph type="title"/>
          </p:nvPr>
        </p:nvSpPr>
        <p:spPr>
          <a:xfrm>
            <a:off x="2729132" y="284075"/>
            <a:ext cx="6077243" cy="782725"/>
          </a:xfrm>
          <a:effectLst>
            <a:reflection blurRad="6350" stA="50000" endA="300" endPos="90000" dir="5400000" sy="-100000" algn="bl" rotWithShape="0"/>
          </a:effectLst>
        </p:spPr>
        <p:txBody>
          <a:bodyPr/>
          <a:lstStyle/>
          <a:p>
            <a:r>
              <a:rPr lang="en-US" spc="600" dirty="0">
                <a:solidFill>
                  <a:srgbClr val="92D050"/>
                </a:solidFill>
              </a:rPr>
              <a:t>	Solution</a:t>
            </a:r>
          </a:p>
        </p:txBody>
      </p:sp>
      <p:sp>
        <p:nvSpPr>
          <p:cNvPr id="3" name="Text Placeholder 2">
            <a:extLst>
              <a:ext uri="{FF2B5EF4-FFF2-40B4-BE49-F238E27FC236}">
                <a16:creationId xmlns:a16="http://schemas.microsoft.com/office/drawing/2014/main" id="{B4CE2B21-9BB5-4CFC-875D-0A2FF8222FBF}"/>
              </a:ext>
            </a:extLst>
          </p:cNvPr>
          <p:cNvSpPr>
            <a:spLocks noGrp="1"/>
          </p:cNvSpPr>
          <p:nvPr>
            <p:ph type="body" sz="half" idx="2"/>
          </p:nvPr>
        </p:nvSpPr>
        <p:spPr>
          <a:xfrm>
            <a:off x="913794" y="1885070"/>
            <a:ext cx="10353763" cy="3906129"/>
          </a:xfrm>
        </p:spPr>
        <p:txBody>
          <a:bodyPr>
            <a:normAutofit/>
          </a:bodyPr>
          <a:lstStyle/>
          <a:p>
            <a:r>
              <a:rPr lang="en-US" sz="24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rPr>
              <a:t>I will create an application linked to a database that the service provider will display the merchandises thereon and also information about the merchandise and also the place of the sale so customer creates an account on the App and complete some information like gender: male or female so AI creates 3 frame choices per person, supported the customer’s face shape, gender, age, and also the foremost well-liked frames purchased by similar customers within the previous month. </a:t>
            </a:r>
          </a:p>
        </p:txBody>
      </p:sp>
      <p:sp>
        <p:nvSpPr>
          <p:cNvPr id="4" name="Slide Number Placeholder 3">
            <a:extLst>
              <a:ext uri="{FF2B5EF4-FFF2-40B4-BE49-F238E27FC236}">
                <a16:creationId xmlns:a16="http://schemas.microsoft.com/office/drawing/2014/main" id="{E8C1E10C-25FD-49BD-B9B9-1F0CBE623071}"/>
              </a:ext>
            </a:extLst>
          </p:cNvPr>
          <p:cNvSpPr>
            <a:spLocks noGrp="1"/>
          </p:cNvSpPr>
          <p:nvPr>
            <p:ph type="sldNum" sz="quarter" idx="12"/>
          </p:nvPr>
        </p:nvSpPr>
        <p:spPr/>
        <p:txBody>
          <a:bodyPr/>
          <a:lstStyle/>
          <a:p>
            <a:fld id="{133C0F28-32DA-4730-8BCA-7A1FD0379634}" type="slidenum">
              <a:rPr lang="en-US" smtClean="0"/>
              <a:t>5</a:t>
            </a:fld>
            <a:endParaRPr lang="en-US"/>
          </a:p>
        </p:txBody>
      </p:sp>
      <p:pic>
        <p:nvPicPr>
          <p:cNvPr id="10" name="Picture 9">
            <a:extLst>
              <a:ext uri="{FF2B5EF4-FFF2-40B4-BE49-F238E27FC236}">
                <a16:creationId xmlns:a16="http://schemas.microsoft.com/office/drawing/2014/main" id="{81C3A5DB-79E3-45DD-97BE-5CE6F251A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905" y="284075"/>
            <a:ext cx="1969477" cy="1378634"/>
          </a:xfrm>
          <a:prstGeom prst="rect">
            <a:avLst/>
          </a:prstGeom>
        </p:spPr>
      </p:pic>
    </p:spTree>
    <p:extLst>
      <p:ext uri="{BB962C8B-B14F-4D97-AF65-F5344CB8AC3E}">
        <p14:creationId xmlns:p14="http://schemas.microsoft.com/office/powerpoint/2010/main" val="299001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B314-7E2A-4FA8-B6B3-AFFF379C8BFA}"/>
              </a:ext>
            </a:extLst>
          </p:cNvPr>
          <p:cNvSpPr>
            <a:spLocks noGrp="1"/>
          </p:cNvSpPr>
          <p:nvPr>
            <p:ph type="title"/>
          </p:nvPr>
        </p:nvSpPr>
        <p:spPr>
          <a:xfrm>
            <a:off x="2321169" y="496478"/>
            <a:ext cx="7188591" cy="839953"/>
          </a:xfrm>
          <a:effectLst>
            <a:reflection blurRad="6350" stA="50000" endA="300" endPos="55000" dir="5400000" sy="-100000" algn="bl" rotWithShape="0"/>
          </a:effectLst>
        </p:spPr>
        <p:txBody>
          <a:bodyPr>
            <a:normAutofit/>
          </a:bodyPr>
          <a:lstStyle/>
          <a:p>
            <a:r>
              <a:rPr lang="en-US" sz="4400" spc="600" dirty="0">
                <a:solidFill>
                  <a:srgbClr val="92D050"/>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Times New Roman" panose="02020603050405020304" pitchFamily="18" charset="0"/>
              </a:rPr>
              <a:t>stakeholders</a:t>
            </a:r>
            <a:endParaRPr lang="en-US" sz="4400" spc="600" dirty="0">
              <a:solidFill>
                <a:srgbClr val="92D050"/>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endParaRPr>
          </a:p>
        </p:txBody>
      </p:sp>
      <p:sp>
        <p:nvSpPr>
          <p:cNvPr id="3" name="Text Placeholder 2">
            <a:extLst>
              <a:ext uri="{FF2B5EF4-FFF2-40B4-BE49-F238E27FC236}">
                <a16:creationId xmlns:a16="http://schemas.microsoft.com/office/drawing/2014/main" id="{54005841-1F0C-4C30-92E6-39B4A0562514}"/>
              </a:ext>
            </a:extLst>
          </p:cNvPr>
          <p:cNvSpPr>
            <a:spLocks noGrp="1"/>
          </p:cNvSpPr>
          <p:nvPr>
            <p:ph type="body" sz="half" idx="2"/>
          </p:nvPr>
        </p:nvSpPr>
        <p:spPr>
          <a:xfrm>
            <a:off x="924443" y="1772528"/>
            <a:ext cx="10353763" cy="4110745"/>
          </a:xfrm>
        </p:spPr>
        <p:txBody>
          <a:bodyPr/>
          <a:lstStyle/>
          <a:p>
            <a:endParaRPr lang="en-US" dirty="0"/>
          </a:p>
        </p:txBody>
      </p:sp>
      <p:sp>
        <p:nvSpPr>
          <p:cNvPr id="4" name="Slide Number Placeholder 3">
            <a:extLst>
              <a:ext uri="{FF2B5EF4-FFF2-40B4-BE49-F238E27FC236}">
                <a16:creationId xmlns:a16="http://schemas.microsoft.com/office/drawing/2014/main" id="{A0948751-225E-4479-925F-71D9FA3EDE99}"/>
              </a:ext>
            </a:extLst>
          </p:cNvPr>
          <p:cNvSpPr>
            <a:spLocks noGrp="1"/>
          </p:cNvSpPr>
          <p:nvPr>
            <p:ph type="sldNum" sz="quarter" idx="12"/>
          </p:nvPr>
        </p:nvSpPr>
        <p:spPr/>
        <p:txBody>
          <a:bodyPr/>
          <a:lstStyle/>
          <a:p>
            <a:fld id="{133C0F28-32DA-4730-8BCA-7A1FD0379634}" type="slidenum">
              <a:rPr lang="en-US" smtClean="0"/>
              <a:t>6</a:t>
            </a:fld>
            <a:endParaRPr lang="en-US"/>
          </a:p>
        </p:txBody>
      </p:sp>
      <p:graphicFrame>
        <p:nvGraphicFramePr>
          <p:cNvPr id="5" name="Diagram 4">
            <a:extLst>
              <a:ext uri="{FF2B5EF4-FFF2-40B4-BE49-F238E27FC236}">
                <a16:creationId xmlns:a16="http://schemas.microsoft.com/office/drawing/2014/main" id="{D98B349B-C68E-4C91-A315-CEDAA6EDDD5E}"/>
              </a:ext>
            </a:extLst>
          </p:cNvPr>
          <p:cNvGraphicFramePr/>
          <p:nvPr>
            <p:extLst>
              <p:ext uri="{D42A27DB-BD31-4B8C-83A1-F6EECF244321}">
                <p14:modId xmlns:p14="http://schemas.microsoft.com/office/powerpoint/2010/main" val="3480762125"/>
              </p:ext>
            </p:extLst>
          </p:nvPr>
        </p:nvGraphicFramePr>
        <p:xfrm>
          <a:off x="1072907" y="1772529"/>
          <a:ext cx="10205299" cy="4110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48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CB1D-C19E-4AF1-8F4C-57AF97BBB6AE}"/>
              </a:ext>
            </a:extLst>
          </p:cNvPr>
          <p:cNvSpPr>
            <a:spLocks noGrp="1"/>
          </p:cNvSpPr>
          <p:nvPr>
            <p:ph type="title"/>
          </p:nvPr>
        </p:nvSpPr>
        <p:spPr>
          <a:xfrm>
            <a:off x="912229" y="644177"/>
            <a:ext cx="10355327" cy="845245"/>
          </a:xfrm>
          <a:effectLst>
            <a:reflection blurRad="6350" stA="50000" endA="300" endPos="55000" dir="5400000" sy="-100000" algn="bl" rotWithShape="0"/>
          </a:effectLst>
        </p:spPr>
        <p:txBody>
          <a:bodyPr>
            <a:normAutofit/>
          </a:bodyPr>
          <a:lstStyle/>
          <a:p>
            <a:r>
              <a:rPr lang="en-US" sz="4800" dirty="0">
                <a:solidFill>
                  <a:schemeClr val="accent1"/>
                </a:solidFill>
                <a:latin typeface="Batang" panose="02030600000101010101" pitchFamily="18" charset="-127"/>
                <a:ea typeface="Batang" panose="02030600000101010101" pitchFamily="18" charset="-127"/>
              </a:rPr>
              <a:t>	Project scope </a:t>
            </a:r>
          </a:p>
        </p:txBody>
      </p:sp>
      <p:sp>
        <p:nvSpPr>
          <p:cNvPr id="3" name="Text Placeholder 2">
            <a:extLst>
              <a:ext uri="{FF2B5EF4-FFF2-40B4-BE49-F238E27FC236}">
                <a16:creationId xmlns:a16="http://schemas.microsoft.com/office/drawing/2014/main" id="{EE982FEB-EC77-4E7E-B309-3E9D9B8EF809}"/>
              </a:ext>
            </a:extLst>
          </p:cNvPr>
          <p:cNvSpPr>
            <a:spLocks noGrp="1"/>
          </p:cNvSpPr>
          <p:nvPr>
            <p:ph type="body" sz="half" idx="2"/>
          </p:nvPr>
        </p:nvSpPr>
        <p:spPr>
          <a:xfrm>
            <a:off x="912229" y="1899138"/>
            <a:ext cx="10353763" cy="3984137"/>
          </a:xfrm>
        </p:spPr>
        <p:txBody>
          <a:bodyPr>
            <a:normAutofit fontScale="92500" lnSpcReduction="20000"/>
          </a:bodyPr>
          <a:lstStyle/>
          <a:p>
            <a:pPr marL="1285875" lvl="1">
              <a:lnSpc>
                <a:spcPct val="107000"/>
              </a:lnSpc>
              <a:spcBef>
                <a:spcPts val="0"/>
              </a:spcBef>
            </a:pPr>
            <a:r>
              <a:rPr lang="en-US" sz="2200" b="1" dirty="0">
                <a:effectLst/>
                <a:latin typeface="Arial" panose="020B0604020202020204" pitchFamily="34" charset="0"/>
                <a:ea typeface="DengXian" panose="02010600030101010101" pitchFamily="2" charset="-122"/>
                <a:cs typeface="Arial" panose="020B0604020202020204" pitchFamily="34" charset="0"/>
              </a:rPr>
              <a:t>The proposed system will deal with the people involved. It is particularly introduced as an integrated platform for To buy and sell glasses.</a:t>
            </a:r>
          </a:p>
          <a:p>
            <a:pPr marL="1285875" lvl="1">
              <a:lnSpc>
                <a:spcPct val="107000"/>
              </a:lnSpc>
              <a:spcBef>
                <a:spcPts val="0"/>
              </a:spcBef>
            </a:pPr>
            <a:r>
              <a:rPr lang="en-US" sz="2200" b="1" dirty="0">
                <a:effectLst/>
                <a:latin typeface="Arial" panose="020B0604020202020204" pitchFamily="34" charset="0"/>
                <a:ea typeface="DengXian" panose="02010600030101010101" pitchFamily="2" charset="-122"/>
                <a:cs typeface="Arial" panose="020B0604020202020204" pitchFamily="34" charset="0"/>
              </a:rPr>
              <a:t> </a:t>
            </a:r>
          </a:p>
          <a:p>
            <a:pPr marL="1285875" lvl="1">
              <a:lnSpc>
                <a:spcPct val="107000"/>
              </a:lnSpc>
              <a:spcBef>
                <a:spcPts val="0"/>
              </a:spcBef>
            </a:pPr>
            <a:r>
              <a:rPr lang="en-US" sz="2200" b="1" dirty="0">
                <a:effectLst/>
                <a:latin typeface="Arial" panose="020B0604020202020204" pitchFamily="34" charset="0"/>
                <a:ea typeface="DengXian" panose="02010600030101010101" pitchFamily="2" charset="-122"/>
                <a:cs typeface="Arial" panose="020B0604020202020204" pitchFamily="34" charset="0"/>
              </a:rPr>
              <a:t>The system interface will deal with the following:</a:t>
            </a:r>
          </a:p>
          <a:p>
            <a:pPr marL="1285875" lvl="1">
              <a:lnSpc>
                <a:spcPct val="107000"/>
              </a:lnSpc>
              <a:spcBef>
                <a:spcPts val="0"/>
              </a:spcBef>
            </a:pPr>
            <a:r>
              <a:rPr lang="en-US" sz="2200" b="1" dirty="0">
                <a:effectLst/>
                <a:latin typeface="Arial" panose="020B0604020202020204" pitchFamily="34" charset="0"/>
                <a:ea typeface="DengXian" panose="02010600030101010101" pitchFamily="2" charset="-122"/>
                <a:cs typeface="Arial" panose="020B0604020202020204" pitchFamily="34" charset="0"/>
              </a:rPr>
              <a:t> </a:t>
            </a:r>
          </a:p>
          <a:p>
            <a:pPr marL="1285875" lvl="1">
              <a:lnSpc>
                <a:spcPct val="107000"/>
              </a:lnSpc>
              <a:spcBef>
                <a:spcPts val="0"/>
              </a:spcBef>
            </a:pPr>
            <a:r>
              <a:rPr lang="en-US" sz="2200" b="1" dirty="0">
                <a:effectLst/>
                <a:latin typeface="Arial" panose="020B0604020202020204" pitchFamily="34" charset="0"/>
                <a:ea typeface="DengXian" panose="02010600030101010101" pitchFamily="2" charset="-122"/>
                <a:cs typeface="Arial" panose="020B0604020202020204" pitchFamily="34" charset="0"/>
              </a:rPr>
              <a:t>1. Administrators: adding, updating information.</a:t>
            </a:r>
          </a:p>
          <a:p>
            <a:pPr marL="1285875" lvl="1">
              <a:lnSpc>
                <a:spcPct val="107000"/>
              </a:lnSpc>
              <a:spcBef>
                <a:spcPts val="0"/>
              </a:spcBef>
            </a:pPr>
            <a:r>
              <a:rPr lang="en-US" sz="2200" b="1" dirty="0">
                <a:effectLst/>
                <a:latin typeface="Arial" panose="020B0604020202020204" pitchFamily="34" charset="0"/>
                <a:ea typeface="DengXian" panose="02010600030101010101" pitchFamily="2" charset="-122"/>
                <a:cs typeface="Arial" panose="020B0604020202020204" pitchFamily="34" charset="0"/>
              </a:rPr>
              <a:t> </a:t>
            </a:r>
          </a:p>
          <a:p>
            <a:pPr marL="1285875" lvl="1">
              <a:lnSpc>
                <a:spcPct val="107000"/>
              </a:lnSpc>
              <a:spcBef>
                <a:spcPts val="0"/>
              </a:spcBef>
            </a:pPr>
            <a:r>
              <a:rPr lang="en-US" sz="2200" b="1" dirty="0">
                <a:effectLst/>
                <a:latin typeface="Arial" panose="020B0604020202020204" pitchFamily="34" charset="0"/>
                <a:ea typeface="DengXian" panose="02010600030101010101" pitchFamily="2" charset="-122"/>
                <a:cs typeface="Arial" panose="020B0604020202020204" pitchFamily="34" charset="0"/>
              </a:rPr>
              <a:t>2. service provider: It displays its products and adds information about the product and the place of sale.</a:t>
            </a:r>
          </a:p>
          <a:p>
            <a:pPr marL="1285875" lvl="1">
              <a:lnSpc>
                <a:spcPct val="107000"/>
              </a:lnSpc>
              <a:spcBef>
                <a:spcPts val="0"/>
              </a:spcBef>
            </a:pPr>
            <a:r>
              <a:rPr lang="en-US" sz="2200" b="1" dirty="0">
                <a:effectLst/>
                <a:latin typeface="Arial" panose="020B0604020202020204" pitchFamily="34" charset="0"/>
                <a:ea typeface="DengXian" panose="02010600030101010101" pitchFamily="2" charset="-122"/>
                <a:cs typeface="Arial" panose="020B0604020202020204" pitchFamily="34" charset="0"/>
              </a:rPr>
              <a:t> </a:t>
            </a:r>
          </a:p>
          <a:p>
            <a:pPr marL="1285875" lvl="1">
              <a:lnSpc>
                <a:spcPct val="107000"/>
              </a:lnSpc>
              <a:spcBef>
                <a:spcPts val="0"/>
              </a:spcBef>
            </a:pPr>
            <a:r>
              <a:rPr lang="en-US" sz="2200" b="1" dirty="0">
                <a:effectLst/>
                <a:latin typeface="Arial" panose="020B0604020202020204" pitchFamily="34" charset="0"/>
                <a:ea typeface="DengXian" panose="02010600030101010101" pitchFamily="2" charset="-122"/>
                <a:cs typeface="Arial" panose="020B0604020202020204" pitchFamily="34" charset="0"/>
              </a:rPr>
              <a:t> </a:t>
            </a:r>
          </a:p>
          <a:p>
            <a:pPr marL="1285875" lvl="1">
              <a:lnSpc>
                <a:spcPct val="107000"/>
              </a:lnSpc>
              <a:spcBef>
                <a:spcPts val="0"/>
              </a:spcBef>
              <a:spcAft>
                <a:spcPts val="800"/>
              </a:spcAft>
            </a:pPr>
            <a:r>
              <a:rPr lang="en-US" sz="2200" b="1" dirty="0">
                <a:effectLst/>
                <a:latin typeface="Arial" panose="020B0604020202020204" pitchFamily="34" charset="0"/>
                <a:ea typeface="DengXian" panose="02010600030101010101" pitchFamily="2" charset="-122"/>
                <a:cs typeface="Arial" panose="020B0604020202020204" pitchFamily="34" charset="0"/>
              </a:rPr>
              <a:t>3. customer: Log in to the app to purchase the right and product and order online.</a:t>
            </a:r>
          </a:p>
          <a:p>
            <a:pPr algn="l"/>
            <a:endParaRPr lang="en-US" dirty="0"/>
          </a:p>
        </p:txBody>
      </p:sp>
      <p:sp>
        <p:nvSpPr>
          <p:cNvPr id="4" name="Slide Number Placeholder 3">
            <a:extLst>
              <a:ext uri="{FF2B5EF4-FFF2-40B4-BE49-F238E27FC236}">
                <a16:creationId xmlns:a16="http://schemas.microsoft.com/office/drawing/2014/main" id="{FD07ED75-26A3-4A12-A4EA-743CDD9DB3B1}"/>
              </a:ext>
            </a:extLst>
          </p:cNvPr>
          <p:cNvSpPr>
            <a:spLocks noGrp="1"/>
          </p:cNvSpPr>
          <p:nvPr>
            <p:ph type="sldNum" sz="quarter" idx="12"/>
          </p:nvPr>
        </p:nvSpPr>
        <p:spPr/>
        <p:txBody>
          <a:bodyPr/>
          <a:lstStyle/>
          <a:p>
            <a:fld id="{133C0F28-32DA-4730-8BCA-7A1FD0379634}" type="slidenum">
              <a:rPr lang="en-US" smtClean="0"/>
              <a:t>7</a:t>
            </a:fld>
            <a:endParaRPr lang="en-US"/>
          </a:p>
        </p:txBody>
      </p:sp>
    </p:spTree>
    <p:extLst>
      <p:ext uri="{BB962C8B-B14F-4D97-AF65-F5344CB8AC3E}">
        <p14:creationId xmlns:p14="http://schemas.microsoft.com/office/powerpoint/2010/main" val="55691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49DB-CEFC-4538-B393-758A61B0C491}"/>
              </a:ext>
            </a:extLst>
          </p:cNvPr>
          <p:cNvSpPr>
            <a:spLocks noGrp="1"/>
          </p:cNvSpPr>
          <p:nvPr>
            <p:ph type="title"/>
          </p:nvPr>
        </p:nvSpPr>
        <p:spPr>
          <a:xfrm>
            <a:off x="548640" y="337625"/>
            <a:ext cx="11211951" cy="5545650"/>
          </a:xfrm>
        </p:spPr>
        <p:txBody>
          <a:bodyPr/>
          <a:lstStyle/>
          <a:p>
            <a:endParaRPr lang="en-US" dirty="0">
              <a:solidFill>
                <a:srgbClr val="92D050"/>
              </a:solidFill>
            </a:endParaRPr>
          </a:p>
        </p:txBody>
      </p:sp>
      <p:sp>
        <p:nvSpPr>
          <p:cNvPr id="3" name="Slide Number Placeholder 2">
            <a:extLst>
              <a:ext uri="{FF2B5EF4-FFF2-40B4-BE49-F238E27FC236}">
                <a16:creationId xmlns:a16="http://schemas.microsoft.com/office/drawing/2014/main" id="{55109E25-E6E8-4E1A-84A2-D89C8913373D}"/>
              </a:ext>
            </a:extLst>
          </p:cNvPr>
          <p:cNvSpPr>
            <a:spLocks noGrp="1"/>
          </p:cNvSpPr>
          <p:nvPr>
            <p:ph type="sldNum" sz="quarter" idx="12"/>
          </p:nvPr>
        </p:nvSpPr>
        <p:spPr/>
        <p:txBody>
          <a:bodyPr/>
          <a:lstStyle/>
          <a:p>
            <a:fld id="{133C0F28-32DA-4730-8BCA-7A1FD0379634}" type="slidenum">
              <a:rPr lang="en-US" smtClean="0"/>
              <a:t>8</a:t>
            </a:fld>
            <a:endParaRPr lang="en-US"/>
          </a:p>
        </p:txBody>
      </p:sp>
      <p:graphicFrame>
        <p:nvGraphicFramePr>
          <p:cNvPr id="4" name="Object 3">
            <a:extLst>
              <a:ext uri="{FF2B5EF4-FFF2-40B4-BE49-F238E27FC236}">
                <a16:creationId xmlns:a16="http://schemas.microsoft.com/office/drawing/2014/main" id="{B14B6BBD-7EF1-4CB3-A84B-F3FADA1B0DD8}"/>
              </a:ext>
            </a:extLst>
          </p:cNvPr>
          <p:cNvGraphicFramePr>
            <a:graphicFrameLocks noChangeAspect="1"/>
          </p:cNvGraphicFramePr>
          <p:nvPr>
            <p:extLst>
              <p:ext uri="{D42A27DB-BD31-4B8C-83A1-F6EECF244321}">
                <p14:modId xmlns:p14="http://schemas.microsoft.com/office/powerpoint/2010/main" val="37174401"/>
              </p:ext>
            </p:extLst>
          </p:nvPr>
        </p:nvGraphicFramePr>
        <p:xfrm>
          <a:off x="-1" y="0"/>
          <a:ext cx="12192001" cy="7061981"/>
        </p:xfrm>
        <a:graphic>
          <a:graphicData uri="http://schemas.openxmlformats.org/presentationml/2006/ole">
            <mc:AlternateContent xmlns:mc="http://schemas.openxmlformats.org/markup-compatibility/2006">
              <mc:Choice xmlns:v="urn:schemas-microsoft-com:vml" Requires="v">
                <p:oleObj spid="_x0000_s1026" name="Document" r:id="rId3" imgW="6878398" imgH="8465248" progId="Word.Document.12">
                  <p:embed/>
                </p:oleObj>
              </mc:Choice>
              <mc:Fallback>
                <p:oleObj name="Document" r:id="rId3" imgW="6878398" imgH="8465248" progId="Word.Document.12">
                  <p:embed/>
                  <p:pic>
                    <p:nvPicPr>
                      <p:cNvPr id="0" name=""/>
                      <p:cNvPicPr/>
                      <p:nvPr/>
                    </p:nvPicPr>
                    <p:blipFill>
                      <a:blip r:embed="rId4"/>
                      <a:stretch>
                        <a:fillRect/>
                      </a:stretch>
                    </p:blipFill>
                    <p:spPr>
                      <a:xfrm>
                        <a:off x="-1" y="0"/>
                        <a:ext cx="12192001" cy="7061981"/>
                      </a:xfrm>
                      <a:prstGeom prst="rect">
                        <a:avLst/>
                      </a:prstGeom>
                    </p:spPr>
                  </p:pic>
                </p:oleObj>
              </mc:Fallback>
            </mc:AlternateContent>
          </a:graphicData>
        </a:graphic>
      </p:graphicFrame>
    </p:spTree>
    <p:extLst>
      <p:ext uri="{BB962C8B-B14F-4D97-AF65-F5344CB8AC3E}">
        <p14:creationId xmlns:p14="http://schemas.microsoft.com/office/powerpoint/2010/main" val="46156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9A10-6E55-4C69-A5C7-93E9C15C8932}"/>
              </a:ext>
            </a:extLst>
          </p:cNvPr>
          <p:cNvSpPr>
            <a:spLocks noGrp="1"/>
          </p:cNvSpPr>
          <p:nvPr>
            <p:ph type="title"/>
          </p:nvPr>
        </p:nvSpPr>
        <p:spPr>
          <a:xfrm>
            <a:off x="913795" y="609600"/>
            <a:ext cx="10353761" cy="5273675"/>
          </a:xfrm>
        </p:spPr>
        <p:txBody>
          <a:bodyPr/>
          <a:lstStyle/>
          <a:p>
            <a:endParaRPr lang="en-US" dirty="0"/>
          </a:p>
        </p:txBody>
      </p:sp>
      <p:sp>
        <p:nvSpPr>
          <p:cNvPr id="3" name="Slide Number Placeholder 2">
            <a:extLst>
              <a:ext uri="{FF2B5EF4-FFF2-40B4-BE49-F238E27FC236}">
                <a16:creationId xmlns:a16="http://schemas.microsoft.com/office/drawing/2014/main" id="{64ED1F4D-2141-4DFE-930D-2970EDD46423}"/>
              </a:ext>
            </a:extLst>
          </p:cNvPr>
          <p:cNvSpPr>
            <a:spLocks noGrp="1"/>
          </p:cNvSpPr>
          <p:nvPr>
            <p:ph type="sldNum" sz="quarter" idx="12"/>
          </p:nvPr>
        </p:nvSpPr>
        <p:spPr/>
        <p:txBody>
          <a:bodyPr/>
          <a:lstStyle/>
          <a:p>
            <a:fld id="{133C0F28-32DA-4730-8BCA-7A1FD0379634}" type="slidenum">
              <a:rPr lang="en-US" smtClean="0"/>
              <a:t>9</a:t>
            </a:fld>
            <a:endParaRPr lang="en-US"/>
          </a:p>
        </p:txBody>
      </p:sp>
      <p:pic>
        <p:nvPicPr>
          <p:cNvPr id="5" name="Picture 4">
            <a:extLst>
              <a:ext uri="{FF2B5EF4-FFF2-40B4-BE49-F238E27FC236}">
                <a16:creationId xmlns:a16="http://schemas.microsoft.com/office/drawing/2014/main" id="{8CE65903-E0A1-4A74-B0B7-FDCB8DFB6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59683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165</TotalTime>
  <Words>269</Words>
  <Application>Microsoft Office PowerPoint</Application>
  <PresentationFormat>Widescreen</PresentationFormat>
  <Paragraphs>45</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Batang</vt:lpstr>
      <vt:lpstr>Arial</vt:lpstr>
      <vt:lpstr>Baskerville Old Face</vt:lpstr>
      <vt:lpstr>Calibri</vt:lpstr>
      <vt:lpstr>Tw Cen MT</vt:lpstr>
      <vt:lpstr>Circuit</vt:lpstr>
      <vt:lpstr>Document</vt:lpstr>
      <vt:lpstr>             Smart Select Glasses (SSG) </vt:lpstr>
      <vt:lpstr>THE IDEA</vt:lpstr>
      <vt:lpstr>Introduction</vt:lpstr>
      <vt:lpstr>PROBLEM</vt:lpstr>
      <vt:lpstr> Solution</vt:lpstr>
      <vt:lpstr>stakeholders</vt:lpstr>
      <vt:lpstr> Project scope </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Select Glasses (SSG) </dc:title>
  <dc:creator>ALKODS</dc:creator>
  <cp:lastModifiedBy>Mohamed Diab</cp:lastModifiedBy>
  <cp:revision>24</cp:revision>
  <dcterms:created xsi:type="dcterms:W3CDTF">2020-05-07T04:53:17Z</dcterms:created>
  <dcterms:modified xsi:type="dcterms:W3CDTF">2022-11-09T05:09:19Z</dcterms:modified>
</cp:coreProperties>
</file>