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</p:embeddedFont>
    <p:embeddedFont>
      <p:font typeface="Catamaran" panose="020B0604020202020204" charset="0"/>
      <p:regular r:id="rId18"/>
      <p:bold r:id="rId19"/>
    </p:embeddedFont>
    <p:embeddedFont>
      <p:font typeface="Catamaran Thin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 snapToGrid="0">
      <p:cViewPr varScale="1">
        <p:scale>
          <a:sx n="96" d="100"/>
          <a:sy n="96" d="100"/>
        </p:scale>
        <p:origin x="63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4774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69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57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07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-342920" y="-172022"/>
            <a:ext cx="5421815" cy="422799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6000" b="0" dirty="0" smtClean="0"/>
              <a:t>Computational</a:t>
            </a:r>
            <a:br>
              <a:rPr lang="en-US" sz="6000" b="0" dirty="0" smtClean="0"/>
            </a:br>
            <a:r>
              <a:rPr lang="en-US" sz="6000" b="0" dirty="0" smtClean="0"/>
              <a:t>Biology</a:t>
            </a:r>
            <a:endParaRPr lang="en-US" sz="6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Eight</a:t>
            </a:r>
            <a:r>
              <a:rPr lang="ar-EG" dirty="0" smtClean="0"/>
              <a:t> </a:t>
            </a:r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2181225"/>
            <a:ext cx="4114800" cy="277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5" y="2211123"/>
            <a:ext cx="4114800" cy="27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Ninth</a:t>
            </a:r>
            <a:r>
              <a:rPr lang="ar-EG" dirty="0" smtClean="0"/>
              <a:t> </a:t>
            </a:r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22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2181225"/>
            <a:ext cx="4114800" cy="277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14" y="2181225"/>
            <a:ext cx="4114800" cy="27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</a:t>
            </a:r>
            <a:r>
              <a:rPr lang="en-US" dirty="0" smtClean="0"/>
              <a:t>enth</a:t>
            </a:r>
            <a:r>
              <a:rPr lang="ar-EG" dirty="0" smtClean="0"/>
              <a:t> </a:t>
            </a:r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AutoShape 2" descr="data:image/png;base64,iVBORw0KGgoAAAANSUhEUgAAAt8AAAHwCAYAAAB+GAO6AAAABHNCSVQICAgIfAhkiAAAAAlwSFlzAAALEgAACxIB0t1+/AAAADh0RVh0U29mdHdhcmUAbWF0cGxvdGxpYiB2ZXJzaW9uMy4xLjEsIGh0dHA6Ly9tYXRwbG90bGliLm9yZy8QZhcZAAAgAElEQVR4nO3de5hsZ10n+u/PhITbQBISICTZ7IBBAR0D7MNNjnq4BvQQxkEN4yUgPNE5ojiKQxg8gAhzwJmRQWXEDHdEgkQZtiQIIdweRSA7GghXs7mEbBIgkHAZuQZ+549aG4pOd+/ee3e/1el8Ps9TT9d617vW+tWqqu5vvf1WVXV3AACAjfd9iy4AAABuKIRvAAAYRPgGAIBBhG8AABhE+AYAgEGEbwAAGET4Bq5XqurpVfXni65jf1TVo6vq7xZw3K6q7x993LWoqhdU1f97kPv4iaras141AYwgfAObyhRUL6mqr1TVp6vqT6vqiEXXtdlV1duq6nGLrmM5y7346O5f7e7fX1RN662qtk8vdg5ddC3A5iZ8A5tGVf12kuck+Z0kt0xy7yS3T3J+VR02sA4Bao1qxt+SNfC4AhLhG9gkquoWSX4vya9399929ze7+xNJfjazAP4Lc91vXFWvrqovV9U/VtWPzO3nSVX1qWndR6rqAVP791XVmVX10ar6fFX9ZVUdNa3bO2r52Kr6ZJK3VNXfVtXjl9T43qr66en6D1bV+VV19XScn53rd6uq2llVX6qq9yS54yq3e8XjTMH2uVX12ar6YlW9r6p+aJl9PCvJ/5nkT6rqf1fVn8ytfmBVXVpV11TV86uq5rb75ar60LTujVV1+7l1962qC6fjXlhV951b97aqelZV/X2SryS5Q1XdsqpeVFVXTuf/mVV1SFXdOckLktxnqu0L0z5eWlXPnNvnqVV18XTOPlpVp0ztj5lq/HJVfayqfmWlc7nknKx47qZjv2C6/75cVW9fcttXu29vUlX/raoum/b7d1V1kyTvmLp8Ybqd96nZiP/fT3VcneTptWTaVC0ZMZ/O7TOr6p3Tfv5mejy9cjo3F1bV9rWcA2CT6m4XFxeXhV+SnJLk2iSHLrPuZUleNV1/epJvJnlkkhsleWKSj0/XfyDJ5UluN/XdnuSO0/XfTPKuJMcnOTzJn83tc3uSTvLyJDdLcpMkv5Tk7+dquEuSL0zb3mw6zmOSHJrk7kk+l+SuU9+zk/zl1O+Hknwqyd+tcLtXO85DklyU5IgkleTOSY5dYT9vS/K4JW2d5PXT9tuSXJXklGndI5LsnvZ5aJLfTfLOad1RSa5J8ovTukdNy7eaO9Ynk9x1Wn+jJP9rOqc3S3LrJO9J8itT/0cvvf1JXprkmdP1eyb5YpIHZTYodFySH5zW/WRmL14qyY9nFvbvPq37iSR7VjgfK5676dhfTvJj03l+3t761nDfPn+6/cclOSTJfad9bJ/O96FzNTw6s8f0r0/7uklmj98/n+vzPdtN+9493eZbJvlgkn9O8sBpHy9P8pJFP19dXFwO/GLkG9gsjk7yue6+dpl1V07r97qou8/p7m8m+cMkN85sisq3MgtCd6mqG3X3J7r7o9M2v5LkKd29p7u/nlkIemR971SAp3f3v3T3V5O8NsnJcyOiP5/kr6dtfyrJJ7r7Jd19bXf/Y5K/mvZ3SJJ/m+Sp077en9mLh5WsdpxvJvlXSX4wSXX3h7r7ylX2tZxnd/cXuvuTSd6a5OS58/H/Tfu8Nsl/nqvjJ5Nc2t2vmG7fq5J8OMn/Pbffl3b3B6Ztj0ry0CS/Od3mzyZ5bpLT1ljjY5O8uLvP7+5vd/enuvvDSdLd53b3R3vm7UnelNko/77s69yd293vmM7zUzIbmT8hq9+335fkl5M8YarxW939zmkfK7miu/942tdX13g+XjLd5i8meUOSj3b3m6dz/Zokd1vjfoBNSPgGNovPJTm6lp8Xe+y0fq/L917p7m8n2ZPZaPfuzEa4n57ks1V1dlXdbup6+ySvraovTFMfPpRZWL/NCvv9cpJz890AeVqSV87t61579zXt7+eT3DbJMZmNUH5nX0kuW+lGr3ac7n5Lkj/JbLT1M1V1Vs2m5+yPT89d/0qSm8/dhufN1X91ZiPExyW53TI1Xzat22v+9t0+s9HvK+f292eZjYCvxQlJPrrciqp6aFW9a5oC8oUkD8v3vhBb1hrO3fx9/b8zu/23y+r37dGZvdBbttYVXL7vLtfxmbnrX11m+eYBrreEb2Cz+IckX0/y0/ONVXWzzEZVL5hrPmFu/fdlNpXkiiTp7r/o7vtlFqI6szdwJrMQ9NDuPmLucuPu/tTcfntJTa9K8qiquk9mUwbeOrevty/Z1827+99nNrXj2vkaM5vysZqVjpPu/qPuvkdmUzzulNmbUZeztPZ9uTyzaSHzt+Em3f3OzM7l7Zf035bZ9Jnljnd5Zvfd0XP7ukV333WNtV2eZebFV9XhmY06/9ckt+nuI5Kcl9mLhH3ax7mbfwzdPLPR+yuy+n37uSRfW67WVW7j0vZ/SXLTueXbruW2AFuH8A1sCtO/2H8vyR9X1SlVdaPpjWWvyWxk+xVz3e9RszckHprZSPfXk7yrqn6gqu4/hbavZTZK+K1pmxckedbe6R1VdUxVnbqPss7LLIQ+I8mrp1H2ZDaP+k5V9YtTnTeqqv+jqu7c3d9K8teZvbnuplV1lySnH8hxpn3eq6pulFlo+9rc7VnqM0nusI/jzHtBkidX1V2nY92yqn5mrp47VdW/q6pDq+rnMpuL/vrldjRN53hTkv9WVbeo2Ztb71hVPz5X2/G18ifWvCjJY6rqAdO2x1XVDyY5LLNpRFclubaqHprkwWu5cWs4dw+rqvtNNf1+knd39+VZ/b79dpIXJ/nDqrpdzd5Qep/p8XZVkm9n3/fBxUl+rKq2VdUtkzx5LbcH2DqEb2DT6O4/SPKfMhvp/FKSd2c2EvmAJfNqX5fk5/LdNwX+9DT/+/Akz85shPLTmU17+E/TNs9LsjPJm6rqy5m9+fJe+6jn65kF6Qcm+Yu59i9nFgJPy2y09NOZjbAfPnV5fGZTAz6d2Zv7XnIgx0lyiyT/c7qdlyX5/HRulvO8zOYlX1NVf7Ta8aZjvnaq+eyq+lKS92f2H4Z09+czm/v829Mx/2OSn+ruz62wu2T2xtHDMnuD4DVJzslsulCSvCXJB5J8uqqus4/ufk9mb3B8bmZvvHx7kttP5/k3Mnvz6jVJ/l1m9+Fa7Ovc/UWSp2U23eQemU0tWct9+8QklyS5cNr2OUm+r7u/kuRZSf5+mq5y7+WK6u7zk7w6yfsye0Posi9ogK2ruvf3P5UAcP1VVS/N7FNSfnfRtQA3PEa+AQBgEOEbAAAGMe0EAAAGMfINAACDCN8AADDIct8kt2UdffTRvX379kWXAQDAFnbRRRd9rruPWW7dDSp8b9++Pbt27Vp0GQAAbGFVddlK60w7AQCAQYRvAAAYRPgGAIBBhG8AABhE+AYAgEGEbwAAGET4BgCAQYRvAAAYRPgGAIBBhG8AABhE+AYAgEGEbwAAGET4BgCAQYRvAAAYZKHhu6peXFWfrar3r7C+quqPqmp3Vb2vqu4+t+70qrp0upw+rmoAADgwix75fmmSU1ZZ/9AkJ02XM5L8aZJU1VFJnpbkXknumeRpVXXkhlYKAAAHaaHhu7vfkeTqVbqcmuTlPfOuJEdU1bFJHpLk/O6+uruvSXJ+Vg/xAACwcIse+d6X45JcPre8Z2pbqR0AADatzR6+a5m2XqX9ujuoOqOqdlXVrquuumpdi+OGafuZ5y66BADgemqzh+89SU6YWz4+yRWrtF9Hd5/V3Tu6e8cxxxyzYYUCAMC+bPbwvTPJL02fenLvJF/s7iuTvDHJg6vqyOmNlg+e2gAAYNM6dJEHr6pXJfmJJEdX1Z7MPsHkRknS3S9Icl6ShyXZneQrSR4zrbu6qn4/yYXTrp7R3au9cRMAABZuoeG7ux+1j/Wd5NdWWPfiJC/eiLoAAGAjbPZpJwAAsGUI3wAAMIjwDWwa288810c5ArClCd8AADCI8A0AAIMI3wAAMIjwDQAAgwjfAAAwiPANAACDCN8AADCI8A0AAIMI3wAAMIjwDQAAgwjfAAAwiPANAACDCN8AADCI8A0AAIMI3wAAMIjwDQAAgwjfAAAwiPANAACDCN8AADCI8A0AAIMI3wAAMIjwDQAAgwjfAAAwiPANAACDCN8AADCI8A0AAIMI3wAAMIjwDQAAgwjfAAAwiPANAACDCN8AADCI8A0AAIMI3wAAMIjwDQAAgwjfAAAwiPANAACDCN8AADDIQsN3VZ1SVR+pqt1VdeYy659bVRdPl3+uqi/MrfvW3LqdYysHAID9d+iiDlxVhyR5fpIHJdmT5MKq2tndH9zbp7v/w1z/X09yt7ldfLW7Tx5VLwAAHKxFjnzfM8nu7v5Yd38jydlJTl2l/6OSvGpIZQAAsAEWGb6PS3L53PKeqe06qur2SU5M8pa55htX1a6qeldVPWLjygQAgPWxsGknSWqZtl6h72lJzunub821bevuK6rqDkneUlWXdPdHr3OQqjOSnJEk27ZtO9iaAQDggC1y5HtPkhPmlo9PcsUKfU/Lkikn3X3F9PNjSd6W750PPt/vrO7e0d07jjnmmIOtGQAADtgiw/eFSU6qqhOr6rDMAvZ1PrWkqn4gyZFJ/mGu7ciqOny6fnSSH03ywaXbAgDAZrKwaSfdfW1VPT7JG5MckuTF3f2BqnpGkl3dvTeIPyrJ2d09PyXlzkn+rKq+ndkLiGfPf0oKAABsRouc853uPi/JeUvanrpk+enLbPfOJD+8ocUBAMA68w2XAAAwiPANAACDCN8AADCI8A0AAIMI3wAAMIjwDQAAgwjfAAAwiPANAACDCN8AADCI8A0AAIMI3wAAMIjwDQAAgwjfAAAwiPANAACDCN8AADCI8A0AAIMI3wAAMIjwDQAAgwjfAAAwiPANAACDCN8AADCI8A0AAIMI3wAAMIjwDQAAgwjfAAAwiPANAACDCN8AADCI8A0AAIMI3wAAMIjwDQAAgwjfAAAwiPANAACDCN8AADCI8A0AAIMI3wAAMIjwDQAAgwjfAAAwiPANAACDCN8AADCI8A0AAIMI3wAAMMhCw3dVnVJVH6mq3VV15jLrH11VV1XVxdPlcXPrTq+qS6fL6WMrBwCA/Xfoog5cVYckeX6SByXZk+TCqtrZ3R9c0vXV3f34JdseleRpSXYk6SQXTdteM6B0AAA4IIsc+b5nkt3d/bHu/kaSs5OcusZtH5Lk/O6+egrc5yc5ZYPqBACAdbHI8H1cksvnlvdMbUv926p6X1WdU1Un7Oe2AACwaSwyfNcybb1k+W+SbO/uf53kzUleth/bzjpWnVFVu6pq11VXXXXAxQIAwMFaZPjek+SEueXjk1wx36G7P9/dX58W/2eSe6x127l9nNXdO7p7xzHHHLMuhQMAwIFYZPi+MMlJVXViVR2W5LQkO+c7VNWxc4sPT/Kh6fobkzy4qo6sqiOTPHhqAwCATWthn3bS3ddW1eMzC82HJHlxd3+gqp6RZFd370zyG1X18CTXJrk6yaOnba+uqt/PLMAnyTO6++rhNwIAAPbDwsJ3knT3eUnOW9L21LnrT07y5BW2fXGSF29ogQAAsI58wyUAAAwifAMAwCDCNwAADCJ8w/XQ9jPPzfYzz110GQDAfhK+AQBgEOEbAAAGEb4BAGAQ4RsAAAYRvgEAYBDhGwAABhG+AQBgEOEbAAAGEb4BAGAQ4RsAAAYRvgEAYBDhGwAABhG+AQBgEOEbAAAGEb4BAGAQ4RsAAAYRvgEAYBDhGwAABhG+AQBgEOEbAAAGEb4BAGAQ4RsAAAYRvgEAYBDhGwAABhG+AQBgEOEbAAAGEb4BAGAQ4RsAAAYRvgEAYBDhGwAABhG+AQBgEOEbAAAGEb4BAGAQ4RsAAAYRvgEAYBDhGwAABllo+K6qU6rqI1W1u6rOXGb9b1XVB6vqfVV1QVXdfm7dt6rq4umyc2zlAACw/w5d1IGr6pAkz0/yoCR7klxYVTu7+4Nz3f4pyY7u/kpV/fskf5Dk56Z1X+3uk4cWDQAAB2GRI9/3TLK7uz/W3d9IcnaSU+c7dPdbu/sr0+K7khw/uEYAAFg3iwzfxyW5fG55z9S2kscmecPc8o2raldVvauqHrERBQIAwHpa2LSTJLVMWy/bseoXkuxI8uNzzdu6+4qqukOSt1TVJd390WW2PSPJGUmybdu2g68aAAAO0CJHvvckOWFu+fgkVyztVFUPTPKUJA/v7q/vbe/uK6afH0vytiR3W+4g3X1Wd+/o7h3HHHPM+lUPAAD7aZHh+8IkJ1XViVV1WJLTknzPp5ZU1d2S/Flmwfuzc+1HVtXh0/Wjk/xokvk3agIAwKazsGkn3X1tVT0+yRuTHJLkxd39gap6RpJd3b0zyX9JcvMkr6mqJPlkdz88yZ2T/FlVfTuzFxDPXvIpKQAAsOkscs53uvu8JOctaXvq3PUHrrDdO5P88MZWBwAA68s3XAIAwCDCNwAADCJ8AwDAIMI3AAAMInwDAMAgwjcAAAwifAMAwCDCNwAADCJ8AwDAIMI3AAAMInwDAMAgwjcAAAwifANwg7L9zHMXXQJwAyZ8AwDAIMI3AAAMInwDAMAgwjcAAAwifAMAwCDCNwAADCJ8AwDAIMI3G8rn6QIAfJfwDQAAgwjfAAAwiPANAACDrCl8V9VRG10IAABsdWsd+X53Vb2mqh5WVbWhFQEAwBa11vB9pyRnJfnFJLur6j9X1Z02riwAANh61hS+e+b87n5UksclOT3Je6rq7VV1nw2tELhB8jGVAGxFh66lU1XdKskvZDby/Zkkv55kZ5KTk7wmyYkbVSDAgdob4D/x7J9ccCUAMLOm8J3kH5K8IskjunvPXPuuqnrB+pcFAABbz1rnfP9ud//+fPCuqp9Jku5+zoZUBgAAW8xaw/eZy7Q9eT0LAQCArW7VaSdV9dAkD0tyXFX90dyqWyS5diMLA2Axtp95rnnyABtkXyPfVyTZleRrSS6au+xM8pCNLY2tbPuZ5/o0i1U4NwCwNa068t3d703y3qp6ZXcb6QbWxMgpACxv1ZHvqvrL6eo/VdX75i6XVNX7BtQHW4KR7PXnnAJwfbSvjxp8wvTzpza6EAAA2OpWHfnu7iunq59Lcnl3X5bk8CQ/ktl8cOB6wjz7tXGexnCO2Siew2x2a/2owXckuXFVHZfkgiSPSfLSjSoKRtkMv6Dn/1D4o8FG8xgDWKy1hu/q7q8k+ekkf9zd/ybJXTauLNgcwXglm7m26wvncPPbiPtofp+LfAzsfRHicbi+nM8Zjy1Ws+bwXVX3SfLzSfY+mtb61fSwqs3+S2oz18bmdyCP783+nIB9Wenxuxke25uhBm7Y1hq+n5DZN1q+trs/UFV3SPLWgz14VZ1SVR+pqt1VdZ1v0ayqw6vq1dP6d1fV9rl1T57aP1JVPnN8k/OLbmOs5x+RpdNf1tJ3xP16fXjsbIY/5mupYdE17g8j01vbSvftRv1Og81kTeG7u9/R3Q/v7udMyx/r7t84mANX1SFJnp/koZlNYXlUVS2dyvLYJNd09/cneW6S50zb3iXJaUnumuSUJP9j2h+b0MH+8ru+/gLd37o380jRvLXWst5/WDfbeViUtb4w2t/trm9GPB626mPuYJ7DsJqt+pxZb2sK31V1p6o6q6reVFVv2Xs5yGPfM8nuKch/I8nZSU5d0ufUJC+brp+T5AFVVVP72d399e7+eJLd0/5YkLW8aXB/AsFaRmAP5Am+XoH4QBxovWvtt9awu1LbasfcyF+oq9Wz1pH4AzkGq9uq52sr3679fb5s5HN6rfvf16DD6N8918djXN+s1+/167Pq7n13qnpvkhdk9tXy39rb3t0XHfCBqx6Z5JTufty0/ItJ7tXdj5/r8/6pz55p+aNJ7pXk6Une1d1/PrW/KMkbuvucZY5zRpIzkmTbtm33uOyyyw605AP39FtOP7944Nsvt+1a9jvfZ34/K+1zvew97r7qW237/dnuYM/xWvb9neUvXnf9wdy3y+1zrftej/txpRr255wuV8dqj9uNfOwdyDGW3sfJxtcIwJZVVRd1947l1q31TZPXdvefrmNNSVLLtC19JbBSn7VsO2vsPivJWUmyY8eOfb/SAACADbLWN1z+TVX9P1V1bFUdtfdykMfek+SEueXjc90v7vlOn6o6NMktk1y9xm0BAGBTWWv4Pj3J7yR5Z2ZTTy5Ksusgj31hkpOq6sSqOiyzN1DuXNJn53TsJHlkkrf0bJ7MziSnTZ+GcmKSk5K85yDrAQCADbWmaSfdfeJ6H7i7r62qxyd5Y5JDkrx4+hjDZyTZ1d07k7woySuqandmI96nTdt+oKr+MskHk1yb5Ne6+1vLHggAADaJNYXvqrppkt9Ksq27z6iqk5L8QHe//mAO3t3nJTlvSdtT565/LcnPrLDts5I862CODwAAI6112slLknwjyX2n5T1JnrkhFQEAwBa11vB9x+7+gyTfTJLu/mqW/8QRAABgBWsN39+oqptk+ji/qrpjkq9vWFUAALAFrfVzvp+e5G+TnFBVr0zyo0kes1FFAQDAVrTWTzt5U1VdlOTemU03eUJ3f25DKwMAgC1mTdNOquqC7v58d5/b3a/v7s9V1QUbXRwAAGwlq458V9WNk9w0ydFVdWS++ybLWyS53QbXBgAAW8q+pp38SpLfzCxoX5Tvhu8vJXn+BtYFAABbzqrhu7ufl+R5VfXr3f3Hg2oCAIAtaa1vuPzjqrpvku3z23T3yzeoLgAA2HLW+vXyr0hyxyQXJ/nW1NxJhG8AAFijtX7O944kd+nu3shiAABgK1vrN1y+P8ltN7IQAADY6tY68n10kg9W1Xsy97Xy3f3wDakKAAC2oP35enkAAOAgrPXTTt6+0YUAAMBWt69vuPy77r5fVX05s083+c6qJN3dt9jQ6gAAYAvZ15fs3G/6+a/GlAMAAFvXWj/tBAAAOEjCNwAADCJ8AwDAIMI3AAAMInwDAMAgwjcAAAwifAMAwCDCNwAADCJ8AwDAIMI3AAAMInwDAMAgwjcAAAwifAMAwCDCNwAADCJ8AwDAIMI3AAAMInwDAMAgwjcAAAwifAMAwCDCNwAADCJ8AwDAIMI3AAAMspDwXVVHVdX5VXXp9PPIZfqcXFX/UFUfqKr3VdXPza17aVV9vKouni4nj70FAACw/xY18n1mkgu6+6QkF0zLS30lyS91912TnJLkv1fVEXPrf6e7T54uF298yQAAcHAWFb5PTfKy6frLkjxiaYfu/ufuvnS6fkWSzyY5ZliFAACwzhYVvm/T3VcmyfTz1qt1rqp7JjksyUfnmp81TUd5blUdvnGlAgDA+jh0o3ZcVW9OcttlVj1lP/dzbJJXJDm9u789NT85yaczC+RnJXlSkmessP0ZSc5Ikm3btu3PoQEAYF1tWPju7geutK6qPlNVx3b3lVO4/uwK/W6R5Nwkv9vd75rb95XT1a9X1UuSPHGVOs7KLKBnx44dvf+3BAAA1seipp3sTHL6dP30JK9b2qGqDkvy2iQv7+7XLFl37PSzMpsv/v4NrRYAANbBosL3s5M8qKouTfKgaTlVtaOqXjj1+dkkP5bk0ct8pOArq+qSJJckOTrJM8eWDwAA+2/Dpp2sprs/n+QBy7TvSvK46fqfJ/nzFba//4YWCAAAG8A3XAIAwCDCNwAADCJ8AwDAIMI3AAAMInwDAMAgwjcAAAwifAMAwCDCNwAADCJ8AwDAIMI3AAAMInwDAMAgwjcAAAwifAMAwCDCNwAADCJ8AwDAIMI3AAAMInwDAMAgwjcAAAwifAMAwCDCNwAADCJ8AwDAIMI3AAAMInwDAMAgwjcAAAwifAMAwCDCNwAADCJ8AwDAIMI3AAAMInwDAMAgwjcAAAwifAMAwCDCNwAADCJ8AwDAIMI3AAAMInwDAMAgwjcAAAwifAMAwCDCNwAADCJ8AwDAIMI3AAAMspDwXVVHVdX5VXXp9PPIFfp9q6ouni4759pPrKp3T9u/uqoOG1c9AAAcmEWNfJ+Z5ILuPinJBdPycr7a3SdPl4fPtT8nyXOn7a9J8tiNLRcAAA7eosL3qUleNl1/WZJHrHXDqqok909yzoFsDwAAi7Ko8H2b7r4ySaaft16h342raldVvauq9gbsWyX5QndfOy3vSXLcxpYLAAAH79CN2nFVvTnJbZdZ9ZT92M227r6iqu6Q5C1VdUmSLy3Tr1ep44wkZyTJtm3b9uPQAACwvjYsfHf3A1daV1Wfqapju/vKqjo2yWdX2McV08+PVdXbktwtyV8lOaKqDp1Gv49PcsUqdZyV5Kwk2bFjx4ohHQAANtqipp3sTHL6dP30JK9b2qGqjqyqw6frRyf50SQf7O5O8tYkj1xtewAA2GwWFb6fneRBVXVpkgdNy6mqHVX1wqnPnZPsqqr3Zha2n93dH5zWPSnJb1XV7szmgL9oaPUAAHAANmzayWq6+/NJHrBM+64kj5uuvzPJD6+w/ceS3HMjawQAgPXmGy4BAGAQ4RsAAAYRvgEAYBDhGwAABhG+AQBgEOEbAAAGEb4BAGAQ4RsAAAYRvgEAYBDhGwAABhG+AQBgEOEbAAAGEb4BAGAQ4RsAAAYRvgEAYBDhGwAABhG+AQBgEOEbAAAGEb4BAGAQ4RsAAAYRvgEAYBDhGwAABhG+AQBgEOEbAAAGEb4BAGAQ4RsAAAYRvgEAYBDhGwAABhG+AQBgEOEbAAAGEb4BAGAQ4RsAAAYRvgEAYBDhGwAABhG+AQBgEOEbAAAGEb4BAGAQ4RsAAAYRvgEAYBDhGwAABhG+AQBgkIWE76o6qqrOr6pLp59HLtPn/6qqi+cuX6uqR0zrXlpVH59bd/L4WwEAAPtnUSPfZya5oLtPSnLBtPw9uvut3X1yd5+c5P5JvpLkTXNdfmfv+u6+eEjVAABwEBYVvk9N8rLp+suSPGIf/R+Z5A3d/ZUNrQoAADbQosL3bbr7yiSZft56H/1PS/KqJW3PqlVIbf0AAAsnSURBVKr3VdVzq+rwjSgSAADW06EbteOqenOS2y6z6in7uZ9jk/xwkjfONT85yaeTHJbkrCRPSvKMFbY/I8kZSbJt27b9OTQAAKyrDQvf3f3AldZV1Weq6tjuvnIK159dZVc/m+S13f3NuX1fOV39elW9JMkTV6njrMwCenbs2NH7cxsAAGA9LWrayc4kp0/XT0/yulX6PipLppxMgT1VVZnNF3//BtQIAADralHh+9lJHlRVlyZ50LScqtpRVS/c26mqtic5Icnbl2z/yqq6JMklSY5O8swBNQMAwEHZsGknq+nuzyd5wDLtu5I8bm75E0mOW6bf/TeyPgAA2Ai+4RIAAAYRvgEAYBDhGwAABhG+AQBgEOEbAAAGEb4BAGAQ4RsAAAYRvgEAYBDhGwAABhG+AQBgEOEbAAAGEb4BAGAQ4RsAAAYRvgEAYBDhGwAABhG+AQBgEOEbAAAGEb4BAGAQ4RsAAAYRvgEAYBDhGwAABhG+AQBgEOEbAAAGEb4BAGAQ4RsAAAYRvgEAYBDhGwAABhG+AQBgEOEbAAAGEb4BAGAQ4RsAAAYRvgEAYBDhGwAABhG+AQBgEOEbAAAGEb4BAGAQ4RsAAAYRvgEAYBDhGwAABhG+AQBgkIWE76r6mar6QFV9u6p2rNLvlKr6SFXtrqoz59pPrKp3V9WlVfXqqjpsTOUAAHDgFjXy/f4kP53kHSt1qKpDkjw/yUOT3CXJo6rqLtPq5yR5bneflOSaJI/d2HIBAODgLSR8d/eHuvsj++h2zyS7u/tj3f2NJGcnObWqKsn9k5wz9XtZkkdsXLUAALA+NvOc7+OSXD63vGdqu1WSL3T3tUvaAQBgU6vu3pgdV705yW2XWfWU7n7d1OdtSZ7Y3buW2f5nkjykux83Lf9iZqPhz0jyD939/VP7CUnO6+4fXqGOM5KckSTbtm27x2WXXXawNw0AAFZUVRd197Lvazx0ow7a3Q88yF3sSXLC3PLxSa5I8rkkR1TVodPo9972leo4K8lZSbJjx46NeaUBAABrsJmnnVyY5KTpk00OS3Jakp09G6p/a5JHTv1OT/K6BdUIAABrtqiPGvw3VbUnyX2SnFtVb5zab1dV5yXJNKr9+CRvTPKhJH/Z3R+YdvGkJL9VVbszmwP+otG3AQAA9teGzfnejHbs2NG7dl1nejkAAKyb1eZ8b+ZpJwAAsKUI3wAAMIjwDQAAgwjfAAAwiPANAACDCN8AADCI8A0AAIMI3wAAMIjwDQAAgwjfAAAwiPANAACDCN8AADCI8A0AAIMI3wAAMIjwDQAAg1R3L7qGYarqqiSXHeDmRyf53DqWw/5x/hfL+V8s53/x3AeL5fwvlvO//27f3ccst+IGFb4PRlXt6u4di67jhsr5Xyznf7Gc/8VzHyyW879Yzv/6Mu0EAAAGEb4BAGAQ4Xvtzlp0ATdwzv9iOf+L5fwvnvtgsZz/xXL+15E53wAAMIiRbwAAGET4TlJVJ1TVW6vqQ1X1gap6wtR+VFWdX1WXTj+PnNqrqv6oqnZX1fuq6u6LvQVbQ1UdUlX/VFWvn5ZPrKp3T+f/1VV12NR++LS8e1q/fZF1bxVVdURVnVNVH56eC/fxHBinqv7D9Pvn/VX1qqq6sefAxqmqF1fVZ6vq/XNt+/14r6rTp/6XVtXpi7gt10crnP//Mv3+eV9Vvbaqjphb9+Tp/H+kqh4y137K1La7qs4cfTuuz5a7D+bWPbGquqqOnpY9B9aR8D1zbZLf7u47J7l3kl+rqrskOTPJBd19UpILpuUkeWiSk6bLGUn+dHzJW9ITknxobvk5SZ47nf9rkjx2an9skmu6+/uTPHfqx8F7XpK/7e4fTPIjmd0XngMDVNVxSX4jyY7u/qEkhyQ5LZ4DG+mlSU5Z0rZfj/eqOirJ05LcK8k9kzxtb2Bnn16a657/85P8UHf/6yT/nOTJSTL9PT4tyV2nbf7HNFhzSJLnZ3b/3CXJo6a+rM1Lc937IFV1QpIHJfnkXLPnwDoSvpN095Xd/Y/T9S9nFjqOS3JqkpdN3V6W5BHT9VOTvLxn3pXkiKo6dnDZW0pVHZ/kJ5O8cFquJPdPcs7UZen533u/nJPkAVN/DlBV3SLJjyV5UZJ09ze6+wvxHBjp0CQ3qapDk9w0yZXxHNgw3f2OJFcvad7fx/tDkpzf3Vd39zWZhcfrhBmua7nz391v6u5rp8V3JTl+un5qkrO7++vd/fEkuzMLevdMsru7P9bd30hy9tSXNVjhOZDMXtD/xyTzbwr0HFhHwvcS079v75bk3Ulu091XJrOAnuTWU7fjklw+t9meqY0D998ze7J/e1q+VZIvzP0inj/H3zn/0/ovTv05cHdIclWSl0xTf15YVTeL58AQ3f2pJP81s5GmKzN7TF8Uz4HR9vfx7nmwcX45yRum687/IFX18CSf6u73LlnlPlhHwvecqrp5kr9K8pvd/aXVui7T5mNjDlBV/VSSz3b3RfPNy3TtNazjwBya5O5J/rS775bkX/Ldf7kvx32wjqZ/056a5MQkt0tys8z+zbuU58BirHS+3Q8boKqektl00FfubVqmm/O/zqrqpkmekuSpy61eps19cICE70lV3Siz4P3K7v7rqfkze/+VPv387NS+J8kJc5sfn+SKUbVuQT+a5OFV9YnM/m14/8xGwo+Y/gWffO85/s75n9bfMsv/64y125NkT3e/e1o+J7Mw7jkwxgOTfLy7r+rubyb56yT3jefAaPv7ePc8WGfTG/Z+KsnP93c/C9n5H+OOmQ0AvHf6e3x8kn+sqtvGfbCuhO98Z37xi5J8qLv/cG7VziR737l7epLXzbX/0vTu33sn+eLef1Wy/7r7yd19fHdvz+xNNW/p7p9P8tYkj5y6LT3/e++XR079vdI+CN396SSXV9UPTE0PSPLBeA6M8skk966qm06/j/aef8+Bsfb38f7GJA+uqiOn/148eGrjAFTVKUmelOTh3f2VuVU7k5xWs0/5OTGzN/29J8mFSU6q2acCHZbZ34+do+veKrr7ku6+dXdvn/4e70ly9+nvg+fAeuruG/wlyf0y+zfJ+5JcPF0eltkcyguSXDr9PGrqX5m9w/qjSS7J7BMKFn47tsIlyU8kef10/Q6Z/YLdneQ1SQ6f2m88Le+e1t9h0XVvhUuSk5Psmp4H/yvJkZ4DQ8//7yX5cJL3J3lFksM9Bzb0fL8qs/n138wsZDz2QB7vmc1N3j1dHrPo23V9uaxw/ndnNn9479/hF8z1f8p0/j+S5KFz7Q/L7JNRPprkKYu+Xdeny3L3wZL1n0hy9HTdc2AdL77hEgAABjHtBAAABhG+AQBgEOEbAAAGEb4BAGAQ4RsAAAYRvgHYp6q6UVVdtO+eAKxG+AZgLe6X5J2LLgLg+k74BrgBq6rtVfXhqnphVb2/ql5ZVQ+sqr+vqkur6p5T11OSvKGqfrWqLp4uH6+qty6yfoDrG1+yA3ADVlXbM/tmursl+UBmX9n93sy+cfDhmX1j3SOq6j1JfqKnr/2uqhsleUuSP+juv1lA6QDXS0a+Afh4d1/S3d/OLIBf0LORmUuSbK+q2yW5em/wnjwvyVsEb4D9c+iiCwBg4b4+d/3bc8vfzuzvxEOTvHFvh6p6dJLbJ3n8oPoAtgwj3wDsyylJ3pAkVXWPJE9M8gvTSDkA+0H4BmA1hyQ5qbs/PC0/PslRSd46venyhYsrDeD6xxsuAVhRVd0vs1HuX110LQBbgfANAACDmHYCAACDCN8AADCI8A0AAIMI3wAAMIjwDQAAgwjfAAAwiPANAACD/P8pvdDu6QL6+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t8AAAHwCAYAAAB+GAO6AAAABHNCSVQICAgIfAhkiAAAAAlwSFlzAAALEgAACxIB0t1+/AAAADh0RVh0U29mdHdhcmUAbWF0cGxvdGxpYiB2ZXJzaW9uMy4xLjEsIGh0dHA6Ly9tYXRwbG90bGliLm9yZy8QZhcZAAAgAElEQVR4nO3de5hsZ10n+u/PhITbQBISICTZ7IBBAR0D7MNNjnq4BvQQxkEN4yUgPNE5ojiKQxg8gAhzwJmRQWXEDHdEgkQZtiQIIdweRSA7GghXs7mEbBIgkHAZuQZ+549aG4pOd+/ee3e/1el8Ps9TT9d617vW+tWqqu5vvf1WVXV3AACAjfd9iy4AAABuKIRvAAAYRPgGAIBBhG8AABhE+AYAgEGEbwAAGET4Bq5XqurpVfXni65jf1TVo6vq7xZw3K6q7x993LWoqhdU1f97kPv4iaras141AYwgfAObyhRUL6mqr1TVp6vqT6vqiEXXtdlV1duq6nGLrmM5y7346O5f7e7fX1RN662qtk8vdg5ddC3A5iZ8A5tGVf12kuck+Z0kt0xy7yS3T3J+VR02sA4Bao1qxt+SNfC4AhLhG9gkquoWSX4vya9399929ze7+xNJfjazAP4Lc91vXFWvrqovV9U/VtWPzO3nSVX1qWndR6rqAVP791XVmVX10ar6fFX9ZVUdNa3bO2r52Kr6ZJK3VNXfVtXjl9T43qr66en6D1bV+VV19XScn53rd6uq2llVX6qq9yS54yq3e8XjTMH2uVX12ar6YlW9r6p+aJl9PCvJ/5nkT6rqf1fVn8ytfmBVXVpV11TV86uq5rb75ar60LTujVV1+7l1962qC6fjXlhV951b97aqelZV/X2SryS5Q1XdsqpeVFVXTuf/mVV1SFXdOckLktxnqu0L0z5eWlXPnNvnqVV18XTOPlpVp0ztj5lq/HJVfayqfmWlc7nknKx47qZjv2C6/75cVW9fcttXu29vUlX/raoum/b7d1V1kyTvmLp8Ybqd96nZiP/fT3VcneTptWTaVC0ZMZ/O7TOr6p3Tfv5mejy9cjo3F1bV9rWcA2CT6m4XFxeXhV+SnJLk2iSHLrPuZUleNV1/epJvJnlkkhsleWKSj0/XfyDJ5UluN/XdnuSO0/XfTPKuJMcnOTzJn83tc3uSTvLyJDdLcpMkv5Tk7+dquEuSL0zb3mw6zmOSHJrk7kk+l+SuU9+zk/zl1O+Hknwqyd+tcLtXO85DklyU5IgkleTOSY5dYT9vS/K4JW2d5PXT9tuSXJXklGndI5LsnvZ5aJLfTfLOad1RSa5J8ovTukdNy7eaO9Ynk9x1Wn+jJP9rOqc3S3LrJO9J8itT/0cvvf1JXprkmdP1eyb5YpIHZTYodFySH5zW/WRmL14qyY9nFvbvPq37iSR7VjgfK5676dhfTvJj03l+3t761nDfPn+6/cclOSTJfad9bJ/O96FzNTw6s8f0r0/7uklmj98/n+vzPdtN+9493eZbJvlgkn9O8sBpHy9P8pJFP19dXFwO/GLkG9gsjk7yue6+dpl1V07r97qou8/p7m8m+cMkN85sisq3MgtCd6mqG3X3J7r7o9M2v5LkKd29p7u/nlkIemR971SAp3f3v3T3V5O8NsnJcyOiP5/kr6dtfyrJJ7r7Jd19bXf/Y5K/mvZ3SJJ/m+Sp077en9mLh5WsdpxvJvlXSX4wSXX3h7r7ylX2tZxnd/cXuvuTSd6a5OS58/H/Tfu8Nsl/nqvjJ5Nc2t2vmG7fq5J8OMn/Pbffl3b3B6Ztj0ry0CS/Od3mzyZ5bpLT1ljjY5O8uLvP7+5vd/enuvvDSdLd53b3R3vm7UnelNko/77s69yd293vmM7zUzIbmT8hq9+335fkl5M8YarxW939zmkfK7miu/942tdX13g+XjLd5i8meUOSj3b3m6dz/Zokd1vjfoBNSPgGNovPJTm6lp8Xe+y0fq/L917p7m8n2ZPZaPfuzEa4n57ks1V1dlXdbup6+ySvraovTFMfPpRZWL/NCvv9cpJz890AeVqSV87t61579zXt7+eT3DbJMZmNUH5nX0kuW+lGr3ac7n5Lkj/JbLT1M1V1Vs2m5+yPT89d/0qSm8/dhufN1X91ZiPExyW53TI1Xzat22v+9t0+s9HvK+f292eZjYCvxQlJPrrciqp6aFW9a5oC8oUkD8v3vhBb1hrO3fx9/b8zu/23y+r37dGZvdBbttYVXL7vLtfxmbnrX11m+eYBrreEb2Cz+IckX0/y0/ONVXWzzEZVL5hrPmFu/fdlNpXkiiTp7r/o7vtlFqI6szdwJrMQ9NDuPmLucuPu/tTcfntJTa9K8qiquk9mUwbeOrevty/Z1827+99nNrXj2vkaM5vysZqVjpPu/qPuvkdmUzzulNmbUZeztPZ9uTyzaSHzt+Em3f3OzM7l7Zf035bZ9Jnljnd5Zvfd0XP7ukV333WNtV2eZebFV9XhmY06/9ckt+nuI5Kcl9mLhH3ax7mbfwzdPLPR+yuy+n37uSRfW67WVW7j0vZ/SXLTueXbruW2AFuH8A1sCtO/2H8vyR9X1SlVdaPpjWWvyWxk+xVz3e9RszckHprZSPfXk7yrqn6gqu4/hbavZTZK+K1pmxckedbe6R1VdUxVnbqPss7LLIQ+I8mrp1H2ZDaP+k5V9YtTnTeqqv+jqu7c3d9K8teZvbnuplV1lySnH8hxpn3eq6pulFlo+9rc7VnqM0nusI/jzHtBkidX1V2nY92yqn5mrp47VdW/q6pDq+rnMpuL/vrldjRN53hTkv9WVbeo2Ztb71hVPz5X2/G18ifWvCjJY6rqAdO2x1XVDyY5LLNpRFclubaqHprkwWu5cWs4dw+rqvtNNf1+knd39+VZ/b79dpIXJ/nDqrpdzd5Qep/p8XZVkm9n3/fBxUl+rKq2VdUtkzx5LbcH2DqEb2DT6O4/SPKfMhvp/FKSd2c2EvmAJfNqX5fk5/LdNwX+9DT/+/Akz85shPLTmU17+E/TNs9LsjPJm6rqy5m9+fJe+6jn65kF6Qcm+Yu59i9nFgJPy2y09NOZjbAfPnV5fGZTAz6d2Zv7XnIgx0lyiyT/c7qdlyX5/HRulvO8zOYlX1NVf7Ta8aZjvnaq+eyq+lKS92f2H4Z09+czm/v829Mx/2OSn+ruz62wu2T2xtHDMnuD4DVJzslsulCSvCXJB5J8uqqus4/ufk9mb3B8bmZvvHx7kttP5/k3Mnvz6jVJ/l1m9+Fa7Ovc/UWSp2U23eQemU0tWct9+8QklyS5cNr2OUm+r7u/kuRZSf5+mq5y7+WK6u7zk7w6yfsye0Posi9ogK2ruvf3P5UAcP1VVS/N7FNSfnfRtQA3PEa+AQBgEOEbAAAGMe0EAAAGMfINAACDCN8AADDIct8kt2UdffTRvX379kWXAQDAFnbRRRd9rruPWW7dDSp8b9++Pbt27Vp0GQAAbGFVddlK60w7AQCAQYRvAAAYRPgGAIBBhG8AABhE+AYAgEGEbwAAGET4BgCAQYRvAAAYRPgGAIBBhG8AABhE+AYAgEGEbwAAGET4BgCAQYRvAAAYZKHhu6peXFWfrar3r7C+quqPqmp3Vb2vqu4+t+70qrp0upw+rmoAADgwix75fmmSU1ZZ/9AkJ02XM5L8aZJU1VFJnpbkXknumeRpVXXkhlYKAAAHaaHhu7vfkeTqVbqcmuTlPfOuJEdU1bFJHpLk/O6+uruvSXJ+Vg/xAACwcIse+d6X45JcPre8Z2pbqR0AADatzR6+a5m2XqX9ujuoOqOqdlXVrquuumpdi+OGafuZ5y66BADgemqzh+89SU6YWz4+yRWrtF9Hd5/V3Tu6e8cxxxyzYYUCAMC+bPbwvTPJL02fenLvJF/s7iuTvDHJg6vqyOmNlg+e2gAAYNM6dJEHr6pXJfmJJEdX1Z7MPsHkRknS3S9Icl6ShyXZneQrSR4zrbu6qn4/yYXTrp7R3au9cRMAABZuoeG7ux+1j/Wd5NdWWPfiJC/eiLoAAGAjbPZpJwAAsGUI3wAAMIjwDWwa288810c5ArClCd8AADCI8A0AAIMI3wAAMIjwDQAAgwjfAAAwiPANAACDCN8AADCI8A0AAIMI3wAAMIjwDQAAgwjfAAAwiPANAACDCN8AADCI8A0AAIMI3wAAMIjwDQAAgwjfAAAwiPANAACDCN8AADCI8A0AAIMI3wAAMIjwDQAAgwjfAAAwiPANAACDCN8AADCI8A0AAIMI3wAAMIjwDQAAgwjfAAAwiPANAACDCN8AADCI8A0AAIMI3wAAMIjwDQAAgwjfAAAwiPANAACDCN8AADDIQsN3VZ1SVR+pqt1VdeYy659bVRdPl3+uqi/MrfvW3LqdYysHAID9d+iiDlxVhyR5fpIHJdmT5MKq2tndH9zbp7v/w1z/X09yt7ldfLW7Tx5VLwAAHKxFjnzfM8nu7v5Yd38jydlJTl2l/6OSvGpIZQAAsAEWGb6PS3L53PKeqe06qur2SU5M8pa55htX1a6qeldVPWLjygQAgPWxsGknSWqZtl6h72lJzunub821bevuK6rqDkneUlWXdPdHr3OQqjOSnJEk27ZtO9iaAQDggC1y5HtPkhPmlo9PcsUKfU/Lkikn3X3F9PNjSd6W750PPt/vrO7e0d07jjnmmIOtGQAADtgiw/eFSU6qqhOr6rDMAvZ1PrWkqn4gyZFJ/mGu7ciqOny6fnSSH03ywaXbAgDAZrKwaSfdfW1VPT7JG5MckuTF3f2BqnpGkl3dvTeIPyrJ2d09PyXlzkn+rKq+ndkLiGfPf0oKAABsRouc853uPi/JeUvanrpk+enLbPfOJD+8ocUBAMA68w2XAAAwiPANAACDCN8AADCI8A0AAIMI3wAAMIjwDQAAgwjfAAAwiPANAACDCN8AADCI8A0AAIMI3wAAMIjwDQAAgwjfAAAwiPANAACDCN8AADCI8A0AAIMI3wAAMIjwDQAAgwjfAAAwiPANAACDCN8AADCI8A0AAIMI3wAAMIjwDQAAgwjfAAAwiPANAACDCN8AADCI8A0AAIMI3wAAMIjwDQAAgwjfAAAwiPANAACDCN8AADCI8A0AAIMI3wAAMIjwDQAAgwjfAAAwiPANAACDCN8AADCI8A0AAIMI3wAAMMhCw3dVnVJVH6mq3VV15jLrH11VV1XVxdPlcXPrTq+qS6fL6WMrBwCA/Xfoog5cVYckeX6SByXZk+TCqtrZ3R9c0vXV3f34JdseleRpSXYk6SQXTdteM6B0AAA4IIsc+b5nkt3d/bHu/kaSs5OcusZtH5Lk/O6+egrc5yc5ZYPqBACAdbHI8H1cksvnlvdMbUv926p6X1WdU1Un7Oe2AACwaSwyfNcybb1k+W+SbO/uf53kzUleth/bzjpWnVFVu6pq11VXXXXAxQIAwMFaZPjek+SEueXjk1wx36G7P9/dX58W/2eSe6x127l9nNXdO7p7xzHHHLMuhQMAwIFYZPi+MMlJVXViVR2W5LQkO+c7VNWxc4sPT/Kh6fobkzy4qo6sqiOTPHhqAwCATWthn3bS3ddW1eMzC82HJHlxd3+gqp6RZFd370zyG1X18CTXJrk6yaOnba+uqt/PLMAnyTO6++rhNwIAAPbDwsJ3knT3eUnOW9L21LnrT07y5BW2fXGSF29ogQAAsI58wyUAAAwifAMAwCDCNwAADCJ8w/XQ9jPPzfYzz110GQDAfhK+AQBgEOEbAAAGEb4BAGAQ4RsAAAYRvgEAYBDhGwAABhG+AQBgEOEbAAAGEb4BAGAQ4RsAAAYRvgEAYBDhGwAABhG+AQBgEOEbAAAGEb4BAGAQ4RsAAAYRvgEAYBDhGwAABhG+AQBgEOEbAAAGEb4BAGAQ4RsAAAYRvgEAYBDhGwAABhG+AQBgEOEbAAAGEb4BAGAQ4RsAAAYRvgEAYBDhGwAABhG+AQBgEOEbAAAGEb4BAGAQ4RsAAAYRvgEAYBDhGwAABllo+K6qU6rqI1W1u6rOXGb9b1XVB6vqfVV1QVXdfm7dt6rq4umyc2zlAACw/w5d1IGr6pAkz0/yoCR7klxYVTu7+4Nz3f4pyY7u/kpV/fskf5Dk56Z1X+3uk4cWDQAAB2GRI9/3TLK7uz/W3d9IcnaSU+c7dPdbu/sr0+K7khw/uEYAAFg3iwzfxyW5fG55z9S2kscmecPc8o2raldVvauqHrERBQIAwHpa2LSTJLVMWy/bseoXkuxI8uNzzdu6+4qqukOSt1TVJd390WW2PSPJGUmybdu2g68aAAAO0CJHvvckOWFu+fgkVyztVFUPTPKUJA/v7q/vbe/uK6afH0vytiR3W+4g3X1Wd+/o7h3HHHPM+lUPAAD7aZHh+8IkJ1XViVV1WJLTknzPp5ZU1d2S/Flmwfuzc+1HVtXh0/Wjk/xokvk3agIAwKazsGkn3X1tVT0+yRuTHJLkxd39gap6RpJd3b0zyX9JcvMkr6mqJPlkdz88yZ2T/FlVfTuzFxDPXvIpKQAAsOkscs53uvu8JOctaXvq3PUHrrDdO5P88MZWBwAA68s3XAIAwCDCNwAADCJ8AwDAIMI3AAAMInwDAMAgwjcAAAwifAMAwCDCNwAADCJ8AwDAIMI3AAAMInwDAMAgwjcAAAwifANwg7L9zHMXXQJwAyZ8AwDAIMI3AAAMInwDAMAgwjcAAAwifAMAwCDCNwAADCJ8AwDAIMI3G8rn6QIAfJfwDQAAgwjfAAAwiPANAACDrCl8V9VRG10IAABsdWsd+X53Vb2mqh5WVbWhFQEAwBa11vB9pyRnJfnFJLur6j9X1Z02riwAANh61hS+e+b87n5UksclOT3Je6rq7VV1nw2tELhB8jGVAGxFh66lU1XdKskvZDby/Zkkv55kZ5KTk7wmyYkbVSDAgdob4D/x7J9ccCUAMLOm8J3kH5K8IskjunvPXPuuqnrB+pcFAABbz1rnfP9ud//+fPCuqp9Jku5+zoZUBgAAW8xaw/eZy7Q9eT0LAQCArW7VaSdV9dAkD0tyXFX90dyqWyS5diMLA2Axtp95rnnyABtkXyPfVyTZleRrSS6au+xM8pCNLY2tbPuZ5/o0i1U4NwCwNa068t3d703y3qp6ZXcb6QbWxMgpACxv1ZHvqvrL6eo/VdX75i6XVNX7BtQHW4KR7PXnnAJwfbSvjxp8wvTzpza6EAAA2OpWHfnu7iunq59Lcnl3X5bk8CQ/ktl8cOB6wjz7tXGexnCO2Siew2x2a/2owXckuXFVHZfkgiSPSfLSjSoKRtkMv6Dn/1D4o8FG8xgDWKy1hu/q7q8k+ekkf9zd/ybJXTauLNgcwXglm7m26wvncPPbiPtofp+LfAzsfRHicbi+nM8Zjy1Ws+bwXVX3SfLzSfY+mtb61fSwqs3+S2oz18bmdyCP783+nIB9Wenxuxke25uhBm7Y1hq+n5DZN1q+trs/UFV3SPLWgz14VZ1SVR+pqt1VdZ1v0ayqw6vq1dP6d1fV9rl1T57aP1JVPnN8k/OLbmOs5x+RpdNf1tJ3xP16fXjsbIY/5mupYdE17g8j01vbSvftRv1Og81kTeG7u9/R3Q/v7udMyx/r7t84mANX1SFJnp/koZlNYXlUVS2dyvLYJNd09/cneW6S50zb3iXJaUnumuSUJP9j2h+b0MH+8ru+/gLd37o380jRvLXWst5/WDfbeViUtb4w2t/trm9GPB626mPuYJ7DsJqt+pxZb2sK31V1p6o6q6reVFVv2Xs5yGPfM8nuKch/I8nZSU5d0ufUJC+brp+T5AFVVVP72d399e7+eJLd0/5YkLW8aXB/AsFaRmAP5Am+XoH4QBxovWvtt9awu1LbasfcyF+oq9Wz1pH4AzkGq9uq52sr3679fb5s5HN6rfvf16DD6N8918djXN+s1+/167Pq7n13qnpvkhdk9tXy39rb3t0XHfCBqx6Z5JTufty0/ItJ7tXdj5/r8/6pz55p+aNJ7pXk6Une1d1/PrW/KMkbuvucZY5zRpIzkmTbtm33uOyyyw605AP39FtOP7944Nsvt+1a9jvfZ34/K+1zvew97r7qW237/dnuYM/xWvb9neUvXnf9wdy3y+1zrftej/txpRr255wuV8dqj9uNfOwdyDGW3sfJxtcIwJZVVRd1947l1q31TZPXdvefrmNNSVLLtC19JbBSn7VsO2vsPivJWUmyY8eOfb/SAACADbLWN1z+TVX9P1V1bFUdtfdykMfek+SEueXjc90v7vlOn6o6NMktk1y9xm0BAGBTWWv4Pj3J7yR5Z2ZTTy5Ksusgj31hkpOq6sSqOiyzN1DuXNJn53TsJHlkkrf0bJ7MziSnTZ+GcmKSk5K85yDrAQCADbWmaSfdfeJ6H7i7r62qxyd5Y5JDkrx4+hjDZyTZ1d07k7woySuqandmI96nTdt+oKr+MskHk1yb5Ne6+1vLHggAADaJNYXvqrppkt9Ksq27z6iqk5L8QHe//mAO3t3nJTlvSdtT565/LcnPrLDts5I862CODwAAI6112slLknwjyX2n5T1JnrkhFQEAwBa11vB9x+7+gyTfTJLu/mqW/8QRAABgBWsN39+oqptk+ji/qrpjkq9vWFUAALAFrfVzvp+e5G+TnFBVr0zyo0kes1FFAQDAVrTWTzt5U1VdlOTemU03eUJ3f25DKwMAgC1mTdNOquqC7v58d5/b3a/v7s9V1QUbXRwAAGwlq458V9WNk9w0ydFVdWS++ybLWyS53QbXBgAAW8q+pp38SpLfzCxoX5Tvhu8vJXn+BtYFAABbzqrhu7ufl+R5VfXr3f3Hg2oCAIAtaa1vuPzjqrpvku3z23T3yzeoLgAA2HLW+vXyr0hyxyQXJ/nW1NxJhG8AAFijtX7O944kd+nu3shiAABgK1vrN1y+P8ltN7IQAADY6tY68n10kg9W1Xsy97Xy3f3wDakKAAC2oP35enkAAOAgrPXTTt6+0YUAAMBWt69vuPy77r5fVX05s083+c6qJN3dt9jQ6gAAYAvZ15fs3G/6+a/GlAMAAFvXWj/tBAAAOEjCNwAADCJ8AwDAIMI3AAAMInwDAMAgwjcAAAwifAMAwCDCNwAADCJ8AwDAIMI3AAAMInwDAMAgwjcAAAwifAMAwCDCNwAADCJ8AwDAIMI3AAAMInwDAMAgwjcAAAwifAMAwCDCNwAADCJ8AwDAIMI3AAAMspDwXVVHVdX5VXXp9PPIZfqcXFX/UFUfqKr3VdXPza17aVV9vKouni4nj70FAACw/xY18n1mkgu6+6QkF0zLS30lyS91912TnJLkv1fVEXPrf6e7T54uF298yQAAcHAWFb5PTfKy6frLkjxiaYfu/ufuvnS6fkWSzyY5ZliFAACwzhYVvm/T3VcmyfTz1qt1rqp7JjksyUfnmp81TUd5blUdvnGlAgDA+jh0o3ZcVW9OcttlVj1lP/dzbJJXJDm9u789NT85yaczC+RnJXlSkmessP0ZSc5Ikm3btu3PoQEAYF1tWPju7geutK6qPlNVx3b3lVO4/uwK/W6R5Nwkv9vd75rb95XT1a9X1UuSPHGVOs7KLKBnx44dvf+3BAAA1seipp3sTHL6dP30JK9b2qGqDkvy2iQv7+7XLFl37PSzMpsv/v4NrRYAANbBosL3s5M8qKouTfKgaTlVtaOqXjj1+dkkP5bk0ct8pOArq+qSJJckOTrJM8eWDwAA+2/Dpp2sprs/n+QBy7TvSvK46fqfJ/nzFba//4YWCAAAG8A3XAIAwCDCNwAADCJ8AwDAIMI3AAAMInwDAMAgwjcAAAwifAMAwCDCNwAADCJ8AwDAIMI3AAAMInwDAMAgwjcAAAwifAMAwCDCNwAADCJ8AwDAIMI3AAAMInwDAMAgwjcAAAwifAMAwCDCNwAADCJ8AwDAIMI3AAAMInwDAMAgwjcAAAwifAMAwCDCNwAADCJ8AwDAIMI3AAAMInwDAMAgwjcAAAwifAMAwCDCNwAADCJ8AwDAIMI3AAAMInwDAMAgwjcAAAwifAMAwCDCNwAADCJ8AwDAIMI3AAAMspDwXVVHVdX5VXXp9PPIFfp9q6ouni4759pPrKp3T9u/uqoOG1c9AAAcmEWNfJ+Z5ILuPinJBdPycr7a3SdPl4fPtT8nyXOn7a9J8tiNLRcAAA7eosL3qUleNl1/WZJHrHXDqqok909yzoFsDwAAi7Ko8H2b7r4ySaaft16h342raldVvauq9gbsWyX5QndfOy3vSXLcxpYLAAAH79CN2nFVvTnJbZdZ9ZT92M227r6iqu6Q5C1VdUmSLy3Tr1ep44wkZyTJtm3b9uPQAACwvjYsfHf3A1daV1Wfqapju/vKqjo2yWdX2McV08+PVdXbktwtyV8lOaKqDp1Gv49PcsUqdZyV5Kwk2bFjx4ohHQAANtqipp3sTHL6dP30JK9b2qGqjqyqw6frRyf50SQf7O5O8tYkj1xtewAA2GwWFb6fneRBVXVpkgdNy6mqHVX1wqnPnZPsqqr3Zha2n93dH5zWPSnJb1XV7szmgL9oaPUAAHAANmzayWq6+/NJHrBM+64kj5uuvzPJD6+w/ceS3HMjawQAgPXmGy4BAGAQ4RsAAAYRvgEAYBDhGwAABhG+AQBgEOEbAAAGEb4BAGAQ4RsAAAYRvgEAYBDhGwAABhG+AQBgEOEbAAAGEb4BAGAQ4RsAAAYRvgEAYBDhGwAABhG+AQBgEOEbAAAGEb4BAGAQ4RsAAAYRvgEAYBDhGwAABhG+AQBgEOEbAAAGEb4BAGAQ4RsAAAYRvgEAYBDhGwAABhG+AQBgEOEbAAAGEb4BAGAQ4RsAAAYRvgEAYBDhGwAABhG+AQBgEOEbAAAGEb4BAGAQ4RsAAAYRvgEAYBDhGwAABhG+AQBgkIWE76o6qqrOr6pLp59HLtPn/6qqi+cuX6uqR0zrXlpVH59bd/L4WwEAAPtnUSPfZya5oLtPSnLBtPw9uvut3X1yd5+c5P5JvpLkTXNdfmfv+u6+eEjVAABwEBYVvk9N8rLp+suSPGIf/R+Z5A3d/ZUNrQoAADbQosL3bbr7yiSZft56H/1PS/KqJW3PqlVIbf0AAAsnSURBVKr3VdVzq+rwjSgSAADW06EbteOqenOS2y6z6in7uZ9jk/xwkjfONT85yaeTHJbkrCRPSvKMFbY/I8kZSbJt27b9OTQAAKyrDQvf3f3AldZV1Weq6tjuvnIK159dZVc/m+S13f3NuX1fOV39elW9JMkTV6njrMwCenbs2NH7cxsAAGA9LWrayc4kp0/XT0/yulX6PipLppxMgT1VVZnNF3//BtQIAADralHh+9lJHlRVlyZ50LScqtpRVS/c26mqtic5Icnbl2z/yqq6JMklSY5O8swBNQMAwEHZsGknq+nuzyd5wDLtu5I8bm75E0mOW6bf/TeyPgAA2Ai+4RIAAAYRvgEAYBDhGwAABhG+AQBgEOEbAAAGEb4BAGAQ4RsAAAYRvgEAYBDhGwAABhG+AQBgEOEbAAAGEb4BAGAQ4RsAAAYRvgEAYBDhGwAABhG+AQBgEOEbAAAGEb4BAGAQ4RsAAAYRvgEAYBDhGwAABhG+AQBgEOEbAAAGEb4BAGAQ4RsAAAYRvgEAYBDhGwAABhG+AQBgEOEbAAAGEb4BAGAQ4RsAAAYRvgEAYBDhGwAABhG+AQBgEOEbAAAGEb4BAGAQ4RsAAAYRvgEAYBDhGwAABhG+AQBgkIWE76r6mar6QFV9u6p2rNLvlKr6SFXtrqoz59pPrKp3V9WlVfXqqjpsTOUAAHDgFjXy/f4kP53kHSt1qKpDkjw/yUOT3CXJo6rqLtPq5yR5bneflOSaJI/d2HIBAODgLSR8d/eHuvsj++h2zyS7u/tj3f2NJGcnObWqKsn9k5wz9XtZkkdsXLUAALA+NvOc7+OSXD63vGdqu1WSL3T3tUvaAQBgU6vu3pgdV705yW2XWfWU7n7d1OdtSZ7Y3buW2f5nkjykux83Lf9iZqPhz0jyD939/VP7CUnO6+4fXqGOM5KckSTbtm27x2WXXXawNw0AAFZUVRd197Lvazx0ow7a3Q88yF3sSXLC3PLxSa5I8rkkR1TVodPo9972leo4K8lZSbJjx46NeaUBAABrsJmnnVyY5KTpk00OS3Jakp09G6p/a5JHTv1OT/K6BdUIAABrtqiPGvw3VbUnyX2SnFtVb5zab1dV5yXJNKr9+CRvTPKhJH/Z3R+YdvGkJL9VVbszmwP+otG3AQAA9teGzfnejHbs2NG7dl1nejkAAKyb1eZ8b+ZpJwAAsKUI3wAAMIjwDQAAgwjfAAAwiPANAACDCN8AADCI8A0AAIMI3wAAMIjwDQAAgwjfAAAwiPANAACDCN8AADCI8A0AAIMI3wAAMIjwDQAAg1R3L7qGYarqqiSXHeDmRyf53DqWw/5x/hfL+V8s53/x3AeL5fwvlvO//27f3ccst+IGFb4PRlXt6u4di67jhsr5Xyznf7Gc/8VzHyyW879Yzv/6Mu0EAAAGEb4BAGAQ4Xvtzlp0ATdwzv9iOf+L5fwvnvtgsZz/xXL+15E53wAAMIiRbwAAGET4TlJVJ1TVW6vqQ1X1gap6wtR+VFWdX1WXTj+PnNqrqv6oqnZX1fuq6u6LvQVbQ1UdUlX/VFWvn5ZPrKp3T+f/1VV12NR++LS8e1q/fZF1bxVVdURVnVNVH56eC/fxHBinqv7D9Pvn/VX1qqq6sefAxqmqF1fVZ6vq/XNt+/14r6rTp/6XVtXpi7gt10crnP//Mv3+eV9Vvbaqjphb9+Tp/H+kqh4y137K1La7qs4cfTuuz5a7D+bWPbGquqqOnpY9B9aR8D1zbZLf7u47J7l3kl+rqrskOTPJBd19UpILpuUkeWiSk6bLGUn+dHzJW9ITknxobvk5SZ47nf9rkjx2an9skmu6+/uTPHfqx8F7XpK/7e4fTPIjmd0XngMDVNVxSX4jyY7u/qEkhyQ5LZ4DG+mlSU5Z0rZfj/eqOirJ05LcK8k9kzxtb2Bnn16a657/85P8UHf/6yT/nOTJSTL9PT4tyV2nbf7HNFhzSJLnZ3b/3CXJo6a+rM1Lc937IFV1QpIHJfnkXLPnwDoSvpN095Xd/Y/T9S9nFjqOS3JqkpdN3V6W5BHT9VOTvLxn3pXkiKo6dnDZW0pVHZ/kJ5O8cFquJPdPcs7UZen533u/nJPkAVN/DlBV3SLJjyV5UZJ09ze6+wvxHBjp0CQ3qapDk9w0yZXxHNgw3f2OJFcvad7fx/tDkpzf3Vd39zWZhcfrhBmua7nz391v6u5rp8V3JTl+un5qkrO7++vd/fEkuzMLevdMsru7P9bd30hy9tSXNVjhOZDMXtD/xyTzbwr0HFhHwvcS079v75bk3Ulu091XJrOAnuTWU7fjklw+t9meqY0D998ze7J/e1q+VZIvzP0inj/H3zn/0/ovTv05cHdIclWSl0xTf15YVTeL58AQ3f2pJP81s5GmKzN7TF8Uz4HR9vfx7nmwcX45yRum687/IFX18CSf6u73LlnlPlhHwvecqrp5kr9K8pvd/aXVui7T5mNjDlBV/VSSz3b3RfPNy3TtNazjwBya5O5J/rS775bkX/Ldf7kvx32wjqZ/056a5MQkt0tys8z+zbuU58BirHS+3Q8boKqektl00FfubVqmm/O/zqrqpkmekuSpy61eps19cICE70lV3Siz4P3K7v7rqfkze/+VPv387NS+J8kJc5sfn+SKUbVuQT+a5OFV9YnM/m14/8xGwo+Y/gWffO85/s75n9bfMsv/64y125NkT3e/e1o+J7Mw7jkwxgOTfLy7r+rubyb56yT3jefAaPv7ePc8WGfTG/Z+KsnP93c/C9n5H+OOmQ0AvHf6e3x8kn+sqtvGfbCuhO98Z37xi5J8qLv/cG7VziR737l7epLXzbX/0vTu33sn+eLef1Wy/7r7yd19fHdvz+xNNW/p7p9P8tYkj5y6LT3/e++XR079vdI+CN396SSXV9UPTE0PSPLBeA6M8skk966qm06/j/aef8+Bsfb38f7GJA+uqiOn/148eGrjAFTVKUmelOTh3f2VuVU7k5xWs0/5OTGzN/29J8mFSU6q2acCHZbZ34+do+veKrr7ku6+dXdvn/4e70ly9+nvg+fAeuruG/wlyf0y+zfJ+5JcPF0eltkcyguSXDr9PGrqX5m9w/qjSS7J7BMKFn47tsIlyU8kef10/Q6Z/YLdneQ1SQ6f2m88Le+e1t9h0XVvhUuSk5Psmp4H/yvJkZ4DQ8//7yX5cJL3J3lFksM9Bzb0fL8qs/n138wsZDz2QB7vmc1N3j1dHrPo23V9uaxw/ndnNn9479/hF8z1f8p0/j+S5KFz7Q/L7JNRPprkKYu+Xdeny3L3wZL1n0hy9HTdc2AdL77hEgAABjHtBAAABhG+AQBgEOEbAAAGEb4BAGAQ4RsAAAYRvgHYp6q6UVVdtO+eAKxG+AZgLe6X5J2LLgLg+k74BrgBq6rtVfXhqnphVb2/ql5ZVQ+sqr+vqkur6p5T11OSvKGqfrWqLp4uH6+qty6yfoDrG1+yA3ADVlXbM/tmursl+UBmX9n93sy+cfDhmX1j3SOq6j1JfqKnr/2uqhsleUuSP+juv1lA6QDXS0a+Afh4d1/S3d/OLIBf0LORmUuSbK+q2yW5em/wnjwvyVsEb4D9c+iiCwBg4b4+d/3bc8vfzuzvxEOTvHFvh6p6dJLbJ3n8oPoAtgwj3wDsyylJ3pAkVXWPJE9M8gvTSDkA+0H4BmA1hyQ5qbs/PC0/PslRSd46venyhYsrDeD6xxsuAVhRVd0vs1HuX110LQBbgfANAACDmHYCAACDCN8AADCI8A0AAIMI3wAAMIjwDQAAgwjfAAAwiPANAACD/P8pvdDu6QL6+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114550"/>
            <a:ext cx="4114800" cy="2776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14" y="2114550"/>
            <a:ext cx="4114800" cy="27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1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2357440" y="2018271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THANKS!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 b="0" dirty="0" smtClean="0"/>
              <a:t>Introduction </a:t>
            </a:r>
            <a:endParaRPr sz="4800" dirty="0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4" y="1503550"/>
            <a:ext cx="7031426" cy="29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dirty="0" smtClean="0"/>
              <a:t>- We use a fixed </a:t>
            </a:r>
            <a:r>
              <a:rPr lang="en-US" dirty="0" err="1" smtClean="0"/>
              <a:t>uniprot</a:t>
            </a:r>
            <a:r>
              <a:rPr lang="en-US" dirty="0" smtClean="0"/>
              <a:t> </a:t>
            </a:r>
            <a:r>
              <a:rPr lang="en-US" dirty="0" err="1" smtClean="0"/>
              <a:t>fasta</a:t>
            </a:r>
            <a:r>
              <a:rPr lang="en-US" dirty="0" smtClean="0"/>
              <a:t> file for the Multiple RAWs .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- We convert RAWs files to </a:t>
            </a:r>
            <a:r>
              <a:rPr lang="en-US" dirty="0" err="1" smtClean="0"/>
              <a:t>mzML</a:t>
            </a:r>
            <a:r>
              <a:rPr lang="en-US" dirty="0" smtClean="0"/>
              <a:t> files  .</a:t>
            </a:r>
            <a:endParaRPr lang="es-ES"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57275" y="2133600"/>
            <a:ext cx="6591300" cy="149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&gt;sp|Q08954|YP199_YEAST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Smr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domain-containing protein YPL199C OS=Saccharomyces cerevisiae (strain ATCC 204508 / S288c) OX=559292 GN=YPL199C PE=1 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</a:rPr>
              <a:t>SV=1</a:t>
            </a:r>
          </a:p>
          <a:p>
            <a:pPr algn="ctr"/>
            <a:endParaRPr lang="en-US" sz="1200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MKGTGGVVVGTQNPVRDYNHSTDEEYQRLRRLADEAYKKRDQLSHESQTAYQQGDKKLAH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ELSEKSKAQLKTAEDFNMQAAEYVFVENNADSSSNEIDLHGLYVKEALFILQKRIKFAID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HNEPQLNVIVGKGLHSQNGIAKLKPSIEEFCAKHGIRNHLEKGNSGVLVLELQGVQMQMD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GPAVNAPTNQYNAQPHPQYNNNGGQPQGQAQNYNNSGNDNKDSTLTSIFKIFCNCIQSLA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6" y="1760854"/>
            <a:ext cx="3581400" cy="31349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45" y="2000250"/>
            <a:ext cx="3932555" cy="289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Second 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4" t="28265" r="24151" b="6531"/>
          <a:stretch/>
        </p:blipFill>
        <p:spPr bwMode="auto">
          <a:xfrm>
            <a:off x="301624" y="2095500"/>
            <a:ext cx="3937000" cy="2800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7" t="28587" r="24512" b="5889"/>
          <a:stretch/>
        </p:blipFill>
        <p:spPr bwMode="auto">
          <a:xfrm>
            <a:off x="4333875" y="2095500"/>
            <a:ext cx="3819524" cy="2800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756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 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23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033712"/>
            <a:ext cx="4114800" cy="277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033712"/>
            <a:ext cx="4114800" cy="27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Fourth 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2133600"/>
            <a:ext cx="4114800" cy="277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33600"/>
            <a:ext cx="4114800" cy="27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Fifth</a:t>
            </a:r>
            <a:r>
              <a:rPr lang="ar-EG" dirty="0" smtClean="0"/>
              <a:t> </a:t>
            </a:r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2143125"/>
            <a:ext cx="4114800" cy="277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43125"/>
            <a:ext cx="4114800" cy="27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Sixth </a:t>
            </a:r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23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9" y="2124075"/>
            <a:ext cx="4114800" cy="277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564" y="2124075"/>
            <a:ext cx="4114800" cy="27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Seven</a:t>
            </a:r>
            <a:r>
              <a:rPr lang="ar-EG" dirty="0" smtClean="0"/>
              <a:t> </a:t>
            </a:r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76275" y="1437004"/>
            <a:ext cx="7477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dirty="0"/>
              <a:t>Number of matched peaks: </a:t>
            </a: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2105025"/>
            <a:ext cx="4114800" cy="277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39" y="2105025"/>
            <a:ext cx="4114800" cy="27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991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151</Words>
  <Application>Microsoft Office PowerPoint</Application>
  <PresentationFormat>On-screen Show (16:9)</PresentationFormat>
  <Paragraphs>49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Catamaran</vt:lpstr>
      <vt:lpstr>Catamaran Thin</vt:lpstr>
      <vt:lpstr>Dauphin template</vt:lpstr>
      <vt:lpstr>Computational Biology</vt:lpstr>
      <vt:lpstr>Introduction </vt:lpstr>
      <vt:lpstr>The First Raw</vt:lpstr>
      <vt:lpstr>The Second Raw</vt:lpstr>
      <vt:lpstr>The Third Raw</vt:lpstr>
      <vt:lpstr>The Fourth Raw</vt:lpstr>
      <vt:lpstr>The Fifth Raw</vt:lpstr>
      <vt:lpstr>The Sixth Raw</vt:lpstr>
      <vt:lpstr>The Seven Raw</vt:lpstr>
      <vt:lpstr>The Eight Raw</vt:lpstr>
      <vt:lpstr>The Ninth Raw</vt:lpstr>
      <vt:lpstr>The Tenth Raw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</dc:title>
  <cp:lastModifiedBy>Windows User</cp:lastModifiedBy>
  <cp:revision>32</cp:revision>
  <dcterms:modified xsi:type="dcterms:W3CDTF">2022-01-08T12:12:11Z</dcterms:modified>
</cp:coreProperties>
</file>