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7"/>
  </p:notesMasterIdLst>
  <p:sldIdLst>
    <p:sldId id="256" r:id="rId2"/>
    <p:sldId id="305" r:id="rId3"/>
    <p:sldId id="306" r:id="rId4"/>
    <p:sldId id="307" r:id="rId5"/>
    <p:sldId id="308" r:id="rId6"/>
    <p:sldId id="309" r:id="rId7"/>
    <p:sldId id="312" r:id="rId8"/>
    <p:sldId id="313" r:id="rId9"/>
    <p:sldId id="310" r:id="rId10"/>
    <p:sldId id="314" r:id="rId11"/>
    <p:sldId id="311" r:id="rId12"/>
    <p:sldId id="272" r:id="rId13"/>
    <p:sldId id="316" r:id="rId14"/>
    <p:sldId id="315" r:id="rId15"/>
    <p:sldId id="283" r:id="rId1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8"/>
    </p:embeddedFont>
    <p:embeddedFont>
      <p:font typeface="Catamaran" panose="020B0604020202020204" charset="0"/>
      <p:regular r:id="rId19"/>
      <p:bold r:id="rId20"/>
    </p:embeddedFont>
    <p:embeddedFont>
      <p:font typeface="Catamaran Medium" panose="020B0604020202020204" charset="0"/>
      <p:regular r:id="rId21"/>
      <p:bold r:id="rId22"/>
    </p:embeddedFont>
    <p:embeddedFont>
      <p:font typeface="Coustard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AC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3223FF-207B-4255-B51D-A01E325AE65B}">
  <a:tblStyle styleId="{223223FF-207B-4255-B51D-A01E325AE6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9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7" name="Google Shape;9247;g148f9c064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8" name="Google Shape;9248;g148f9c064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1" name="Google Shape;9791;g10c9bbfca6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2" name="Google Shape;9792;g10c9bbfca61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773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3" name="Google Shape;9353;g10c9bbfca6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4" name="Google Shape;9354;g10c9bbfca6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631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6" name="Google Shape;10266;g10c9bbfca6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7" name="Google Shape;10267;g10c9bbfca6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7" name="Google Shape;9657;g148aaf3ebf0_0_51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8" name="Google Shape;9658;g148aaf3ebf0_0_51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55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6" name="Google Shape;10126;g10c9bbfca61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7" name="Google Shape;10127;g10c9bbfca61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810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7" name="Google Shape;10757;g10c9bbfca61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8" name="Google Shape;10758;g10c9bbfca61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9" name="Google Shape;10389;g10c9bbfca61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0" name="Google Shape;10390;g10c9bbfca61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131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7" name="Google Shape;9657;g148aaf3ebf0_0_51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8" name="Google Shape;9658;g148aaf3ebf0_0_51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839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6" name="Google Shape;10126;g10c9bbfca61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7" name="Google Shape;10127;g10c9bbfca61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669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6" name="Google Shape;10656;g10c9bbfca61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7" name="Google Shape;10657;g10c9bbfca61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692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3" name="Google Shape;9353;g10c9bbfca6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4" name="Google Shape;9354;g10c9bbfca6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941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9" name="Google Shape;9609;g148aaf3ebf0_0_52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0" name="Google Shape;9610;g148aaf3ebf0_0_52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254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0" name="Google Shape;10110;g14954c24c68_1_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1" name="Google Shape;10111;g14954c24c68_1_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87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3" name="Google Shape;9353;g10c9bbfca6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4" name="Google Shape;9354;g10c9bbfca6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01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082157" y="-503850"/>
            <a:ext cx="5202193" cy="2493393"/>
            <a:chOff x="4082157" y="-503850"/>
            <a:chExt cx="5202193" cy="2493393"/>
          </a:xfrm>
        </p:grpSpPr>
        <p:sp>
          <p:nvSpPr>
            <p:cNvPr id="10" name="Google Shape;10;p2"/>
            <p:cNvSpPr/>
            <p:nvPr/>
          </p:nvSpPr>
          <p:spPr>
            <a:xfrm>
              <a:off x="4082157" y="195099"/>
              <a:ext cx="5201608" cy="1794444"/>
            </a:xfrm>
            <a:custGeom>
              <a:avLst/>
              <a:gdLst/>
              <a:ahLst/>
              <a:cxnLst/>
              <a:rect l="l" t="t" r="r" b="b"/>
              <a:pathLst>
                <a:path w="186655" h="64392" extrusionOk="0">
                  <a:moveTo>
                    <a:pt x="2017" y="1"/>
                  </a:moveTo>
                  <a:cubicBezTo>
                    <a:pt x="1252" y="1"/>
                    <a:pt x="512" y="627"/>
                    <a:pt x="324" y="1331"/>
                  </a:cubicBezTo>
                  <a:cubicBezTo>
                    <a:pt x="1" y="2320"/>
                    <a:pt x="609" y="3157"/>
                    <a:pt x="1522" y="3518"/>
                  </a:cubicBezTo>
                  <a:cubicBezTo>
                    <a:pt x="13182" y="8102"/>
                    <a:pt x="22674" y="16186"/>
                    <a:pt x="31024" y="25373"/>
                  </a:cubicBezTo>
                  <a:cubicBezTo>
                    <a:pt x="35246" y="30014"/>
                    <a:pt x="39222" y="34883"/>
                    <a:pt x="43235" y="39677"/>
                  </a:cubicBezTo>
                  <a:cubicBezTo>
                    <a:pt x="47325" y="44584"/>
                    <a:pt x="51851" y="48997"/>
                    <a:pt x="56968" y="52801"/>
                  </a:cubicBezTo>
                  <a:cubicBezTo>
                    <a:pt x="66136" y="59648"/>
                    <a:pt x="77130" y="63700"/>
                    <a:pt x="88562" y="64309"/>
                  </a:cubicBezTo>
                  <a:cubicBezTo>
                    <a:pt x="89579" y="64364"/>
                    <a:pt x="90596" y="64391"/>
                    <a:pt x="91611" y="64391"/>
                  </a:cubicBezTo>
                  <a:cubicBezTo>
                    <a:pt x="102778" y="64391"/>
                    <a:pt x="113761" y="61113"/>
                    <a:pt x="123769" y="56301"/>
                  </a:cubicBezTo>
                  <a:cubicBezTo>
                    <a:pt x="135600" y="50614"/>
                    <a:pt x="146670" y="43214"/>
                    <a:pt x="159053" y="38707"/>
                  </a:cubicBezTo>
                  <a:cubicBezTo>
                    <a:pt x="163218" y="37185"/>
                    <a:pt x="167517" y="35949"/>
                    <a:pt x="171892" y="35283"/>
                  </a:cubicBezTo>
                  <a:cubicBezTo>
                    <a:pt x="173277" y="35063"/>
                    <a:pt x="174980" y="34829"/>
                    <a:pt x="176681" y="34829"/>
                  </a:cubicBezTo>
                  <a:cubicBezTo>
                    <a:pt x="179092" y="34829"/>
                    <a:pt x="181498" y="35298"/>
                    <a:pt x="182981" y="36938"/>
                  </a:cubicBezTo>
                  <a:cubicBezTo>
                    <a:pt x="183344" y="37341"/>
                    <a:pt x="183760" y="37510"/>
                    <a:pt x="184164" y="37510"/>
                  </a:cubicBezTo>
                  <a:cubicBezTo>
                    <a:pt x="185474" y="37510"/>
                    <a:pt x="186655" y="35735"/>
                    <a:pt x="185492" y="34427"/>
                  </a:cubicBezTo>
                  <a:cubicBezTo>
                    <a:pt x="183314" y="32010"/>
                    <a:pt x="179960" y="31346"/>
                    <a:pt x="176703" y="31346"/>
                  </a:cubicBezTo>
                  <a:cubicBezTo>
                    <a:pt x="175294" y="31346"/>
                    <a:pt x="173903" y="31470"/>
                    <a:pt x="172634" y="31631"/>
                  </a:cubicBezTo>
                  <a:cubicBezTo>
                    <a:pt x="167802" y="32220"/>
                    <a:pt x="163104" y="33552"/>
                    <a:pt x="158539" y="35131"/>
                  </a:cubicBezTo>
                  <a:cubicBezTo>
                    <a:pt x="145168" y="39829"/>
                    <a:pt x="133356" y="47951"/>
                    <a:pt x="120555" y="53923"/>
                  </a:cubicBezTo>
                  <a:cubicBezTo>
                    <a:pt x="111413" y="58180"/>
                    <a:pt x="101451" y="60824"/>
                    <a:pt x="91364" y="60824"/>
                  </a:cubicBezTo>
                  <a:cubicBezTo>
                    <a:pt x="89551" y="60824"/>
                    <a:pt x="87735" y="60738"/>
                    <a:pt x="85918" y="60561"/>
                  </a:cubicBezTo>
                  <a:cubicBezTo>
                    <a:pt x="74600" y="59458"/>
                    <a:pt x="64044" y="54380"/>
                    <a:pt x="55465" y="47076"/>
                  </a:cubicBezTo>
                  <a:cubicBezTo>
                    <a:pt x="50843" y="43157"/>
                    <a:pt x="46963" y="38592"/>
                    <a:pt x="43121" y="33951"/>
                  </a:cubicBezTo>
                  <a:cubicBezTo>
                    <a:pt x="39298" y="29367"/>
                    <a:pt x="35436" y="24764"/>
                    <a:pt x="31328" y="20428"/>
                  </a:cubicBezTo>
                  <a:cubicBezTo>
                    <a:pt x="23130" y="11773"/>
                    <a:pt x="13658" y="4488"/>
                    <a:pt x="2511" y="94"/>
                  </a:cubicBezTo>
                  <a:cubicBezTo>
                    <a:pt x="2349" y="30"/>
                    <a:pt x="2182" y="1"/>
                    <a:pt x="201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082157" y="-154752"/>
              <a:ext cx="5201664" cy="1795503"/>
            </a:xfrm>
            <a:custGeom>
              <a:avLst/>
              <a:gdLst/>
              <a:ahLst/>
              <a:cxnLst/>
              <a:rect l="l" t="t" r="r" b="b"/>
              <a:pathLst>
                <a:path w="186657" h="64430" extrusionOk="0">
                  <a:moveTo>
                    <a:pt x="1998" y="1"/>
                  </a:moveTo>
                  <a:cubicBezTo>
                    <a:pt x="1233" y="1"/>
                    <a:pt x="493" y="627"/>
                    <a:pt x="305" y="1331"/>
                  </a:cubicBezTo>
                  <a:cubicBezTo>
                    <a:pt x="1" y="2358"/>
                    <a:pt x="609" y="3176"/>
                    <a:pt x="1522" y="3537"/>
                  </a:cubicBezTo>
                  <a:cubicBezTo>
                    <a:pt x="13182" y="8121"/>
                    <a:pt x="22674" y="16205"/>
                    <a:pt x="31024" y="25392"/>
                  </a:cubicBezTo>
                  <a:cubicBezTo>
                    <a:pt x="35246" y="30033"/>
                    <a:pt x="39222" y="34903"/>
                    <a:pt x="43235" y="39715"/>
                  </a:cubicBezTo>
                  <a:cubicBezTo>
                    <a:pt x="47325" y="44603"/>
                    <a:pt x="51851" y="49035"/>
                    <a:pt x="56968" y="52839"/>
                  </a:cubicBezTo>
                  <a:cubicBezTo>
                    <a:pt x="66136" y="59687"/>
                    <a:pt x="77130" y="63719"/>
                    <a:pt x="88562" y="64347"/>
                  </a:cubicBezTo>
                  <a:cubicBezTo>
                    <a:pt x="89579" y="64402"/>
                    <a:pt x="90595" y="64429"/>
                    <a:pt x="91610" y="64429"/>
                  </a:cubicBezTo>
                  <a:cubicBezTo>
                    <a:pt x="102777" y="64429"/>
                    <a:pt x="113761" y="61150"/>
                    <a:pt x="123769" y="56320"/>
                  </a:cubicBezTo>
                  <a:cubicBezTo>
                    <a:pt x="135600" y="50652"/>
                    <a:pt x="146670" y="43253"/>
                    <a:pt x="159053" y="38726"/>
                  </a:cubicBezTo>
                  <a:cubicBezTo>
                    <a:pt x="163218" y="37204"/>
                    <a:pt x="167517" y="35968"/>
                    <a:pt x="171892" y="35302"/>
                  </a:cubicBezTo>
                  <a:cubicBezTo>
                    <a:pt x="173276" y="35090"/>
                    <a:pt x="174979" y="34858"/>
                    <a:pt x="176678" y="34858"/>
                  </a:cubicBezTo>
                  <a:cubicBezTo>
                    <a:pt x="179090" y="34858"/>
                    <a:pt x="181497" y="35325"/>
                    <a:pt x="182981" y="36976"/>
                  </a:cubicBezTo>
                  <a:cubicBezTo>
                    <a:pt x="183343" y="37378"/>
                    <a:pt x="183756" y="37546"/>
                    <a:pt x="184159" y="37546"/>
                  </a:cubicBezTo>
                  <a:cubicBezTo>
                    <a:pt x="185470" y="37546"/>
                    <a:pt x="186657" y="35756"/>
                    <a:pt x="185492" y="34446"/>
                  </a:cubicBezTo>
                  <a:cubicBezTo>
                    <a:pt x="183314" y="32030"/>
                    <a:pt x="179960" y="31365"/>
                    <a:pt x="176703" y="31365"/>
                  </a:cubicBezTo>
                  <a:cubicBezTo>
                    <a:pt x="175294" y="31365"/>
                    <a:pt x="173903" y="31489"/>
                    <a:pt x="172634" y="31650"/>
                  </a:cubicBezTo>
                  <a:cubicBezTo>
                    <a:pt x="167802" y="32240"/>
                    <a:pt x="163104" y="33571"/>
                    <a:pt x="158539" y="35169"/>
                  </a:cubicBezTo>
                  <a:cubicBezTo>
                    <a:pt x="145168" y="39848"/>
                    <a:pt x="133356" y="47970"/>
                    <a:pt x="120555" y="53942"/>
                  </a:cubicBezTo>
                  <a:cubicBezTo>
                    <a:pt x="111413" y="58199"/>
                    <a:pt x="101451" y="60843"/>
                    <a:pt x="91364" y="60843"/>
                  </a:cubicBezTo>
                  <a:cubicBezTo>
                    <a:pt x="89551" y="60843"/>
                    <a:pt x="87735" y="60757"/>
                    <a:pt x="85918" y="60581"/>
                  </a:cubicBezTo>
                  <a:cubicBezTo>
                    <a:pt x="74600" y="59497"/>
                    <a:pt x="64044" y="54399"/>
                    <a:pt x="55465" y="47095"/>
                  </a:cubicBezTo>
                  <a:cubicBezTo>
                    <a:pt x="50843" y="43177"/>
                    <a:pt x="46963" y="38612"/>
                    <a:pt x="43121" y="33971"/>
                  </a:cubicBezTo>
                  <a:cubicBezTo>
                    <a:pt x="39279" y="29349"/>
                    <a:pt x="35417" y="24784"/>
                    <a:pt x="31309" y="20428"/>
                  </a:cubicBezTo>
                  <a:cubicBezTo>
                    <a:pt x="23111" y="11773"/>
                    <a:pt x="13639" y="4488"/>
                    <a:pt x="2492" y="95"/>
                  </a:cubicBezTo>
                  <a:cubicBezTo>
                    <a:pt x="2330" y="30"/>
                    <a:pt x="2163" y="1"/>
                    <a:pt x="1998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082157" y="-503850"/>
              <a:ext cx="5202193" cy="1794751"/>
            </a:xfrm>
            <a:custGeom>
              <a:avLst/>
              <a:gdLst/>
              <a:ahLst/>
              <a:cxnLst/>
              <a:rect l="l" t="t" r="r" b="b"/>
              <a:pathLst>
                <a:path w="186676" h="64403" extrusionOk="0">
                  <a:moveTo>
                    <a:pt x="2009" y="0"/>
                  </a:moveTo>
                  <a:cubicBezTo>
                    <a:pt x="1240" y="0"/>
                    <a:pt x="494" y="616"/>
                    <a:pt x="305" y="1323"/>
                  </a:cubicBezTo>
                  <a:cubicBezTo>
                    <a:pt x="1" y="2350"/>
                    <a:pt x="609" y="3149"/>
                    <a:pt x="1522" y="3511"/>
                  </a:cubicBezTo>
                  <a:cubicBezTo>
                    <a:pt x="13182" y="8095"/>
                    <a:pt x="22674" y="16179"/>
                    <a:pt x="31024" y="25366"/>
                  </a:cubicBezTo>
                  <a:cubicBezTo>
                    <a:pt x="35246" y="30007"/>
                    <a:pt x="39222" y="34876"/>
                    <a:pt x="43235" y="39669"/>
                  </a:cubicBezTo>
                  <a:cubicBezTo>
                    <a:pt x="47325" y="44577"/>
                    <a:pt x="51871" y="49008"/>
                    <a:pt x="56987" y="52813"/>
                  </a:cubicBezTo>
                  <a:cubicBezTo>
                    <a:pt x="66155" y="59660"/>
                    <a:pt x="77149" y="63692"/>
                    <a:pt x="88581" y="64320"/>
                  </a:cubicBezTo>
                  <a:cubicBezTo>
                    <a:pt x="89599" y="64376"/>
                    <a:pt x="90617" y="64403"/>
                    <a:pt x="91633" y="64403"/>
                  </a:cubicBezTo>
                  <a:cubicBezTo>
                    <a:pt x="102815" y="64403"/>
                    <a:pt x="113797" y="61123"/>
                    <a:pt x="123788" y="56293"/>
                  </a:cubicBezTo>
                  <a:cubicBezTo>
                    <a:pt x="135638" y="50625"/>
                    <a:pt x="146689" y="43226"/>
                    <a:pt x="159072" y="38699"/>
                  </a:cubicBezTo>
                  <a:cubicBezTo>
                    <a:pt x="163237" y="37177"/>
                    <a:pt x="167536" y="35941"/>
                    <a:pt x="171911" y="35275"/>
                  </a:cubicBezTo>
                  <a:cubicBezTo>
                    <a:pt x="173303" y="35063"/>
                    <a:pt x="175007" y="34831"/>
                    <a:pt x="176706" y="34831"/>
                  </a:cubicBezTo>
                  <a:cubicBezTo>
                    <a:pt x="179116" y="34831"/>
                    <a:pt x="181516" y="35298"/>
                    <a:pt x="183000" y="36949"/>
                  </a:cubicBezTo>
                  <a:cubicBezTo>
                    <a:pt x="183362" y="37351"/>
                    <a:pt x="183775" y="37519"/>
                    <a:pt x="184178" y="37519"/>
                  </a:cubicBezTo>
                  <a:cubicBezTo>
                    <a:pt x="185489" y="37519"/>
                    <a:pt x="186676" y="35730"/>
                    <a:pt x="185511" y="34419"/>
                  </a:cubicBezTo>
                  <a:cubicBezTo>
                    <a:pt x="183347" y="32003"/>
                    <a:pt x="179987" y="31338"/>
                    <a:pt x="176725" y="31338"/>
                  </a:cubicBezTo>
                  <a:cubicBezTo>
                    <a:pt x="175315" y="31338"/>
                    <a:pt x="173922" y="31463"/>
                    <a:pt x="172653" y="31623"/>
                  </a:cubicBezTo>
                  <a:cubicBezTo>
                    <a:pt x="167822" y="32213"/>
                    <a:pt x="163123" y="33544"/>
                    <a:pt x="158558" y="35142"/>
                  </a:cubicBezTo>
                  <a:cubicBezTo>
                    <a:pt x="145187" y="39821"/>
                    <a:pt x="133375" y="47962"/>
                    <a:pt x="120593" y="53916"/>
                  </a:cubicBezTo>
                  <a:cubicBezTo>
                    <a:pt x="111435" y="58172"/>
                    <a:pt x="101484" y="60816"/>
                    <a:pt x="91389" y="60816"/>
                  </a:cubicBezTo>
                  <a:cubicBezTo>
                    <a:pt x="89575" y="60816"/>
                    <a:pt x="87756" y="60731"/>
                    <a:pt x="85937" y="60554"/>
                  </a:cubicBezTo>
                  <a:cubicBezTo>
                    <a:pt x="74619" y="59470"/>
                    <a:pt x="64063" y="54372"/>
                    <a:pt x="55484" y="47068"/>
                  </a:cubicBezTo>
                  <a:cubicBezTo>
                    <a:pt x="50881" y="43150"/>
                    <a:pt x="47001" y="38585"/>
                    <a:pt x="43140" y="33944"/>
                  </a:cubicBezTo>
                  <a:cubicBezTo>
                    <a:pt x="39279" y="29341"/>
                    <a:pt x="35417" y="24738"/>
                    <a:pt x="31309" y="20420"/>
                  </a:cubicBezTo>
                  <a:cubicBezTo>
                    <a:pt x="23111" y="11766"/>
                    <a:pt x="13639" y="4481"/>
                    <a:pt x="2492" y="87"/>
                  </a:cubicBezTo>
                  <a:cubicBezTo>
                    <a:pt x="2334" y="27"/>
                    <a:pt x="2171" y="0"/>
                    <a:pt x="2009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519875" y="1198836"/>
            <a:ext cx="2019058" cy="4141278"/>
            <a:chOff x="-519875" y="1198836"/>
            <a:chExt cx="2019058" cy="4141278"/>
          </a:xfrm>
        </p:grpSpPr>
        <p:sp>
          <p:nvSpPr>
            <p:cNvPr id="14" name="Google Shape;14;p2"/>
            <p:cNvSpPr/>
            <p:nvPr/>
          </p:nvSpPr>
          <p:spPr>
            <a:xfrm>
              <a:off x="-45986" y="1198836"/>
              <a:ext cx="1545169" cy="4096216"/>
            </a:xfrm>
            <a:custGeom>
              <a:avLst/>
              <a:gdLst/>
              <a:ahLst/>
              <a:cxnLst/>
              <a:rect l="l" t="t" r="r" b="b"/>
              <a:pathLst>
                <a:path w="55447" h="146989" extrusionOk="0">
                  <a:moveTo>
                    <a:pt x="24369" y="143976"/>
                  </a:moveTo>
                  <a:cubicBezTo>
                    <a:pt x="24244" y="144087"/>
                    <a:pt x="24218" y="144144"/>
                    <a:pt x="24236" y="144146"/>
                  </a:cubicBezTo>
                  <a:lnTo>
                    <a:pt x="24236" y="144146"/>
                  </a:lnTo>
                  <a:cubicBezTo>
                    <a:pt x="24273" y="144097"/>
                    <a:pt x="24313" y="144050"/>
                    <a:pt x="24356" y="144005"/>
                  </a:cubicBezTo>
                  <a:lnTo>
                    <a:pt x="24356" y="144005"/>
                  </a:lnTo>
                  <a:cubicBezTo>
                    <a:pt x="24360" y="143996"/>
                    <a:pt x="24365" y="143986"/>
                    <a:pt x="24369" y="143976"/>
                  </a:cubicBezTo>
                  <a:close/>
                  <a:moveTo>
                    <a:pt x="2150" y="0"/>
                  </a:moveTo>
                  <a:cubicBezTo>
                    <a:pt x="1870" y="0"/>
                    <a:pt x="1581" y="73"/>
                    <a:pt x="1294" y="235"/>
                  </a:cubicBezTo>
                  <a:cubicBezTo>
                    <a:pt x="476" y="710"/>
                    <a:pt x="0" y="1928"/>
                    <a:pt x="590" y="2708"/>
                  </a:cubicBezTo>
                  <a:cubicBezTo>
                    <a:pt x="3900" y="7120"/>
                    <a:pt x="9397" y="9327"/>
                    <a:pt x="13962" y="12085"/>
                  </a:cubicBezTo>
                  <a:cubicBezTo>
                    <a:pt x="19858" y="15642"/>
                    <a:pt x="24880" y="20568"/>
                    <a:pt x="30034" y="25057"/>
                  </a:cubicBezTo>
                  <a:cubicBezTo>
                    <a:pt x="39107" y="32951"/>
                    <a:pt x="46297" y="42765"/>
                    <a:pt x="49379" y="54520"/>
                  </a:cubicBezTo>
                  <a:cubicBezTo>
                    <a:pt x="52669" y="67036"/>
                    <a:pt x="51528" y="80179"/>
                    <a:pt x="47819" y="92429"/>
                  </a:cubicBezTo>
                  <a:cubicBezTo>
                    <a:pt x="44129" y="104621"/>
                    <a:pt x="38118" y="115938"/>
                    <a:pt x="32336" y="127237"/>
                  </a:cubicBezTo>
                  <a:cubicBezTo>
                    <a:pt x="30738" y="130318"/>
                    <a:pt x="29178" y="133437"/>
                    <a:pt x="27657" y="136557"/>
                  </a:cubicBezTo>
                  <a:cubicBezTo>
                    <a:pt x="26877" y="138174"/>
                    <a:pt x="26078" y="139790"/>
                    <a:pt x="25336" y="141426"/>
                  </a:cubicBezTo>
                  <a:cubicBezTo>
                    <a:pt x="25184" y="141788"/>
                    <a:pt x="25013" y="142111"/>
                    <a:pt x="24861" y="142472"/>
                  </a:cubicBezTo>
                  <a:cubicBezTo>
                    <a:pt x="24737" y="142705"/>
                    <a:pt x="24663" y="142937"/>
                    <a:pt x="24640" y="143191"/>
                  </a:cubicBezTo>
                  <a:lnTo>
                    <a:pt x="24640" y="143191"/>
                  </a:lnTo>
                  <a:cubicBezTo>
                    <a:pt x="24632" y="143221"/>
                    <a:pt x="24623" y="143267"/>
                    <a:pt x="24613" y="143328"/>
                  </a:cubicBezTo>
                  <a:cubicBezTo>
                    <a:pt x="24537" y="143537"/>
                    <a:pt x="24461" y="143747"/>
                    <a:pt x="24385" y="143937"/>
                  </a:cubicBezTo>
                  <a:cubicBezTo>
                    <a:pt x="24380" y="143951"/>
                    <a:pt x="24375" y="143964"/>
                    <a:pt x="24369" y="143976"/>
                  </a:cubicBezTo>
                  <a:lnTo>
                    <a:pt x="24369" y="143976"/>
                  </a:lnTo>
                  <a:cubicBezTo>
                    <a:pt x="24401" y="143949"/>
                    <a:pt x="24438" y="143918"/>
                    <a:pt x="24482" y="143884"/>
                  </a:cubicBezTo>
                  <a:lnTo>
                    <a:pt x="24482" y="143884"/>
                  </a:lnTo>
                  <a:cubicBezTo>
                    <a:pt x="24438" y="143922"/>
                    <a:pt x="24396" y="143963"/>
                    <a:pt x="24356" y="144005"/>
                  </a:cubicBezTo>
                  <a:lnTo>
                    <a:pt x="24356" y="144005"/>
                  </a:lnTo>
                  <a:cubicBezTo>
                    <a:pt x="24308" y="144100"/>
                    <a:pt x="24255" y="144146"/>
                    <a:pt x="24237" y="144146"/>
                  </a:cubicBezTo>
                  <a:cubicBezTo>
                    <a:pt x="24236" y="144146"/>
                    <a:pt x="24236" y="144146"/>
                    <a:pt x="24236" y="144146"/>
                  </a:cubicBezTo>
                  <a:lnTo>
                    <a:pt x="24236" y="144146"/>
                  </a:lnTo>
                  <a:cubicBezTo>
                    <a:pt x="23948" y="144525"/>
                    <a:pt x="23814" y="145031"/>
                    <a:pt x="23967" y="145630"/>
                  </a:cubicBezTo>
                  <a:cubicBezTo>
                    <a:pt x="23967" y="145649"/>
                    <a:pt x="23967" y="145649"/>
                    <a:pt x="23986" y="145668"/>
                  </a:cubicBezTo>
                  <a:cubicBezTo>
                    <a:pt x="24193" y="146468"/>
                    <a:pt x="24960" y="146988"/>
                    <a:pt x="25744" y="146988"/>
                  </a:cubicBezTo>
                  <a:cubicBezTo>
                    <a:pt x="26040" y="146988"/>
                    <a:pt x="26339" y="146914"/>
                    <a:pt x="26611" y="146752"/>
                  </a:cubicBezTo>
                  <a:cubicBezTo>
                    <a:pt x="27441" y="146235"/>
                    <a:pt x="27884" y="145033"/>
                    <a:pt x="28089" y="143999"/>
                  </a:cubicBezTo>
                  <a:lnTo>
                    <a:pt x="28089" y="143999"/>
                  </a:lnTo>
                  <a:cubicBezTo>
                    <a:pt x="38565" y="121104"/>
                    <a:pt x="53701" y="99132"/>
                    <a:pt x="54876" y="73180"/>
                  </a:cubicBezTo>
                  <a:cubicBezTo>
                    <a:pt x="55446" y="60512"/>
                    <a:pt x="52498" y="47711"/>
                    <a:pt x="45536" y="37059"/>
                  </a:cubicBezTo>
                  <a:cubicBezTo>
                    <a:pt x="42227" y="32019"/>
                    <a:pt x="38156" y="27530"/>
                    <a:pt x="33724" y="23497"/>
                  </a:cubicBezTo>
                  <a:cubicBezTo>
                    <a:pt x="28456" y="18704"/>
                    <a:pt x="23111" y="13987"/>
                    <a:pt x="17290" y="9916"/>
                  </a:cubicBezTo>
                  <a:cubicBezTo>
                    <a:pt x="14989" y="8300"/>
                    <a:pt x="12440" y="7044"/>
                    <a:pt x="10005" y="5637"/>
                  </a:cubicBezTo>
                  <a:cubicBezTo>
                    <a:pt x="7818" y="4343"/>
                    <a:pt x="5307" y="2955"/>
                    <a:pt x="3728" y="882"/>
                  </a:cubicBezTo>
                  <a:cubicBezTo>
                    <a:pt x="3324" y="347"/>
                    <a:pt x="2759" y="0"/>
                    <a:pt x="2150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82387" y="1220572"/>
              <a:ext cx="1544612" cy="4096216"/>
            </a:xfrm>
            <a:custGeom>
              <a:avLst/>
              <a:gdLst/>
              <a:ahLst/>
              <a:cxnLst/>
              <a:rect l="l" t="t" r="r" b="b"/>
              <a:pathLst>
                <a:path w="55427" h="146989" extrusionOk="0">
                  <a:moveTo>
                    <a:pt x="2125" y="0"/>
                  </a:moveTo>
                  <a:cubicBezTo>
                    <a:pt x="1842" y="0"/>
                    <a:pt x="1549" y="73"/>
                    <a:pt x="1255" y="235"/>
                  </a:cubicBezTo>
                  <a:cubicBezTo>
                    <a:pt x="438" y="748"/>
                    <a:pt x="0" y="1966"/>
                    <a:pt x="571" y="2726"/>
                  </a:cubicBezTo>
                  <a:cubicBezTo>
                    <a:pt x="3880" y="7120"/>
                    <a:pt x="9358" y="9327"/>
                    <a:pt x="13923" y="12085"/>
                  </a:cubicBezTo>
                  <a:cubicBezTo>
                    <a:pt x="19820" y="15661"/>
                    <a:pt x="24841" y="20568"/>
                    <a:pt x="29996" y="25076"/>
                  </a:cubicBezTo>
                  <a:cubicBezTo>
                    <a:pt x="39088" y="32969"/>
                    <a:pt x="46259" y="42784"/>
                    <a:pt x="49359" y="54520"/>
                  </a:cubicBezTo>
                  <a:cubicBezTo>
                    <a:pt x="52631" y="67036"/>
                    <a:pt x="51490" y="80179"/>
                    <a:pt x="47780" y="92428"/>
                  </a:cubicBezTo>
                  <a:cubicBezTo>
                    <a:pt x="44109" y="104621"/>
                    <a:pt x="38080" y="115938"/>
                    <a:pt x="32317" y="127237"/>
                  </a:cubicBezTo>
                  <a:cubicBezTo>
                    <a:pt x="30719" y="130318"/>
                    <a:pt x="29140" y="133437"/>
                    <a:pt x="27618" y="136557"/>
                  </a:cubicBezTo>
                  <a:cubicBezTo>
                    <a:pt x="26839" y="138173"/>
                    <a:pt x="26059" y="139790"/>
                    <a:pt x="25317" y="141426"/>
                  </a:cubicBezTo>
                  <a:cubicBezTo>
                    <a:pt x="25146" y="141787"/>
                    <a:pt x="24994" y="142111"/>
                    <a:pt x="24841" y="142472"/>
                  </a:cubicBezTo>
                  <a:cubicBezTo>
                    <a:pt x="24710" y="142691"/>
                    <a:pt x="24646" y="142911"/>
                    <a:pt x="24623" y="143156"/>
                  </a:cubicBezTo>
                  <a:lnTo>
                    <a:pt x="24623" y="143156"/>
                  </a:lnTo>
                  <a:cubicBezTo>
                    <a:pt x="24613" y="143174"/>
                    <a:pt x="24597" y="143233"/>
                    <a:pt x="24575" y="143328"/>
                  </a:cubicBezTo>
                  <a:cubicBezTo>
                    <a:pt x="24518" y="143537"/>
                    <a:pt x="24442" y="143747"/>
                    <a:pt x="24366" y="143937"/>
                  </a:cubicBezTo>
                  <a:cubicBezTo>
                    <a:pt x="24361" y="143951"/>
                    <a:pt x="24355" y="143964"/>
                    <a:pt x="24350" y="143976"/>
                  </a:cubicBezTo>
                  <a:lnTo>
                    <a:pt x="24350" y="143976"/>
                  </a:lnTo>
                  <a:cubicBezTo>
                    <a:pt x="24441" y="143896"/>
                    <a:pt x="24585" y="143787"/>
                    <a:pt x="24803" y="143651"/>
                  </a:cubicBezTo>
                  <a:cubicBezTo>
                    <a:pt x="24807" y="143653"/>
                    <a:pt x="24810" y="143654"/>
                    <a:pt x="24814" y="143656"/>
                  </a:cubicBezTo>
                  <a:lnTo>
                    <a:pt x="24814" y="143656"/>
                  </a:lnTo>
                  <a:cubicBezTo>
                    <a:pt x="24630" y="143754"/>
                    <a:pt x="24463" y="143881"/>
                    <a:pt x="24322" y="144033"/>
                  </a:cubicBezTo>
                  <a:lnTo>
                    <a:pt x="24322" y="144033"/>
                  </a:lnTo>
                  <a:cubicBezTo>
                    <a:pt x="24285" y="144096"/>
                    <a:pt x="24248" y="144133"/>
                    <a:pt x="24227" y="144143"/>
                  </a:cubicBezTo>
                  <a:lnTo>
                    <a:pt x="24227" y="144143"/>
                  </a:lnTo>
                  <a:cubicBezTo>
                    <a:pt x="24257" y="144105"/>
                    <a:pt x="24289" y="144068"/>
                    <a:pt x="24322" y="144033"/>
                  </a:cubicBezTo>
                  <a:lnTo>
                    <a:pt x="24322" y="144033"/>
                  </a:lnTo>
                  <a:cubicBezTo>
                    <a:pt x="24331" y="144016"/>
                    <a:pt x="24341" y="143997"/>
                    <a:pt x="24350" y="143976"/>
                  </a:cubicBezTo>
                  <a:lnTo>
                    <a:pt x="24350" y="143976"/>
                  </a:lnTo>
                  <a:cubicBezTo>
                    <a:pt x="24222" y="144088"/>
                    <a:pt x="24198" y="144146"/>
                    <a:pt x="24217" y="144146"/>
                  </a:cubicBezTo>
                  <a:cubicBezTo>
                    <a:pt x="24220" y="144146"/>
                    <a:pt x="24223" y="144145"/>
                    <a:pt x="24227" y="144143"/>
                  </a:cubicBezTo>
                  <a:lnTo>
                    <a:pt x="24227" y="144143"/>
                  </a:lnTo>
                  <a:cubicBezTo>
                    <a:pt x="23932" y="144521"/>
                    <a:pt x="23793" y="145029"/>
                    <a:pt x="23947" y="145630"/>
                  </a:cubicBezTo>
                  <a:cubicBezTo>
                    <a:pt x="23947" y="145649"/>
                    <a:pt x="23947" y="145649"/>
                    <a:pt x="23966" y="145687"/>
                  </a:cubicBezTo>
                  <a:cubicBezTo>
                    <a:pt x="24173" y="146472"/>
                    <a:pt x="24940" y="146989"/>
                    <a:pt x="25715" y="146989"/>
                  </a:cubicBezTo>
                  <a:cubicBezTo>
                    <a:pt x="26009" y="146989"/>
                    <a:pt x="26305" y="146914"/>
                    <a:pt x="26572" y="146752"/>
                  </a:cubicBezTo>
                  <a:cubicBezTo>
                    <a:pt x="27418" y="146235"/>
                    <a:pt x="27864" y="145034"/>
                    <a:pt x="28070" y="143999"/>
                  </a:cubicBezTo>
                  <a:lnTo>
                    <a:pt x="28070" y="143999"/>
                  </a:lnTo>
                  <a:cubicBezTo>
                    <a:pt x="38546" y="121104"/>
                    <a:pt x="53663" y="99132"/>
                    <a:pt x="54856" y="73179"/>
                  </a:cubicBezTo>
                  <a:cubicBezTo>
                    <a:pt x="55427" y="60512"/>
                    <a:pt x="52479" y="47730"/>
                    <a:pt x="45498" y="37078"/>
                  </a:cubicBezTo>
                  <a:cubicBezTo>
                    <a:pt x="42207" y="32037"/>
                    <a:pt x="38137" y="27530"/>
                    <a:pt x="33686" y="23497"/>
                  </a:cubicBezTo>
                  <a:cubicBezTo>
                    <a:pt x="28436" y="18723"/>
                    <a:pt x="23091" y="13987"/>
                    <a:pt x="17252" y="9916"/>
                  </a:cubicBezTo>
                  <a:cubicBezTo>
                    <a:pt x="14951" y="8300"/>
                    <a:pt x="12402" y="7044"/>
                    <a:pt x="9986" y="5637"/>
                  </a:cubicBezTo>
                  <a:cubicBezTo>
                    <a:pt x="7799" y="4362"/>
                    <a:pt x="5269" y="2955"/>
                    <a:pt x="3709" y="881"/>
                  </a:cubicBezTo>
                  <a:cubicBezTo>
                    <a:pt x="3305" y="347"/>
                    <a:pt x="2740" y="0"/>
                    <a:pt x="2125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519875" y="1243870"/>
              <a:ext cx="1545169" cy="4096244"/>
            </a:xfrm>
            <a:custGeom>
              <a:avLst/>
              <a:gdLst/>
              <a:ahLst/>
              <a:cxnLst/>
              <a:rect l="l" t="t" r="r" b="b"/>
              <a:pathLst>
                <a:path w="55447" h="146990" extrusionOk="0">
                  <a:moveTo>
                    <a:pt x="24823" y="143652"/>
                  </a:moveTo>
                  <a:cubicBezTo>
                    <a:pt x="24823" y="143652"/>
                    <a:pt x="24823" y="143652"/>
                    <a:pt x="24823" y="143652"/>
                  </a:cubicBezTo>
                  <a:lnTo>
                    <a:pt x="24823" y="143652"/>
                  </a:lnTo>
                  <a:cubicBezTo>
                    <a:pt x="24823" y="143653"/>
                    <a:pt x="24822" y="143653"/>
                    <a:pt x="24822" y="143653"/>
                  </a:cubicBezTo>
                  <a:lnTo>
                    <a:pt x="24822" y="143653"/>
                  </a:lnTo>
                  <a:cubicBezTo>
                    <a:pt x="24822" y="143653"/>
                    <a:pt x="24823" y="143653"/>
                    <a:pt x="24823" y="143652"/>
                  </a:cubicBezTo>
                  <a:close/>
                  <a:moveTo>
                    <a:pt x="24398" y="143953"/>
                  </a:moveTo>
                  <a:cubicBezTo>
                    <a:pt x="24250" y="144078"/>
                    <a:pt x="24219" y="144143"/>
                    <a:pt x="24240" y="144147"/>
                  </a:cubicBezTo>
                  <a:lnTo>
                    <a:pt x="24240" y="144147"/>
                  </a:lnTo>
                  <a:cubicBezTo>
                    <a:pt x="24284" y="144088"/>
                    <a:pt x="24333" y="144033"/>
                    <a:pt x="24385" y="143981"/>
                  </a:cubicBezTo>
                  <a:lnTo>
                    <a:pt x="24385" y="143981"/>
                  </a:lnTo>
                  <a:cubicBezTo>
                    <a:pt x="24389" y="143972"/>
                    <a:pt x="24394" y="143962"/>
                    <a:pt x="24398" y="143953"/>
                  </a:cubicBezTo>
                  <a:close/>
                  <a:moveTo>
                    <a:pt x="2159" y="1"/>
                  </a:moveTo>
                  <a:cubicBezTo>
                    <a:pt x="1879" y="1"/>
                    <a:pt x="1587" y="74"/>
                    <a:pt x="1294" y="236"/>
                  </a:cubicBezTo>
                  <a:cubicBezTo>
                    <a:pt x="457" y="711"/>
                    <a:pt x="1" y="1928"/>
                    <a:pt x="590" y="2689"/>
                  </a:cubicBezTo>
                  <a:cubicBezTo>
                    <a:pt x="3900" y="7083"/>
                    <a:pt x="9397" y="9309"/>
                    <a:pt x="13962" y="12067"/>
                  </a:cubicBezTo>
                  <a:cubicBezTo>
                    <a:pt x="19859" y="15623"/>
                    <a:pt x="24880" y="20550"/>
                    <a:pt x="30035" y="25039"/>
                  </a:cubicBezTo>
                  <a:cubicBezTo>
                    <a:pt x="39127" y="32951"/>
                    <a:pt x="46317" y="42747"/>
                    <a:pt x="49398" y="54521"/>
                  </a:cubicBezTo>
                  <a:cubicBezTo>
                    <a:pt x="52669" y="67037"/>
                    <a:pt x="51528" y="80180"/>
                    <a:pt x="47819" y="92429"/>
                  </a:cubicBezTo>
                  <a:cubicBezTo>
                    <a:pt x="44129" y="104622"/>
                    <a:pt x="38119" y="115939"/>
                    <a:pt x="32336" y="127237"/>
                  </a:cubicBezTo>
                  <a:cubicBezTo>
                    <a:pt x="30757" y="130319"/>
                    <a:pt x="29179" y="133438"/>
                    <a:pt x="27657" y="136558"/>
                  </a:cubicBezTo>
                  <a:cubicBezTo>
                    <a:pt x="26877" y="138174"/>
                    <a:pt x="26097" y="139791"/>
                    <a:pt x="25356" y="141427"/>
                  </a:cubicBezTo>
                  <a:cubicBezTo>
                    <a:pt x="25184" y="141788"/>
                    <a:pt x="25013" y="142112"/>
                    <a:pt x="24880" y="142473"/>
                  </a:cubicBezTo>
                  <a:cubicBezTo>
                    <a:pt x="24733" y="142718"/>
                    <a:pt x="24656" y="142963"/>
                    <a:pt x="24637" y="143232"/>
                  </a:cubicBezTo>
                  <a:lnTo>
                    <a:pt x="24637" y="143232"/>
                  </a:lnTo>
                  <a:cubicBezTo>
                    <a:pt x="24631" y="143258"/>
                    <a:pt x="24623" y="143291"/>
                    <a:pt x="24614" y="143329"/>
                  </a:cubicBezTo>
                  <a:cubicBezTo>
                    <a:pt x="24538" y="143538"/>
                    <a:pt x="24481" y="143747"/>
                    <a:pt x="24405" y="143938"/>
                  </a:cubicBezTo>
                  <a:cubicBezTo>
                    <a:pt x="24402" y="143943"/>
                    <a:pt x="24400" y="143948"/>
                    <a:pt x="24398" y="143953"/>
                  </a:cubicBezTo>
                  <a:lnTo>
                    <a:pt x="24398" y="143953"/>
                  </a:lnTo>
                  <a:cubicBezTo>
                    <a:pt x="24434" y="143922"/>
                    <a:pt x="24478" y="143888"/>
                    <a:pt x="24529" y="143850"/>
                  </a:cubicBezTo>
                  <a:lnTo>
                    <a:pt x="24529" y="143850"/>
                  </a:lnTo>
                  <a:cubicBezTo>
                    <a:pt x="24479" y="143891"/>
                    <a:pt x="24431" y="143934"/>
                    <a:pt x="24385" y="143981"/>
                  </a:cubicBezTo>
                  <a:lnTo>
                    <a:pt x="24385" y="143981"/>
                  </a:lnTo>
                  <a:cubicBezTo>
                    <a:pt x="24329" y="144092"/>
                    <a:pt x="24263" y="144147"/>
                    <a:pt x="24241" y="144147"/>
                  </a:cubicBezTo>
                  <a:cubicBezTo>
                    <a:pt x="24241" y="144147"/>
                    <a:pt x="24240" y="144147"/>
                    <a:pt x="24240" y="144147"/>
                  </a:cubicBezTo>
                  <a:lnTo>
                    <a:pt x="24240" y="144147"/>
                  </a:lnTo>
                  <a:cubicBezTo>
                    <a:pt x="23950" y="144525"/>
                    <a:pt x="23815" y="145032"/>
                    <a:pt x="23967" y="145631"/>
                  </a:cubicBezTo>
                  <a:cubicBezTo>
                    <a:pt x="23967" y="145650"/>
                    <a:pt x="23967" y="145650"/>
                    <a:pt x="24005" y="145669"/>
                  </a:cubicBezTo>
                  <a:cubicBezTo>
                    <a:pt x="24212" y="146469"/>
                    <a:pt x="24980" y="146989"/>
                    <a:pt x="25756" y="146989"/>
                  </a:cubicBezTo>
                  <a:cubicBezTo>
                    <a:pt x="26050" y="146989"/>
                    <a:pt x="26345" y="146915"/>
                    <a:pt x="26611" y="146753"/>
                  </a:cubicBezTo>
                  <a:cubicBezTo>
                    <a:pt x="27470" y="146228"/>
                    <a:pt x="27903" y="144998"/>
                    <a:pt x="28111" y="143953"/>
                  </a:cubicBezTo>
                  <a:lnTo>
                    <a:pt x="28111" y="143953"/>
                  </a:lnTo>
                  <a:cubicBezTo>
                    <a:pt x="38605" y="121075"/>
                    <a:pt x="53702" y="99115"/>
                    <a:pt x="54876" y="73180"/>
                  </a:cubicBezTo>
                  <a:cubicBezTo>
                    <a:pt x="55447" y="60513"/>
                    <a:pt x="52498" y="47712"/>
                    <a:pt x="45537" y="37060"/>
                  </a:cubicBezTo>
                  <a:cubicBezTo>
                    <a:pt x="42227" y="32019"/>
                    <a:pt x="38176" y="27530"/>
                    <a:pt x="33725" y="23498"/>
                  </a:cubicBezTo>
                  <a:cubicBezTo>
                    <a:pt x="28475" y="18705"/>
                    <a:pt x="23111" y="13988"/>
                    <a:pt x="17291" y="9917"/>
                  </a:cubicBezTo>
                  <a:cubicBezTo>
                    <a:pt x="14989" y="8300"/>
                    <a:pt x="12440" y="7045"/>
                    <a:pt x="10025" y="5638"/>
                  </a:cubicBezTo>
                  <a:cubicBezTo>
                    <a:pt x="7837" y="4344"/>
                    <a:pt x="5308" y="2956"/>
                    <a:pt x="3748" y="882"/>
                  </a:cubicBezTo>
                  <a:cubicBezTo>
                    <a:pt x="3331" y="348"/>
                    <a:pt x="2771" y="1"/>
                    <a:pt x="2159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471992" y="3091774"/>
            <a:ext cx="7807582" cy="2576715"/>
            <a:chOff x="1471992" y="3091774"/>
            <a:chExt cx="7807582" cy="2576715"/>
          </a:xfrm>
        </p:grpSpPr>
        <p:sp>
          <p:nvSpPr>
            <p:cNvPr id="18" name="Google Shape;18;p2"/>
            <p:cNvSpPr/>
            <p:nvPr/>
          </p:nvSpPr>
          <p:spPr>
            <a:xfrm>
              <a:off x="1471992" y="3091774"/>
              <a:ext cx="7807554" cy="2070500"/>
            </a:xfrm>
            <a:custGeom>
              <a:avLst/>
              <a:gdLst/>
              <a:ahLst/>
              <a:cxnLst/>
              <a:rect l="l" t="t" r="r" b="b"/>
              <a:pathLst>
                <a:path w="280167" h="74298" extrusionOk="0">
                  <a:moveTo>
                    <a:pt x="155907" y="1"/>
                  </a:moveTo>
                  <a:cubicBezTo>
                    <a:pt x="149667" y="1"/>
                    <a:pt x="143370" y="1179"/>
                    <a:pt x="137355" y="2667"/>
                  </a:cubicBezTo>
                  <a:cubicBezTo>
                    <a:pt x="130051" y="4493"/>
                    <a:pt x="123013" y="7213"/>
                    <a:pt x="116203" y="10370"/>
                  </a:cubicBezTo>
                  <a:cubicBezTo>
                    <a:pt x="87919" y="23533"/>
                    <a:pt x="64866" y="45273"/>
                    <a:pt x="37514" y="60052"/>
                  </a:cubicBezTo>
                  <a:cubicBezTo>
                    <a:pt x="31599" y="63267"/>
                    <a:pt x="25474" y="65740"/>
                    <a:pt x="19197" y="68079"/>
                  </a:cubicBezTo>
                  <a:cubicBezTo>
                    <a:pt x="16094" y="69240"/>
                    <a:pt x="12035" y="70775"/>
                    <a:pt x="8306" y="70775"/>
                  </a:cubicBezTo>
                  <a:cubicBezTo>
                    <a:pt x="6595" y="70775"/>
                    <a:pt x="4953" y="70452"/>
                    <a:pt x="3505" y="69620"/>
                  </a:cubicBezTo>
                  <a:cubicBezTo>
                    <a:pt x="3200" y="69452"/>
                    <a:pt x="2901" y="69378"/>
                    <a:pt x="2619" y="69378"/>
                  </a:cubicBezTo>
                  <a:cubicBezTo>
                    <a:pt x="1024" y="69378"/>
                    <a:pt x="0" y="71750"/>
                    <a:pt x="1698" y="72720"/>
                  </a:cubicBezTo>
                  <a:cubicBezTo>
                    <a:pt x="3694" y="73858"/>
                    <a:pt x="5898" y="74298"/>
                    <a:pt x="8163" y="74298"/>
                  </a:cubicBezTo>
                  <a:cubicBezTo>
                    <a:pt x="12370" y="74298"/>
                    <a:pt x="16786" y="72780"/>
                    <a:pt x="20472" y="71408"/>
                  </a:cubicBezTo>
                  <a:cubicBezTo>
                    <a:pt x="27890" y="68631"/>
                    <a:pt x="35041" y="65588"/>
                    <a:pt x="41946" y="61707"/>
                  </a:cubicBezTo>
                  <a:cubicBezTo>
                    <a:pt x="55641" y="54004"/>
                    <a:pt x="68290" y="44608"/>
                    <a:pt x="81167" y="35668"/>
                  </a:cubicBezTo>
                  <a:cubicBezTo>
                    <a:pt x="93683" y="26975"/>
                    <a:pt x="106522" y="18568"/>
                    <a:pt x="120445" y="12348"/>
                  </a:cubicBezTo>
                  <a:cubicBezTo>
                    <a:pt x="127293" y="9286"/>
                    <a:pt x="134463" y="6870"/>
                    <a:pt x="141786" y="5311"/>
                  </a:cubicBezTo>
                  <a:cubicBezTo>
                    <a:pt x="146492" y="4294"/>
                    <a:pt x="151315" y="3599"/>
                    <a:pt x="156131" y="3599"/>
                  </a:cubicBezTo>
                  <a:cubicBezTo>
                    <a:pt x="158342" y="3599"/>
                    <a:pt x="160551" y="3745"/>
                    <a:pt x="162747" y="4074"/>
                  </a:cubicBezTo>
                  <a:cubicBezTo>
                    <a:pt x="175225" y="5900"/>
                    <a:pt x="185858" y="12995"/>
                    <a:pt x="196300" y="19614"/>
                  </a:cubicBezTo>
                  <a:cubicBezTo>
                    <a:pt x="201835" y="23133"/>
                    <a:pt x="207427" y="26557"/>
                    <a:pt x="213362" y="29372"/>
                  </a:cubicBezTo>
                  <a:cubicBezTo>
                    <a:pt x="220361" y="32682"/>
                    <a:pt x="227723" y="35383"/>
                    <a:pt x="235236" y="37209"/>
                  </a:cubicBezTo>
                  <a:cubicBezTo>
                    <a:pt x="240657" y="38534"/>
                    <a:pt x="246173" y="39256"/>
                    <a:pt x="251645" y="39256"/>
                  </a:cubicBezTo>
                  <a:cubicBezTo>
                    <a:pt x="260936" y="39256"/>
                    <a:pt x="270103" y="37175"/>
                    <a:pt x="278470" y="32434"/>
                  </a:cubicBezTo>
                  <a:cubicBezTo>
                    <a:pt x="280166" y="31465"/>
                    <a:pt x="279132" y="29110"/>
                    <a:pt x="277547" y="29110"/>
                  </a:cubicBezTo>
                  <a:cubicBezTo>
                    <a:pt x="277265" y="29110"/>
                    <a:pt x="276967" y="29184"/>
                    <a:pt x="276663" y="29353"/>
                  </a:cubicBezTo>
                  <a:cubicBezTo>
                    <a:pt x="269644" y="33328"/>
                    <a:pt x="261865" y="35459"/>
                    <a:pt x="253838" y="35744"/>
                  </a:cubicBezTo>
                  <a:cubicBezTo>
                    <a:pt x="253226" y="35765"/>
                    <a:pt x="252615" y="35775"/>
                    <a:pt x="252004" y="35775"/>
                  </a:cubicBezTo>
                  <a:cubicBezTo>
                    <a:pt x="244756" y="35775"/>
                    <a:pt x="237600" y="34349"/>
                    <a:pt x="230671" y="32244"/>
                  </a:cubicBezTo>
                  <a:cubicBezTo>
                    <a:pt x="223595" y="30095"/>
                    <a:pt x="216671" y="27242"/>
                    <a:pt x="210166" y="23723"/>
                  </a:cubicBezTo>
                  <a:cubicBezTo>
                    <a:pt x="204460" y="20660"/>
                    <a:pt x="199058" y="17104"/>
                    <a:pt x="193580" y="13642"/>
                  </a:cubicBezTo>
                  <a:cubicBezTo>
                    <a:pt x="182928" y="6927"/>
                    <a:pt x="171782" y="936"/>
                    <a:pt x="158962" y="99"/>
                  </a:cubicBezTo>
                  <a:cubicBezTo>
                    <a:pt x="157946" y="32"/>
                    <a:pt x="156928" y="1"/>
                    <a:pt x="15590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72020" y="3345118"/>
              <a:ext cx="7807554" cy="2070137"/>
            </a:xfrm>
            <a:custGeom>
              <a:avLst/>
              <a:gdLst/>
              <a:ahLst/>
              <a:cxnLst/>
              <a:rect l="l" t="t" r="r" b="b"/>
              <a:pathLst>
                <a:path w="280167" h="74285" extrusionOk="0">
                  <a:moveTo>
                    <a:pt x="155877" y="1"/>
                  </a:moveTo>
                  <a:cubicBezTo>
                    <a:pt x="149647" y="1"/>
                    <a:pt x="143360" y="1166"/>
                    <a:pt x="137354" y="2668"/>
                  </a:cubicBezTo>
                  <a:cubicBezTo>
                    <a:pt x="130050" y="4494"/>
                    <a:pt x="123012" y="7195"/>
                    <a:pt x="116202" y="10371"/>
                  </a:cubicBezTo>
                  <a:cubicBezTo>
                    <a:pt x="87918" y="23533"/>
                    <a:pt x="64865" y="45274"/>
                    <a:pt x="37513" y="60053"/>
                  </a:cubicBezTo>
                  <a:cubicBezTo>
                    <a:pt x="31598" y="63268"/>
                    <a:pt x="25473" y="65741"/>
                    <a:pt x="19196" y="68061"/>
                  </a:cubicBezTo>
                  <a:cubicBezTo>
                    <a:pt x="16087" y="69224"/>
                    <a:pt x="12018" y="70763"/>
                    <a:pt x="8283" y="70763"/>
                  </a:cubicBezTo>
                  <a:cubicBezTo>
                    <a:pt x="6580" y="70763"/>
                    <a:pt x="4946" y="70443"/>
                    <a:pt x="3504" y="69621"/>
                  </a:cubicBezTo>
                  <a:cubicBezTo>
                    <a:pt x="3197" y="69452"/>
                    <a:pt x="2897" y="69378"/>
                    <a:pt x="2614" y="69378"/>
                  </a:cubicBezTo>
                  <a:cubicBezTo>
                    <a:pt x="1021" y="69378"/>
                    <a:pt x="1" y="71733"/>
                    <a:pt x="1697" y="72702"/>
                  </a:cubicBezTo>
                  <a:cubicBezTo>
                    <a:pt x="3698" y="73843"/>
                    <a:pt x="5908" y="74284"/>
                    <a:pt x="8179" y="74284"/>
                  </a:cubicBezTo>
                  <a:cubicBezTo>
                    <a:pt x="12381" y="74284"/>
                    <a:pt x="16790" y="72773"/>
                    <a:pt x="20471" y="71390"/>
                  </a:cubicBezTo>
                  <a:cubicBezTo>
                    <a:pt x="27889" y="68613"/>
                    <a:pt x="35040" y="65569"/>
                    <a:pt x="41945" y="61689"/>
                  </a:cubicBezTo>
                  <a:cubicBezTo>
                    <a:pt x="55640" y="53986"/>
                    <a:pt x="68289" y="44609"/>
                    <a:pt x="81166" y="35669"/>
                  </a:cubicBezTo>
                  <a:cubicBezTo>
                    <a:pt x="93682" y="26957"/>
                    <a:pt x="106521" y="18569"/>
                    <a:pt x="120444" y="12330"/>
                  </a:cubicBezTo>
                  <a:cubicBezTo>
                    <a:pt x="127292" y="9268"/>
                    <a:pt x="134462" y="6871"/>
                    <a:pt x="141785" y="5293"/>
                  </a:cubicBezTo>
                  <a:cubicBezTo>
                    <a:pt x="146506" y="4286"/>
                    <a:pt x="151344" y="3584"/>
                    <a:pt x="156175" y="3584"/>
                  </a:cubicBezTo>
                  <a:cubicBezTo>
                    <a:pt x="158370" y="3584"/>
                    <a:pt x="160565" y="3729"/>
                    <a:pt x="162746" y="4056"/>
                  </a:cubicBezTo>
                  <a:cubicBezTo>
                    <a:pt x="175224" y="5901"/>
                    <a:pt x="185857" y="12977"/>
                    <a:pt x="196299" y="19615"/>
                  </a:cubicBezTo>
                  <a:cubicBezTo>
                    <a:pt x="201834" y="23134"/>
                    <a:pt x="207426" y="26558"/>
                    <a:pt x="213361" y="29354"/>
                  </a:cubicBezTo>
                  <a:cubicBezTo>
                    <a:pt x="220360" y="32663"/>
                    <a:pt x="227722" y="35383"/>
                    <a:pt x="235235" y="37209"/>
                  </a:cubicBezTo>
                  <a:cubicBezTo>
                    <a:pt x="240658" y="38528"/>
                    <a:pt x="246176" y="39248"/>
                    <a:pt x="251650" y="39248"/>
                  </a:cubicBezTo>
                  <a:cubicBezTo>
                    <a:pt x="260939" y="39248"/>
                    <a:pt x="270103" y="37175"/>
                    <a:pt x="278469" y="32435"/>
                  </a:cubicBezTo>
                  <a:cubicBezTo>
                    <a:pt x="280167" y="31465"/>
                    <a:pt x="279129" y="29093"/>
                    <a:pt x="277541" y="29093"/>
                  </a:cubicBezTo>
                  <a:cubicBezTo>
                    <a:pt x="277261" y="29093"/>
                    <a:pt x="276964" y="29167"/>
                    <a:pt x="276662" y="29335"/>
                  </a:cubicBezTo>
                  <a:cubicBezTo>
                    <a:pt x="269643" y="33329"/>
                    <a:pt x="261864" y="35441"/>
                    <a:pt x="253837" y="35726"/>
                  </a:cubicBezTo>
                  <a:cubicBezTo>
                    <a:pt x="253219" y="35747"/>
                    <a:pt x="252601" y="35757"/>
                    <a:pt x="251983" y="35757"/>
                  </a:cubicBezTo>
                  <a:cubicBezTo>
                    <a:pt x="244742" y="35757"/>
                    <a:pt x="237593" y="34348"/>
                    <a:pt x="230670" y="32245"/>
                  </a:cubicBezTo>
                  <a:cubicBezTo>
                    <a:pt x="223594" y="30096"/>
                    <a:pt x="216670" y="27243"/>
                    <a:pt x="210165" y="23724"/>
                  </a:cubicBezTo>
                  <a:cubicBezTo>
                    <a:pt x="204459" y="20661"/>
                    <a:pt x="199057" y="17085"/>
                    <a:pt x="193579" y="13643"/>
                  </a:cubicBezTo>
                  <a:cubicBezTo>
                    <a:pt x="182927" y="6909"/>
                    <a:pt x="171781" y="918"/>
                    <a:pt x="158961" y="100"/>
                  </a:cubicBezTo>
                  <a:cubicBezTo>
                    <a:pt x="157936" y="32"/>
                    <a:pt x="156907" y="1"/>
                    <a:pt x="15587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72047" y="3597989"/>
              <a:ext cx="7807498" cy="2070500"/>
            </a:xfrm>
            <a:custGeom>
              <a:avLst/>
              <a:gdLst/>
              <a:ahLst/>
              <a:cxnLst/>
              <a:rect l="l" t="t" r="r" b="b"/>
              <a:pathLst>
                <a:path w="280165" h="74298" extrusionOk="0">
                  <a:moveTo>
                    <a:pt x="155905" y="0"/>
                  </a:moveTo>
                  <a:cubicBezTo>
                    <a:pt x="149665" y="0"/>
                    <a:pt x="143368" y="1179"/>
                    <a:pt x="137353" y="2667"/>
                  </a:cubicBezTo>
                  <a:cubicBezTo>
                    <a:pt x="130049" y="4493"/>
                    <a:pt x="123011" y="7213"/>
                    <a:pt x="116201" y="10370"/>
                  </a:cubicBezTo>
                  <a:cubicBezTo>
                    <a:pt x="87917" y="23551"/>
                    <a:pt x="64864" y="45273"/>
                    <a:pt x="37512" y="60071"/>
                  </a:cubicBezTo>
                  <a:cubicBezTo>
                    <a:pt x="31597" y="63267"/>
                    <a:pt x="25472" y="65740"/>
                    <a:pt x="19195" y="68079"/>
                  </a:cubicBezTo>
                  <a:cubicBezTo>
                    <a:pt x="16092" y="69239"/>
                    <a:pt x="12033" y="70775"/>
                    <a:pt x="8304" y="70775"/>
                  </a:cubicBezTo>
                  <a:cubicBezTo>
                    <a:pt x="6593" y="70775"/>
                    <a:pt x="4951" y="70452"/>
                    <a:pt x="3503" y="69620"/>
                  </a:cubicBezTo>
                  <a:cubicBezTo>
                    <a:pt x="3195" y="69447"/>
                    <a:pt x="2893" y="69372"/>
                    <a:pt x="2610" y="69372"/>
                  </a:cubicBezTo>
                  <a:cubicBezTo>
                    <a:pt x="1019" y="69372"/>
                    <a:pt x="1" y="71752"/>
                    <a:pt x="1696" y="72720"/>
                  </a:cubicBezTo>
                  <a:cubicBezTo>
                    <a:pt x="3692" y="73858"/>
                    <a:pt x="5896" y="74298"/>
                    <a:pt x="8161" y="74298"/>
                  </a:cubicBezTo>
                  <a:cubicBezTo>
                    <a:pt x="12368" y="74298"/>
                    <a:pt x="16784" y="72780"/>
                    <a:pt x="20470" y="71408"/>
                  </a:cubicBezTo>
                  <a:cubicBezTo>
                    <a:pt x="27888" y="68612"/>
                    <a:pt x="35039" y="65587"/>
                    <a:pt x="41944" y="61707"/>
                  </a:cubicBezTo>
                  <a:cubicBezTo>
                    <a:pt x="55639" y="54004"/>
                    <a:pt x="68288" y="44607"/>
                    <a:pt x="81165" y="35668"/>
                  </a:cubicBezTo>
                  <a:cubicBezTo>
                    <a:pt x="93681" y="26975"/>
                    <a:pt x="106520" y="18568"/>
                    <a:pt x="120443" y="12348"/>
                  </a:cubicBezTo>
                  <a:cubicBezTo>
                    <a:pt x="127291" y="9286"/>
                    <a:pt x="134461" y="6870"/>
                    <a:pt x="141784" y="5310"/>
                  </a:cubicBezTo>
                  <a:cubicBezTo>
                    <a:pt x="146490" y="4294"/>
                    <a:pt x="151313" y="3598"/>
                    <a:pt x="156129" y="3598"/>
                  </a:cubicBezTo>
                  <a:cubicBezTo>
                    <a:pt x="158340" y="3598"/>
                    <a:pt x="160549" y="3745"/>
                    <a:pt x="162745" y="4074"/>
                  </a:cubicBezTo>
                  <a:cubicBezTo>
                    <a:pt x="175223" y="5900"/>
                    <a:pt x="185856" y="12976"/>
                    <a:pt x="196298" y="19614"/>
                  </a:cubicBezTo>
                  <a:cubicBezTo>
                    <a:pt x="201833" y="23133"/>
                    <a:pt x="207425" y="26557"/>
                    <a:pt x="213360" y="29372"/>
                  </a:cubicBezTo>
                  <a:cubicBezTo>
                    <a:pt x="220359" y="32681"/>
                    <a:pt x="227721" y="35382"/>
                    <a:pt x="235234" y="37208"/>
                  </a:cubicBezTo>
                  <a:cubicBezTo>
                    <a:pt x="240655" y="38534"/>
                    <a:pt x="246171" y="39256"/>
                    <a:pt x="251643" y="39256"/>
                  </a:cubicBezTo>
                  <a:cubicBezTo>
                    <a:pt x="260934" y="39256"/>
                    <a:pt x="270101" y="37175"/>
                    <a:pt x="278468" y="32434"/>
                  </a:cubicBezTo>
                  <a:cubicBezTo>
                    <a:pt x="280164" y="31465"/>
                    <a:pt x="279130" y="29110"/>
                    <a:pt x="277545" y="29110"/>
                  </a:cubicBezTo>
                  <a:cubicBezTo>
                    <a:pt x="277263" y="29110"/>
                    <a:pt x="276965" y="29184"/>
                    <a:pt x="276661" y="29353"/>
                  </a:cubicBezTo>
                  <a:cubicBezTo>
                    <a:pt x="269642" y="33328"/>
                    <a:pt x="261863" y="35458"/>
                    <a:pt x="253836" y="35744"/>
                  </a:cubicBezTo>
                  <a:cubicBezTo>
                    <a:pt x="253224" y="35764"/>
                    <a:pt x="252613" y="35775"/>
                    <a:pt x="252002" y="35775"/>
                  </a:cubicBezTo>
                  <a:cubicBezTo>
                    <a:pt x="244754" y="35775"/>
                    <a:pt x="237598" y="34349"/>
                    <a:pt x="230669" y="32244"/>
                  </a:cubicBezTo>
                  <a:cubicBezTo>
                    <a:pt x="223593" y="30095"/>
                    <a:pt x="216669" y="27241"/>
                    <a:pt x="210164" y="23723"/>
                  </a:cubicBezTo>
                  <a:cubicBezTo>
                    <a:pt x="204458" y="20660"/>
                    <a:pt x="199056" y="17103"/>
                    <a:pt x="193578" y="13661"/>
                  </a:cubicBezTo>
                  <a:cubicBezTo>
                    <a:pt x="182926" y="6927"/>
                    <a:pt x="171780" y="936"/>
                    <a:pt x="158960" y="99"/>
                  </a:cubicBezTo>
                  <a:cubicBezTo>
                    <a:pt x="157944" y="32"/>
                    <a:pt x="156926" y="0"/>
                    <a:pt x="155905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297527" y="0"/>
            <a:ext cx="1070045" cy="1045102"/>
            <a:chOff x="297527" y="0"/>
            <a:chExt cx="1070045" cy="1045102"/>
          </a:xfrm>
        </p:grpSpPr>
        <p:sp>
          <p:nvSpPr>
            <p:cNvPr id="22" name="Google Shape;22;p2"/>
            <p:cNvSpPr/>
            <p:nvPr/>
          </p:nvSpPr>
          <p:spPr>
            <a:xfrm>
              <a:off x="385096" y="65115"/>
              <a:ext cx="864375" cy="791983"/>
            </a:xfrm>
            <a:custGeom>
              <a:avLst/>
              <a:gdLst/>
              <a:ahLst/>
              <a:cxnLst/>
              <a:rect l="l" t="t" r="r" b="b"/>
              <a:pathLst>
                <a:path w="32298" h="29593" extrusionOk="0">
                  <a:moveTo>
                    <a:pt x="16757" y="1"/>
                  </a:moveTo>
                  <a:cubicBezTo>
                    <a:pt x="16170" y="1"/>
                    <a:pt x="15586" y="65"/>
                    <a:pt x="15027" y="213"/>
                  </a:cubicBezTo>
                  <a:cubicBezTo>
                    <a:pt x="11755" y="1107"/>
                    <a:pt x="6810" y="4131"/>
                    <a:pt x="4927" y="5767"/>
                  </a:cubicBezTo>
                  <a:cubicBezTo>
                    <a:pt x="3025" y="7383"/>
                    <a:pt x="2435" y="10693"/>
                    <a:pt x="1884" y="12043"/>
                  </a:cubicBezTo>
                  <a:cubicBezTo>
                    <a:pt x="1332" y="13413"/>
                    <a:pt x="723" y="16513"/>
                    <a:pt x="362" y="18948"/>
                  </a:cubicBezTo>
                  <a:cubicBezTo>
                    <a:pt x="0" y="21345"/>
                    <a:pt x="1009" y="25719"/>
                    <a:pt x="3710" y="28173"/>
                  </a:cubicBezTo>
                  <a:cubicBezTo>
                    <a:pt x="4942" y="29274"/>
                    <a:pt x="6684" y="29592"/>
                    <a:pt x="8409" y="29592"/>
                  </a:cubicBezTo>
                  <a:cubicBezTo>
                    <a:pt x="10438" y="29592"/>
                    <a:pt x="12442" y="29152"/>
                    <a:pt x="13562" y="29029"/>
                  </a:cubicBezTo>
                  <a:cubicBezTo>
                    <a:pt x="15617" y="28782"/>
                    <a:pt x="18337" y="25168"/>
                    <a:pt x="20429" y="23893"/>
                  </a:cubicBezTo>
                  <a:cubicBezTo>
                    <a:pt x="22521" y="22581"/>
                    <a:pt x="23263" y="19519"/>
                    <a:pt x="25165" y="18701"/>
                  </a:cubicBezTo>
                  <a:cubicBezTo>
                    <a:pt x="27067" y="17902"/>
                    <a:pt x="30814" y="14744"/>
                    <a:pt x="31556" y="12709"/>
                  </a:cubicBezTo>
                  <a:cubicBezTo>
                    <a:pt x="32298" y="10693"/>
                    <a:pt x="29369" y="5291"/>
                    <a:pt x="28418" y="3998"/>
                  </a:cubicBezTo>
                  <a:cubicBezTo>
                    <a:pt x="27467" y="2685"/>
                    <a:pt x="24043" y="2799"/>
                    <a:pt x="22825" y="1905"/>
                  </a:cubicBezTo>
                  <a:cubicBezTo>
                    <a:pt x="21839" y="1166"/>
                    <a:pt x="19266" y="1"/>
                    <a:pt x="167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45853" y="536391"/>
              <a:ext cx="253013" cy="242870"/>
            </a:xfrm>
            <a:custGeom>
              <a:avLst/>
              <a:gdLst/>
              <a:ahLst/>
              <a:cxnLst/>
              <a:rect l="l" t="t" r="r" b="b"/>
              <a:pathLst>
                <a:path w="9454" h="9075" extrusionOk="0">
                  <a:moveTo>
                    <a:pt x="7193" y="1"/>
                  </a:moveTo>
                  <a:cubicBezTo>
                    <a:pt x="6298" y="1"/>
                    <a:pt x="5104" y="600"/>
                    <a:pt x="3748" y="1339"/>
                  </a:cubicBezTo>
                  <a:cubicBezTo>
                    <a:pt x="1846" y="2385"/>
                    <a:pt x="362" y="4268"/>
                    <a:pt x="191" y="5923"/>
                  </a:cubicBezTo>
                  <a:cubicBezTo>
                    <a:pt x="0" y="7597"/>
                    <a:pt x="1313" y="8852"/>
                    <a:pt x="3443" y="9061"/>
                  </a:cubicBezTo>
                  <a:cubicBezTo>
                    <a:pt x="3531" y="9070"/>
                    <a:pt x="3618" y="9074"/>
                    <a:pt x="3705" y="9074"/>
                  </a:cubicBezTo>
                  <a:cubicBezTo>
                    <a:pt x="5746" y="9074"/>
                    <a:pt x="7535" y="6778"/>
                    <a:pt x="8484" y="5409"/>
                  </a:cubicBezTo>
                  <a:cubicBezTo>
                    <a:pt x="9454" y="3983"/>
                    <a:pt x="9207" y="1986"/>
                    <a:pt x="8408" y="673"/>
                  </a:cubicBezTo>
                  <a:cubicBezTo>
                    <a:pt x="8117" y="196"/>
                    <a:pt x="7704" y="1"/>
                    <a:pt x="719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79612" y="377015"/>
              <a:ext cx="106595" cy="76032"/>
            </a:xfrm>
            <a:custGeom>
              <a:avLst/>
              <a:gdLst/>
              <a:ahLst/>
              <a:cxnLst/>
              <a:rect l="l" t="t" r="r" b="b"/>
              <a:pathLst>
                <a:path w="3983" h="2841" extrusionOk="0">
                  <a:moveTo>
                    <a:pt x="1669" y="0"/>
                  </a:moveTo>
                  <a:cubicBezTo>
                    <a:pt x="1467" y="0"/>
                    <a:pt x="1273" y="44"/>
                    <a:pt x="1104" y="142"/>
                  </a:cubicBezTo>
                  <a:cubicBezTo>
                    <a:pt x="1" y="751"/>
                    <a:pt x="647" y="2082"/>
                    <a:pt x="1180" y="2634"/>
                  </a:cubicBezTo>
                  <a:cubicBezTo>
                    <a:pt x="1314" y="2778"/>
                    <a:pt x="1470" y="2840"/>
                    <a:pt x="1642" y="2840"/>
                  </a:cubicBezTo>
                  <a:cubicBezTo>
                    <a:pt x="2128" y="2840"/>
                    <a:pt x="2739" y="2340"/>
                    <a:pt x="3329" y="1778"/>
                  </a:cubicBezTo>
                  <a:cubicBezTo>
                    <a:pt x="3983" y="1156"/>
                    <a:pt x="2713" y="0"/>
                    <a:pt x="166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71476" y="368558"/>
              <a:ext cx="106675" cy="76113"/>
            </a:xfrm>
            <a:custGeom>
              <a:avLst/>
              <a:gdLst/>
              <a:ahLst/>
              <a:cxnLst/>
              <a:rect l="l" t="t" r="r" b="b"/>
              <a:pathLst>
                <a:path w="3986" h="2844" extrusionOk="0">
                  <a:moveTo>
                    <a:pt x="1653" y="1"/>
                  </a:moveTo>
                  <a:cubicBezTo>
                    <a:pt x="1457" y="1"/>
                    <a:pt x="1269" y="42"/>
                    <a:pt x="1103" y="135"/>
                  </a:cubicBezTo>
                  <a:cubicBezTo>
                    <a:pt x="0" y="763"/>
                    <a:pt x="647" y="2094"/>
                    <a:pt x="1161" y="2646"/>
                  </a:cubicBezTo>
                  <a:cubicBezTo>
                    <a:pt x="1299" y="2784"/>
                    <a:pt x="1457" y="2844"/>
                    <a:pt x="1630" y="2844"/>
                  </a:cubicBezTo>
                  <a:cubicBezTo>
                    <a:pt x="2125" y="2844"/>
                    <a:pt x="2737" y="2353"/>
                    <a:pt x="3329" y="1790"/>
                  </a:cubicBezTo>
                  <a:cubicBezTo>
                    <a:pt x="3986" y="1165"/>
                    <a:pt x="2700" y="1"/>
                    <a:pt x="165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4584" y="616253"/>
              <a:ext cx="87620" cy="66237"/>
            </a:xfrm>
            <a:custGeom>
              <a:avLst/>
              <a:gdLst/>
              <a:ahLst/>
              <a:cxnLst/>
              <a:rect l="l" t="t" r="r" b="b"/>
              <a:pathLst>
                <a:path w="3274" h="2475" extrusionOk="0">
                  <a:moveTo>
                    <a:pt x="1270" y="1"/>
                  </a:moveTo>
                  <a:cubicBezTo>
                    <a:pt x="1153" y="1"/>
                    <a:pt x="1040" y="16"/>
                    <a:pt x="933" y="48"/>
                  </a:cubicBezTo>
                  <a:cubicBezTo>
                    <a:pt x="1" y="333"/>
                    <a:pt x="419" y="1665"/>
                    <a:pt x="933" y="2254"/>
                  </a:cubicBezTo>
                  <a:cubicBezTo>
                    <a:pt x="1059" y="2410"/>
                    <a:pt x="1212" y="2475"/>
                    <a:pt x="1378" y="2475"/>
                  </a:cubicBezTo>
                  <a:cubicBezTo>
                    <a:pt x="1860" y="2475"/>
                    <a:pt x="2453" y="1927"/>
                    <a:pt x="2835" y="1474"/>
                  </a:cubicBezTo>
                  <a:cubicBezTo>
                    <a:pt x="3274" y="917"/>
                    <a:pt x="2185" y="1"/>
                    <a:pt x="127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26448" y="607635"/>
              <a:ext cx="87139" cy="66719"/>
            </a:xfrm>
            <a:custGeom>
              <a:avLst/>
              <a:gdLst/>
              <a:ahLst/>
              <a:cxnLst/>
              <a:rect l="l" t="t" r="r" b="b"/>
              <a:pathLst>
                <a:path w="3256" h="2493" extrusionOk="0">
                  <a:moveTo>
                    <a:pt x="1245" y="0"/>
                  </a:moveTo>
                  <a:cubicBezTo>
                    <a:pt x="1131" y="0"/>
                    <a:pt x="1019" y="15"/>
                    <a:pt x="914" y="47"/>
                  </a:cubicBezTo>
                  <a:cubicBezTo>
                    <a:pt x="1" y="332"/>
                    <a:pt x="419" y="1663"/>
                    <a:pt x="914" y="2272"/>
                  </a:cubicBezTo>
                  <a:cubicBezTo>
                    <a:pt x="1040" y="2427"/>
                    <a:pt x="1193" y="2492"/>
                    <a:pt x="1360" y="2492"/>
                  </a:cubicBezTo>
                  <a:cubicBezTo>
                    <a:pt x="1847" y="2492"/>
                    <a:pt x="2447" y="1940"/>
                    <a:pt x="2816" y="1473"/>
                  </a:cubicBezTo>
                  <a:cubicBezTo>
                    <a:pt x="3255" y="932"/>
                    <a:pt x="2162" y="0"/>
                    <a:pt x="124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74057" y="578276"/>
              <a:ext cx="62143" cy="36932"/>
            </a:xfrm>
            <a:custGeom>
              <a:avLst/>
              <a:gdLst/>
              <a:ahLst/>
              <a:cxnLst/>
              <a:rect l="l" t="t" r="r" b="b"/>
              <a:pathLst>
                <a:path w="2322" h="1380" extrusionOk="0">
                  <a:moveTo>
                    <a:pt x="1102" y="1"/>
                  </a:moveTo>
                  <a:cubicBezTo>
                    <a:pt x="1007" y="1"/>
                    <a:pt x="913" y="25"/>
                    <a:pt x="823" y="78"/>
                  </a:cubicBezTo>
                  <a:cubicBezTo>
                    <a:pt x="0" y="578"/>
                    <a:pt x="463" y="1379"/>
                    <a:pt x="1168" y="1379"/>
                  </a:cubicBezTo>
                  <a:cubicBezTo>
                    <a:pt x="1295" y="1379"/>
                    <a:pt x="1429" y="1354"/>
                    <a:pt x="1565" y="1296"/>
                  </a:cubicBezTo>
                  <a:cubicBezTo>
                    <a:pt x="2322" y="983"/>
                    <a:pt x="1712" y="1"/>
                    <a:pt x="1102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65546" y="570140"/>
              <a:ext cx="63026" cy="36905"/>
            </a:xfrm>
            <a:custGeom>
              <a:avLst/>
              <a:gdLst/>
              <a:ahLst/>
              <a:cxnLst/>
              <a:rect l="l" t="t" r="r" b="b"/>
              <a:pathLst>
                <a:path w="2355" h="1379" extrusionOk="0">
                  <a:moveTo>
                    <a:pt x="1135" y="0"/>
                  </a:moveTo>
                  <a:cubicBezTo>
                    <a:pt x="1040" y="0"/>
                    <a:pt x="945" y="24"/>
                    <a:pt x="856" y="78"/>
                  </a:cubicBezTo>
                  <a:cubicBezTo>
                    <a:pt x="1" y="578"/>
                    <a:pt x="473" y="1379"/>
                    <a:pt x="1193" y="1379"/>
                  </a:cubicBezTo>
                  <a:cubicBezTo>
                    <a:pt x="1322" y="1379"/>
                    <a:pt x="1459" y="1353"/>
                    <a:pt x="1597" y="1295"/>
                  </a:cubicBezTo>
                  <a:cubicBezTo>
                    <a:pt x="2355" y="983"/>
                    <a:pt x="1744" y="0"/>
                    <a:pt x="113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40684" y="214401"/>
              <a:ext cx="73195" cy="31366"/>
            </a:xfrm>
            <a:custGeom>
              <a:avLst/>
              <a:gdLst/>
              <a:ahLst/>
              <a:cxnLst/>
              <a:rect l="l" t="t" r="r" b="b"/>
              <a:pathLst>
                <a:path w="2735" h="1172" extrusionOk="0">
                  <a:moveTo>
                    <a:pt x="1229" y="1"/>
                  </a:moveTo>
                  <a:cubicBezTo>
                    <a:pt x="1048" y="1"/>
                    <a:pt x="867" y="45"/>
                    <a:pt x="703" y="151"/>
                  </a:cubicBezTo>
                  <a:cubicBezTo>
                    <a:pt x="0" y="603"/>
                    <a:pt x="694" y="1171"/>
                    <a:pt x="1481" y="1171"/>
                  </a:cubicBezTo>
                  <a:cubicBezTo>
                    <a:pt x="1653" y="1171"/>
                    <a:pt x="1829" y="1144"/>
                    <a:pt x="1996" y="1083"/>
                  </a:cubicBezTo>
                  <a:cubicBezTo>
                    <a:pt x="2734" y="790"/>
                    <a:pt x="1993" y="1"/>
                    <a:pt x="122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32629" y="206265"/>
              <a:ext cx="73008" cy="31018"/>
            </a:xfrm>
            <a:custGeom>
              <a:avLst/>
              <a:gdLst/>
              <a:ahLst/>
              <a:cxnLst/>
              <a:rect l="l" t="t" r="r" b="b"/>
              <a:pathLst>
                <a:path w="2728" h="1159" extrusionOk="0">
                  <a:moveTo>
                    <a:pt x="1227" y="0"/>
                  </a:moveTo>
                  <a:cubicBezTo>
                    <a:pt x="1046" y="0"/>
                    <a:pt x="863" y="44"/>
                    <a:pt x="699" y="150"/>
                  </a:cubicBezTo>
                  <a:cubicBezTo>
                    <a:pt x="1" y="585"/>
                    <a:pt x="683" y="1159"/>
                    <a:pt x="1454" y="1159"/>
                  </a:cubicBezTo>
                  <a:cubicBezTo>
                    <a:pt x="1628" y="1159"/>
                    <a:pt x="1806" y="1130"/>
                    <a:pt x="1974" y="1063"/>
                  </a:cubicBezTo>
                  <a:cubicBezTo>
                    <a:pt x="2727" y="787"/>
                    <a:pt x="1989" y="0"/>
                    <a:pt x="122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060626" y="226552"/>
              <a:ext cx="86791" cy="58824"/>
            </a:xfrm>
            <a:custGeom>
              <a:avLst/>
              <a:gdLst/>
              <a:ahLst/>
              <a:cxnLst/>
              <a:rect l="l" t="t" r="r" b="b"/>
              <a:pathLst>
                <a:path w="3243" h="2198" extrusionOk="0">
                  <a:moveTo>
                    <a:pt x="1730" y="1"/>
                  </a:moveTo>
                  <a:cubicBezTo>
                    <a:pt x="1304" y="1"/>
                    <a:pt x="916" y="104"/>
                    <a:pt x="780" y="305"/>
                  </a:cubicBezTo>
                  <a:cubicBezTo>
                    <a:pt x="0" y="1485"/>
                    <a:pt x="856" y="1504"/>
                    <a:pt x="1427" y="2017"/>
                  </a:cubicBezTo>
                  <a:cubicBezTo>
                    <a:pt x="1552" y="2142"/>
                    <a:pt x="1710" y="2198"/>
                    <a:pt x="1881" y="2198"/>
                  </a:cubicBezTo>
                  <a:cubicBezTo>
                    <a:pt x="2437" y="2198"/>
                    <a:pt x="3123" y="1604"/>
                    <a:pt x="3196" y="876"/>
                  </a:cubicBezTo>
                  <a:cubicBezTo>
                    <a:pt x="3243" y="283"/>
                    <a:pt x="2434" y="1"/>
                    <a:pt x="17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051955" y="218202"/>
              <a:ext cx="87326" cy="58824"/>
            </a:xfrm>
            <a:custGeom>
              <a:avLst/>
              <a:gdLst/>
              <a:ahLst/>
              <a:cxnLst/>
              <a:rect l="l" t="t" r="r" b="b"/>
              <a:pathLst>
                <a:path w="3263" h="2198" extrusionOk="0">
                  <a:moveTo>
                    <a:pt x="1738" y="0"/>
                  </a:moveTo>
                  <a:cubicBezTo>
                    <a:pt x="1313" y="0"/>
                    <a:pt x="928" y="106"/>
                    <a:pt x="800" y="313"/>
                  </a:cubicBezTo>
                  <a:cubicBezTo>
                    <a:pt x="1" y="1473"/>
                    <a:pt x="857" y="1511"/>
                    <a:pt x="1427" y="2025"/>
                  </a:cubicBezTo>
                  <a:cubicBezTo>
                    <a:pt x="1556" y="2144"/>
                    <a:pt x="1716" y="2198"/>
                    <a:pt x="1887" y="2198"/>
                  </a:cubicBezTo>
                  <a:cubicBezTo>
                    <a:pt x="2453" y="2198"/>
                    <a:pt x="3142" y="1613"/>
                    <a:pt x="3215" y="884"/>
                  </a:cubicBezTo>
                  <a:cubicBezTo>
                    <a:pt x="3263" y="290"/>
                    <a:pt x="2444" y="0"/>
                    <a:pt x="173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44877" y="650831"/>
              <a:ext cx="67549" cy="41080"/>
            </a:xfrm>
            <a:custGeom>
              <a:avLst/>
              <a:gdLst/>
              <a:ahLst/>
              <a:cxnLst/>
              <a:rect l="l" t="t" r="r" b="b"/>
              <a:pathLst>
                <a:path w="2524" h="1535" extrusionOk="0">
                  <a:moveTo>
                    <a:pt x="788" y="1"/>
                  </a:moveTo>
                  <a:cubicBezTo>
                    <a:pt x="477" y="1"/>
                    <a:pt x="227" y="96"/>
                    <a:pt x="181" y="316"/>
                  </a:cubicBezTo>
                  <a:cubicBezTo>
                    <a:pt x="0" y="1000"/>
                    <a:pt x="730" y="1535"/>
                    <a:pt x="1379" y="1535"/>
                  </a:cubicBezTo>
                  <a:cubicBezTo>
                    <a:pt x="1686" y="1535"/>
                    <a:pt x="1975" y="1415"/>
                    <a:pt x="2140" y="1133"/>
                  </a:cubicBezTo>
                  <a:cubicBezTo>
                    <a:pt x="2524" y="498"/>
                    <a:pt x="1498" y="1"/>
                    <a:pt x="78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136553" y="642695"/>
              <a:ext cx="67709" cy="40813"/>
            </a:xfrm>
            <a:custGeom>
              <a:avLst/>
              <a:gdLst/>
              <a:ahLst/>
              <a:cxnLst/>
              <a:rect l="l" t="t" r="r" b="b"/>
              <a:pathLst>
                <a:path w="2530" h="1525" extrusionOk="0">
                  <a:moveTo>
                    <a:pt x="791" y="0"/>
                  </a:moveTo>
                  <a:cubicBezTo>
                    <a:pt x="476" y="0"/>
                    <a:pt x="221" y="95"/>
                    <a:pt x="168" y="315"/>
                  </a:cubicBezTo>
                  <a:cubicBezTo>
                    <a:pt x="1" y="985"/>
                    <a:pt x="733" y="1525"/>
                    <a:pt x="1382" y="1525"/>
                  </a:cubicBezTo>
                  <a:cubicBezTo>
                    <a:pt x="1691" y="1525"/>
                    <a:pt x="1981" y="1402"/>
                    <a:pt x="2147" y="1114"/>
                  </a:cubicBezTo>
                  <a:cubicBezTo>
                    <a:pt x="2530" y="493"/>
                    <a:pt x="1507" y="0"/>
                    <a:pt x="7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1278" y="899945"/>
              <a:ext cx="58503" cy="30937"/>
            </a:xfrm>
            <a:custGeom>
              <a:avLst/>
              <a:gdLst/>
              <a:ahLst/>
              <a:cxnLst/>
              <a:rect l="l" t="t" r="r" b="b"/>
              <a:pathLst>
                <a:path w="2186" h="1156" extrusionOk="0">
                  <a:moveTo>
                    <a:pt x="513" y="0"/>
                  </a:moveTo>
                  <a:cubicBezTo>
                    <a:pt x="286" y="0"/>
                    <a:pt x="115" y="58"/>
                    <a:pt x="95" y="195"/>
                  </a:cubicBezTo>
                  <a:cubicBezTo>
                    <a:pt x="1" y="853"/>
                    <a:pt x="401" y="1155"/>
                    <a:pt x="869" y="1155"/>
                  </a:cubicBezTo>
                  <a:cubicBezTo>
                    <a:pt x="1157" y="1155"/>
                    <a:pt x="1472" y="1040"/>
                    <a:pt x="1711" y="822"/>
                  </a:cubicBezTo>
                  <a:cubicBezTo>
                    <a:pt x="2186" y="432"/>
                    <a:pt x="1136" y="0"/>
                    <a:pt x="51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23008" y="891514"/>
              <a:ext cx="59199" cy="31205"/>
            </a:xfrm>
            <a:custGeom>
              <a:avLst/>
              <a:gdLst/>
              <a:ahLst/>
              <a:cxnLst/>
              <a:rect l="l" t="t" r="r" b="b"/>
              <a:pathLst>
                <a:path w="2212" h="1166" extrusionOk="0">
                  <a:moveTo>
                    <a:pt x="530" y="1"/>
                  </a:moveTo>
                  <a:cubicBezTo>
                    <a:pt x="306" y="1"/>
                    <a:pt x="139" y="56"/>
                    <a:pt x="118" y="186"/>
                  </a:cubicBezTo>
                  <a:cubicBezTo>
                    <a:pt x="0" y="858"/>
                    <a:pt x="394" y="1165"/>
                    <a:pt x="869" y="1165"/>
                  </a:cubicBezTo>
                  <a:cubicBezTo>
                    <a:pt x="1160" y="1165"/>
                    <a:pt x="1482" y="1050"/>
                    <a:pt x="1735" y="833"/>
                  </a:cubicBezTo>
                  <a:cubicBezTo>
                    <a:pt x="2211" y="427"/>
                    <a:pt x="1152" y="1"/>
                    <a:pt x="5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27879" y="110024"/>
              <a:ext cx="250283" cy="155437"/>
            </a:xfrm>
            <a:custGeom>
              <a:avLst/>
              <a:gdLst/>
              <a:ahLst/>
              <a:cxnLst/>
              <a:rect l="l" t="t" r="r" b="b"/>
              <a:pathLst>
                <a:path w="9352" h="5808" extrusionOk="0">
                  <a:moveTo>
                    <a:pt x="4507" y="1"/>
                  </a:moveTo>
                  <a:cubicBezTo>
                    <a:pt x="3698" y="1"/>
                    <a:pt x="2955" y="240"/>
                    <a:pt x="2485" y="798"/>
                  </a:cubicBezTo>
                  <a:cubicBezTo>
                    <a:pt x="0" y="3748"/>
                    <a:pt x="4136" y="5807"/>
                    <a:pt x="5905" y="5807"/>
                  </a:cubicBezTo>
                  <a:cubicBezTo>
                    <a:pt x="6018" y="5807"/>
                    <a:pt x="6122" y="5799"/>
                    <a:pt x="6213" y="5781"/>
                  </a:cubicBezTo>
                  <a:cubicBezTo>
                    <a:pt x="7773" y="5496"/>
                    <a:pt x="9352" y="3499"/>
                    <a:pt x="8306" y="1844"/>
                  </a:cubicBezTo>
                  <a:cubicBezTo>
                    <a:pt x="7622" y="770"/>
                    <a:pt x="5958" y="1"/>
                    <a:pt x="45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88257" y="139303"/>
              <a:ext cx="138871" cy="65836"/>
            </a:xfrm>
            <a:custGeom>
              <a:avLst/>
              <a:gdLst/>
              <a:ahLst/>
              <a:cxnLst/>
              <a:rect l="l" t="t" r="r" b="b"/>
              <a:pathLst>
                <a:path w="5189" h="2460" extrusionOk="0">
                  <a:moveTo>
                    <a:pt x="2759" y="1"/>
                  </a:moveTo>
                  <a:cubicBezTo>
                    <a:pt x="2286" y="1"/>
                    <a:pt x="1823" y="79"/>
                    <a:pt x="1466" y="237"/>
                  </a:cubicBezTo>
                  <a:cubicBezTo>
                    <a:pt x="1" y="902"/>
                    <a:pt x="1294" y="2101"/>
                    <a:pt x="2245" y="2386"/>
                  </a:cubicBezTo>
                  <a:cubicBezTo>
                    <a:pt x="2411" y="2436"/>
                    <a:pt x="2609" y="2459"/>
                    <a:pt x="2822" y="2459"/>
                  </a:cubicBezTo>
                  <a:cubicBezTo>
                    <a:pt x="3835" y="2459"/>
                    <a:pt x="5189" y="1922"/>
                    <a:pt x="4984" y="1074"/>
                  </a:cubicBezTo>
                  <a:cubicBezTo>
                    <a:pt x="4829" y="360"/>
                    <a:pt x="3772" y="1"/>
                    <a:pt x="2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19449" y="102397"/>
              <a:ext cx="250577" cy="155330"/>
            </a:xfrm>
            <a:custGeom>
              <a:avLst/>
              <a:gdLst/>
              <a:ahLst/>
              <a:cxnLst/>
              <a:rect l="l" t="t" r="r" b="b"/>
              <a:pathLst>
                <a:path w="9363" h="5804" extrusionOk="0">
                  <a:moveTo>
                    <a:pt x="4518" y="0"/>
                  </a:moveTo>
                  <a:cubicBezTo>
                    <a:pt x="3708" y="0"/>
                    <a:pt x="2966" y="239"/>
                    <a:pt x="2496" y="798"/>
                  </a:cubicBezTo>
                  <a:cubicBezTo>
                    <a:pt x="0" y="3724"/>
                    <a:pt x="4182" y="5803"/>
                    <a:pt x="5938" y="5803"/>
                  </a:cubicBezTo>
                  <a:cubicBezTo>
                    <a:pt x="6043" y="5803"/>
                    <a:pt x="6139" y="5796"/>
                    <a:pt x="6224" y="5781"/>
                  </a:cubicBezTo>
                  <a:cubicBezTo>
                    <a:pt x="7765" y="5496"/>
                    <a:pt x="9362" y="3499"/>
                    <a:pt x="8316" y="1844"/>
                  </a:cubicBezTo>
                  <a:cubicBezTo>
                    <a:pt x="7632" y="769"/>
                    <a:pt x="5968" y="0"/>
                    <a:pt x="45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9612" y="131167"/>
              <a:ext cx="138951" cy="65809"/>
            </a:xfrm>
            <a:custGeom>
              <a:avLst/>
              <a:gdLst/>
              <a:ahLst/>
              <a:cxnLst/>
              <a:rect l="l" t="t" r="r" b="b"/>
              <a:pathLst>
                <a:path w="5192" h="2459" extrusionOk="0">
                  <a:moveTo>
                    <a:pt x="2765" y="0"/>
                  </a:moveTo>
                  <a:cubicBezTo>
                    <a:pt x="2294" y="0"/>
                    <a:pt x="1835" y="79"/>
                    <a:pt x="1484" y="236"/>
                  </a:cubicBezTo>
                  <a:cubicBezTo>
                    <a:pt x="1" y="902"/>
                    <a:pt x="1294" y="2062"/>
                    <a:pt x="2264" y="2386"/>
                  </a:cubicBezTo>
                  <a:cubicBezTo>
                    <a:pt x="2429" y="2435"/>
                    <a:pt x="2627" y="2459"/>
                    <a:pt x="2839" y="2459"/>
                  </a:cubicBezTo>
                  <a:cubicBezTo>
                    <a:pt x="3848" y="2459"/>
                    <a:pt x="5192" y="1922"/>
                    <a:pt x="5003" y="1073"/>
                  </a:cubicBezTo>
                  <a:cubicBezTo>
                    <a:pt x="4835" y="360"/>
                    <a:pt x="3773" y="0"/>
                    <a:pt x="276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15299" y="350065"/>
              <a:ext cx="198658" cy="144651"/>
            </a:xfrm>
            <a:custGeom>
              <a:avLst/>
              <a:gdLst/>
              <a:ahLst/>
              <a:cxnLst/>
              <a:rect l="l" t="t" r="r" b="b"/>
              <a:pathLst>
                <a:path w="7423" h="5405" extrusionOk="0">
                  <a:moveTo>
                    <a:pt x="3596" y="1"/>
                  </a:moveTo>
                  <a:cubicBezTo>
                    <a:pt x="1337" y="1"/>
                    <a:pt x="0" y="2361"/>
                    <a:pt x="233" y="3641"/>
                  </a:cubicBezTo>
                  <a:cubicBezTo>
                    <a:pt x="460" y="4790"/>
                    <a:pt x="1917" y="5404"/>
                    <a:pt x="3225" y="5404"/>
                  </a:cubicBezTo>
                  <a:cubicBezTo>
                    <a:pt x="3779" y="5404"/>
                    <a:pt x="4307" y="5294"/>
                    <a:pt x="4703" y="5067"/>
                  </a:cubicBezTo>
                  <a:cubicBezTo>
                    <a:pt x="6015" y="4307"/>
                    <a:pt x="7423" y="1739"/>
                    <a:pt x="5920" y="769"/>
                  </a:cubicBezTo>
                  <a:cubicBezTo>
                    <a:pt x="5071" y="223"/>
                    <a:pt x="4290" y="1"/>
                    <a:pt x="359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42383" y="370780"/>
              <a:ext cx="113553" cy="74400"/>
            </a:xfrm>
            <a:custGeom>
              <a:avLst/>
              <a:gdLst/>
              <a:ahLst/>
              <a:cxnLst/>
              <a:rect l="l" t="t" r="r" b="b"/>
              <a:pathLst>
                <a:path w="4243" h="2780" extrusionOk="0">
                  <a:moveTo>
                    <a:pt x="3018" y="0"/>
                  </a:moveTo>
                  <a:cubicBezTo>
                    <a:pt x="2375" y="0"/>
                    <a:pt x="1573" y="219"/>
                    <a:pt x="1066" y="413"/>
                  </a:cubicBezTo>
                  <a:cubicBezTo>
                    <a:pt x="115" y="775"/>
                    <a:pt x="1" y="1954"/>
                    <a:pt x="629" y="2639"/>
                  </a:cubicBezTo>
                  <a:cubicBezTo>
                    <a:pt x="712" y="2736"/>
                    <a:pt x="846" y="2779"/>
                    <a:pt x="1013" y="2779"/>
                  </a:cubicBezTo>
                  <a:cubicBezTo>
                    <a:pt x="2021" y="2779"/>
                    <a:pt x="4243" y="1207"/>
                    <a:pt x="4014" y="489"/>
                  </a:cubicBezTo>
                  <a:cubicBezTo>
                    <a:pt x="3907" y="127"/>
                    <a:pt x="3509" y="0"/>
                    <a:pt x="30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06761" y="342223"/>
              <a:ext cx="199059" cy="144839"/>
            </a:xfrm>
            <a:custGeom>
              <a:avLst/>
              <a:gdLst/>
              <a:ahLst/>
              <a:cxnLst/>
              <a:rect l="l" t="t" r="r" b="b"/>
              <a:pathLst>
                <a:path w="7438" h="5412" extrusionOk="0">
                  <a:moveTo>
                    <a:pt x="3587" y="0"/>
                  </a:moveTo>
                  <a:cubicBezTo>
                    <a:pt x="1332" y="0"/>
                    <a:pt x="1" y="2369"/>
                    <a:pt x="248" y="3649"/>
                  </a:cubicBezTo>
                  <a:cubicBezTo>
                    <a:pt x="475" y="4798"/>
                    <a:pt x="1931" y="5412"/>
                    <a:pt x="3240" y="5412"/>
                  </a:cubicBezTo>
                  <a:cubicBezTo>
                    <a:pt x="3794" y="5412"/>
                    <a:pt x="4321" y="5302"/>
                    <a:pt x="4718" y="5075"/>
                  </a:cubicBezTo>
                  <a:cubicBezTo>
                    <a:pt x="6011" y="4314"/>
                    <a:pt x="7438" y="1747"/>
                    <a:pt x="5916" y="776"/>
                  </a:cubicBezTo>
                  <a:cubicBezTo>
                    <a:pt x="5065" y="225"/>
                    <a:pt x="4282" y="0"/>
                    <a:pt x="358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34247" y="362617"/>
              <a:ext cx="113553" cy="74534"/>
            </a:xfrm>
            <a:custGeom>
              <a:avLst/>
              <a:gdLst/>
              <a:ahLst/>
              <a:cxnLst/>
              <a:rect l="l" t="t" r="r" b="b"/>
              <a:pathLst>
                <a:path w="4243" h="2785" extrusionOk="0">
                  <a:moveTo>
                    <a:pt x="3004" y="1"/>
                  </a:moveTo>
                  <a:cubicBezTo>
                    <a:pt x="2359" y="1"/>
                    <a:pt x="1562" y="220"/>
                    <a:pt x="1066" y="414"/>
                  </a:cubicBezTo>
                  <a:cubicBezTo>
                    <a:pt x="115" y="775"/>
                    <a:pt x="1" y="1955"/>
                    <a:pt x="609" y="2639"/>
                  </a:cubicBezTo>
                  <a:cubicBezTo>
                    <a:pt x="696" y="2740"/>
                    <a:pt x="834" y="2785"/>
                    <a:pt x="1005" y="2785"/>
                  </a:cubicBezTo>
                  <a:cubicBezTo>
                    <a:pt x="2027" y="2785"/>
                    <a:pt x="4242" y="1191"/>
                    <a:pt x="4014" y="490"/>
                  </a:cubicBezTo>
                  <a:cubicBezTo>
                    <a:pt x="3899" y="128"/>
                    <a:pt x="3495" y="1"/>
                    <a:pt x="300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063677" y="379959"/>
              <a:ext cx="180219" cy="169139"/>
            </a:xfrm>
            <a:custGeom>
              <a:avLst/>
              <a:gdLst/>
              <a:ahLst/>
              <a:cxnLst/>
              <a:rect l="l" t="t" r="r" b="b"/>
              <a:pathLst>
                <a:path w="6734" h="6320" extrusionOk="0">
                  <a:moveTo>
                    <a:pt x="3183" y="1"/>
                  </a:moveTo>
                  <a:cubicBezTo>
                    <a:pt x="2401" y="1"/>
                    <a:pt x="1670" y="195"/>
                    <a:pt x="1256" y="603"/>
                  </a:cubicBezTo>
                  <a:cubicBezTo>
                    <a:pt x="0" y="1839"/>
                    <a:pt x="0" y="2885"/>
                    <a:pt x="419" y="4141"/>
                  </a:cubicBezTo>
                  <a:cubicBezTo>
                    <a:pt x="826" y="5260"/>
                    <a:pt x="2701" y="6319"/>
                    <a:pt x="4019" y="6319"/>
                  </a:cubicBezTo>
                  <a:cubicBezTo>
                    <a:pt x="4179" y="6319"/>
                    <a:pt x="4330" y="6304"/>
                    <a:pt x="4470" y="6271"/>
                  </a:cubicBezTo>
                  <a:cubicBezTo>
                    <a:pt x="5745" y="5986"/>
                    <a:pt x="6734" y="3399"/>
                    <a:pt x="6315" y="1687"/>
                  </a:cubicBezTo>
                  <a:cubicBezTo>
                    <a:pt x="6073" y="597"/>
                    <a:pt x="4551" y="1"/>
                    <a:pt x="318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091671" y="403484"/>
              <a:ext cx="105310" cy="86818"/>
            </a:xfrm>
            <a:custGeom>
              <a:avLst/>
              <a:gdLst/>
              <a:ahLst/>
              <a:cxnLst/>
              <a:rect l="l" t="t" r="r" b="b"/>
              <a:pathLst>
                <a:path w="3935" h="3244" extrusionOk="0">
                  <a:moveTo>
                    <a:pt x="2677" y="0"/>
                  </a:moveTo>
                  <a:cubicBezTo>
                    <a:pt x="2152" y="0"/>
                    <a:pt x="1551" y="109"/>
                    <a:pt x="1085" y="256"/>
                  </a:cubicBezTo>
                  <a:cubicBezTo>
                    <a:pt x="0" y="618"/>
                    <a:pt x="19" y="2349"/>
                    <a:pt x="761" y="3091"/>
                  </a:cubicBezTo>
                  <a:cubicBezTo>
                    <a:pt x="870" y="3196"/>
                    <a:pt x="1008" y="3243"/>
                    <a:pt x="1166" y="3243"/>
                  </a:cubicBezTo>
                  <a:cubicBezTo>
                    <a:pt x="2115" y="3243"/>
                    <a:pt x="3766" y="1547"/>
                    <a:pt x="3881" y="732"/>
                  </a:cubicBezTo>
                  <a:cubicBezTo>
                    <a:pt x="3935" y="190"/>
                    <a:pt x="3372" y="0"/>
                    <a:pt x="26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55514" y="371690"/>
              <a:ext cx="179737" cy="169273"/>
            </a:xfrm>
            <a:custGeom>
              <a:avLst/>
              <a:gdLst/>
              <a:ahLst/>
              <a:cxnLst/>
              <a:rect l="l" t="t" r="r" b="b"/>
              <a:pathLst>
                <a:path w="6716" h="6325" extrusionOk="0">
                  <a:moveTo>
                    <a:pt x="3166" y="0"/>
                  </a:moveTo>
                  <a:cubicBezTo>
                    <a:pt x="2391" y="0"/>
                    <a:pt x="1668" y="191"/>
                    <a:pt x="1256" y="588"/>
                  </a:cubicBezTo>
                  <a:cubicBezTo>
                    <a:pt x="20" y="1825"/>
                    <a:pt x="1" y="2909"/>
                    <a:pt x="419" y="4145"/>
                  </a:cubicBezTo>
                  <a:cubicBezTo>
                    <a:pt x="826" y="5265"/>
                    <a:pt x="2701" y="6324"/>
                    <a:pt x="4020" y="6324"/>
                  </a:cubicBezTo>
                  <a:cubicBezTo>
                    <a:pt x="4179" y="6324"/>
                    <a:pt x="4331" y="6309"/>
                    <a:pt x="4471" y="6276"/>
                  </a:cubicBezTo>
                  <a:cubicBezTo>
                    <a:pt x="5745" y="5990"/>
                    <a:pt x="6715" y="3404"/>
                    <a:pt x="6316" y="1692"/>
                  </a:cubicBezTo>
                  <a:cubicBezTo>
                    <a:pt x="6073" y="597"/>
                    <a:pt x="4539" y="0"/>
                    <a:pt x="31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083535" y="395134"/>
              <a:ext cx="104802" cy="87032"/>
            </a:xfrm>
            <a:custGeom>
              <a:avLst/>
              <a:gdLst/>
              <a:ahLst/>
              <a:cxnLst/>
              <a:rect l="l" t="t" r="r" b="b"/>
              <a:pathLst>
                <a:path w="3916" h="3252" extrusionOk="0">
                  <a:moveTo>
                    <a:pt x="2652" y="0"/>
                  </a:moveTo>
                  <a:cubicBezTo>
                    <a:pt x="2132" y="0"/>
                    <a:pt x="1540" y="109"/>
                    <a:pt x="1084" y="264"/>
                  </a:cubicBezTo>
                  <a:cubicBezTo>
                    <a:pt x="0" y="625"/>
                    <a:pt x="19" y="2356"/>
                    <a:pt x="761" y="3098"/>
                  </a:cubicBezTo>
                  <a:cubicBezTo>
                    <a:pt x="869" y="3204"/>
                    <a:pt x="1008" y="3251"/>
                    <a:pt x="1166" y="3251"/>
                  </a:cubicBezTo>
                  <a:cubicBezTo>
                    <a:pt x="2114" y="3251"/>
                    <a:pt x="3763" y="1555"/>
                    <a:pt x="3861" y="740"/>
                  </a:cubicBezTo>
                  <a:cubicBezTo>
                    <a:pt x="3916" y="196"/>
                    <a:pt x="3348" y="0"/>
                    <a:pt x="2652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48447" y="789573"/>
              <a:ext cx="172993" cy="103731"/>
            </a:xfrm>
            <a:custGeom>
              <a:avLst/>
              <a:gdLst/>
              <a:ahLst/>
              <a:cxnLst/>
              <a:rect l="l" t="t" r="r" b="b"/>
              <a:pathLst>
                <a:path w="6464" h="3876" extrusionOk="0">
                  <a:moveTo>
                    <a:pt x="3077" y="1"/>
                  </a:moveTo>
                  <a:cubicBezTo>
                    <a:pt x="636" y="1"/>
                    <a:pt x="1" y="1796"/>
                    <a:pt x="852" y="3139"/>
                  </a:cubicBezTo>
                  <a:cubicBezTo>
                    <a:pt x="1183" y="3653"/>
                    <a:pt x="1882" y="3875"/>
                    <a:pt x="2657" y="3875"/>
                  </a:cubicBezTo>
                  <a:cubicBezTo>
                    <a:pt x="3890" y="3875"/>
                    <a:pt x="5316" y="3314"/>
                    <a:pt x="5760" y="2474"/>
                  </a:cubicBezTo>
                  <a:cubicBezTo>
                    <a:pt x="6463" y="1123"/>
                    <a:pt x="4714" y="1"/>
                    <a:pt x="3116" y="1"/>
                  </a:cubicBezTo>
                  <a:cubicBezTo>
                    <a:pt x="3103" y="1"/>
                    <a:pt x="3090" y="1"/>
                    <a:pt x="30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96166" y="808307"/>
              <a:ext cx="71804" cy="30723"/>
            </a:xfrm>
            <a:custGeom>
              <a:avLst/>
              <a:gdLst/>
              <a:ahLst/>
              <a:cxnLst/>
              <a:rect l="l" t="t" r="r" b="b"/>
              <a:pathLst>
                <a:path w="2683" h="1148" extrusionOk="0">
                  <a:moveTo>
                    <a:pt x="757" y="0"/>
                  </a:moveTo>
                  <a:cubicBezTo>
                    <a:pt x="352" y="0"/>
                    <a:pt x="33" y="84"/>
                    <a:pt x="20" y="290"/>
                  </a:cubicBezTo>
                  <a:cubicBezTo>
                    <a:pt x="1" y="916"/>
                    <a:pt x="608" y="1147"/>
                    <a:pt x="1228" y="1147"/>
                  </a:cubicBezTo>
                  <a:cubicBezTo>
                    <a:pt x="1796" y="1147"/>
                    <a:pt x="2375" y="953"/>
                    <a:pt x="2493" y="689"/>
                  </a:cubicBezTo>
                  <a:cubicBezTo>
                    <a:pt x="2682" y="324"/>
                    <a:pt x="1552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40311" y="781437"/>
              <a:ext cx="172993" cy="103571"/>
            </a:xfrm>
            <a:custGeom>
              <a:avLst/>
              <a:gdLst/>
              <a:ahLst/>
              <a:cxnLst/>
              <a:rect l="l" t="t" r="r" b="b"/>
              <a:pathLst>
                <a:path w="6464" h="3870" extrusionOk="0">
                  <a:moveTo>
                    <a:pt x="3077" y="0"/>
                  </a:moveTo>
                  <a:cubicBezTo>
                    <a:pt x="636" y="0"/>
                    <a:pt x="1" y="1796"/>
                    <a:pt x="852" y="3139"/>
                  </a:cubicBezTo>
                  <a:cubicBezTo>
                    <a:pt x="1181" y="3650"/>
                    <a:pt x="1874" y="3870"/>
                    <a:pt x="2645" y="3870"/>
                  </a:cubicBezTo>
                  <a:cubicBezTo>
                    <a:pt x="3880" y="3870"/>
                    <a:pt x="5314" y="3305"/>
                    <a:pt x="5759" y="2473"/>
                  </a:cubicBezTo>
                  <a:cubicBezTo>
                    <a:pt x="6463" y="1123"/>
                    <a:pt x="4713" y="1"/>
                    <a:pt x="3115" y="1"/>
                  </a:cubicBezTo>
                  <a:cubicBezTo>
                    <a:pt x="3103" y="0"/>
                    <a:pt x="3090" y="0"/>
                    <a:pt x="30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88030" y="800679"/>
              <a:ext cx="71777" cy="30135"/>
            </a:xfrm>
            <a:custGeom>
              <a:avLst/>
              <a:gdLst/>
              <a:ahLst/>
              <a:cxnLst/>
              <a:rect l="l" t="t" r="r" b="b"/>
              <a:pathLst>
                <a:path w="2682" h="1126" extrusionOk="0">
                  <a:moveTo>
                    <a:pt x="748" y="0"/>
                  </a:moveTo>
                  <a:cubicBezTo>
                    <a:pt x="343" y="0"/>
                    <a:pt x="26" y="84"/>
                    <a:pt x="20" y="290"/>
                  </a:cubicBezTo>
                  <a:cubicBezTo>
                    <a:pt x="0" y="903"/>
                    <a:pt x="598" y="1125"/>
                    <a:pt x="1213" y="1125"/>
                  </a:cubicBezTo>
                  <a:cubicBezTo>
                    <a:pt x="1781" y="1125"/>
                    <a:pt x="2365" y="936"/>
                    <a:pt x="2493" y="689"/>
                  </a:cubicBezTo>
                  <a:cubicBezTo>
                    <a:pt x="2682" y="324"/>
                    <a:pt x="1544" y="0"/>
                    <a:pt x="74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28654" y="634640"/>
              <a:ext cx="196517" cy="177382"/>
            </a:xfrm>
            <a:custGeom>
              <a:avLst/>
              <a:gdLst/>
              <a:ahLst/>
              <a:cxnLst/>
              <a:rect l="l" t="t" r="r" b="b"/>
              <a:pathLst>
                <a:path w="7343" h="6628" extrusionOk="0">
                  <a:moveTo>
                    <a:pt x="4959" y="1"/>
                  </a:moveTo>
                  <a:cubicBezTo>
                    <a:pt x="3855" y="1"/>
                    <a:pt x="2563" y="912"/>
                    <a:pt x="1541" y="1891"/>
                  </a:cubicBezTo>
                  <a:cubicBezTo>
                    <a:pt x="0" y="3393"/>
                    <a:pt x="1294" y="5276"/>
                    <a:pt x="2207" y="6303"/>
                  </a:cubicBezTo>
                  <a:cubicBezTo>
                    <a:pt x="2409" y="6531"/>
                    <a:pt x="2699" y="6628"/>
                    <a:pt x="3036" y="6628"/>
                  </a:cubicBezTo>
                  <a:cubicBezTo>
                    <a:pt x="4193" y="6628"/>
                    <a:pt x="5906" y="5490"/>
                    <a:pt x="6524" y="4592"/>
                  </a:cubicBezTo>
                  <a:cubicBezTo>
                    <a:pt x="7342" y="3412"/>
                    <a:pt x="7133" y="1111"/>
                    <a:pt x="5897" y="274"/>
                  </a:cubicBezTo>
                  <a:cubicBezTo>
                    <a:pt x="5610" y="84"/>
                    <a:pt x="5293" y="1"/>
                    <a:pt x="49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69896" y="657977"/>
              <a:ext cx="103464" cy="104748"/>
            </a:xfrm>
            <a:custGeom>
              <a:avLst/>
              <a:gdLst/>
              <a:ahLst/>
              <a:cxnLst/>
              <a:rect l="l" t="t" r="r" b="b"/>
              <a:pathLst>
                <a:path w="3866" h="3914" extrusionOk="0">
                  <a:moveTo>
                    <a:pt x="2961" y="0"/>
                  </a:moveTo>
                  <a:cubicBezTo>
                    <a:pt x="2790" y="0"/>
                    <a:pt x="2594" y="33"/>
                    <a:pt x="2378" y="106"/>
                  </a:cubicBezTo>
                  <a:cubicBezTo>
                    <a:pt x="1408" y="429"/>
                    <a:pt x="495" y="1684"/>
                    <a:pt x="266" y="2312"/>
                  </a:cubicBezTo>
                  <a:cubicBezTo>
                    <a:pt x="0" y="2921"/>
                    <a:pt x="495" y="3358"/>
                    <a:pt x="1331" y="3853"/>
                  </a:cubicBezTo>
                  <a:cubicBezTo>
                    <a:pt x="1402" y="3895"/>
                    <a:pt x="1477" y="3914"/>
                    <a:pt x="1556" y="3914"/>
                  </a:cubicBezTo>
                  <a:cubicBezTo>
                    <a:pt x="2406" y="3914"/>
                    <a:pt x="3643" y="1642"/>
                    <a:pt x="3747" y="981"/>
                  </a:cubicBezTo>
                  <a:cubicBezTo>
                    <a:pt x="3865" y="404"/>
                    <a:pt x="3559" y="0"/>
                    <a:pt x="29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21026" y="627012"/>
              <a:ext cx="196009" cy="177382"/>
            </a:xfrm>
            <a:custGeom>
              <a:avLst/>
              <a:gdLst/>
              <a:ahLst/>
              <a:cxnLst/>
              <a:rect l="l" t="t" r="r" b="b"/>
              <a:pathLst>
                <a:path w="7324" h="6628" extrusionOk="0">
                  <a:moveTo>
                    <a:pt x="4924" y="0"/>
                  </a:moveTo>
                  <a:cubicBezTo>
                    <a:pt x="3824" y="0"/>
                    <a:pt x="2544" y="912"/>
                    <a:pt x="1522" y="1890"/>
                  </a:cubicBezTo>
                  <a:cubicBezTo>
                    <a:pt x="0" y="3374"/>
                    <a:pt x="1293" y="5238"/>
                    <a:pt x="2187" y="6303"/>
                  </a:cubicBezTo>
                  <a:cubicBezTo>
                    <a:pt x="2389" y="6531"/>
                    <a:pt x="2679" y="6627"/>
                    <a:pt x="3017" y="6627"/>
                  </a:cubicBezTo>
                  <a:cubicBezTo>
                    <a:pt x="4173" y="6627"/>
                    <a:pt x="5887" y="5490"/>
                    <a:pt x="6505" y="4591"/>
                  </a:cubicBezTo>
                  <a:cubicBezTo>
                    <a:pt x="7323" y="3412"/>
                    <a:pt x="7095" y="1110"/>
                    <a:pt x="5858" y="274"/>
                  </a:cubicBezTo>
                  <a:cubicBezTo>
                    <a:pt x="5571" y="84"/>
                    <a:pt x="5256" y="0"/>
                    <a:pt x="492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61733" y="649574"/>
              <a:ext cx="103517" cy="105016"/>
            </a:xfrm>
            <a:custGeom>
              <a:avLst/>
              <a:gdLst/>
              <a:ahLst/>
              <a:cxnLst/>
              <a:rect l="l" t="t" r="r" b="b"/>
              <a:pathLst>
                <a:path w="3868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89" y="439"/>
                    <a:pt x="495" y="1694"/>
                    <a:pt x="248" y="2303"/>
                  </a:cubicBezTo>
                  <a:cubicBezTo>
                    <a:pt x="1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3" y="3924"/>
                  </a:cubicBezTo>
                  <a:cubicBezTo>
                    <a:pt x="2391" y="3924"/>
                    <a:pt x="3643" y="1650"/>
                    <a:pt x="3748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97527" y="0"/>
              <a:ext cx="1070045" cy="1045102"/>
            </a:xfrm>
            <a:custGeom>
              <a:avLst/>
              <a:gdLst/>
              <a:ahLst/>
              <a:cxnLst/>
              <a:rect l="l" t="t" r="r" b="b"/>
              <a:pathLst>
                <a:path w="39983" h="39051" extrusionOk="0">
                  <a:moveTo>
                    <a:pt x="19918" y="0"/>
                  </a:moveTo>
                  <a:cubicBezTo>
                    <a:pt x="15810" y="0"/>
                    <a:pt x="11360" y="2356"/>
                    <a:pt x="8408" y="4472"/>
                  </a:cubicBezTo>
                  <a:cubicBezTo>
                    <a:pt x="1865" y="9151"/>
                    <a:pt x="1941" y="14648"/>
                    <a:pt x="1542" y="15846"/>
                  </a:cubicBezTo>
                  <a:cubicBezTo>
                    <a:pt x="1142" y="16987"/>
                    <a:pt x="1" y="21305"/>
                    <a:pt x="495" y="25071"/>
                  </a:cubicBezTo>
                  <a:cubicBezTo>
                    <a:pt x="1028" y="28818"/>
                    <a:pt x="3729" y="32052"/>
                    <a:pt x="6164" y="33288"/>
                  </a:cubicBezTo>
                  <a:cubicBezTo>
                    <a:pt x="8598" y="34524"/>
                    <a:pt x="10196" y="36636"/>
                    <a:pt x="12402" y="37720"/>
                  </a:cubicBezTo>
                  <a:cubicBezTo>
                    <a:pt x="13826" y="38409"/>
                    <a:pt x="17962" y="39051"/>
                    <a:pt x="21050" y="39051"/>
                  </a:cubicBezTo>
                  <a:cubicBezTo>
                    <a:pt x="21882" y="39051"/>
                    <a:pt x="22638" y="39004"/>
                    <a:pt x="23244" y="38899"/>
                  </a:cubicBezTo>
                  <a:cubicBezTo>
                    <a:pt x="26097" y="38405"/>
                    <a:pt x="27410" y="35552"/>
                    <a:pt x="28247" y="35152"/>
                  </a:cubicBezTo>
                  <a:cubicBezTo>
                    <a:pt x="29046" y="34734"/>
                    <a:pt x="31899" y="34239"/>
                    <a:pt x="34752" y="32109"/>
                  </a:cubicBezTo>
                  <a:cubicBezTo>
                    <a:pt x="37586" y="29959"/>
                    <a:pt x="39697" y="23968"/>
                    <a:pt x="39850" y="21381"/>
                  </a:cubicBezTo>
                  <a:cubicBezTo>
                    <a:pt x="39983" y="18794"/>
                    <a:pt x="37966" y="16245"/>
                    <a:pt x="37871" y="14229"/>
                  </a:cubicBezTo>
                  <a:cubicBezTo>
                    <a:pt x="37776" y="12194"/>
                    <a:pt x="35665" y="8276"/>
                    <a:pt x="33097" y="5670"/>
                  </a:cubicBezTo>
                  <a:cubicBezTo>
                    <a:pt x="30529" y="3064"/>
                    <a:pt x="27847" y="3140"/>
                    <a:pt x="26668" y="2569"/>
                  </a:cubicBezTo>
                  <a:cubicBezTo>
                    <a:pt x="25489" y="1999"/>
                    <a:pt x="26421" y="1143"/>
                    <a:pt x="21856" y="192"/>
                  </a:cubicBezTo>
                  <a:cubicBezTo>
                    <a:pt x="21224" y="61"/>
                    <a:pt x="20575" y="0"/>
                    <a:pt x="19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47625" dir="33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44871" y="56792"/>
              <a:ext cx="863894" cy="792170"/>
            </a:xfrm>
            <a:custGeom>
              <a:avLst/>
              <a:gdLst/>
              <a:ahLst/>
              <a:cxnLst/>
              <a:rect l="l" t="t" r="r" b="b"/>
              <a:pathLst>
                <a:path w="32280" h="29600" extrusionOk="0">
                  <a:moveTo>
                    <a:pt x="16759" y="0"/>
                  </a:moveTo>
                  <a:cubicBezTo>
                    <a:pt x="16164" y="0"/>
                    <a:pt x="15573" y="66"/>
                    <a:pt x="15008" y="219"/>
                  </a:cubicBezTo>
                  <a:cubicBezTo>
                    <a:pt x="11718" y="1113"/>
                    <a:pt x="6791" y="4137"/>
                    <a:pt x="4908" y="5792"/>
                  </a:cubicBezTo>
                  <a:cubicBezTo>
                    <a:pt x="3006" y="7409"/>
                    <a:pt x="2416" y="10719"/>
                    <a:pt x="1865" y="12069"/>
                  </a:cubicBezTo>
                  <a:cubicBezTo>
                    <a:pt x="1313" y="13439"/>
                    <a:pt x="705" y="16539"/>
                    <a:pt x="343" y="18974"/>
                  </a:cubicBezTo>
                  <a:cubicBezTo>
                    <a:pt x="1" y="21389"/>
                    <a:pt x="1009" y="25764"/>
                    <a:pt x="3691" y="28180"/>
                  </a:cubicBezTo>
                  <a:cubicBezTo>
                    <a:pt x="4932" y="29281"/>
                    <a:pt x="6675" y="29599"/>
                    <a:pt x="8398" y="29599"/>
                  </a:cubicBezTo>
                  <a:cubicBezTo>
                    <a:pt x="10425" y="29599"/>
                    <a:pt x="12423" y="29159"/>
                    <a:pt x="13544" y="29036"/>
                  </a:cubicBezTo>
                  <a:cubicBezTo>
                    <a:pt x="15617" y="28788"/>
                    <a:pt x="18318" y="25174"/>
                    <a:pt x="20410" y="23900"/>
                  </a:cubicBezTo>
                  <a:cubicBezTo>
                    <a:pt x="22502" y="22588"/>
                    <a:pt x="23244" y="19525"/>
                    <a:pt x="25146" y="18707"/>
                  </a:cubicBezTo>
                  <a:cubicBezTo>
                    <a:pt x="27048" y="17909"/>
                    <a:pt x="30796" y="14732"/>
                    <a:pt x="31537" y="12716"/>
                  </a:cubicBezTo>
                  <a:cubicBezTo>
                    <a:pt x="32279" y="10700"/>
                    <a:pt x="29350" y="5298"/>
                    <a:pt x="28399" y="3985"/>
                  </a:cubicBezTo>
                  <a:cubicBezTo>
                    <a:pt x="27448" y="2692"/>
                    <a:pt x="24024" y="2806"/>
                    <a:pt x="22807" y="1893"/>
                  </a:cubicBezTo>
                  <a:cubicBezTo>
                    <a:pt x="21838" y="1170"/>
                    <a:pt x="19266" y="0"/>
                    <a:pt x="1675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005119" y="528121"/>
              <a:ext cx="253039" cy="242977"/>
            </a:xfrm>
            <a:custGeom>
              <a:avLst/>
              <a:gdLst/>
              <a:ahLst/>
              <a:cxnLst/>
              <a:rect l="l" t="t" r="r" b="b"/>
              <a:pathLst>
                <a:path w="9455" h="9079" extrusionOk="0">
                  <a:moveTo>
                    <a:pt x="7184" y="1"/>
                  </a:moveTo>
                  <a:cubicBezTo>
                    <a:pt x="6290" y="1"/>
                    <a:pt x="5099" y="596"/>
                    <a:pt x="3748" y="1344"/>
                  </a:cubicBezTo>
                  <a:cubicBezTo>
                    <a:pt x="1846" y="2390"/>
                    <a:pt x="362" y="4254"/>
                    <a:pt x="191" y="5928"/>
                  </a:cubicBezTo>
                  <a:cubicBezTo>
                    <a:pt x="1" y="7583"/>
                    <a:pt x="1313" y="8857"/>
                    <a:pt x="3444" y="9066"/>
                  </a:cubicBezTo>
                  <a:cubicBezTo>
                    <a:pt x="3530" y="9075"/>
                    <a:pt x="3617" y="9079"/>
                    <a:pt x="3703" y="9079"/>
                  </a:cubicBezTo>
                  <a:cubicBezTo>
                    <a:pt x="5745" y="9079"/>
                    <a:pt x="7535" y="6764"/>
                    <a:pt x="8484" y="5395"/>
                  </a:cubicBezTo>
                  <a:cubicBezTo>
                    <a:pt x="9454" y="3969"/>
                    <a:pt x="9207" y="1971"/>
                    <a:pt x="8408" y="678"/>
                  </a:cubicBezTo>
                  <a:cubicBezTo>
                    <a:pt x="8116" y="198"/>
                    <a:pt x="7699" y="1"/>
                    <a:pt x="7184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61451" y="237257"/>
              <a:ext cx="905616" cy="807344"/>
            </a:xfrm>
            <a:custGeom>
              <a:avLst/>
              <a:gdLst/>
              <a:ahLst/>
              <a:cxnLst/>
              <a:rect l="l" t="t" r="r" b="b"/>
              <a:pathLst>
                <a:path w="33839" h="30167" extrusionOk="0">
                  <a:moveTo>
                    <a:pt x="29483" y="0"/>
                  </a:moveTo>
                  <a:lnTo>
                    <a:pt x="29483" y="0"/>
                  </a:lnTo>
                  <a:cubicBezTo>
                    <a:pt x="30586" y="4280"/>
                    <a:pt x="30053" y="6410"/>
                    <a:pt x="30624" y="8845"/>
                  </a:cubicBezTo>
                  <a:cubicBezTo>
                    <a:pt x="31195" y="11318"/>
                    <a:pt x="32336" y="12611"/>
                    <a:pt x="30966" y="16168"/>
                  </a:cubicBezTo>
                  <a:cubicBezTo>
                    <a:pt x="29578" y="19744"/>
                    <a:pt x="27124" y="22711"/>
                    <a:pt x="25089" y="23282"/>
                  </a:cubicBezTo>
                  <a:cubicBezTo>
                    <a:pt x="23035" y="23852"/>
                    <a:pt x="21380" y="24670"/>
                    <a:pt x="19706" y="26534"/>
                  </a:cubicBezTo>
                  <a:cubicBezTo>
                    <a:pt x="18294" y="28141"/>
                    <a:pt x="16355" y="28945"/>
                    <a:pt x="14304" y="28945"/>
                  </a:cubicBezTo>
                  <a:cubicBezTo>
                    <a:pt x="13951" y="28945"/>
                    <a:pt x="13596" y="28921"/>
                    <a:pt x="13239" y="28874"/>
                  </a:cubicBezTo>
                  <a:cubicBezTo>
                    <a:pt x="10823" y="28532"/>
                    <a:pt x="7171" y="27961"/>
                    <a:pt x="5992" y="26991"/>
                  </a:cubicBezTo>
                  <a:cubicBezTo>
                    <a:pt x="4832" y="26040"/>
                    <a:pt x="2911" y="25336"/>
                    <a:pt x="1" y="24404"/>
                  </a:cubicBezTo>
                  <a:lnTo>
                    <a:pt x="1" y="24404"/>
                  </a:lnTo>
                  <a:cubicBezTo>
                    <a:pt x="2454" y="25640"/>
                    <a:pt x="4052" y="27752"/>
                    <a:pt x="6258" y="28817"/>
                  </a:cubicBezTo>
                  <a:cubicBezTo>
                    <a:pt x="7682" y="29521"/>
                    <a:pt x="11823" y="30167"/>
                    <a:pt x="14910" y="30167"/>
                  </a:cubicBezTo>
                  <a:cubicBezTo>
                    <a:pt x="15741" y="30167"/>
                    <a:pt x="16495" y="30120"/>
                    <a:pt x="17100" y="30015"/>
                  </a:cubicBezTo>
                  <a:cubicBezTo>
                    <a:pt x="19953" y="29521"/>
                    <a:pt x="21266" y="26667"/>
                    <a:pt x="22084" y="26249"/>
                  </a:cubicBezTo>
                  <a:cubicBezTo>
                    <a:pt x="22902" y="25850"/>
                    <a:pt x="25755" y="25355"/>
                    <a:pt x="28608" y="23206"/>
                  </a:cubicBezTo>
                  <a:cubicBezTo>
                    <a:pt x="31442" y="21075"/>
                    <a:pt x="33553" y="15084"/>
                    <a:pt x="33686" y="12497"/>
                  </a:cubicBezTo>
                  <a:cubicBezTo>
                    <a:pt x="33839" y="9891"/>
                    <a:pt x="31822" y="7361"/>
                    <a:pt x="31727" y="5326"/>
                  </a:cubicBezTo>
                  <a:cubicBezTo>
                    <a:pt x="31670" y="4052"/>
                    <a:pt x="30776" y="1998"/>
                    <a:pt x="29483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30743" y="360422"/>
              <a:ext cx="106675" cy="75818"/>
            </a:xfrm>
            <a:custGeom>
              <a:avLst/>
              <a:gdLst/>
              <a:ahLst/>
              <a:cxnLst/>
              <a:rect l="l" t="t" r="r" b="b"/>
              <a:pathLst>
                <a:path w="3986" h="2833" extrusionOk="0">
                  <a:moveTo>
                    <a:pt x="1654" y="0"/>
                  </a:moveTo>
                  <a:cubicBezTo>
                    <a:pt x="1457" y="0"/>
                    <a:pt x="1269" y="41"/>
                    <a:pt x="1104" y="135"/>
                  </a:cubicBezTo>
                  <a:cubicBezTo>
                    <a:pt x="1" y="781"/>
                    <a:pt x="647" y="2075"/>
                    <a:pt x="1161" y="2626"/>
                  </a:cubicBezTo>
                  <a:cubicBezTo>
                    <a:pt x="1300" y="2770"/>
                    <a:pt x="1460" y="2833"/>
                    <a:pt x="1634" y="2833"/>
                  </a:cubicBezTo>
                  <a:cubicBezTo>
                    <a:pt x="2128" y="2833"/>
                    <a:pt x="2739" y="2333"/>
                    <a:pt x="3329" y="1770"/>
                  </a:cubicBezTo>
                  <a:cubicBezTo>
                    <a:pt x="3986" y="1162"/>
                    <a:pt x="2701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84697" y="599473"/>
              <a:ext cx="88611" cy="66532"/>
            </a:xfrm>
            <a:custGeom>
              <a:avLst/>
              <a:gdLst/>
              <a:ahLst/>
              <a:cxnLst/>
              <a:rect l="l" t="t" r="r" b="b"/>
              <a:pathLst>
                <a:path w="3311" h="2486" extrusionOk="0">
                  <a:moveTo>
                    <a:pt x="1284" y="1"/>
                  </a:moveTo>
                  <a:cubicBezTo>
                    <a:pt x="1170" y="1"/>
                    <a:pt x="1058" y="15"/>
                    <a:pt x="952" y="47"/>
                  </a:cubicBezTo>
                  <a:cubicBezTo>
                    <a:pt x="1" y="332"/>
                    <a:pt x="457" y="1664"/>
                    <a:pt x="952" y="2254"/>
                  </a:cubicBezTo>
                  <a:cubicBezTo>
                    <a:pt x="1086" y="2417"/>
                    <a:pt x="1245" y="2485"/>
                    <a:pt x="1417" y="2485"/>
                  </a:cubicBezTo>
                  <a:cubicBezTo>
                    <a:pt x="1904" y="2485"/>
                    <a:pt x="2488" y="1938"/>
                    <a:pt x="2854" y="1474"/>
                  </a:cubicBezTo>
                  <a:cubicBezTo>
                    <a:pt x="3310" y="933"/>
                    <a:pt x="2204" y="1"/>
                    <a:pt x="1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24812" y="561843"/>
              <a:ext cx="62357" cy="36584"/>
            </a:xfrm>
            <a:custGeom>
              <a:avLst/>
              <a:gdLst/>
              <a:ahLst/>
              <a:cxnLst/>
              <a:rect l="l" t="t" r="r" b="b"/>
              <a:pathLst>
                <a:path w="2330" h="1367" extrusionOk="0">
                  <a:moveTo>
                    <a:pt x="1124" y="0"/>
                  </a:moveTo>
                  <a:cubicBezTo>
                    <a:pt x="1027" y="0"/>
                    <a:pt x="929" y="26"/>
                    <a:pt x="837" y="84"/>
                  </a:cubicBezTo>
                  <a:cubicBezTo>
                    <a:pt x="0" y="582"/>
                    <a:pt x="470" y="1367"/>
                    <a:pt x="1164" y="1367"/>
                  </a:cubicBezTo>
                  <a:cubicBezTo>
                    <a:pt x="1291" y="1367"/>
                    <a:pt x="1425" y="1341"/>
                    <a:pt x="1560" y="1282"/>
                  </a:cubicBezTo>
                  <a:cubicBezTo>
                    <a:pt x="2330" y="987"/>
                    <a:pt x="1731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92002" y="197808"/>
              <a:ext cx="72981" cy="31526"/>
            </a:xfrm>
            <a:custGeom>
              <a:avLst/>
              <a:gdLst/>
              <a:ahLst/>
              <a:cxnLst/>
              <a:rect l="l" t="t" r="r" b="b"/>
              <a:pathLst>
                <a:path w="2727" h="1178" extrusionOk="0">
                  <a:moveTo>
                    <a:pt x="1214" y="0"/>
                  </a:moveTo>
                  <a:cubicBezTo>
                    <a:pt x="1036" y="0"/>
                    <a:pt x="857" y="42"/>
                    <a:pt x="696" y="143"/>
                  </a:cubicBezTo>
                  <a:cubicBezTo>
                    <a:pt x="0" y="591"/>
                    <a:pt x="674" y="1177"/>
                    <a:pt x="1440" y="1177"/>
                  </a:cubicBezTo>
                  <a:cubicBezTo>
                    <a:pt x="1617" y="1177"/>
                    <a:pt x="1799" y="1146"/>
                    <a:pt x="1970" y="1075"/>
                  </a:cubicBezTo>
                  <a:cubicBezTo>
                    <a:pt x="2726" y="782"/>
                    <a:pt x="1980" y="0"/>
                    <a:pt x="1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011248" y="210039"/>
              <a:ext cx="87326" cy="58851"/>
            </a:xfrm>
            <a:custGeom>
              <a:avLst/>
              <a:gdLst/>
              <a:ahLst/>
              <a:cxnLst/>
              <a:rect l="l" t="t" r="r" b="b"/>
              <a:pathLst>
                <a:path w="3263" h="2199" extrusionOk="0">
                  <a:moveTo>
                    <a:pt x="1737" y="1"/>
                  </a:moveTo>
                  <a:cubicBezTo>
                    <a:pt x="1312" y="1"/>
                    <a:pt x="928" y="106"/>
                    <a:pt x="799" y="314"/>
                  </a:cubicBezTo>
                  <a:cubicBezTo>
                    <a:pt x="0" y="1474"/>
                    <a:pt x="856" y="1493"/>
                    <a:pt x="1427" y="2025"/>
                  </a:cubicBezTo>
                  <a:cubicBezTo>
                    <a:pt x="1555" y="2145"/>
                    <a:pt x="1715" y="2198"/>
                    <a:pt x="1886" y="2198"/>
                  </a:cubicBezTo>
                  <a:cubicBezTo>
                    <a:pt x="2452" y="2198"/>
                    <a:pt x="3142" y="1614"/>
                    <a:pt x="3215" y="884"/>
                  </a:cubicBezTo>
                  <a:cubicBezTo>
                    <a:pt x="3262" y="291"/>
                    <a:pt x="2443" y="1"/>
                    <a:pt x="1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095846" y="634425"/>
              <a:ext cx="67656" cy="40813"/>
            </a:xfrm>
            <a:custGeom>
              <a:avLst/>
              <a:gdLst/>
              <a:ahLst/>
              <a:cxnLst/>
              <a:rect l="l" t="t" r="r" b="b"/>
              <a:pathLst>
                <a:path w="2528" h="1525" extrusionOk="0">
                  <a:moveTo>
                    <a:pt x="800" y="1"/>
                  </a:moveTo>
                  <a:cubicBezTo>
                    <a:pt x="481" y="1"/>
                    <a:pt x="220" y="97"/>
                    <a:pt x="168" y="320"/>
                  </a:cubicBezTo>
                  <a:cubicBezTo>
                    <a:pt x="1" y="1000"/>
                    <a:pt x="726" y="1525"/>
                    <a:pt x="1374" y="1525"/>
                  </a:cubicBezTo>
                  <a:cubicBezTo>
                    <a:pt x="1685" y="1525"/>
                    <a:pt x="1979" y="1403"/>
                    <a:pt x="2146" y="1119"/>
                  </a:cubicBezTo>
                  <a:cubicBezTo>
                    <a:pt x="2528" y="487"/>
                    <a:pt x="1516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82114" y="883378"/>
              <a:ext cx="58851" cy="31312"/>
            </a:xfrm>
            <a:custGeom>
              <a:avLst/>
              <a:gdLst/>
              <a:ahLst/>
              <a:cxnLst/>
              <a:rect l="l" t="t" r="r" b="b"/>
              <a:pathLst>
                <a:path w="2199" h="1170" extrusionOk="0">
                  <a:moveTo>
                    <a:pt x="517" y="0"/>
                  </a:moveTo>
                  <a:cubicBezTo>
                    <a:pt x="293" y="0"/>
                    <a:pt x="126" y="55"/>
                    <a:pt x="106" y="186"/>
                  </a:cubicBezTo>
                  <a:cubicBezTo>
                    <a:pt x="0" y="866"/>
                    <a:pt x="393" y="1170"/>
                    <a:pt x="861" y="1170"/>
                  </a:cubicBezTo>
                  <a:cubicBezTo>
                    <a:pt x="1153" y="1170"/>
                    <a:pt x="1474" y="1052"/>
                    <a:pt x="1722" y="833"/>
                  </a:cubicBezTo>
                  <a:cubicBezTo>
                    <a:pt x="2198" y="427"/>
                    <a:pt x="1140" y="0"/>
                    <a:pt x="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46533" y="131167"/>
              <a:ext cx="139888" cy="65809"/>
            </a:xfrm>
            <a:custGeom>
              <a:avLst/>
              <a:gdLst/>
              <a:ahLst/>
              <a:cxnLst/>
              <a:rect l="l" t="t" r="r" b="b"/>
              <a:pathLst>
                <a:path w="5227" h="2459" extrusionOk="0">
                  <a:moveTo>
                    <a:pt x="2796" y="0"/>
                  </a:moveTo>
                  <a:cubicBezTo>
                    <a:pt x="2323" y="0"/>
                    <a:pt x="1860" y="79"/>
                    <a:pt x="1503" y="236"/>
                  </a:cubicBezTo>
                  <a:cubicBezTo>
                    <a:pt x="0" y="902"/>
                    <a:pt x="1332" y="2100"/>
                    <a:pt x="2283" y="2386"/>
                  </a:cubicBezTo>
                  <a:cubicBezTo>
                    <a:pt x="2448" y="2435"/>
                    <a:pt x="2646" y="2459"/>
                    <a:pt x="2859" y="2459"/>
                  </a:cubicBezTo>
                  <a:cubicBezTo>
                    <a:pt x="3872" y="2459"/>
                    <a:pt x="5226" y="1922"/>
                    <a:pt x="5022" y="1073"/>
                  </a:cubicBezTo>
                  <a:cubicBezTo>
                    <a:pt x="4866" y="360"/>
                    <a:pt x="3809" y="0"/>
                    <a:pt x="279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78260" y="94100"/>
              <a:ext cx="251032" cy="155490"/>
            </a:xfrm>
            <a:custGeom>
              <a:avLst/>
              <a:gdLst/>
              <a:ahLst/>
              <a:cxnLst/>
              <a:rect l="l" t="t" r="r" b="b"/>
              <a:pathLst>
                <a:path w="9380" h="5810" extrusionOk="0">
                  <a:moveTo>
                    <a:pt x="4525" y="0"/>
                  </a:moveTo>
                  <a:cubicBezTo>
                    <a:pt x="3720" y="0"/>
                    <a:pt x="2981" y="235"/>
                    <a:pt x="2513" y="784"/>
                  </a:cubicBezTo>
                  <a:cubicBezTo>
                    <a:pt x="1" y="3746"/>
                    <a:pt x="4177" y="5809"/>
                    <a:pt x="5951" y="5809"/>
                  </a:cubicBezTo>
                  <a:cubicBezTo>
                    <a:pt x="6057" y="5809"/>
                    <a:pt x="6154" y="5802"/>
                    <a:pt x="6241" y="5787"/>
                  </a:cubicBezTo>
                  <a:cubicBezTo>
                    <a:pt x="7782" y="5502"/>
                    <a:pt x="9380" y="3504"/>
                    <a:pt x="8334" y="1830"/>
                  </a:cubicBezTo>
                  <a:cubicBezTo>
                    <a:pt x="7648" y="766"/>
                    <a:pt x="5978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38879" y="123031"/>
              <a:ext cx="138951" cy="65300"/>
            </a:xfrm>
            <a:custGeom>
              <a:avLst/>
              <a:gdLst/>
              <a:ahLst/>
              <a:cxnLst/>
              <a:rect l="l" t="t" r="r" b="b"/>
              <a:pathLst>
                <a:path w="5192" h="2440" extrusionOk="0">
                  <a:moveTo>
                    <a:pt x="2774" y="0"/>
                  </a:moveTo>
                  <a:cubicBezTo>
                    <a:pt x="2303" y="0"/>
                    <a:pt x="1842" y="79"/>
                    <a:pt x="1485" y="236"/>
                  </a:cubicBezTo>
                  <a:cubicBezTo>
                    <a:pt x="1" y="902"/>
                    <a:pt x="1313" y="2081"/>
                    <a:pt x="2264" y="2366"/>
                  </a:cubicBezTo>
                  <a:cubicBezTo>
                    <a:pt x="2430" y="2416"/>
                    <a:pt x="2628" y="2440"/>
                    <a:pt x="2840" y="2440"/>
                  </a:cubicBezTo>
                  <a:cubicBezTo>
                    <a:pt x="3849" y="2440"/>
                    <a:pt x="5192" y="1905"/>
                    <a:pt x="5003" y="1073"/>
                  </a:cubicBezTo>
                  <a:cubicBezTo>
                    <a:pt x="4835" y="360"/>
                    <a:pt x="3782" y="0"/>
                    <a:pt x="2774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01676" y="362617"/>
              <a:ext cx="113018" cy="74534"/>
            </a:xfrm>
            <a:custGeom>
              <a:avLst/>
              <a:gdLst/>
              <a:ahLst/>
              <a:cxnLst/>
              <a:rect l="l" t="t" r="r" b="b"/>
              <a:pathLst>
                <a:path w="4223" h="2785" extrusionOk="0">
                  <a:moveTo>
                    <a:pt x="2984" y="1"/>
                  </a:moveTo>
                  <a:cubicBezTo>
                    <a:pt x="2339" y="1"/>
                    <a:pt x="1543" y="220"/>
                    <a:pt x="1046" y="414"/>
                  </a:cubicBezTo>
                  <a:cubicBezTo>
                    <a:pt x="114" y="775"/>
                    <a:pt x="0" y="1955"/>
                    <a:pt x="590" y="2639"/>
                  </a:cubicBezTo>
                  <a:cubicBezTo>
                    <a:pt x="677" y="2740"/>
                    <a:pt x="815" y="2785"/>
                    <a:pt x="986" y="2785"/>
                  </a:cubicBezTo>
                  <a:cubicBezTo>
                    <a:pt x="2008" y="2785"/>
                    <a:pt x="4223" y="1191"/>
                    <a:pt x="3995" y="490"/>
                  </a:cubicBezTo>
                  <a:cubicBezTo>
                    <a:pt x="3879" y="128"/>
                    <a:pt x="3476" y="1"/>
                    <a:pt x="298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65385" y="333846"/>
              <a:ext cx="199193" cy="145080"/>
            </a:xfrm>
            <a:custGeom>
              <a:avLst/>
              <a:gdLst/>
              <a:ahLst/>
              <a:cxnLst/>
              <a:rect l="l" t="t" r="r" b="b"/>
              <a:pathLst>
                <a:path w="7443" h="5421" extrusionOk="0">
                  <a:moveTo>
                    <a:pt x="3612" y="1"/>
                  </a:moveTo>
                  <a:cubicBezTo>
                    <a:pt x="1352" y="1"/>
                    <a:pt x="1" y="2375"/>
                    <a:pt x="234" y="3657"/>
                  </a:cubicBezTo>
                  <a:cubicBezTo>
                    <a:pt x="474" y="4806"/>
                    <a:pt x="1926" y="5420"/>
                    <a:pt x="3230" y="5420"/>
                  </a:cubicBezTo>
                  <a:cubicBezTo>
                    <a:pt x="3782" y="5420"/>
                    <a:pt x="4308" y="5310"/>
                    <a:pt x="4704" y="5084"/>
                  </a:cubicBezTo>
                  <a:cubicBezTo>
                    <a:pt x="6016" y="4323"/>
                    <a:pt x="7443" y="1755"/>
                    <a:pt x="5921" y="766"/>
                  </a:cubicBezTo>
                  <a:cubicBezTo>
                    <a:pt x="5079" y="223"/>
                    <a:pt x="4303" y="1"/>
                    <a:pt x="3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93514" y="354400"/>
              <a:ext cx="113072" cy="74293"/>
            </a:xfrm>
            <a:custGeom>
              <a:avLst/>
              <a:gdLst/>
              <a:ahLst/>
              <a:cxnLst/>
              <a:rect l="l" t="t" r="r" b="b"/>
              <a:pathLst>
                <a:path w="4225" h="2776" extrusionOk="0">
                  <a:moveTo>
                    <a:pt x="3001" y="0"/>
                  </a:moveTo>
                  <a:cubicBezTo>
                    <a:pt x="2353" y="0"/>
                    <a:pt x="1548" y="221"/>
                    <a:pt x="1047" y="417"/>
                  </a:cubicBezTo>
                  <a:cubicBezTo>
                    <a:pt x="115" y="759"/>
                    <a:pt x="1" y="1957"/>
                    <a:pt x="591" y="2642"/>
                  </a:cubicBezTo>
                  <a:cubicBezTo>
                    <a:pt x="672" y="2734"/>
                    <a:pt x="802" y="2776"/>
                    <a:pt x="965" y="2776"/>
                  </a:cubicBezTo>
                  <a:cubicBezTo>
                    <a:pt x="1971" y="2776"/>
                    <a:pt x="4225" y="1194"/>
                    <a:pt x="3995" y="474"/>
                  </a:cubicBezTo>
                  <a:cubicBezTo>
                    <a:pt x="3881" y="124"/>
                    <a:pt x="3485" y="0"/>
                    <a:pt x="30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50938" y="395134"/>
              <a:ext cx="104320" cy="87032"/>
            </a:xfrm>
            <a:custGeom>
              <a:avLst/>
              <a:gdLst/>
              <a:ahLst/>
              <a:cxnLst/>
              <a:rect l="l" t="t" r="r" b="b"/>
              <a:pathLst>
                <a:path w="3898" h="3252" extrusionOk="0">
                  <a:moveTo>
                    <a:pt x="2634" y="0"/>
                  </a:moveTo>
                  <a:cubicBezTo>
                    <a:pt x="2113" y="0"/>
                    <a:pt x="1522" y="109"/>
                    <a:pt x="1066" y="264"/>
                  </a:cubicBezTo>
                  <a:cubicBezTo>
                    <a:pt x="1" y="625"/>
                    <a:pt x="1" y="2356"/>
                    <a:pt x="743" y="3098"/>
                  </a:cubicBezTo>
                  <a:cubicBezTo>
                    <a:pt x="848" y="3204"/>
                    <a:pt x="985" y="3251"/>
                    <a:pt x="1141" y="3251"/>
                  </a:cubicBezTo>
                  <a:cubicBezTo>
                    <a:pt x="2081" y="3251"/>
                    <a:pt x="3745" y="1555"/>
                    <a:pt x="3843" y="740"/>
                  </a:cubicBezTo>
                  <a:cubicBezTo>
                    <a:pt x="3897" y="196"/>
                    <a:pt x="3329" y="0"/>
                    <a:pt x="263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013790" y="363313"/>
              <a:ext cx="180727" cy="169487"/>
            </a:xfrm>
            <a:custGeom>
              <a:avLst/>
              <a:gdLst/>
              <a:ahLst/>
              <a:cxnLst/>
              <a:rect l="l" t="t" r="r" b="b"/>
              <a:pathLst>
                <a:path w="6753" h="6333" extrusionOk="0">
                  <a:moveTo>
                    <a:pt x="3201" y="1"/>
                  </a:moveTo>
                  <a:cubicBezTo>
                    <a:pt x="2427" y="1"/>
                    <a:pt x="1705" y="193"/>
                    <a:pt x="1294" y="597"/>
                  </a:cubicBezTo>
                  <a:cubicBezTo>
                    <a:pt x="38" y="1833"/>
                    <a:pt x="0" y="2899"/>
                    <a:pt x="457" y="4135"/>
                  </a:cubicBezTo>
                  <a:cubicBezTo>
                    <a:pt x="864" y="5272"/>
                    <a:pt x="2739" y="6333"/>
                    <a:pt x="4057" y="6333"/>
                  </a:cubicBezTo>
                  <a:cubicBezTo>
                    <a:pt x="4217" y="6333"/>
                    <a:pt x="4368" y="6317"/>
                    <a:pt x="4508" y="6284"/>
                  </a:cubicBezTo>
                  <a:cubicBezTo>
                    <a:pt x="5783" y="5999"/>
                    <a:pt x="6753" y="3412"/>
                    <a:pt x="6353" y="1700"/>
                  </a:cubicBezTo>
                  <a:cubicBezTo>
                    <a:pt x="6110" y="605"/>
                    <a:pt x="4575" y="1"/>
                    <a:pt x="3201" y="1"/>
                  </a:cubicBezTo>
                  <a:close/>
                </a:path>
              </a:pathLst>
            </a:custGeom>
            <a:solidFill>
              <a:srgbClr val="6B3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042802" y="386971"/>
              <a:ext cx="104293" cy="86871"/>
            </a:xfrm>
            <a:custGeom>
              <a:avLst/>
              <a:gdLst/>
              <a:ahLst/>
              <a:cxnLst/>
              <a:rect l="l" t="t" r="r" b="b"/>
              <a:pathLst>
                <a:path w="3897" h="3246" extrusionOk="0">
                  <a:moveTo>
                    <a:pt x="2633" y="1"/>
                  </a:moveTo>
                  <a:cubicBezTo>
                    <a:pt x="2113" y="1"/>
                    <a:pt x="1521" y="110"/>
                    <a:pt x="1066" y="265"/>
                  </a:cubicBezTo>
                  <a:cubicBezTo>
                    <a:pt x="0" y="626"/>
                    <a:pt x="0" y="2357"/>
                    <a:pt x="723" y="3099"/>
                  </a:cubicBezTo>
                  <a:cubicBezTo>
                    <a:pt x="830" y="3200"/>
                    <a:pt x="967" y="3246"/>
                    <a:pt x="1122" y="3246"/>
                  </a:cubicBezTo>
                  <a:cubicBezTo>
                    <a:pt x="2073" y="3246"/>
                    <a:pt x="3744" y="1558"/>
                    <a:pt x="3843" y="740"/>
                  </a:cubicBezTo>
                  <a:cubicBezTo>
                    <a:pt x="3897" y="196"/>
                    <a:pt x="3329" y="1"/>
                    <a:pt x="263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55432" y="800679"/>
              <a:ext cx="71804" cy="30135"/>
            </a:xfrm>
            <a:custGeom>
              <a:avLst/>
              <a:gdLst/>
              <a:ahLst/>
              <a:cxnLst/>
              <a:rect l="l" t="t" r="r" b="b"/>
              <a:pathLst>
                <a:path w="2683" h="1126" extrusionOk="0">
                  <a:moveTo>
                    <a:pt x="757" y="0"/>
                  </a:moveTo>
                  <a:cubicBezTo>
                    <a:pt x="352" y="0"/>
                    <a:pt x="34" y="84"/>
                    <a:pt x="21" y="290"/>
                  </a:cubicBezTo>
                  <a:cubicBezTo>
                    <a:pt x="1" y="903"/>
                    <a:pt x="593" y="1125"/>
                    <a:pt x="1206" y="1125"/>
                  </a:cubicBezTo>
                  <a:cubicBezTo>
                    <a:pt x="1772" y="1125"/>
                    <a:pt x="2356" y="936"/>
                    <a:pt x="2493" y="689"/>
                  </a:cubicBezTo>
                  <a:cubicBezTo>
                    <a:pt x="2682" y="324"/>
                    <a:pt x="1553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99069" y="773301"/>
              <a:ext cx="173501" cy="103571"/>
            </a:xfrm>
            <a:custGeom>
              <a:avLst/>
              <a:gdLst/>
              <a:ahLst/>
              <a:cxnLst/>
              <a:rect l="l" t="t" r="r" b="b"/>
              <a:pathLst>
                <a:path w="6483" h="3870" extrusionOk="0">
                  <a:moveTo>
                    <a:pt x="3096" y="0"/>
                  </a:moveTo>
                  <a:cubicBezTo>
                    <a:pt x="655" y="0"/>
                    <a:pt x="1" y="1795"/>
                    <a:pt x="871" y="3139"/>
                  </a:cubicBezTo>
                  <a:cubicBezTo>
                    <a:pt x="1200" y="3650"/>
                    <a:pt x="1893" y="3870"/>
                    <a:pt x="2664" y="3870"/>
                  </a:cubicBezTo>
                  <a:cubicBezTo>
                    <a:pt x="3900" y="3870"/>
                    <a:pt x="5334" y="3305"/>
                    <a:pt x="5779" y="2473"/>
                  </a:cubicBezTo>
                  <a:cubicBezTo>
                    <a:pt x="6482" y="1103"/>
                    <a:pt x="4714" y="0"/>
                    <a:pt x="3135" y="0"/>
                  </a:cubicBezTo>
                  <a:cubicBezTo>
                    <a:pt x="3122" y="0"/>
                    <a:pt x="3109" y="0"/>
                    <a:pt x="3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47296" y="792383"/>
              <a:ext cx="71831" cy="30429"/>
            </a:xfrm>
            <a:custGeom>
              <a:avLst/>
              <a:gdLst/>
              <a:ahLst/>
              <a:cxnLst/>
              <a:rect l="l" t="t" r="r" b="b"/>
              <a:pathLst>
                <a:path w="2684" h="1137" extrusionOk="0">
                  <a:moveTo>
                    <a:pt x="728" y="0"/>
                  </a:moveTo>
                  <a:cubicBezTo>
                    <a:pt x="333" y="0"/>
                    <a:pt x="27" y="81"/>
                    <a:pt x="20" y="276"/>
                  </a:cubicBezTo>
                  <a:cubicBezTo>
                    <a:pt x="0" y="906"/>
                    <a:pt x="610" y="1136"/>
                    <a:pt x="1232" y="1136"/>
                  </a:cubicBezTo>
                  <a:cubicBezTo>
                    <a:pt x="1794" y="1136"/>
                    <a:pt x="2367" y="948"/>
                    <a:pt x="2493" y="695"/>
                  </a:cubicBezTo>
                  <a:cubicBezTo>
                    <a:pt x="2684" y="326"/>
                    <a:pt x="1524" y="0"/>
                    <a:pt x="72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29162" y="649574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70" y="439"/>
                    <a:pt x="495" y="1694"/>
                    <a:pt x="248" y="2303"/>
                  </a:cubicBezTo>
                  <a:cubicBezTo>
                    <a:pt x="0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2" y="3924"/>
                  </a:cubicBezTo>
                  <a:cubicBezTo>
                    <a:pt x="2391" y="3924"/>
                    <a:pt x="3643" y="1650"/>
                    <a:pt x="3747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9276" y="618662"/>
              <a:ext cx="196517" cy="177355"/>
            </a:xfrm>
            <a:custGeom>
              <a:avLst/>
              <a:gdLst/>
              <a:ahLst/>
              <a:cxnLst/>
              <a:rect l="l" t="t" r="r" b="b"/>
              <a:pathLst>
                <a:path w="7343" h="6627" extrusionOk="0">
                  <a:moveTo>
                    <a:pt x="4956" y="0"/>
                  </a:moveTo>
                  <a:cubicBezTo>
                    <a:pt x="3858" y="0"/>
                    <a:pt x="2581" y="921"/>
                    <a:pt x="1560" y="1898"/>
                  </a:cubicBezTo>
                  <a:cubicBezTo>
                    <a:pt x="0" y="3382"/>
                    <a:pt x="1313" y="5284"/>
                    <a:pt x="2226" y="6292"/>
                  </a:cubicBezTo>
                  <a:cubicBezTo>
                    <a:pt x="2430" y="6526"/>
                    <a:pt x="2725" y="6626"/>
                    <a:pt x="3067" y="6626"/>
                  </a:cubicBezTo>
                  <a:cubicBezTo>
                    <a:pt x="4224" y="6626"/>
                    <a:pt x="5927" y="5490"/>
                    <a:pt x="6543" y="4580"/>
                  </a:cubicBezTo>
                  <a:cubicBezTo>
                    <a:pt x="7342" y="3420"/>
                    <a:pt x="7133" y="1118"/>
                    <a:pt x="5897" y="281"/>
                  </a:cubicBezTo>
                  <a:cubicBezTo>
                    <a:pt x="5608" y="86"/>
                    <a:pt x="5290" y="0"/>
                    <a:pt x="4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21026" y="641946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1" y="0"/>
                  </a:moveTo>
                  <a:cubicBezTo>
                    <a:pt x="2774" y="0"/>
                    <a:pt x="2586" y="31"/>
                    <a:pt x="2378" y="96"/>
                  </a:cubicBezTo>
                  <a:cubicBezTo>
                    <a:pt x="1370" y="400"/>
                    <a:pt x="495" y="1694"/>
                    <a:pt x="247" y="2302"/>
                  </a:cubicBezTo>
                  <a:cubicBezTo>
                    <a:pt x="0" y="2930"/>
                    <a:pt x="495" y="3368"/>
                    <a:pt x="1331" y="3862"/>
                  </a:cubicBezTo>
                  <a:cubicBezTo>
                    <a:pt x="1401" y="3904"/>
                    <a:pt x="1475" y="3923"/>
                    <a:pt x="1552" y="3923"/>
                  </a:cubicBezTo>
                  <a:cubicBezTo>
                    <a:pt x="2390" y="3923"/>
                    <a:pt x="3643" y="1652"/>
                    <a:pt x="3747" y="990"/>
                  </a:cubicBezTo>
                  <a:cubicBezTo>
                    <a:pt x="3867" y="407"/>
                    <a:pt x="3552" y="0"/>
                    <a:pt x="294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2"/>
          <p:cNvGrpSpPr/>
          <p:nvPr/>
        </p:nvGrpSpPr>
        <p:grpSpPr>
          <a:xfrm rot="-2051532">
            <a:off x="-363665" y="3139303"/>
            <a:ext cx="945899" cy="937249"/>
            <a:chOff x="581988" y="3891200"/>
            <a:chExt cx="945850" cy="937200"/>
          </a:xfrm>
        </p:grpSpPr>
        <p:sp>
          <p:nvSpPr>
            <p:cNvPr id="85" name="Google Shape;85;p2"/>
            <p:cNvSpPr/>
            <p:nvPr/>
          </p:nvSpPr>
          <p:spPr>
            <a:xfrm>
              <a:off x="768863" y="3942700"/>
              <a:ext cx="758975" cy="731750"/>
            </a:xfrm>
            <a:custGeom>
              <a:avLst/>
              <a:gdLst/>
              <a:ahLst/>
              <a:cxnLst/>
              <a:rect l="l" t="t" r="r" b="b"/>
              <a:pathLst>
                <a:path w="30359" h="29270" extrusionOk="0">
                  <a:moveTo>
                    <a:pt x="9954" y="0"/>
                  </a:moveTo>
                  <a:cubicBezTo>
                    <a:pt x="7849" y="0"/>
                    <a:pt x="3348" y="2306"/>
                    <a:pt x="1732" y="4684"/>
                  </a:cubicBezTo>
                  <a:cubicBezTo>
                    <a:pt x="96" y="7137"/>
                    <a:pt x="1" y="12444"/>
                    <a:pt x="96" y="14270"/>
                  </a:cubicBezTo>
                  <a:cubicBezTo>
                    <a:pt x="191" y="16096"/>
                    <a:pt x="2455" y="18664"/>
                    <a:pt x="3672" y="20186"/>
                  </a:cubicBezTo>
                  <a:cubicBezTo>
                    <a:pt x="4908" y="21707"/>
                    <a:pt x="7856" y="22639"/>
                    <a:pt x="9587" y="24370"/>
                  </a:cubicBezTo>
                  <a:cubicBezTo>
                    <a:pt x="11318" y="26120"/>
                    <a:pt x="12840" y="28479"/>
                    <a:pt x="14894" y="28479"/>
                  </a:cubicBezTo>
                  <a:cubicBezTo>
                    <a:pt x="16601" y="28479"/>
                    <a:pt x="19127" y="29269"/>
                    <a:pt x="20854" y="29269"/>
                  </a:cubicBezTo>
                  <a:cubicBezTo>
                    <a:pt x="21166" y="29269"/>
                    <a:pt x="21453" y="29244"/>
                    <a:pt x="21704" y="29182"/>
                  </a:cubicBezTo>
                  <a:cubicBezTo>
                    <a:pt x="23358" y="28783"/>
                    <a:pt x="25184" y="27356"/>
                    <a:pt x="26307" y="24903"/>
                  </a:cubicBezTo>
                  <a:cubicBezTo>
                    <a:pt x="27410" y="22449"/>
                    <a:pt x="29559" y="19786"/>
                    <a:pt x="29959" y="16134"/>
                  </a:cubicBezTo>
                  <a:cubicBezTo>
                    <a:pt x="30358" y="12444"/>
                    <a:pt x="28513" y="5368"/>
                    <a:pt x="24975" y="3580"/>
                  </a:cubicBezTo>
                  <a:cubicBezTo>
                    <a:pt x="22921" y="2553"/>
                    <a:pt x="17842" y="1735"/>
                    <a:pt x="16530" y="1735"/>
                  </a:cubicBezTo>
                  <a:cubicBezTo>
                    <a:pt x="15199" y="1735"/>
                    <a:pt x="12155" y="100"/>
                    <a:pt x="10101" y="4"/>
                  </a:cubicBezTo>
                  <a:cubicBezTo>
                    <a:pt x="10053" y="2"/>
                    <a:pt x="10004" y="0"/>
                    <a:pt x="995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37588" y="4432250"/>
              <a:ext cx="188425" cy="211700"/>
            </a:xfrm>
            <a:custGeom>
              <a:avLst/>
              <a:gdLst/>
              <a:ahLst/>
              <a:cxnLst/>
              <a:rect l="l" t="t" r="r" b="b"/>
              <a:pathLst>
                <a:path w="7537" h="8468" extrusionOk="0">
                  <a:moveTo>
                    <a:pt x="985" y="0"/>
                  </a:moveTo>
                  <a:cubicBezTo>
                    <a:pt x="0" y="0"/>
                    <a:pt x="860" y="3981"/>
                    <a:pt x="2165" y="4921"/>
                  </a:cubicBezTo>
                  <a:cubicBezTo>
                    <a:pt x="3591" y="5948"/>
                    <a:pt x="4295" y="7888"/>
                    <a:pt x="5627" y="8383"/>
                  </a:cubicBezTo>
                  <a:cubicBezTo>
                    <a:pt x="5778" y="8441"/>
                    <a:pt x="5919" y="8468"/>
                    <a:pt x="6052" y="8468"/>
                  </a:cubicBezTo>
                  <a:cubicBezTo>
                    <a:pt x="7083" y="8468"/>
                    <a:pt x="7537" y="6842"/>
                    <a:pt x="7453" y="5948"/>
                  </a:cubicBezTo>
                  <a:cubicBezTo>
                    <a:pt x="7339" y="4921"/>
                    <a:pt x="2013" y="546"/>
                    <a:pt x="1309" y="109"/>
                  </a:cubicBezTo>
                  <a:cubicBezTo>
                    <a:pt x="1184" y="35"/>
                    <a:pt x="1077" y="0"/>
                    <a:pt x="98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096988" y="4029250"/>
              <a:ext cx="78250" cy="70850"/>
            </a:xfrm>
            <a:custGeom>
              <a:avLst/>
              <a:gdLst/>
              <a:ahLst/>
              <a:cxnLst/>
              <a:rect l="l" t="t" r="r" b="b"/>
              <a:pathLst>
                <a:path w="3130" h="2834" extrusionOk="0">
                  <a:moveTo>
                    <a:pt x="1154" y="1"/>
                  </a:moveTo>
                  <a:cubicBezTo>
                    <a:pt x="1125" y="1"/>
                    <a:pt x="1095" y="2"/>
                    <a:pt x="1065" y="4"/>
                  </a:cubicBezTo>
                  <a:cubicBezTo>
                    <a:pt x="0" y="99"/>
                    <a:pt x="190" y="2420"/>
                    <a:pt x="761" y="2762"/>
                  </a:cubicBezTo>
                  <a:cubicBezTo>
                    <a:pt x="844" y="2812"/>
                    <a:pt x="939" y="2834"/>
                    <a:pt x="1043" y="2834"/>
                  </a:cubicBezTo>
                  <a:cubicBezTo>
                    <a:pt x="1656" y="2834"/>
                    <a:pt x="2558" y="2068"/>
                    <a:pt x="2834" y="1678"/>
                  </a:cubicBezTo>
                  <a:cubicBezTo>
                    <a:pt x="3130" y="1216"/>
                    <a:pt x="2152" y="1"/>
                    <a:pt x="115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089838" y="4021700"/>
              <a:ext cx="78325" cy="71275"/>
            </a:xfrm>
            <a:custGeom>
              <a:avLst/>
              <a:gdLst/>
              <a:ahLst/>
              <a:cxnLst/>
              <a:rect l="l" t="t" r="r" b="b"/>
              <a:pathLst>
                <a:path w="3133" h="2851" extrusionOk="0">
                  <a:moveTo>
                    <a:pt x="1133" y="0"/>
                  </a:moveTo>
                  <a:cubicBezTo>
                    <a:pt x="1111" y="0"/>
                    <a:pt x="1088" y="1"/>
                    <a:pt x="1066" y="2"/>
                  </a:cubicBezTo>
                  <a:cubicBezTo>
                    <a:pt x="1" y="78"/>
                    <a:pt x="191" y="2418"/>
                    <a:pt x="762" y="2779"/>
                  </a:cubicBezTo>
                  <a:cubicBezTo>
                    <a:pt x="845" y="2829"/>
                    <a:pt x="940" y="2851"/>
                    <a:pt x="1044" y="2851"/>
                  </a:cubicBezTo>
                  <a:cubicBezTo>
                    <a:pt x="1657" y="2851"/>
                    <a:pt x="2559" y="2085"/>
                    <a:pt x="2835" y="1695"/>
                  </a:cubicBezTo>
                  <a:cubicBezTo>
                    <a:pt x="3133" y="1230"/>
                    <a:pt x="2138" y="0"/>
                    <a:pt x="113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16488" y="4334275"/>
              <a:ext cx="89950" cy="95275"/>
            </a:xfrm>
            <a:custGeom>
              <a:avLst/>
              <a:gdLst/>
              <a:ahLst/>
              <a:cxnLst/>
              <a:rect l="l" t="t" r="r" b="b"/>
              <a:pathLst>
                <a:path w="3598" h="3811" extrusionOk="0">
                  <a:moveTo>
                    <a:pt x="1537" y="0"/>
                  </a:moveTo>
                  <a:cubicBezTo>
                    <a:pt x="1500" y="0"/>
                    <a:pt x="1463" y="5"/>
                    <a:pt x="1427" y="15"/>
                  </a:cubicBezTo>
                  <a:cubicBezTo>
                    <a:pt x="0" y="414"/>
                    <a:pt x="970" y="3248"/>
                    <a:pt x="1427" y="3686"/>
                  </a:cubicBezTo>
                  <a:cubicBezTo>
                    <a:pt x="1522" y="3773"/>
                    <a:pt x="1640" y="3811"/>
                    <a:pt x="1770" y="3811"/>
                  </a:cubicBezTo>
                  <a:cubicBezTo>
                    <a:pt x="2262" y="3811"/>
                    <a:pt x="2933" y="3270"/>
                    <a:pt x="3234" y="2849"/>
                  </a:cubicBezTo>
                  <a:cubicBezTo>
                    <a:pt x="3598" y="2339"/>
                    <a:pt x="2376" y="0"/>
                    <a:pt x="153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08863" y="4326600"/>
              <a:ext cx="89950" cy="95100"/>
            </a:xfrm>
            <a:custGeom>
              <a:avLst/>
              <a:gdLst/>
              <a:ahLst/>
              <a:cxnLst/>
              <a:rect l="l" t="t" r="r" b="b"/>
              <a:pathLst>
                <a:path w="3598" h="3804" extrusionOk="0">
                  <a:moveTo>
                    <a:pt x="1546" y="0"/>
                  </a:moveTo>
                  <a:cubicBezTo>
                    <a:pt x="1505" y="0"/>
                    <a:pt x="1466" y="6"/>
                    <a:pt x="1427" y="17"/>
                  </a:cubicBezTo>
                  <a:cubicBezTo>
                    <a:pt x="1" y="417"/>
                    <a:pt x="1009" y="3251"/>
                    <a:pt x="1427" y="3669"/>
                  </a:cubicBezTo>
                  <a:cubicBezTo>
                    <a:pt x="1526" y="3764"/>
                    <a:pt x="1648" y="3804"/>
                    <a:pt x="1783" y="3804"/>
                  </a:cubicBezTo>
                  <a:cubicBezTo>
                    <a:pt x="2275" y="3804"/>
                    <a:pt x="2936" y="3269"/>
                    <a:pt x="3234" y="2851"/>
                  </a:cubicBezTo>
                  <a:cubicBezTo>
                    <a:pt x="3597" y="2343"/>
                    <a:pt x="2385" y="0"/>
                    <a:pt x="154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76813" y="4593625"/>
              <a:ext cx="45725" cy="33950"/>
            </a:xfrm>
            <a:custGeom>
              <a:avLst/>
              <a:gdLst/>
              <a:ahLst/>
              <a:cxnLst/>
              <a:rect l="l" t="t" r="r" b="b"/>
              <a:pathLst>
                <a:path w="1829" h="1358" extrusionOk="0">
                  <a:moveTo>
                    <a:pt x="798" y="1"/>
                  </a:moveTo>
                  <a:cubicBezTo>
                    <a:pt x="0" y="1"/>
                    <a:pt x="457" y="1357"/>
                    <a:pt x="897" y="1357"/>
                  </a:cubicBezTo>
                  <a:cubicBezTo>
                    <a:pt x="1353" y="1357"/>
                    <a:pt x="1829" y="121"/>
                    <a:pt x="897" y="7"/>
                  </a:cubicBezTo>
                  <a:cubicBezTo>
                    <a:pt x="862" y="3"/>
                    <a:pt x="829" y="1"/>
                    <a:pt x="79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169313" y="4586025"/>
              <a:ext cx="45150" cy="33950"/>
            </a:xfrm>
            <a:custGeom>
              <a:avLst/>
              <a:gdLst/>
              <a:ahLst/>
              <a:cxnLst/>
              <a:rect l="l" t="t" r="r" b="b"/>
              <a:pathLst>
                <a:path w="1806" h="1358" extrusionOk="0">
                  <a:moveTo>
                    <a:pt x="795" y="0"/>
                  </a:moveTo>
                  <a:cubicBezTo>
                    <a:pt x="1" y="0"/>
                    <a:pt x="447" y="1357"/>
                    <a:pt x="884" y="1357"/>
                  </a:cubicBezTo>
                  <a:cubicBezTo>
                    <a:pt x="887" y="1357"/>
                    <a:pt x="889" y="1357"/>
                    <a:pt x="892" y="1357"/>
                  </a:cubicBezTo>
                  <a:cubicBezTo>
                    <a:pt x="1330" y="1357"/>
                    <a:pt x="1805" y="121"/>
                    <a:pt x="892" y="7"/>
                  </a:cubicBezTo>
                  <a:cubicBezTo>
                    <a:pt x="858" y="2"/>
                    <a:pt x="825" y="0"/>
                    <a:pt x="79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931138" y="4399250"/>
              <a:ext cx="46025" cy="40150"/>
            </a:xfrm>
            <a:custGeom>
              <a:avLst/>
              <a:gdLst/>
              <a:ahLst/>
              <a:cxnLst/>
              <a:rect l="l" t="t" r="r" b="b"/>
              <a:pathLst>
                <a:path w="1841" h="1606" extrusionOk="0">
                  <a:moveTo>
                    <a:pt x="760" y="1"/>
                  </a:moveTo>
                  <a:cubicBezTo>
                    <a:pt x="0" y="1"/>
                    <a:pt x="71" y="592"/>
                    <a:pt x="34" y="1201"/>
                  </a:cubicBezTo>
                  <a:cubicBezTo>
                    <a:pt x="5" y="1513"/>
                    <a:pt x="231" y="1605"/>
                    <a:pt x="523" y="1605"/>
                  </a:cubicBezTo>
                  <a:cubicBezTo>
                    <a:pt x="799" y="1605"/>
                    <a:pt x="1134" y="1523"/>
                    <a:pt x="1365" y="1467"/>
                  </a:cubicBezTo>
                  <a:cubicBezTo>
                    <a:pt x="1841" y="1334"/>
                    <a:pt x="1708" y="59"/>
                    <a:pt x="833" y="2"/>
                  </a:cubicBezTo>
                  <a:cubicBezTo>
                    <a:pt x="808" y="1"/>
                    <a:pt x="784" y="1"/>
                    <a:pt x="76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23413" y="4391675"/>
              <a:ext cx="45675" cy="40050"/>
            </a:xfrm>
            <a:custGeom>
              <a:avLst/>
              <a:gdLst/>
              <a:ahLst/>
              <a:cxnLst/>
              <a:rect l="l" t="t" r="r" b="b"/>
              <a:pathLst>
                <a:path w="1827" h="1602" extrusionOk="0">
                  <a:moveTo>
                    <a:pt x="799" y="1"/>
                  </a:moveTo>
                  <a:cubicBezTo>
                    <a:pt x="3" y="1"/>
                    <a:pt x="76" y="582"/>
                    <a:pt x="20" y="1199"/>
                  </a:cubicBezTo>
                  <a:cubicBezTo>
                    <a:pt x="0" y="1508"/>
                    <a:pt x="230" y="1601"/>
                    <a:pt x="518" y="1601"/>
                  </a:cubicBezTo>
                  <a:cubicBezTo>
                    <a:pt x="799" y="1601"/>
                    <a:pt x="1135" y="1512"/>
                    <a:pt x="1351" y="1447"/>
                  </a:cubicBezTo>
                  <a:cubicBezTo>
                    <a:pt x="1827" y="1333"/>
                    <a:pt x="1713" y="58"/>
                    <a:pt x="838" y="1"/>
                  </a:cubicBezTo>
                  <a:cubicBezTo>
                    <a:pt x="824" y="1"/>
                    <a:pt x="811" y="1"/>
                    <a:pt x="79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34963" y="4075850"/>
              <a:ext cx="183100" cy="163575"/>
            </a:xfrm>
            <a:custGeom>
              <a:avLst/>
              <a:gdLst/>
              <a:ahLst/>
              <a:cxnLst/>
              <a:rect l="l" t="t" r="r" b="b"/>
              <a:pathLst>
                <a:path w="7324" h="6543" extrusionOk="0">
                  <a:moveTo>
                    <a:pt x="3268" y="0"/>
                  </a:moveTo>
                  <a:cubicBezTo>
                    <a:pt x="2133" y="0"/>
                    <a:pt x="226" y="2277"/>
                    <a:pt x="115" y="3466"/>
                  </a:cubicBezTo>
                  <a:cubicBezTo>
                    <a:pt x="1" y="4683"/>
                    <a:pt x="876" y="5330"/>
                    <a:pt x="1827" y="6015"/>
                  </a:cubicBezTo>
                  <a:cubicBezTo>
                    <a:pt x="2352" y="6396"/>
                    <a:pt x="3247" y="6543"/>
                    <a:pt x="4077" y="6543"/>
                  </a:cubicBezTo>
                  <a:cubicBezTo>
                    <a:pt x="4778" y="6543"/>
                    <a:pt x="5435" y="6438"/>
                    <a:pt x="5783" y="6281"/>
                  </a:cubicBezTo>
                  <a:cubicBezTo>
                    <a:pt x="6563" y="5920"/>
                    <a:pt x="7324" y="3580"/>
                    <a:pt x="7210" y="2458"/>
                  </a:cubicBezTo>
                  <a:cubicBezTo>
                    <a:pt x="7115" y="1336"/>
                    <a:pt x="4661" y="175"/>
                    <a:pt x="3348" y="4"/>
                  </a:cubicBezTo>
                  <a:cubicBezTo>
                    <a:pt x="3322" y="2"/>
                    <a:pt x="3295" y="0"/>
                    <a:pt x="32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22463" y="4108750"/>
              <a:ext cx="76575" cy="108050"/>
            </a:xfrm>
            <a:custGeom>
              <a:avLst/>
              <a:gdLst/>
              <a:ahLst/>
              <a:cxnLst/>
              <a:rect l="l" t="t" r="r" b="b"/>
              <a:pathLst>
                <a:path w="3063" h="4322" extrusionOk="0">
                  <a:moveTo>
                    <a:pt x="1180" y="1"/>
                  </a:moveTo>
                  <a:cubicBezTo>
                    <a:pt x="1" y="1"/>
                    <a:pt x="419" y="3957"/>
                    <a:pt x="1180" y="4280"/>
                  </a:cubicBezTo>
                  <a:cubicBezTo>
                    <a:pt x="1242" y="4308"/>
                    <a:pt x="1304" y="4322"/>
                    <a:pt x="1366" y="4322"/>
                  </a:cubicBezTo>
                  <a:cubicBezTo>
                    <a:pt x="2059" y="4322"/>
                    <a:pt x="2698" y="2676"/>
                    <a:pt x="2873" y="1960"/>
                  </a:cubicBezTo>
                  <a:cubicBezTo>
                    <a:pt x="3063" y="1161"/>
                    <a:pt x="2036" y="1"/>
                    <a:pt x="118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27363" y="4068225"/>
              <a:ext cx="182625" cy="163450"/>
            </a:xfrm>
            <a:custGeom>
              <a:avLst/>
              <a:gdLst/>
              <a:ahLst/>
              <a:cxnLst/>
              <a:rect l="l" t="t" r="r" b="b"/>
              <a:pathLst>
                <a:path w="7305" h="6538" extrusionOk="0">
                  <a:moveTo>
                    <a:pt x="3268" y="1"/>
                  </a:moveTo>
                  <a:cubicBezTo>
                    <a:pt x="2133" y="1"/>
                    <a:pt x="226" y="2278"/>
                    <a:pt x="115" y="3448"/>
                  </a:cubicBezTo>
                  <a:cubicBezTo>
                    <a:pt x="0" y="4684"/>
                    <a:pt x="875" y="5331"/>
                    <a:pt x="1826" y="6016"/>
                  </a:cubicBezTo>
                  <a:cubicBezTo>
                    <a:pt x="2357" y="6390"/>
                    <a:pt x="3259" y="6537"/>
                    <a:pt x="4091" y="6537"/>
                  </a:cubicBezTo>
                  <a:cubicBezTo>
                    <a:pt x="4779" y="6537"/>
                    <a:pt x="5419" y="6437"/>
                    <a:pt x="5764" y="6282"/>
                  </a:cubicBezTo>
                  <a:cubicBezTo>
                    <a:pt x="6563" y="5920"/>
                    <a:pt x="7304" y="3581"/>
                    <a:pt x="7190" y="2459"/>
                  </a:cubicBezTo>
                  <a:cubicBezTo>
                    <a:pt x="7095" y="1336"/>
                    <a:pt x="4661" y="176"/>
                    <a:pt x="3348" y="5"/>
                  </a:cubicBezTo>
                  <a:cubicBezTo>
                    <a:pt x="3322" y="2"/>
                    <a:pt x="3295" y="1"/>
                    <a:pt x="326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14388" y="4101150"/>
              <a:ext cx="77050" cy="107950"/>
            </a:xfrm>
            <a:custGeom>
              <a:avLst/>
              <a:gdLst/>
              <a:ahLst/>
              <a:cxnLst/>
              <a:rect l="l" t="t" r="r" b="b"/>
              <a:pathLst>
                <a:path w="3082" h="4318" extrusionOk="0">
                  <a:moveTo>
                    <a:pt x="1199" y="0"/>
                  </a:moveTo>
                  <a:cubicBezTo>
                    <a:pt x="0" y="0"/>
                    <a:pt x="438" y="3938"/>
                    <a:pt x="1199" y="4280"/>
                  </a:cubicBezTo>
                  <a:cubicBezTo>
                    <a:pt x="1258" y="4305"/>
                    <a:pt x="1318" y="4317"/>
                    <a:pt x="1377" y="4317"/>
                  </a:cubicBezTo>
                  <a:cubicBezTo>
                    <a:pt x="2072" y="4317"/>
                    <a:pt x="2716" y="2677"/>
                    <a:pt x="2891" y="1940"/>
                  </a:cubicBezTo>
                  <a:cubicBezTo>
                    <a:pt x="3082" y="1161"/>
                    <a:pt x="2054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239638" y="4117700"/>
              <a:ext cx="198325" cy="188700"/>
            </a:xfrm>
            <a:custGeom>
              <a:avLst/>
              <a:gdLst/>
              <a:ahLst/>
              <a:cxnLst/>
              <a:rect l="l" t="t" r="r" b="b"/>
              <a:pathLst>
                <a:path w="7933" h="7548" extrusionOk="0">
                  <a:moveTo>
                    <a:pt x="3740" y="0"/>
                  </a:moveTo>
                  <a:cubicBezTo>
                    <a:pt x="2408" y="0"/>
                    <a:pt x="72" y="2801"/>
                    <a:pt x="20" y="3808"/>
                  </a:cubicBezTo>
                  <a:cubicBezTo>
                    <a:pt x="0" y="4892"/>
                    <a:pt x="2074" y="7099"/>
                    <a:pt x="3215" y="7498"/>
                  </a:cubicBezTo>
                  <a:cubicBezTo>
                    <a:pt x="3317" y="7532"/>
                    <a:pt x="3427" y="7548"/>
                    <a:pt x="3544" y="7548"/>
                  </a:cubicBezTo>
                  <a:cubicBezTo>
                    <a:pt x="4752" y="7548"/>
                    <a:pt x="6642" y="5851"/>
                    <a:pt x="7266" y="4550"/>
                  </a:cubicBezTo>
                  <a:cubicBezTo>
                    <a:pt x="7932" y="3143"/>
                    <a:pt x="5326" y="689"/>
                    <a:pt x="4090" y="80"/>
                  </a:cubicBezTo>
                  <a:cubicBezTo>
                    <a:pt x="3984" y="26"/>
                    <a:pt x="3867" y="0"/>
                    <a:pt x="3740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05738" y="4142300"/>
              <a:ext cx="101250" cy="124875"/>
            </a:xfrm>
            <a:custGeom>
              <a:avLst/>
              <a:gdLst/>
              <a:ahLst/>
              <a:cxnLst/>
              <a:rect l="l" t="t" r="r" b="b"/>
              <a:pathLst>
                <a:path w="4050" h="4995" extrusionOk="0">
                  <a:moveTo>
                    <a:pt x="1266" y="1"/>
                  </a:moveTo>
                  <a:cubicBezTo>
                    <a:pt x="1192" y="1"/>
                    <a:pt x="1125" y="16"/>
                    <a:pt x="1066" y="47"/>
                  </a:cubicBezTo>
                  <a:cubicBezTo>
                    <a:pt x="0" y="561"/>
                    <a:pt x="989" y="4251"/>
                    <a:pt x="1712" y="4840"/>
                  </a:cubicBezTo>
                  <a:cubicBezTo>
                    <a:pt x="1847" y="4947"/>
                    <a:pt x="1994" y="4994"/>
                    <a:pt x="2147" y="4994"/>
                  </a:cubicBezTo>
                  <a:cubicBezTo>
                    <a:pt x="2811" y="4994"/>
                    <a:pt x="3569" y="4090"/>
                    <a:pt x="3786" y="3224"/>
                  </a:cubicBezTo>
                  <a:cubicBezTo>
                    <a:pt x="4049" y="2222"/>
                    <a:pt x="2168" y="1"/>
                    <a:pt x="126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232038" y="4109825"/>
              <a:ext cx="198300" cy="188500"/>
            </a:xfrm>
            <a:custGeom>
              <a:avLst/>
              <a:gdLst/>
              <a:ahLst/>
              <a:cxnLst/>
              <a:rect l="l" t="t" r="r" b="b"/>
              <a:pathLst>
                <a:path w="7932" h="7540" extrusionOk="0">
                  <a:moveTo>
                    <a:pt x="3759" y="1"/>
                  </a:moveTo>
                  <a:cubicBezTo>
                    <a:pt x="2430" y="1"/>
                    <a:pt x="72" y="2805"/>
                    <a:pt x="19" y="3800"/>
                  </a:cubicBezTo>
                  <a:cubicBezTo>
                    <a:pt x="0" y="4903"/>
                    <a:pt x="2054" y="7110"/>
                    <a:pt x="3196" y="7490"/>
                  </a:cubicBezTo>
                  <a:cubicBezTo>
                    <a:pt x="3299" y="7523"/>
                    <a:pt x="3411" y="7539"/>
                    <a:pt x="3529" y="7539"/>
                  </a:cubicBezTo>
                  <a:cubicBezTo>
                    <a:pt x="4752" y="7539"/>
                    <a:pt x="6642" y="5843"/>
                    <a:pt x="7266" y="4542"/>
                  </a:cubicBezTo>
                  <a:cubicBezTo>
                    <a:pt x="7932" y="3134"/>
                    <a:pt x="5326" y="700"/>
                    <a:pt x="4090" y="72"/>
                  </a:cubicBezTo>
                  <a:cubicBezTo>
                    <a:pt x="3989" y="23"/>
                    <a:pt x="3878" y="1"/>
                    <a:pt x="3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298138" y="4134300"/>
              <a:ext cx="100775" cy="125275"/>
            </a:xfrm>
            <a:custGeom>
              <a:avLst/>
              <a:gdLst/>
              <a:ahLst/>
              <a:cxnLst/>
              <a:rect l="l" t="t" r="r" b="b"/>
              <a:pathLst>
                <a:path w="4031" h="5011" extrusionOk="0">
                  <a:moveTo>
                    <a:pt x="1257" y="1"/>
                  </a:moveTo>
                  <a:cubicBezTo>
                    <a:pt x="1187" y="1"/>
                    <a:pt x="1122" y="15"/>
                    <a:pt x="1065" y="44"/>
                  </a:cubicBezTo>
                  <a:cubicBezTo>
                    <a:pt x="0" y="595"/>
                    <a:pt x="989" y="4266"/>
                    <a:pt x="1712" y="4856"/>
                  </a:cubicBezTo>
                  <a:cubicBezTo>
                    <a:pt x="1847" y="4963"/>
                    <a:pt x="1993" y="5010"/>
                    <a:pt x="2145" y="5010"/>
                  </a:cubicBezTo>
                  <a:cubicBezTo>
                    <a:pt x="2804" y="5010"/>
                    <a:pt x="3550" y="4106"/>
                    <a:pt x="3766" y="3239"/>
                  </a:cubicBezTo>
                  <a:cubicBezTo>
                    <a:pt x="4031" y="2217"/>
                    <a:pt x="2154" y="1"/>
                    <a:pt x="12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377538" y="4475950"/>
              <a:ext cx="85650" cy="87025"/>
            </a:xfrm>
            <a:custGeom>
              <a:avLst/>
              <a:gdLst/>
              <a:ahLst/>
              <a:cxnLst/>
              <a:rect l="l" t="t" r="r" b="b"/>
              <a:pathLst>
                <a:path w="3426" h="3481" extrusionOk="0">
                  <a:moveTo>
                    <a:pt x="1591" y="0"/>
                  </a:moveTo>
                  <a:cubicBezTo>
                    <a:pt x="1543" y="0"/>
                    <a:pt x="1495" y="5"/>
                    <a:pt x="1446" y="16"/>
                  </a:cubicBezTo>
                  <a:cubicBezTo>
                    <a:pt x="1" y="320"/>
                    <a:pt x="77" y="1671"/>
                    <a:pt x="305" y="2793"/>
                  </a:cubicBezTo>
                  <a:cubicBezTo>
                    <a:pt x="414" y="3289"/>
                    <a:pt x="891" y="3480"/>
                    <a:pt x="1422" y="3480"/>
                  </a:cubicBezTo>
                  <a:cubicBezTo>
                    <a:pt x="2093" y="3480"/>
                    <a:pt x="2851" y="3175"/>
                    <a:pt x="3063" y="2793"/>
                  </a:cubicBezTo>
                  <a:cubicBezTo>
                    <a:pt x="3426" y="2140"/>
                    <a:pt x="2578" y="0"/>
                    <a:pt x="15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313813" y="4442575"/>
              <a:ext cx="173600" cy="177525"/>
            </a:xfrm>
            <a:custGeom>
              <a:avLst/>
              <a:gdLst/>
              <a:ahLst/>
              <a:cxnLst/>
              <a:rect l="l" t="t" r="r" b="b"/>
              <a:pathLst>
                <a:path w="6944" h="7101" extrusionOk="0">
                  <a:moveTo>
                    <a:pt x="3477" y="1"/>
                  </a:moveTo>
                  <a:cubicBezTo>
                    <a:pt x="1936" y="1"/>
                    <a:pt x="832" y="3189"/>
                    <a:pt x="438" y="4318"/>
                  </a:cubicBezTo>
                  <a:cubicBezTo>
                    <a:pt x="1" y="5497"/>
                    <a:pt x="933" y="6144"/>
                    <a:pt x="2150" y="6962"/>
                  </a:cubicBezTo>
                  <a:cubicBezTo>
                    <a:pt x="2298" y="7057"/>
                    <a:pt x="2462" y="7100"/>
                    <a:pt x="2638" y="7100"/>
                  </a:cubicBezTo>
                  <a:cubicBezTo>
                    <a:pt x="3933" y="7100"/>
                    <a:pt x="5851" y="4761"/>
                    <a:pt x="6354" y="3823"/>
                  </a:cubicBezTo>
                  <a:cubicBezTo>
                    <a:pt x="6943" y="2739"/>
                    <a:pt x="5745" y="533"/>
                    <a:pt x="3767" y="38"/>
                  </a:cubicBezTo>
                  <a:cubicBezTo>
                    <a:pt x="3669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369938" y="4467925"/>
              <a:ext cx="85675" cy="87225"/>
            </a:xfrm>
            <a:custGeom>
              <a:avLst/>
              <a:gdLst/>
              <a:ahLst/>
              <a:cxnLst/>
              <a:rect l="l" t="t" r="r" b="b"/>
              <a:pathLst>
                <a:path w="3427" h="3489" extrusionOk="0">
                  <a:moveTo>
                    <a:pt x="1581" y="0"/>
                  </a:moveTo>
                  <a:cubicBezTo>
                    <a:pt x="1536" y="0"/>
                    <a:pt x="1491" y="4"/>
                    <a:pt x="1446" y="13"/>
                  </a:cubicBezTo>
                  <a:cubicBezTo>
                    <a:pt x="0" y="337"/>
                    <a:pt x="76" y="1706"/>
                    <a:pt x="305" y="2809"/>
                  </a:cubicBezTo>
                  <a:cubicBezTo>
                    <a:pt x="414" y="3299"/>
                    <a:pt x="895" y="3489"/>
                    <a:pt x="1429" y="3489"/>
                  </a:cubicBezTo>
                  <a:cubicBezTo>
                    <a:pt x="2098" y="3489"/>
                    <a:pt x="2851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941488" y="4564475"/>
              <a:ext cx="193550" cy="146275"/>
            </a:xfrm>
            <a:custGeom>
              <a:avLst/>
              <a:gdLst/>
              <a:ahLst/>
              <a:cxnLst/>
              <a:rect l="l" t="t" r="r" b="b"/>
              <a:pathLst>
                <a:path w="7742" h="5851" extrusionOk="0">
                  <a:moveTo>
                    <a:pt x="3766" y="0"/>
                  </a:moveTo>
                  <a:cubicBezTo>
                    <a:pt x="2081" y="0"/>
                    <a:pt x="1033" y="1034"/>
                    <a:pt x="571" y="2143"/>
                  </a:cubicBezTo>
                  <a:cubicBezTo>
                    <a:pt x="0" y="3531"/>
                    <a:pt x="1180" y="4977"/>
                    <a:pt x="1864" y="5529"/>
                  </a:cubicBezTo>
                  <a:cubicBezTo>
                    <a:pt x="2149" y="5736"/>
                    <a:pt x="2861" y="5850"/>
                    <a:pt x="3669" y="5850"/>
                  </a:cubicBezTo>
                  <a:cubicBezTo>
                    <a:pt x="4863" y="5850"/>
                    <a:pt x="6266" y="5601"/>
                    <a:pt x="6810" y="5034"/>
                  </a:cubicBezTo>
                  <a:cubicBezTo>
                    <a:pt x="7742" y="4045"/>
                    <a:pt x="6239" y="507"/>
                    <a:pt x="5060" y="184"/>
                  </a:cubicBezTo>
                  <a:cubicBezTo>
                    <a:pt x="4593" y="57"/>
                    <a:pt x="4162" y="0"/>
                    <a:pt x="37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992988" y="4587675"/>
              <a:ext cx="111625" cy="69725"/>
            </a:xfrm>
            <a:custGeom>
              <a:avLst/>
              <a:gdLst/>
              <a:ahLst/>
              <a:cxnLst/>
              <a:rect l="l" t="t" r="r" b="b"/>
              <a:pathLst>
                <a:path w="4465" h="2789" extrusionOk="0">
                  <a:moveTo>
                    <a:pt x="1875" y="0"/>
                  </a:moveTo>
                  <a:cubicBezTo>
                    <a:pt x="1" y="0"/>
                    <a:pt x="321" y="1617"/>
                    <a:pt x="908" y="2014"/>
                  </a:cubicBezTo>
                  <a:cubicBezTo>
                    <a:pt x="1348" y="2317"/>
                    <a:pt x="2456" y="2789"/>
                    <a:pt x="3244" y="2789"/>
                  </a:cubicBezTo>
                  <a:cubicBezTo>
                    <a:pt x="3544" y="2789"/>
                    <a:pt x="3799" y="2720"/>
                    <a:pt x="3951" y="2546"/>
                  </a:cubicBezTo>
                  <a:cubicBezTo>
                    <a:pt x="4465" y="1938"/>
                    <a:pt x="3380" y="169"/>
                    <a:pt x="2524" y="55"/>
                  </a:cubicBezTo>
                  <a:cubicBezTo>
                    <a:pt x="2283" y="17"/>
                    <a:pt x="2068" y="0"/>
                    <a:pt x="187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933413" y="4556975"/>
              <a:ext cx="194025" cy="146650"/>
            </a:xfrm>
            <a:custGeom>
              <a:avLst/>
              <a:gdLst/>
              <a:ahLst/>
              <a:cxnLst/>
              <a:rect l="l" t="t" r="r" b="b"/>
              <a:pathLst>
                <a:path w="7761" h="5866" extrusionOk="0">
                  <a:moveTo>
                    <a:pt x="3761" y="0"/>
                  </a:moveTo>
                  <a:cubicBezTo>
                    <a:pt x="2095" y="0"/>
                    <a:pt x="1061" y="1054"/>
                    <a:pt x="571" y="2158"/>
                  </a:cubicBezTo>
                  <a:cubicBezTo>
                    <a:pt x="0" y="3546"/>
                    <a:pt x="1198" y="4992"/>
                    <a:pt x="1883" y="5543"/>
                  </a:cubicBezTo>
                  <a:cubicBezTo>
                    <a:pt x="2160" y="5751"/>
                    <a:pt x="2867" y="5865"/>
                    <a:pt x="3674" y="5865"/>
                  </a:cubicBezTo>
                  <a:cubicBezTo>
                    <a:pt x="4865" y="5865"/>
                    <a:pt x="6273" y="5616"/>
                    <a:pt x="6829" y="5049"/>
                  </a:cubicBezTo>
                  <a:cubicBezTo>
                    <a:pt x="7761" y="4060"/>
                    <a:pt x="6258" y="522"/>
                    <a:pt x="5079" y="199"/>
                  </a:cubicBezTo>
                  <a:cubicBezTo>
                    <a:pt x="4602" y="62"/>
                    <a:pt x="4163" y="0"/>
                    <a:pt x="37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984938" y="4580175"/>
              <a:ext cx="112075" cy="69625"/>
            </a:xfrm>
            <a:custGeom>
              <a:avLst/>
              <a:gdLst/>
              <a:ahLst/>
              <a:cxnLst/>
              <a:rect l="l" t="t" r="r" b="b"/>
              <a:pathLst>
                <a:path w="4483" h="2785" extrusionOk="0">
                  <a:moveTo>
                    <a:pt x="1908" y="0"/>
                  </a:moveTo>
                  <a:cubicBezTo>
                    <a:pt x="0" y="0"/>
                    <a:pt x="337" y="1610"/>
                    <a:pt x="925" y="1990"/>
                  </a:cubicBezTo>
                  <a:cubicBezTo>
                    <a:pt x="1366" y="2307"/>
                    <a:pt x="2476" y="2784"/>
                    <a:pt x="3264" y="2784"/>
                  </a:cubicBezTo>
                  <a:cubicBezTo>
                    <a:pt x="3564" y="2784"/>
                    <a:pt x="3817" y="2715"/>
                    <a:pt x="3969" y="2542"/>
                  </a:cubicBezTo>
                  <a:cubicBezTo>
                    <a:pt x="4482" y="1933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723213" y="4292825"/>
              <a:ext cx="116300" cy="165450"/>
            </a:xfrm>
            <a:custGeom>
              <a:avLst/>
              <a:gdLst/>
              <a:ahLst/>
              <a:cxnLst/>
              <a:rect l="l" t="t" r="r" b="b"/>
              <a:pathLst>
                <a:path w="4652" h="6618" extrusionOk="0">
                  <a:moveTo>
                    <a:pt x="2087" y="1"/>
                  </a:moveTo>
                  <a:cubicBezTo>
                    <a:pt x="1925" y="1"/>
                    <a:pt x="1767" y="24"/>
                    <a:pt x="1618" y="75"/>
                  </a:cubicBezTo>
                  <a:cubicBezTo>
                    <a:pt x="96" y="607"/>
                    <a:pt x="1" y="3499"/>
                    <a:pt x="362" y="5058"/>
                  </a:cubicBezTo>
                  <a:cubicBezTo>
                    <a:pt x="686" y="6618"/>
                    <a:pt x="1884" y="6542"/>
                    <a:pt x="2968" y="6580"/>
                  </a:cubicBezTo>
                  <a:cubicBezTo>
                    <a:pt x="2972" y="6580"/>
                    <a:pt x="2975" y="6580"/>
                    <a:pt x="2979" y="6580"/>
                  </a:cubicBezTo>
                  <a:cubicBezTo>
                    <a:pt x="4074" y="6580"/>
                    <a:pt x="4509" y="3760"/>
                    <a:pt x="4585" y="2433"/>
                  </a:cubicBezTo>
                  <a:cubicBezTo>
                    <a:pt x="4652" y="1246"/>
                    <a:pt x="3264" y="1"/>
                    <a:pt x="208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762388" y="4309950"/>
              <a:ext cx="72125" cy="89675"/>
            </a:xfrm>
            <a:custGeom>
              <a:avLst/>
              <a:gdLst/>
              <a:ahLst/>
              <a:cxnLst/>
              <a:rect l="l" t="t" r="r" b="b"/>
              <a:pathLst>
                <a:path w="2885" h="3587" extrusionOk="0">
                  <a:moveTo>
                    <a:pt x="707" y="0"/>
                  </a:moveTo>
                  <a:cubicBezTo>
                    <a:pt x="249" y="0"/>
                    <a:pt x="242" y="496"/>
                    <a:pt x="146" y="1140"/>
                  </a:cubicBezTo>
                  <a:cubicBezTo>
                    <a:pt x="1" y="1974"/>
                    <a:pt x="1273" y="3586"/>
                    <a:pt x="1936" y="3586"/>
                  </a:cubicBezTo>
                  <a:cubicBezTo>
                    <a:pt x="1969" y="3586"/>
                    <a:pt x="2000" y="3582"/>
                    <a:pt x="2029" y="3574"/>
                  </a:cubicBezTo>
                  <a:cubicBezTo>
                    <a:pt x="2618" y="3403"/>
                    <a:pt x="2885" y="969"/>
                    <a:pt x="1477" y="246"/>
                  </a:cubicBezTo>
                  <a:cubicBezTo>
                    <a:pt x="1131" y="75"/>
                    <a:pt x="885" y="0"/>
                    <a:pt x="70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716088" y="4285225"/>
              <a:ext cx="115825" cy="165450"/>
            </a:xfrm>
            <a:custGeom>
              <a:avLst/>
              <a:gdLst/>
              <a:ahLst/>
              <a:cxnLst/>
              <a:rect l="l" t="t" r="r" b="b"/>
              <a:pathLst>
                <a:path w="4633" h="6618" extrusionOk="0">
                  <a:moveTo>
                    <a:pt x="2068" y="0"/>
                  </a:moveTo>
                  <a:cubicBezTo>
                    <a:pt x="1906" y="0"/>
                    <a:pt x="1748" y="24"/>
                    <a:pt x="1598" y="74"/>
                  </a:cubicBezTo>
                  <a:cubicBezTo>
                    <a:pt x="77" y="607"/>
                    <a:pt x="1" y="3498"/>
                    <a:pt x="324" y="5039"/>
                  </a:cubicBezTo>
                  <a:cubicBezTo>
                    <a:pt x="666" y="6618"/>
                    <a:pt x="1846" y="6542"/>
                    <a:pt x="2949" y="6561"/>
                  </a:cubicBezTo>
                  <a:cubicBezTo>
                    <a:pt x="2956" y="6561"/>
                    <a:pt x="2963" y="6561"/>
                    <a:pt x="2970" y="6561"/>
                  </a:cubicBezTo>
                  <a:cubicBezTo>
                    <a:pt x="4039" y="6561"/>
                    <a:pt x="4490" y="3756"/>
                    <a:pt x="4566" y="2433"/>
                  </a:cubicBezTo>
                  <a:cubicBezTo>
                    <a:pt x="4632" y="1246"/>
                    <a:pt x="3244" y="0"/>
                    <a:pt x="20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754788" y="4302525"/>
              <a:ext cx="71650" cy="89475"/>
            </a:xfrm>
            <a:custGeom>
              <a:avLst/>
              <a:gdLst/>
              <a:ahLst/>
              <a:cxnLst/>
              <a:rect l="l" t="t" r="r" b="b"/>
              <a:pathLst>
                <a:path w="2866" h="3579" extrusionOk="0">
                  <a:moveTo>
                    <a:pt x="707" y="1"/>
                  </a:moveTo>
                  <a:cubicBezTo>
                    <a:pt x="248" y="1"/>
                    <a:pt x="241" y="483"/>
                    <a:pt x="145" y="1113"/>
                  </a:cubicBezTo>
                  <a:cubicBezTo>
                    <a:pt x="0" y="1966"/>
                    <a:pt x="1273" y="3579"/>
                    <a:pt x="1919" y="3579"/>
                  </a:cubicBezTo>
                  <a:cubicBezTo>
                    <a:pt x="1951" y="3579"/>
                    <a:pt x="1981" y="3575"/>
                    <a:pt x="2009" y="3567"/>
                  </a:cubicBezTo>
                  <a:cubicBezTo>
                    <a:pt x="2618" y="3396"/>
                    <a:pt x="2865" y="961"/>
                    <a:pt x="1477" y="238"/>
                  </a:cubicBezTo>
                  <a:cubicBezTo>
                    <a:pt x="1131" y="74"/>
                    <a:pt x="885" y="1"/>
                    <a:pt x="7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81988" y="3891200"/>
              <a:ext cx="941075" cy="936250"/>
            </a:xfrm>
            <a:custGeom>
              <a:avLst/>
              <a:gdLst/>
              <a:ahLst/>
              <a:cxnLst/>
              <a:rect l="l" t="t" r="r" b="b"/>
              <a:pathLst>
                <a:path w="37643" h="37450" extrusionOk="0">
                  <a:moveTo>
                    <a:pt x="15677" y="0"/>
                  </a:moveTo>
                  <a:cubicBezTo>
                    <a:pt x="15096" y="0"/>
                    <a:pt x="14436" y="47"/>
                    <a:pt x="13677" y="162"/>
                  </a:cubicBezTo>
                  <a:cubicBezTo>
                    <a:pt x="9930" y="790"/>
                    <a:pt x="5174" y="4803"/>
                    <a:pt x="3691" y="6953"/>
                  </a:cubicBezTo>
                  <a:cubicBezTo>
                    <a:pt x="2245" y="9083"/>
                    <a:pt x="1655" y="13268"/>
                    <a:pt x="838" y="17053"/>
                  </a:cubicBezTo>
                  <a:cubicBezTo>
                    <a:pt x="1" y="20838"/>
                    <a:pt x="723" y="25517"/>
                    <a:pt x="3082" y="28370"/>
                  </a:cubicBezTo>
                  <a:cubicBezTo>
                    <a:pt x="5422" y="31223"/>
                    <a:pt x="7970" y="33791"/>
                    <a:pt x="9701" y="34286"/>
                  </a:cubicBezTo>
                  <a:cubicBezTo>
                    <a:pt x="11451" y="34818"/>
                    <a:pt x="16834" y="37234"/>
                    <a:pt x="20315" y="37443"/>
                  </a:cubicBezTo>
                  <a:cubicBezTo>
                    <a:pt x="20394" y="37447"/>
                    <a:pt x="20474" y="37450"/>
                    <a:pt x="20556" y="37450"/>
                  </a:cubicBezTo>
                  <a:cubicBezTo>
                    <a:pt x="24072" y="37450"/>
                    <a:pt x="30357" y="33528"/>
                    <a:pt x="32755" y="31223"/>
                  </a:cubicBezTo>
                  <a:cubicBezTo>
                    <a:pt x="35189" y="28884"/>
                    <a:pt x="36216" y="24395"/>
                    <a:pt x="36939" y="22968"/>
                  </a:cubicBezTo>
                  <a:cubicBezTo>
                    <a:pt x="37643" y="21542"/>
                    <a:pt x="37548" y="15531"/>
                    <a:pt x="37339" y="12678"/>
                  </a:cubicBezTo>
                  <a:cubicBezTo>
                    <a:pt x="37129" y="9825"/>
                    <a:pt x="33877" y="5336"/>
                    <a:pt x="30700" y="3282"/>
                  </a:cubicBezTo>
                  <a:cubicBezTo>
                    <a:pt x="27543" y="1266"/>
                    <a:pt x="22578" y="1247"/>
                    <a:pt x="20201" y="904"/>
                  </a:cubicBezTo>
                  <a:cubicBezTo>
                    <a:pt x="19047" y="737"/>
                    <a:pt x="17977" y="0"/>
                    <a:pt x="1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730838" y="3935100"/>
              <a:ext cx="758950" cy="731700"/>
            </a:xfrm>
            <a:custGeom>
              <a:avLst/>
              <a:gdLst/>
              <a:ahLst/>
              <a:cxnLst/>
              <a:rect l="l" t="t" r="r" b="b"/>
              <a:pathLst>
                <a:path w="30358" h="29268" extrusionOk="0">
                  <a:moveTo>
                    <a:pt x="9953" y="0"/>
                  </a:moveTo>
                  <a:cubicBezTo>
                    <a:pt x="7848" y="0"/>
                    <a:pt x="3347" y="2305"/>
                    <a:pt x="1731" y="4683"/>
                  </a:cubicBezTo>
                  <a:cubicBezTo>
                    <a:pt x="95" y="7137"/>
                    <a:pt x="0" y="12444"/>
                    <a:pt x="95" y="14270"/>
                  </a:cubicBezTo>
                  <a:cubicBezTo>
                    <a:pt x="190" y="16096"/>
                    <a:pt x="2454" y="18664"/>
                    <a:pt x="3671" y="20185"/>
                  </a:cubicBezTo>
                  <a:cubicBezTo>
                    <a:pt x="4908" y="21707"/>
                    <a:pt x="7837" y="22639"/>
                    <a:pt x="9587" y="24370"/>
                  </a:cubicBezTo>
                  <a:cubicBezTo>
                    <a:pt x="11318" y="26120"/>
                    <a:pt x="12839" y="28459"/>
                    <a:pt x="14894" y="28459"/>
                  </a:cubicBezTo>
                  <a:cubicBezTo>
                    <a:pt x="16605" y="28459"/>
                    <a:pt x="19139" y="29268"/>
                    <a:pt x="20867" y="29268"/>
                  </a:cubicBezTo>
                  <a:cubicBezTo>
                    <a:pt x="21174" y="29268"/>
                    <a:pt x="21456" y="29242"/>
                    <a:pt x="21703" y="29182"/>
                  </a:cubicBezTo>
                  <a:cubicBezTo>
                    <a:pt x="23358" y="28783"/>
                    <a:pt x="25184" y="27356"/>
                    <a:pt x="26306" y="24902"/>
                  </a:cubicBezTo>
                  <a:cubicBezTo>
                    <a:pt x="27409" y="22449"/>
                    <a:pt x="29559" y="19786"/>
                    <a:pt x="29958" y="16134"/>
                  </a:cubicBezTo>
                  <a:cubicBezTo>
                    <a:pt x="30357" y="12444"/>
                    <a:pt x="28512" y="5349"/>
                    <a:pt x="24956" y="3580"/>
                  </a:cubicBezTo>
                  <a:cubicBezTo>
                    <a:pt x="22920" y="2572"/>
                    <a:pt x="17804" y="1735"/>
                    <a:pt x="16529" y="1735"/>
                  </a:cubicBezTo>
                  <a:cubicBezTo>
                    <a:pt x="15198" y="1735"/>
                    <a:pt x="12155" y="99"/>
                    <a:pt x="10100" y="4"/>
                  </a:cubicBezTo>
                  <a:cubicBezTo>
                    <a:pt x="10053" y="1"/>
                    <a:pt x="10004" y="0"/>
                    <a:pt x="9953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98988" y="4424625"/>
              <a:ext cx="189000" cy="211600"/>
            </a:xfrm>
            <a:custGeom>
              <a:avLst/>
              <a:gdLst/>
              <a:ahLst/>
              <a:cxnLst/>
              <a:rect l="l" t="t" r="r" b="b"/>
              <a:pathLst>
                <a:path w="7560" h="8464" extrusionOk="0">
                  <a:moveTo>
                    <a:pt x="1003" y="1"/>
                  </a:moveTo>
                  <a:cubicBezTo>
                    <a:pt x="1" y="1"/>
                    <a:pt x="847" y="3982"/>
                    <a:pt x="2187" y="4922"/>
                  </a:cubicBezTo>
                  <a:cubicBezTo>
                    <a:pt x="3614" y="5930"/>
                    <a:pt x="4318" y="7889"/>
                    <a:pt x="5649" y="8384"/>
                  </a:cubicBezTo>
                  <a:cubicBezTo>
                    <a:pt x="5796" y="8438"/>
                    <a:pt x="5935" y="8464"/>
                    <a:pt x="6064" y="8464"/>
                  </a:cubicBezTo>
                  <a:cubicBezTo>
                    <a:pt x="7103" y="8464"/>
                    <a:pt x="7560" y="6843"/>
                    <a:pt x="7475" y="5930"/>
                  </a:cubicBezTo>
                  <a:cubicBezTo>
                    <a:pt x="7361" y="4922"/>
                    <a:pt x="2035" y="547"/>
                    <a:pt x="1331" y="110"/>
                  </a:cubicBezTo>
                  <a:cubicBezTo>
                    <a:pt x="1205" y="35"/>
                    <a:pt x="1096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82463" y="4279950"/>
              <a:ext cx="883550" cy="548450"/>
            </a:xfrm>
            <a:custGeom>
              <a:avLst/>
              <a:gdLst/>
              <a:ahLst/>
              <a:cxnLst/>
              <a:rect l="l" t="t" r="r" b="b"/>
              <a:pathLst>
                <a:path w="35342" h="21938" extrusionOk="0">
                  <a:moveTo>
                    <a:pt x="1142" y="0"/>
                  </a:moveTo>
                  <a:lnTo>
                    <a:pt x="1142" y="0"/>
                  </a:lnTo>
                  <a:cubicBezTo>
                    <a:pt x="1047" y="495"/>
                    <a:pt x="952" y="1027"/>
                    <a:pt x="819" y="1522"/>
                  </a:cubicBezTo>
                  <a:cubicBezTo>
                    <a:pt x="1" y="5307"/>
                    <a:pt x="704" y="9986"/>
                    <a:pt x="3063" y="12839"/>
                  </a:cubicBezTo>
                  <a:cubicBezTo>
                    <a:pt x="5422" y="15692"/>
                    <a:pt x="7951" y="18260"/>
                    <a:pt x="9701" y="18755"/>
                  </a:cubicBezTo>
                  <a:cubicBezTo>
                    <a:pt x="11432" y="19287"/>
                    <a:pt x="16834" y="21703"/>
                    <a:pt x="20296" y="21931"/>
                  </a:cubicBezTo>
                  <a:cubicBezTo>
                    <a:pt x="20374" y="21935"/>
                    <a:pt x="20454" y="21938"/>
                    <a:pt x="20535" y="21938"/>
                  </a:cubicBezTo>
                  <a:cubicBezTo>
                    <a:pt x="24033" y="21938"/>
                    <a:pt x="30338" y="17998"/>
                    <a:pt x="32755" y="15711"/>
                  </a:cubicBezTo>
                  <a:cubicBezTo>
                    <a:pt x="33896" y="14627"/>
                    <a:pt x="34714" y="13086"/>
                    <a:pt x="35341" y="11603"/>
                  </a:cubicBezTo>
                  <a:lnTo>
                    <a:pt x="35341" y="11603"/>
                  </a:lnTo>
                  <a:cubicBezTo>
                    <a:pt x="32904" y="15474"/>
                    <a:pt x="25973" y="20140"/>
                    <a:pt x="21330" y="20140"/>
                  </a:cubicBezTo>
                  <a:cubicBezTo>
                    <a:pt x="21046" y="20140"/>
                    <a:pt x="20771" y="20122"/>
                    <a:pt x="20505" y="20086"/>
                  </a:cubicBezTo>
                  <a:cubicBezTo>
                    <a:pt x="15921" y="19496"/>
                    <a:pt x="13981" y="18260"/>
                    <a:pt x="11737" y="17861"/>
                  </a:cubicBezTo>
                  <a:cubicBezTo>
                    <a:pt x="9511" y="17423"/>
                    <a:pt x="6905" y="13505"/>
                    <a:pt x="4299" y="12040"/>
                  </a:cubicBezTo>
                  <a:cubicBezTo>
                    <a:pt x="1675" y="10557"/>
                    <a:pt x="628" y="5003"/>
                    <a:pt x="1142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051338" y="4014075"/>
              <a:ext cx="78325" cy="71000"/>
            </a:xfrm>
            <a:custGeom>
              <a:avLst/>
              <a:gdLst/>
              <a:ahLst/>
              <a:cxnLst/>
              <a:rect l="l" t="t" r="r" b="b"/>
              <a:pathLst>
                <a:path w="3133" h="2840" extrusionOk="0">
                  <a:moveTo>
                    <a:pt x="1133" y="1"/>
                  </a:moveTo>
                  <a:cubicBezTo>
                    <a:pt x="1110" y="1"/>
                    <a:pt x="1088" y="1"/>
                    <a:pt x="1065" y="3"/>
                  </a:cubicBezTo>
                  <a:cubicBezTo>
                    <a:pt x="0" y="79"/>
                    <a:pt x="190" y="2418"/>
                    <a:pt x="761" y="2761"/>
                  </a:cubicBezTo>
                  <a:cubicBezTo>
                    <a:pt x="848" y="2815"/>
                    <a:pt x="948" y="2840"/>
                    <a:pt x="1058" y="2840"/>
                  </a:cubicBezTo>
                  <a:cubicBezTo>
                    <a:pt x="1670" y="2840"/>
                    <a:pt x="2560" y="2083"/>
                    <a:pt x="2834" y="1695"/>
                  </a:cubicBezTo>
                  <a:cubicBezTo>
                    <a:pt x="3132" y="1230"/>
                    <a:pt x="213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070838" y="4318575"/>
              <a:ext cx="89950" cy="95325"/>
            </a:xfrm>
            <a:custGeom>
              <a:avLst/>
              <a:gdLst/>
              <a:ahLst/>
              <a:cxnLst/>
              <a:rect l="l" t="t" r="r" b="b"/>
              <a:pathLst>
                <a:path w="3598" h="3813" extrusionOk="0">
                  <a:moveTo>
                    <a:pt x="1536" y="0"/>
                  </a:moveTo>
                  <a:cubicBezTo>
                    <a:pt x="1499" y="0"/>
                    <a:pt x="1462" y="5"/>
                    <a:pt x="1427" y="15"/>
                  </a:cubicBezTo>
                  <a:cubicBezTo>
                    <a:pt x="0" y="452"/>
                    <a:pt x="970" y="3286"/>
                    <a:pt x="1427" y="3686"/>
                  </a:cubicBezTo>
                  <a:cubicBezTo>
                    <a:pt x="1523" y="3775"/>
                    <a:pt x="1643" y="3813"/>
                    <a:pt x="1776" y="3813"/>
                  </a:cubicBezTo>
                  <a:cubicBezTo>
                    <a:pt x="2268" y="3813"/>
                    <a:pt x="2934" y="3284"/>
                    <a:pt x="3234" y="2849"/>
                  </a:cubicBezTo>
                  <a:cubicBezTo>
                    <a:pt x="3598" y="2357"/>
                    <a:pt x="2376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131413" y="4578350"/>
              <a:ext cx="45000" cy="34000"/>
            </a:xfrm>
            <a:custGeom>
              <a:avLst/>
              <a:gdLst/>
              <a:ahLst/>
              <a:cxnLst/>
              <a:rect l="l" t="t" r="r" b="b"/>
              <a:pathLst>
                <a:path w="1800" h="1360" extrusionOk="0">
                  <a:moveTo>
                    <a:pt x="776" y="1"/>
                  </a:moveTo>
                  <a:cubicBezTo>
                    <a:pt x="0" y="1"/>
                    <a:pt x="444" y="1360"/>
                    <a:pt x="878" y="1360"/>
                  </a:cubicBezTo>
                  <a:cubicBezTo>
                    <a:pt x="881" y="1360"/>
                    <a:pt x="884" y="1360"/>
                    <a:pt x="887" y="1360"/>
                  </a:cubicBezTo>
                  <a:cubicBezTo>
                    <a:pt x="1324" y="1360"/>
                    <a:pt x="1800" y="123"/>
                    <a:pt x="887" y="9"/>
                  </a:cubicBezTo>
                  <a:cubicBezTo>
                    <a:pt x="847" y="4"/>
                    <a:pt x="810" y="1"/>
                    <a:pt x="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84963" y="4384075"/>
              <a:ext cx="46075" cy="39800"/>
            </a:xfrm>
            <a:custGeom>
              <a:avLst/>
              <a:gdLst/>
              <a:ahLst/>
              <a:cxnLst/>
              <a:rect l="l" t="t" r="r" b="b"/>
              <a:pathLst>
                <a:path w="1843" h="1592" extrusionOk="0">
                  <a:moveTo>
                    <a:pt x="814" y="0"/>
                  </a:moveTo>
                  <a:cubicBezTo>
                    <a:pt x="1" y="0"/>
                    <a:pt x="92" y="581"/>
                    <a:pt x="36" y="1180"/>
                  </a:cubicBezTo>
                  <a:cubicBezTo>
                    <a:pt x="17" y="1498"/>
                    <a:pt x="246" y="1591"/>
                    <a:pt x="534" y="1591"/>
                  </a:cubicBezTo>
                  <a:cubicBezTo>
                    <a:pt x="815" y="1591"/>
                    <a:pt x="1152" y="1503"/>
                    <a:pt x="1367" y="1446"/>
                  </a:cubicBezTo>
                  <a:cubicBezTo>
                    <a:pt x="1843" y="1332"/>
                    <a:pt x="1729" y="39"/>
                    <a:pt x="854" y="1"/>
                  </a:cubicBezTo>
                  <a:cubicBezTo>
                    <a:pt x="840" y="0"/>
                    <a:pt x="827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83463" y="4101150"/>
              <a:ext cx="77075" cy="107950"/>
            </a:xfrm>
            <a:custGeom>
              <a:avLst/>
              <a:gdLst/>
              <a:ahLst/>
              <a:cxnLst/>
              <a:rect l="l" t="t" r="r" b="b"/>
              <a:pathLst>
                <a:path w="3083" h="4318" extrusionOk="0">
                  <a:moveTo>
                    <a:pt x="1199" y="0"/>
                  </a:moveTo>
                  <a:cubicBezTo>
                    <a:pt x="1" y="0"/>
                    <a:pt x="438" y="3938"/>
                    <a:pt x="1199" y="4280"/>
                  </a:cubicBezTo>
                  <a:cubicBezTo>
                    <a:pt x="1259" y="4305"/>
                    <a:pt x="1318" y="4317"/>
                    <a:pt x="1377" y="4317"/>
                  </a:cubicBezTo>
                  <a:cubicBezTo>
                    <a:pt x="2070" y="4317"/>
                    <a:pt x="2699" y="2677"/>
                    <a:pt x="2892" y="1940"/>
                  </a:cubicBezTo>
                  <a:cubicBezTo>
                    <a:pt x="3082" y="1161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788363" y="4061025"/>
              <a:ext cx="183100" cy="163325"/>
            </a:xfrm>
            <a:custGeom>
              <a:avLst/>
              <a:gdLst/>
              <a:ahLst/>
              <a:cxnLst/>
              <a:rect l="l" t="t" r="r" b="b"/>
              <a:pathLst>
                <a:path w="7324" h="6533" extrusionOk="0">
                  <a:moveTo>
                    <a:pt x="3262" y="1"/>
                  </a:moveTo>
                  <a:cubicBezTo>
                    <a:pt x="2142" y="1"/>
                    <a:pt x="263" y="2252"/>
                    <a:pt x="134" y="3450"/>
                  </a:cubicBezTo>
                  <a:cubicBezTo>
                    <a:pt x="1" y="4687"/>
                    <a:pt x="895" y="5333"/>
                    <a:pt x="1846" y="6018"/>
                  </a:cubicBezTo>
                  <a:cubicBezTo>
                    <a:pt x="2373" y="6390"/>
                    <a:pt x="3265" y="6532"/>
                    <a:pt x="4092" y="6532"/>
                  </a:cubicBezTo>
                  <a:cubicBezTo>
                    <a:pt x="4787" y="6532"/>
                    <a:pt x="5436" y="6432"/>
                    <a:pt x="5783" y="6284"/>
                  </a:cubicBezTo>
                  <a:cubicBezTo>
                    <a:pt x="6563" y="5923"/>
                    <a:pt x="7324" y="3584"/>
                    <a:pt x="7210" y="2461"/>
                  </a:cubicBezTo>
                  <a:cubicBezTo>
                    <a:pt x="7115" y="1339"/>
                    <a:pt x="4661" y="179"/>
                    <a:pt x="3367" y="8"/>
                  </a:cubicBezTo>
                  <a:cubicBezTo>
                    <a:pt x="3333" y="3"/>
                    <a:pt x="3298" y="1"/>
                    <a:pt x="3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76338" y="4093075"/>
              <a:ext cx="77050" cy="108025"/>
            </a:xfrm>
            <a:custGeom>
              <a:avLst/>
              <a:gdLst/>
              <a:ahLst/>
              <a:cxnLst/>
              <a:rect l="l" t="t" r="r" b="b"/>
              <a:pathLst>
                <a:path w="3082" h="4321" extrusionOk="0">
                  <a:moveTo>
                    <a:pt x="1199" y="0"/>
                  </a:moveTo>
                  <a:cubicBezTo>
                    <a:pt x="1" y="0"/>
                    <a:pt x="438" y="3956"/>
                    <a:pt x="1199" y="4280"/>
                  </a:cubicBezTo>
                  <a:cubicBezTo>
                    <a:pt x="1261" y="4308"/>
                    <a:pt x="1323" y="4321"/>
                    <a:pt x="1385" y="4321"/>
                  </a:cubicBezTo>
                  <a:cubicBezTo>
                    <a:pt x="2078" y="4321"/>
                    <a:pt x="2717" y="2675"/>
                    <a:pt x="2892" y="1959"/>
                  </a:cubicBezTo>
                  <a:cubicBezTo>
                    <a:pt x="3082" y="1179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67688" y="4134300"/>
              <a:ext cx="101225" cy="125275"/>
            </a:xfrm>
            <a:custGeom>
              <a:avLst/>
              <a:gdLst/>
              <a:ahLst/>
              <a:cxnLst/>
              <a:rect l="l" t="t" r="r" b="b"/>
              <a:pathLst>
                <a:path w="4049" h="5011" extrusionOk="0">
                  <a:moveTo>
                    <a:pt x="1258" y="1"/>
                  </a:moveTo>
                  <a:cubicBezTo>
                    <a:pt x="1187" y="1"/>
                    <a:pt x="1123" y="15"/>
                    <a:pt x="1066" y="44"/>
                  </a:cubicBezTo>
                  <a:cubicBezTo>
                    <a:pt x="1" y="595"/>
                    <a:pt x="990" y="4266"/>
                    <a:pt x="1713" y="4856"/>
                  </a:cubicBezTo>
                  <a:cubicBezTo>
                    <a:pt x="1847" y="4963"/>
                    <a:pt x="1995" y="5010"/>
                    <a:pt x="2147" y="5010"/>
                  </a:cubicBezTo>
                  <a:cubicBezTo>
                    <a:pt x="2811" y="5010"/>
                    <a:pt x="3566" y="4106"/>
                    <a:pt x="3767" y="3239"/>
                  </a:cubicBezTo>
                  <a:cubicBezTo>
                    <a:pt x="4049" y="2217"/>
                    <a:pt x="2157" y="1"/>
                    <a:pt x="125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193988" y="4102225"/>
              <a:ext cx="198325" cy="188475"/>
            </a:xfrm>
            <a:custGeom>
              <a:avLst/>
              <a:gdLst/>
              <a:ahLst/>
              <a:cxnLst/>
              <a:rect l="l" t="t" r="r" b="b"/>
              <a:pathLst>
                <a:path w="7933" h="7539" extrusionOk="0">
                  <a:moveTo>
                    <a:pt x="3759" y="0"/>
                  </a:moveTo>
                  <a:cubicBezTo>
                    <a:pt x="2430" y="0"/>
                    <a:pt x="72" y="2805"/>
                    <a:pt x="20" y="3800"/>
                  </a:cubicBezTo>
                  <a:cubicBezTo>
                    <a:pt x="0" y="4903"/>
                    <a:pt x="2055" y="7109"/>
                    <a:pt x="3196" y="7490"/>
                  </a:cubicBezTo>
                  <a:cubicBezTo>
                    <a:pt x="3300" y="7523"/>
                    <a:pt x="3412" y="7539"/>
                    <a:pt x="3530" y="7539"/>
                  </a:cubicBezTo>
                  <a:cubicBezTo>
                    <a:pt x="4752" y="7539"/>
                    <a:pt x="6642" y="5842"/>
                    <a:pt x="7266" y="4541"/>
                  </a:cubicBezTo>
                  <a:cubicBezTo>
                    <a:pt x="7932" y="3134"/>
                    <a:pt x="5326" y="699"/>
                    <a:pt x="4090" y="71"/>
                  </a:cubicBezTo>
                  <a:cubicBezTo>
                    <a:pt x="3990" y="23"/>
                    <a:pt x="3879" y="0"/>
                    <a:pt x="3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59613" y="4126700"/>
              <a:ext cx="101250" cy="125000"/>
            </a:xfrm>
            <a:custGeom>
              <a:avLst/>
              <a:gdLst/>
              <a:ahLst/>
              <a:cxnLst/>
              <a:rect l="l" t="t" r="r" b="b"/>
              <a:pathLst>
                <a:path w="4050" h="5000" extrusionOk="0">
                  <a:moveTo>
                    <a:pt x="1277" y="1"/>
                  </a:moveTo>
                  <a:cubicBezTo>
                    <a:pt x="1206" y="1"/>
                    <a:pt x="1142" y="14"/>
                    <a:pt x="1085" y="44"/>
                  </a:cubicBezTo>
                  <a:cubicBezTo>
                    <a:pt x="0" y="595"/>
                    <a:pt x="989" y="4266"/>
                    <a:pt x="1712" y="4837"/>
                  </a:cubicBezTo>
                  <a:cubicBezTo>
                    <a:pt x="1854" y="4949"/>
                    <a:pt x="2008" y="5000"/>
                    <a:pt x="2165" y="5000"/>
                  </a:cubicBezTo>
                  <a:cubicBezTo>
                    <a:pt x="2832" y="5000"/>
                    <a:pt x="3570" y="4101"/>
                    <a:pt x="3786" y="3239"/>
                  </a:cubicBezTo>
                  <a:cubicBezTo>
                    <a:pt x="4050" y="2216"/>
                    <a:pt x="2173" y="1"/>
                    <a:pt x="1277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339488" y="4467925"/>
              <a:ext cx="85700" cy="87225"/>
            </a:xfrm>
            <a:custGeom>
              <a:avLst/>
              <a:gdLst/>
              <a:ahLst/>
              <a:cxnLst/>
              <a:rect l="l" t="t" r="r" b="b"/>
              <a:pathLst>
                <a:path w="3428" h="3489" extrusionOk="0">
                  <a:moveTo>
                    <a:pt x="1581" y="0"/>
                  </a:moveTo>
                  <a:cubicBezTo>
                    <a:pt x="1537" y="0"/>
                    <a:pt x="1492" y="4"/>
                    <a:pt x="1446" y="13"/>
                  </a:cubicBezTo>
                  <a:cubicBezTo>
                    <a:pt x="1" y="337"/>
                    <a:pt x="77" y="1706"/>
                    <a:pt x="305" y="2809"/>
                  </a:cubicBezTo>
                  <a:cubicBezTo>
                    <a:pt x="415" y="3299"/>
                    <a:pt x="895" y="3489"/>
                    <a:pt x="1429" y="3489"/>
                  </a:cubicBezTo>
                  <a:cubicBezTo>
                    <a:pt x="2098" y="3489"/>
                    <a:pt x="2852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75788" y="4434975"/>
              <a:ext cx="173575" cy="177200"/>
            </a:xfrm>
            <a:custGeom>
              <a:avLst/>
              <a:gdLst/>
              <a:ahLst/>
              <a:cxnLst/>
              <a:rect l="l" t="t" r="r" b="b"/>
              <a:pathLst>
                <a:path w="6943" h="7088" extrusionOk="0">
                  <a:moveTo>
                    <a:pt x="3477" y="1"/>
                  </a:moveTo>
                  <a:cubicBezTo>
                    <a:pt x="1935" y="1"/>
                    <a:pt x="832" y="3189"/>
                    <a:pt x="438" y="4318"/>
                  </a:cubicBezTo>
                  <a:cubicBezTo>
                    <a:pt x="0" y="5497"/>
                    <a:pt x="932" y="6144"/>
                    <a:pt x="2149" y="6943"/>
                  </a:cubicBezTo>
                  <a:cubicBezTo>
                    <a:pt x="2300" y="7042"/>
                    <a:pt x="2468" y="7087"/>
                    <a:pt x="2648" y="7087"/>
                  </a:cubicBezTo>
                  <a:cubicBezTo>
                    <a:pt x="3943" y="7087"/>
                    <a:pt x="5852" y="4756"/>
                    <a:pt x="6353" y="3804"/>
                  </a:cubicBezTo>
                  <a:cubicBezTo>
                    <a:pt x="6943" y="2739"/>
                    <a:pt x="5744" y="533"/>
                    <a:pt x="3766" y="38"/>
                  </a:cubicBezTo>
                  <a:cubicBezTo>
                    <a:pt x="3668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331888" y="4460300"/>
              <a:ext cx="85675" cy="87125"/>
            </a:xfrm>
            <a:custGeom>
              <a:avLst/>
              <a:gdLst/>
              <a:ahLst/>
              <a:cxnLst/>
              <a:rect l="l" t="t" r="r" b="b"/>
              <a:pathLst>
                <a:path w="3427" h="3485" extrusionOk="0">
                  <a:moveTo>
                    <a:pt x="1581" y="1"/>
                  </a:moveTo>
                  <a:cubicBezTo>
                    <a:pt x="1536" y="1"/>
                    <a:pt x="1491" y="5"/>
                    <a:pt x="1446" y="14"/>
                  </a:cubicBezTo>
                  <a:cubicBezTo>
                    <a:pt x="1" y="318"/>
                    <a:pt x="77" y="1707"/>
                    <a:pt x="305" y="2791"/>
                  </a:cubicBezTo>
                  <a:cubicBezTo>
                    <a:pt x="415" y="3290"/>
                    <a:pt x="897" y="3485"/>
                    <a:pt x="1433" y="3485"/>
                  </a:cubicBezTo>
                  <a:cubicBezTo>
                    <a:pt x="2101" y="3485"/>
                    <a:pt x="2852" y="3182"/>
                    <a:pt x="3063" y="2791"/>
                  </a:cubicBezTo>
                  <a:cubicBezTo>
                    <a:pt x="3427" y="2136"/>
                    <a:pt x="2572" y="1"/>
                    <a:pt x="1581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954888" y="4580175"/>
              <a:ext cx="111675" cy="69625"/>
            </a:xfrm>
            <a:custGeom>
              <a:avLst/>
              <a:gdLst/>
              <a:ahLst/>
              <a:cxnLst/>
              <a:rect l="l" t="t" r="r" b="b"/>
              <a:pathLst>
                <a:path w="4467" h="2785" extrusionOk="0">
                  <a:moveTo>
                    <a:pt x="1897" y="0"/>
                  </a:moveTo>
                  <a:cubicBezTo>
                    <a:pt x="1" y="0"/>
                    <a:pt x="322" y="1610"/>
                    <a:pt x="910" y="1990"/>
                  </a:cubicBezTo>
                  <a:cubicBezTo>
                    <a:pt x="1351" y="2307"/>
                    <a:pt x="2461" y="2784"/>
                    <a:pt x="3249" y="2784"/>
                  </a:cubicBezTo>
                  <a:cubicBezTo>
                    <a:pt x="3548" y="2784"/>
                    <a:pt x="3801" y="2715"/>
                    <a:pt x="3953" y="2542"/>
                  </a:cubicBezTo>
                  <a:cubicBezTo>
                    <a:pt x="4467" y="1933"/>
                    <a:pt x="3383" y="164"/>
                    <a:pt x="2527" y="50"/>
                  </a:cubicBezTo>
                  <a:cubicBezTo>
                    <a:pt x="2294" y="16"/>
                    <a:pt x="2085" y="0"/>
                    <a:pt x="189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94888" y="4549300"/>
              <a:ext cx="194025" cy="146550"/>
            </a:xfrm>
            <a:custGeom>
              <a:avLst/>
              <a:gdLst/>
              <a:ahLst/>
              <a:cxnLst/>
              <a:rect l="l" t="t" r="r" b="b"/>
              <a:pathLst>
                <a:path w="7761" h="5862" extrusionOk="0">
                  <a:moveTo>
                    <a:pt x="3786" y="0"/>
                  </a:moveTo>
                  <a:cubicBezTo>
                    <a:pt x="2104" y="0"/>
                    <a:pt x="1050" y="1049"/>
                    <a:pt x="571" y="2160"/>
                  </a:cubicBezTo>
                  <a:cubicBezTo>
                    <a:pt x="0" y="3549"/>
                    <a:pt x="1180" y="4994"/>
                    <a:pt x="1883" y="5546"/>
                  </a:cubicBezTo>
                  <a:cubicBezTo>
                    <a:pt x="2155" y="5750"/>
                    <a:pt x="2845" y="5861"/>
                    <a:pt x="3635" y="5861"/>
                  </a:cubicBezTo>
                  <a:cubicBezTo>
                    <a:pt x="4835" y="5861"/>
                    <a:pt x="6267" y="5606"/>
                    <a:pt x="6829" y="5032"/>
                  </a:cubicBezTo>
                  <a:cubicBezTo>
                    <a:pt x="7761" y="4062"/>
                    <a:pt x="6258" y="525"/>
                    <a:pt x="5060" y="182"/>
                  </a:cubicBezTo>
                  <a:cubicBezTo>
                    <a:pt x="4601" y="57"/>
                    <a:pt x="4177" y="0"/>
                    <a:pt x="3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946888" y="4572575"/>
              <a:ext cx="112075" cy="69400"/>
            </a:xfrm>
            <a:custGeom>
              <a:avLst/>
              <a:gdLst/>
              <a:ahLst/>
              <a:cxnLst/>
              <a:rect l="l" t="t" r="r" b="b"/>
              <a:pathLst>
                <a:path w="4483" h="2776" extrusionOk="0">
                  <a:moveTo>
                    <a:pt x="1908" y="0"/>
                  </a:moveTo>
                  <a:cubicBezTo>
                    <a:pt x="1" y="0"/>
                    <a:pt x="337" y="1609"/>
                    <a:pt x="926" y="1990"/>
                  </a:cubicBezTo>
                  <a:cubicBezTo>
                    <a:pt x="1367" y="2308"/>
                    <a:pt x="2480" y="2775"/>
                    <a:pt x="3269" y="2775"/>
                  </a:cubicBezTo>
                  <a:cubicBezTo>
                    <a:pt x="3566" y="2775"/>
                    <a:pt x="3818" y="2709"/>
                    <a:pt x="3969" y="2542"/>
                  </a:cubicBezTo>
                  <a:cubicBezTo>
                    <a:pt x="4483" y="1914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723863" y="4302525"/>
              <a:ext cx="71675" cy="89475"/>
            </a:xfrm>
            <a:custGeom>
              <a:avLst/>
              <a:gdLst/>
              <a:ahLst/>
              <a:cxnLst/>
              <a:rect l="l" t="t" r="r" b="b"/>
              <a:pathLst>
                <a:path w="2867" h="3579" extrusionOk="0">
                  <a:moveTo>
                    <a:pt x="716" y="1"/>
                  </a:moveTo>
                  <a:cubicBezTo>
                    <a:pt x="259" y="1"/>
                    <a:pt x="242" y="483"/>
                    <a:pt x="146" y="1113"/>
                  </a:cubicBezTo>
                  <a:cubicBezTo>
                    <a:pt x="1" y="1966"/>
                    <a:pt x="1274" y="3579"/>
                    <a:pt x="1920" y="3579"/>
                  </a:cubicBezTo>
                  <a:cubicBezTo>
                    <a:pt x="1952" y="3579"/>
                    <a:pt x="1982" y="3575"/>
                    <a:pt x="2010" y="3567"/>
                  </a:cubicBezTo>
                  <a:cubicBezTo>
                    <a:pt x="2619" y="3396"/>
                    <a:pt x="2866" y="961"/>
                    <a:pt x="1478" y="238"/>
                  </a:cubicBezTo>
                  <a:cubicBezTo>
                    <a:pt x="1137" y="74"/>
                    <a:pt x="893" y="1"/>
                    <a:pt x="71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77563" y="4277450"/>
              <a:ext cx="116300" cy="165625"/>
            </a:xfrm>
            <a:custGeom>
              <a:avLst/>
              <a:gdLst/>
              <a:ahLst/>
              <a:cxnLst/>
              <a:rect l="l" t="t" r="r" b="b"/>
              <a:pathLst>
                <a:path w="4652" h="6625" extrusionOk="0">
                  <a:moveTo>
                    <a:pt x="2100" y="1"/>
                  </a:moveTo>
                  <a:cubicBezTo>
                    <a:pt x="1933" y="1"/>
                    <a:pt x="1770" y="26"/>
                    <a:pt x="1618" y="81"/>
                  </a:cubicBezTo>
                  <a:cubicBezTo>
                    <a:pt x="58" y="633"/>
                    <a:pt x="1" y="3505"/>
                    <a:pt x="343" y="5046"/>
                  </a:cubicBezTo>
                  <a:cubicBezTo>
                    <a:pt x="686" y="6624"/>
                    <a:pt x="1865" y="6548"/>
                    <a:pt x="2968" y="6567"/>
                  </a:cubicBezTo>
                  <a:cubicBezTo>
                    <a:pt x="2972" y="6567"/>
                    <a:pt x="2975" y="6567"/>
                    <a:pt x="2979" y="6567"/>
                  </a:cubicBezTo>
                  <a:cubicBezTo>
                    <a:pt x="4055" y="6567"/>
                    <a:pt x="4509" y="3767"/>
                    <a:pt x="4585" y="2440"/>
                  </a:cubicBezTo>
                  <a:cubicBezTo>
                    <a:pt x="4651" y="1242"/>
                    <a:pt x="3263" y="1"/>
                    <a:pt x="2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716238" y="4295125"/>
              <a:ext cx="71675" cy="89750"/>
            </a:xfrm>
            <a:custGeom>
              <a:avLst/>
              <a:gdLst/>
              <a:ahLst/>
              <a:cxnLst/>
              <a:rect l="l" t="t" r="r" b="b"/>
              <a:pathLst>
                <a:path w="2867" h="3590" extrusionOk="0">
                  <a:moveTo>
                    <a:pt x="701" y="0"/>
                  </a:moveTo>
                  <a:cubicBezTo>
                    <a:pt x="258" y="0"/>
                    <a:pt x="237" y="484"/>
                    <a:pt x="128" y="1124"/>
                  </a:cubicBezTo>
                  <a:cubicBezTo>
                    <a:pt x="1" y="1976"/>
                    <a:pt x="1274" y="3590"/>
                    <a:pt x="1921" y="3590"/>
                  </a:cubicBezTo>
                  <a:cubicBezTo>
                    <a:pt x="1952" y="3590"/>
                    <a:pt x="1982" y="3586"/>
                    <a:pt x="2011" y="3578"/>
                  </a:cubicBezTo>
                  <a:cubicBezTo>
                    <a:pt x="2600" y="3407"/>
                    <a:pt x="2867" y="953"/>
                    <a:pt x="1459" y="249"/>
                  </a:cubicBezTo>
                  <a:cubicBezTo>
                    <a:pt x="1119" y="76"/>
                    <a:pt x="877" y="0"/>
                    <a:pt x="7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2"/>
          <p:cNvGrpSpPr/>
          <p:nvPr/>
        </p:nvGrpSpPr>
        <p:grpSpPr>
          <a:xfrm>
            <a:off x="2" y="3857588"/>
            <a:ext cx="1070045" cy="1045102"/>
            <a:chOff x="297527" y="0"/>
            <a:chExt cx="1070045" cy="1045102"/>
          </a:xfrm>
        </p:grpSpPr>
        <p:sp>
          <p:nvSpPr>
            <p:cNvPr id="138" name="Google Shape;138;p2"/>
            <p:cNvSpPr/>
            <p:nvPr/>
          </p:nvSpPr>
          <p:spPr>
            <a:xfrm>
              <a:off x="385096" y="65115"/>
              <a:ext cx="864375" cy="791983"/>
            </a:xfrm>
            <a:custGeom>
              <a:avLst/>
              <a:gdLst/>
              <a:ahLst/>
              <a:cxnLst/>
              <a:rect l="l" t="t" r="r" b="b"/>
              <a:pathLst>
                <a:path w="32298" h="29593" extrusionOk="0">
                  <a:moveTo>
                    <a:pt x="16757" y="1"/>
                  </a:moveTo>
                  <a:cubicBezTo>
                    <a:pt x="16170" y="1"/>
                    <a:pt x="15586" y="65"/>
                    <a:pt x="15027" y="213"/>
                  </a:cubicBezTo>
                  <a:cubicBezTo>
                    <a:pt x="11755" y="1107"/>
                    <a:pt x="6810" y="4131"/>
                    <a:pt x="4927" y="5767"/>
                  </a:cubicBezTo>
                  <a:cubicBezTo>
                    <a:pt x="3025" y="7383"/>
                    <a:pt x="2435" y="10693"/>
                    <a:pt x="1884" y="12043"/>
                  </a:cubicBezTo>
                  <a:cubicBezTo>
                    <a:pt x="1332" y="13413"/>
                    <a:pt x="723" y="16513"/>
                    <a:pt x="362" y="18948"/>
                  </a:cubicBezTo>
                  <a:cubicBezTo>
                    <a:pt x="0" y="21345"/>
                    <a:pt x="1009" y="25719"/>
                    <a:pt x="3710" y="28173"/>
                  </a:cubicBezTo>
                  <a:cubicBezTo>
                    <a:pt x="4942" y="29274"/>
                    <a:pt x="6684" y="29592"/>
                    <a:pt x="8409" y="29592"/>
                  </a:cubicBezTo>
                  <a:cubicBezTo>
                    <a:pt x="10438" y="29592"/>
                    <a:pt x="12442" y="29152"/>
                    <a:pt x="13562" y="29029"/>
                  </a:cubicBezTo>
                  <a:cubicBezTo>
                    <a:pt x="15617" y="28782"/>
                    <a:pt x="18337" y="25168"/>
                    <a:pt x="20429" y="23893"/>
                  </a:cubicBezTo>
                  <a:cubicBezTo>
                    <a:pt x="22521" y="22581"/>
                    <a:pt x="23263" y="19519"/>
                    <a:pt x="25165" y="18701"/>
                  </a:cubicBezTo>
                  <a:cubicBezTo>
                    <a:pt x="27067" y="17902"/>
                    <a:pt x="30814" y="14744"/>
                    <a:pt x="31556" y="12709"/>
                  </a:cubicBezTo>
                  <a:cubicBezTo>
                    <a:pt x="32298" y="10693"/>
                    <a:pt x="29369" y="5291"/>
                    <a:pt x="28418" y="3998"/>
                  </a:cubicBezTo>
                  <a:cubicBezTo>
                    <a:pt x="27467" y="2685"/>
                    <a:pt x="24043" y="2799"/>
                    <a:pt x="22825" y="1905"/>
                  </a:cubicBezTo>
                  <a:cubicBezTo>
                    <a:pt x="21839" y="1166"/>
                    <a:pt x="19266" y="1"/>
                    <a:pt x="167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045853" y="536391"/>
              <a:ext cx="253013" cy="242870"/>
            </a:xfrm>
            <a:custGeom>
              <a:avLst/>
              <a:gdLst/>
              <a:ahLst/>
              <a:cxnLst/>
              <a:rect l="l" t="t" r="r" b="b"/>
              <a:pathLst>
                <a:path w="9454" h="9075" extrusionOk="0">
                  <a:moveTo>
                    <a:pt x="7193" y="1"/>
                  </a:moveTo>
                  <a:cubicBezTo>
                    <a:pt x="6298" y="1"/>
                    <a:pt x="5104" y="600"/>
                    <a:pt x="3748" y="1339"/>
                  </a:cubicBezTo>
                  <a:cubicBezTo>
                    <a:pt x="1846" y="2385"/>
                    <a:pt x="362" y="4268"/>
                    <a:pt x="191" y="5923"/>
                  </a:cubicBezTo>
                  <a:cubicBezTo>
                    <a:pt x="0" y="7597"/>
                    <a:pt x="1313" y="8852"/>
                    <a:pt x="3443" y="9061"/>
                  </a:cubicBezTo>
                  <a:cubicBezTo>
                    <a:pt x="3531" y="9070"/>
                    <a:pt x="3618" y="9074"/>
                    <a:pt x="3705" y="9074"/>
                  </a:cubicBezTo>
                  <a:cubicBezTo>
                    <a:pt x="5746" y="9074"/>
                    <a:pt x="7535" y="6778"/>
                    <a:pt x="8484" y="5409"/>
                  </a:cubicBezTo>
                  <a:cubicBezTo>
                    <a:pt x="9454" y="3983"/>
                    <a:pt x="9207" y="1986"/>
                    <a:pt x="8408" y="673"/>
                  </a:cubicBezTo>
                  <a:cubicBezTo>
                    <a:pt x="8117" y="196"/>
                    <a:pt x="7704" y="1"/>
                    <a:pt x="719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779612" y="377015"/>
              <a:ext cx="106595" cy="76032"/>
            </a:xfrm>
            <a:custGeom>
              <a:avLst/>
              <a:gdLst/>
              <a:ahLst/>
              <a:cxnLst/>
              <a:rect l="l" t="t" r="r" b="b"/>
              <a:pathLst>
                <a:path w="3983" h="2841" extrusionOk="0">
                  <a:moveTo>
                    <a:pt x="1669" y="0"/>
                  </a:moveTo>
                  <a:cubicBezTo>
                    <a:pt x="1467" y="0"/>
                    <a:pt x="1273" y="44"/>
                    <a:pt x="1104" y="142"/>
                  </a:cubicBezTo>
                  <a:cubicBezTo>
                    <a:pt x="1" y="751"/>
                    <a:pt x="647" y="2082"/>
                    <a:pt x="1180" y="2634"/>
                  </a:cubicBezTo>
                  <a:cubicBezTo>
                    <a:pt x="1314" y="2778"/>
                    <a:pt x="1470" y="2840"/>
                    <a:pt x="1642" y="2840"/>
                  </a:cubicBezTo>
                  <a:cubicBezTo>
                    <a:pt x="2128" y="2840"/>
                    <a:pt x="2739" y="2340"/>
                    <a:pt x="3329" y="1778"/>
                  </a:cubicBezTo>
                  <a:cubicBezTo>
                    <a:pt x="3983" y="1156"/>
                    <a:pt x="2713" y="0"/>
                    <a:pt x="166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771476" y="368558"/>
              <a:ext cx="106675" cy="76113"/>
            </a:xfrm>
            <a:custGeom>
              <a:avLst/>
              <a:gdLst/>
              <a:ahLst/>
              <a:cxnLst/>
              <a:rect l="l" t="t" r="r" b="b"/>
              <a:pathLst>
                <a:path w="3986" h="2844" extrusionOk="0">
                  <a:moveTo>
                    <a:pt x="1653" y="1"/>
                  </a:moveTo>
                  <a:cubicBezTo>
                    <a:pt x="1457" y="1"/>
                    <a:pt x="1269" y="42"/>
                    <a:pt x="1103" y="135"/>
                  </a:cubicBezTo>
                  <a:cubicBezTo>
                    <a:pt x="0" y="763"/>
                    <a:pt x="647" y="2094"/>
                    <a:pt x="1161" y="2646"/>
                  </a:cubicBezTo>
                  <a:cubicBezTo>
                    <a:pt x="1299" y="2784"/>
                    <a:pt x="1457" y="2844"/>
                    <a:pt x="1630" y="2844"/>
                  </a:cubicBezTo>
                  <a:cubicBezTo>
                    <a:pt x="2125" y="2844"/>
                    <a:pt x="2737" y="2353"/>
                    <a:pt x="3329" y="1790"/>
                  </a:cubicBezTo>
                  <a:cubicBezTo>
                    <a:pt x="3986" y="1165"/>
                    <a:pt x="2700" y="1"/>
                    <a:pt x="165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34584" y="616253"/>
              <a:ext cx="87620" cy="66237"/>
            </a:xfrm>
            <a:custGeom>
              <a:avLst/>
              <a:gdLst/>
              <a:ahLst/>
              <a:cxnLst/>
              <a:rect l="l" t="t" r="r" b="b"/>
              <a:pathLst>
                <a:path w="3274" h="2475" extrusionOk="0">
                  <a:moveTo>
                    <a:pt x="1270" y="1"/>
                  </a:moveTo>
                  <a:cubicBezTo>
                    <a:pt x="1153" y="1"/>
                    <a:pt x="1040" y="16"/>
                    <a:pt x="933" y="48"/>
                  </a:cubicBezTo>
                  <a:cubicBezTo>
                    <a:pt x="1" y="333"/>
                    <a:pt x="419" y="1665"/>
                    <a:pt x="933" y="2254"/>
                  </a:cubicBezTo>
                  <a:cubicBezTo>
                    <a:pt x="1059" y="2410"/>
                    <a:pt x="1212" y="2475"/>
                    <a:pt x="1378" y="2475"/>
                  </a:cubicBezTo>
                  <a:cubicBezTo>
                    <a:pt x="1860" y="2475"/>
                    <a:pt x="2453" y="1927"/>
                    <a:pt x="2835" y="1474"/>
                  </a:cubicBezTo>
                  <a:cubicBezTo>
                    <a:pt x="3274" y="917"/>
                    <a:pt x="2185" y="1"/>
                    <a:pt x="127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26448" y="607635"/>
              <a:ext cx="87139" cy="66719"/>
            </a:xfrm>
            <a:custGeom>
              <a:avLst/>
              <a:gdLst/>
              <a:ahLst/>
              <a:cxnLst/>
              <a:rect l="l" t="t" r="r" b="b"/>
              <a:pathLst>
                <a:path w="3256" h="2493" extrusionOk="0">
                  <a:moveTo>
                    <a:pt x="1245" y="0"/>
                  </a:moveTo>
                  <a:cubicBezTo>
                    <a:pt x="1131" y="0"/>
                    <a:pt x="1019" y="15"/>
                    <a:pt x="914" y="47"/>
                  </a:cubicBezTo>
                  <a:cubicBezTo>
                    <a:pt x="1" y="332"/>
                    <a:pt x="419" y="1663"/>
                    <a:pt x="914" y="2272"/>
                  </a:cubicBezTo>
                  <a:cubicBezTo>
                    <a:pt x="1040" y="2427"/>
                    <a:pt x="1193" y="2492"/>
                    <a:pt x="1360" y="2492"/>
                  </a:cubicBezTo>
                  <a:cubicBezTo>
                    <a:pt x="1847" y="2492"/>
                    <a:pt x="2447" y="1940"/>
                    <a:pt x="2816" y="1473"/>
                  </a:cubicBezTo>
                  <a:cubicBezTo>
                    <a:pt x="3255" y="932"/>
                    <a:pt x="2162" y="0"/>
                    <a:pt x="124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74057" y="578276"/>
              <a:ext cx="62143" cy="36932"/>
            </a:xfrm>
            <a:custGeom>
              <a:avLst/>
              <a:gdLst/>
              <a:ahLst/>
              <a:cxnLst/>
              <a:rect l="l" t="t" r="r" b="b"/>
              <a:pathLst>
                <a:path w="2322" h="1380" extrusionOk="0">
                  <a:moveTo>
                    <a:pt x="1102" y="1"/>
                  </a:moveTo>
                  <a:cubicBezTo>
                    <a:pt x="1007" y="1"/>
                    <a:pt x="913" y="25"/>
                    <a:pt x="823" y="78"/>
                  </a:cubicBezTo>
                  <a:cubicBezTo>
                    <a:pt x="0" y="578"/>
                    <a:pt x="463" y="1379"/>
                    <a:pt x="1168" y="1379"/>
                  </a:cubicBezTo>
                  <a:cubicBezTo>
                    <a:pt x="1295" y="1379"/>
                    <a:pt x="1429" y="1354"/>
                    <a:pt x="1565" y="1296"/>
                  </a:cubicBezTo>
                  <a:cubicBezTo>
                    <a:pt x="2322" y="983"/>
                    <a:pt x="1712" y="1"/>
                    <a:pt x="1102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65546" y="570140"/>
              <a:ext cx="63026" cy="36905"/>
            </a:xfrm>
            <a:custGeom>
              <a:avLst/>
              <a:gdLst/>
              <a:ahLst/>
              <a:cxnLst/>
              <a:rect l="l" t="t" r="r" b="b"/>
              <a:pathLst>
                <a:path w="2355" h="1379" extrusionOk="0">
                  <a:moveTo>
                    <a:pt x="1135" y="0"/>
                  </a:moveTo>
                  <a:cubicBezTo>
                    <a:pt x="1040" y="0"/>
                    <a:pt x="945" y="24"/>
                    <a:pt x="856" y="78"/>
                  </a:cubicBezTo>
                  <a:cubicBezTo>
                    <a:pt x="1" y="578"/>
                    <a:pt x="473" y="1379"/>
                    <a:pt x="1193" y="1379"/>
                  </a:cubicBezTo>
                  <a:cubicBezTo>
                    <a:pt x="1322" y="1379"/>
                    <a:pt x="1459" y="1353"/>
                    <a:pt x="1597" y="1295"/>
                  </a:cubicBezTo>
                  <a:cubicBezTo>
                    <a:pt x="2355" y="983"/>
                    <a:pt x="1744" y="0"/>
                    <a:pt x="113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40684" y="214401"/>
              <a:ext cx="73195" cy="31366"/>
            </a:xfrm>
            <a:custGeom>
              <a:avLst/>
              <a:gdLst/>
              <a:ahLst/>
              <a:cxnLst/>
              <a:rect l="l" t="t" r="r" b="b"/>
              <a:pathLst>
                <a:path w="2735" h="1172" extrusionOk="0">
                  <a:moveTo>
                    <a:pt x="1229" y="1"/>
                  </a:moveTo>
                  <a:cubicBezTo>
                    <a:pt x="1048" y="1"/>
                    <a:pt x="867" y="45"/>
                    <a:pt x="703" y="151"/>
                  </a:cubicBezTo>
                  <a:cubicBezTo>
                    <a:pt x="0" y="603"/>
                    <a:pt x="694" y="1171"/>
                    <a:pt x="1481" y="1171"/>
                  </a:cubicBezTo>
                  <a:cubicBezTo>
                    <a:pt x="1653" y="1171"/>
                    <a:pt x="1829" y="1144"/>
                    <a:pt x="1996" y="1083"/>
                  </a:cubicBezTo>
                  <a:cubicBezTo>
                    <a:pt x="2734" y="790"/>
                    <a:pt x="1993" y="1"/>
                    <a:pt x="122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32629" y="206265"/>
              <a:ext cx="73008" cy="31018"/>
            </a:xfrm>
            <a:custGeom>
              <a:avLst/>
              <a:gdLst/>
              <a:ahLst/>
              <a:cxnLst/>
              <a:rect l="l" t="t" r="r" b="b"/>
              <a:pathLst>
                <a:path w="2728" h="1159" extrusionOk="0">
                  <a:moveTo>
                    <a:pt x="1227" y="0"/>
                  </a:moveTo>
                  <a:cubicBezTo>
                    <a:pt x="1046" y="0"/>
                    <a:pt x="863" y="44"/>
                    <a:pt x="699" y="150"/>
                  </a:cubicBezTo>
                  <a:cubicBezTo>
                    <a:pt x="1" y="585"/>
                    <a:pt x="683" y="1159"/>
                    <a:pt x="1454" y="1159"/>
                  </a:cubicBezTo>
                  <a:cubicBezTo>
                    <a:pt x="1628" y="1159"/>
                    <a:pt x="1806" y="1130"/>
                    <a:pt x="1974" y="1063"/>
                  </a:cubicBezTo>
                  <a:cubicBezTo>
                    <a:pt x="2727" y="787"/>
                    <a:pt x="1989" y="0"/>
                    <a:pt x="122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060626" y="226552"/>
              <a:ext cx="86791" cy="58824"/>
            </a:xfrm>
            <a:custGeom>
              <a:avLst/>
              <a:gdLst/>
              <a:ahLst/>
              <a:cxnLst/>
              <a:rect l="l" t="t" r="r" b="b"/>
              <a:pathLst>
                <a:path w="3243" h="2198" extrusionOk="0">
                  <a:moveTo>
                    <a:pt x="1730" y="1"/>
                  </a:moveTo>
                  <a:cubicBezTo>
                    <a:pt x="1304" y="1"/>
                    <a:pt x="916" y="104"/>
                    <a:pt x="780" y="305"/>
                  </a:cubicBezTo>
                  <a:cubicBezTo>
                    <a:pt x="0" y="1485"/>
                    <a:pt x="856" y="1504"/>
                    <a:pt x="1427" y="2017"/>
                  </a:cubicBezTo>
                  <a:cubicBezTo>
                    <a:pt x="1552" y="2142"/>
                    <a:pt x="1710" y="2198"/>
                    <a:pt x="1881" y="2198"/>
                  </a:cubicBezTo>
                  <a:cubicBezTo>
                    <a:pt x="2437" y="2198"/>
                    <a:pt x="3123" y="1604"/>
                    <a:pt x="3196" y="876"/>
                  </a:cubicBezTo>
                  <a:cubicBezTo>
                    <a:pt x="3243" y="283"/>
                    <a:pt x="2434" y="1"/>
                    <a:pt x="17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051955" y="218202"/>
              <a:ext cx="87326" cy="58824"/>
            </a:xfrm>
            <a:custGeom>
              <a:avLst/>
              <a:gdLst/>
              <a:ahLst/>
              <a:cxnLst/>
              <a:rect l="l" t="t" r="r" b="b"/>
              <a:pathLst>
                <a:path w="3263" h="2198" extrusionOk="0">
                  <a:moveTo>
                    <a:pt x="1738" y="0"/>
                  </a:moveTo>
                  <a:cubicBezTo>
                    <a:pt x="1313" y="0"/>
                    <a:pt x="928" y="106"/>
                    <a:pt x="800" y="313"/>
                  </a:cubicBezTo>
                  <a:cubicBezTo>
                    <a:pt x="1" y="1473"/>
                    <a:pt x="857" y="1511"/>
                    <a:pt x="1427" y="2025"/>
                  </a:cubicBezTo>
                  <a:cubicBezTo>
                    <a:pt x="1556" y="2144"/>
                    <a:pt x="1716" y="2198"/>
                    <a:pt x="1887" y="2198"/>
                  </a:cubicBezTo>
                  <a:cubicBezTo>
                    <a:pt x="2453" y="2198"/>
                    <a:pt x="3142" y="1613"/>
                    <a:pt x="3215" y="884"/>
                  </a:cubicBezTo>
                  <a:cubicBezTo>
                    <a:pt x="3263" y="290"/>
                    <a:pt x="2444" y="0"/>
                    <a:pt x="173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144877" y="650831"/>
              <a:ext cx="67549" cy="41080"/>
            </a:xfrm>
            <a:custGeom>
              <a:avLst/>
              <a:gdLst/>
              <a:ahLst/>
              <a:cxnLst/>
              <a:rect l="l" t="t" r="r" b="b"/>
              <a:pathLst>
                <a:path w="2524" h="1535" extrusionOk="0">
                  <a:moveTo>
                    <a:pt x="788" y="1"/>
                  </a:moveTo>
                  <a:cubicBezTo>
                    <a:pt x="477" y="1"/>
                    <a:pt x="227" y="96"/>
                    <a:pt x="181" y="316"/>
                  </a:cubicBezTo>
                  <a:cubicBezTo>
                    <a:pt x="0" y="1000"/>
                    <a:pt x="730" y="1535"/>
                    <a:pt x="1379" y="1535"/>
                  </a:cubicBezTo>
                  <a:cubicBezTo>
                    <a:pt x="1686" y="1535"/>
                    <a:pt x="1975" y="1415"/>
                    <a:pt x="2140" y="1133"/>
                  </a:cubicBezTo>
                  <a:cubicBezTo>
                    <a:pt x="2524" y="498"/>
                    <a:pt x="1498" y="1"/>
                    <a:pt x="78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136553" y="642695"/>
              <a:ext cx="67709" cy="40813"/>
            </a:xfrm>
            <a:custGeom>
              <a:avLst/>
              <a:gdLst/>
              <a:ahLst/>
              <a:cxnLst/>
              <a:rect l="l" t="t" r="r" b="b"/>
              <a:pathLst>
                <a:path w="2530" h="1525" extrusionOk="0">
                  <a:moveTo>
                    <a:pt x="791" y="0"/>
                  </a:moveTo>
                  <a:cubicBezTo>
                    <a:pt x="476" y="0"/>
                    <a:pt x="221" y="95"/>
                    <a:pt x="168" y="315"/>
                  </a:cubicBezTo>
                  <a:cubicBezTo>
                    <a:pt x="1" y="985"/>
                    <a:pt x="733" y="1525"/>
                    <a:pt x="1382" y="1525"/>
                  </a:cubicBezTo>
                  <a:cubicBezTo>
                    <a:pt x="1691" y="1525"/>
                    <a:pt x="1981" y="1402"/>
                    <a:pt x="2147" y="1114"/>
                  </a:cubicBezTo>
                  <a:cubicBezTo>
                    <a:pt x="2530" y="493"/>
                    <a:pt x="1507" y="0"/>
                    <a:pt x="7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731278" y="899945"/>
              <a:ext cx="58503" cy="30937"/>
            </a:xfrm>
            <a:custGeom>
              <a:avLst/>
              <a:gdLst/>
              <a:ahLst/>
              <a:cxnLst/>
              <a:rect l="l" t="t" r="r" b="b"/>
              <a:pathLst>
                <a:path w="2186" h="1156" extrusionOk="0">
                  <a:moveTo>
                    <a:pt x="513" y="0"/>
                  </a:moveTo>
                  <a:cubicBezTo>
                    <a:pt x="286" y="0"/>
                    <a:pt x="115" y="58"/>
                    <a:pt x="95" y="195"/>
                  </a:cubicBezTo>
                  <a:cubicBezTo>
                    <a:pt x="1" y="853"/>
                    <a:pt x="401" y="1155"/>
                    <a:pt x="869" y="1155"/>
                  </a:cubicBezTo>
                  <a:cubicBezTo>
                    <a:pt x="1157" y="1155"/>
                    <a:pt x="1472" y="1040"/>
                    <a:pt x="1711" y="822"/>
                  </a:cubicBezTo>
                  <a:cubicBezTo>
                    <a:pt x="2186" y="432"/>
                    <a:pt x="1136" y="0"/>
                    <a:pt x="51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723008" y="891514"/>
              <a:ext cx="59199" cy="31205"/>
            </a:xfrm>
            <a:custGeom>
              <a:avLst/>
              <a:gdLst/>
              <a:ahLst/>
              <a:cxnLst/>
              <a:rect l="l" t="t" r="r" b="b"/>
              <a:pathLst>
                <a:path w="2212" h="1166" extrusionOk="0">
                  <a:moveTo>
                    <a:pt x="530" y="1"/>
                  </a:moveTo>
                  <a:cubicBezTo>
                    <a:pt x="306" y="1"/>
                    <a:pt x="139" y="56"/>
                    <a:pt x="118" y="186"/>
                  </a:cubicBezTo>
                  <a:cubicBezTo>
                    <a:pt x="0" y="858"/>
                    <a:pt x="394" y="1165"/>
                    <a:pt x="869" y="1165"/>
                  </a:cubicBezTo>
                  <a:cubicBezTo>
                    <a:pt x="1160" y="1165"/>
                    <a:pt x="1482" y="1050"/>
                    <a:pt x="1735" y="833"/>
                  </a:cubicBezTo>
                  <a:cubicBezTo>
                    <a:pt x="2211" y="427"/>
                    <a:pt x="1152" y="1"/>
                    <a:pt x="5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727879" y="110024"/>
              <a:ext cx="250283" cy="155437"/>
            </a:xfrm>
            <a:custGeom>
              <a:avLst/>
              <a:gdLst/>
              <a:ahLst/>
              <a:cxnLst/>
              <a:rect l="l" t="t" r="r" b="b"/>
              <a:pathLst>
                <a:path w="9352" h="5808" extrusionOk="0">
                  <a:moveTo>
                    <a:pt x="4507" y="1"/>
                  </a:moveTo>
                  <a:cubicBezTo>
                    <a:pt x="3698" y="1"/>
                    <a:pt x="2955" y="240"/>
                    <a:pt x="2485" y="798"/>
                  </a:cubicBezTo>
                  <a:cubicBezTo>
                    <a:pt x="0" y="3748"/>
                    <a:pt x="4136" y="5807"/>
                    <a:pt x="5905" y="5807"/>
                  </a:cubicBezTo>
                  <a:cubicBezTo>
                    <a:pt x="6018" y="5807"/>
                    <a:pt x="6122" y="5799"/>
                    <a:pt x="6213" y="5781"/>
                  </a:cubicBezTo>
                  <a:cubicBezTo>
                    <a:pt x="7773" y="5496"/>
                    <a:pt x="9352" y="3499"/>
                    <a:pt x="8306" y="1844"/>
                  </a:cubicBezTo>
                  <a:cubicBezTo>
                    <a:pt x="7622" y="770"/>
                    <a:pt x="5958" y="1"/>
                    <a:pt x="45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788257" y="139303"/>
              <a:ext cx="138871" cy="65836"/>
            </a:xfrm>
            <a:custGeom>
              <a:avLst/>
              <a:gdLst/>
              <a:ahLst/>
              <a:cxnLst/>
              <a:rect l="l" t="t" r="r" b="b"/>
              <a:pathLst>
                <a:path w="5189" h="2460" extrusionOk="0">
                  <a:moveTo>
                    <a:pt x="2759" y="1"/>
                  </a:moveTo>
                  <a:cubicBezTo>
                    <a:pt x="2286" y="1"/>
                    <a:pt x="1823" y="79"/>
                    <a:pt x="1466" y="237"/>
                  </a:cubicBezTo>
                  <a:cubicBezTo>
                    <a:pt x="1" y="902"/>
                    <a:pt x="1294" y="2101"/>
                    <a:pt x="2245" y="2386"/>
                  </a:cubicBezTo>
                  <a:cubicBezTo>
                    <a:pt x="2411" y="2436"/>
                    <a:pt x="2609" y="2459"/>
                    <a:pt x="2822" y="2459"/>
                  </a:cubicBezTo>
                  <a:cubicBezTo>
                    <a:pt x="3835" y="2459"/>
                    <a:pt x="5189" y="1922"/>
                    <a:pt x="4984" y="1074"/>
                  </a:cubicBezTo>
                  <a:cubicBezTo>
                    <a:pt x="4829" y="360"/>
                    <a:pt x="3772" y="1"/>
                    <a:pt x="2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719449" y="102397"/>
              <a:ext cx="250577" cy="155330"/>
            </a:xfrm>
            <a:custGeom>
              <a:avLst/>
              <a:gdLst/>
              <a:ahLst/>
              <a:cxnLst/>
              <a:rect l="l" t="t" r="r" b="b"/>
              <a:pathLst>
                <a:path w="9363" h="5804" extrusionOk="0">
                  <a:moveTo>
                    <a:pt x="4518" y="0"/>
                  </a:moveTo>
                  <a:cubicBezTo>
                    <a:pt x="3708" y="0"/>
                    <a:pt x="2966" y="239"/>
                    <a:pt x="2496" y="798"/>
                  </a:cubicBezTo>
                  <a:cubicBezTo>
                    <a:pt x="0" y="3724"/>
                    <a:pt x="4182" y="5803"/>
                    <a:pt x="5938" y="5803"/>
                  </a:cubicBezTo>
                  <a:cubicBezTo>
                    <a:pt x="6043" y="5803"/>
                    <a:pt x="6139" y="5796"/>
                    <a:pt x="6224" y="5781"/>
                  </a:cubicBezTo>
                  <a:cubicBezTo>
                    <a:pt x="7765" y="5496"/>
                    <a:pt x="9362" y="3499"/>
                    <a:pt x="8316" y="1844"/>
                  </a:cubicBezTo>
                  <a:cubicBezTo>
                    <a:pt x="7632" y="769"/>
                    <a:pt x="5968" y="0"/>
                    <a:pt x="45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79612" y="131167"/>
              <a:ext cx="138951" cy="65809"/>
            </a:xfrm>
            <a:custGeom>
              <a:avLst/>
              <a:gdLst/>
              <a:ahLst/>
              <a:cxnLst/>
              <a:rect l="l" t="t" r="r" b="b"/>
              <a:pathLst>
                <a:path w="5192" h="2459" extrusionOk="0">
                  <a:moveTo>
                    <a:pt x="2765" y="0"/>
                  </a:moveTo>
                  <a:cubicBezTo>
                    <a:pt x="2294" y="0"/>
                    <a:pt x="1835" y="79"/>
                    <a:pt x="1484" y="236"/>
                  </a:cubicBezTo>
                  <a:cubicBezTo>
                    <a:pt x="1" y="902"/>
                    <a:pt x="1294" y="2062"/>
                    <a:pt x="2264" y="2386"/>
                  </a:cubicBezTo>
                  <a:cubicBezTo>
                    <a:pt x="2429" y="2435"/>
                    <a:pt x="2627" y="2459"/>
                    <a:pt x="2839" y="2459"/>
                  </a:cubicBezTo>
                  <a:cubicBezTo>
                    <a:pt x="3848" y="2459"/>
                    <a:pt x="5192" y="1922"/>
                    <a:pt x="5003" y="1073"/>
                  </a:cubicBezTo>
                  <a:cubicBezTo>
                    <a:pt x="4835" y="360"/>
                    <a:pt x="3773" y="0"/>
                    <a:pt x="276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15299" y="350065"/>
              <a:ext cx="198658" cy="144651"/>
            </a:xfrm>
            <a:custGeom>
              <a:avLst/>
              <a:gdLst/>
              <a:ahLst/>
              <a:cxnLst/>
              <a:rect l="l" t="t" r="r" b="b"/>
              <a:pathLst>
                <a:path w="7423" h="5405" extrusionOk="0">
                  <a:moveTo>
                    <a:pt x="3596" y="1"/>
                  </a:moveTo>
                  <a:cubicBezTo>
                    <a:pt x="1337" y="1"/>
                    <a:pt x="0" y="2361"/>
                    <a:pt x="233" y="3641"/>
                  </a:cubicBezTo>
                  <a:cubicBezTo>
                    <a:pt x="460" y="4790"/>
                    <a:pt x="1917" y="5404"/>
                    <a:pt x="3225" y="5404"/>
                  </a:cubicBezTo>
                  <a:cubicBezTo>
                    <a:pt x="3779" y="5404"/>
                    <a:pt x="4307" y="5294"/>
                    <a:pt x="4703" y="5067"/>
                  </a:cubicBezTo>
                  <a:cubicBezTo>
                    <a:pt x="6015" y="4307"/>
                    <a:pt x="7423" y="1739"/>
                    <a:pt x="5920" y="769"/>
                  </a:cubicBezTo>
                  <a:cubicBezTo>
                    <a:pt x="5071" y="223"/>
                    <a:pt x="4290" y="1"/>
                    <a:pt x="359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542383" y="370780"/>
              <a:ext cx="113553" cy="74400"/>
            </a:xfrm>
            <a:custGeom>
              <a:avLst/>
              <a:gdLst/>
              <a:ahLst/>
              <a:cxnLst/>
              <a:rect l="l" t="t" r="r" b="b"/>
              <a:pathLst>
                <a:path w="4243" h="2780" extrusionOk="0">
                  <a:moveTo>
                    <a:pt x="3018" y="0"/>
                  </a:moveTo>
                  <a:cubicBezTo>
                    <a:pt x="2375" y="0"/>
                    <a:pt x="1573" y="219"/>
                    <a:pt x="1066" y="413"/>
                  </a:cubicBezTo>
                  <a:cubicBezTo>
                    <a:pt x="115" y="775"/>
                    <a:pt x="1" y="1954"/>
                    <a:pt x="629" y="2639"/>
                  </a:cubicBezTo>
                  <a:cubicBezTo>
                    <a:pt x="712" y="2736"/>
                    <a:pt x="846" y="2779"/>
                    <a:pt x="1013" y="2779"/>
                  </a:cubicBezTo>
                  <a:cubicBezTo>
                    <a:pt x="2021" y="2779"/>
                    <a:pt x="4243" y="1207"/>
                    <a:pt x="4014" y="489"/>
                  </a:cubicBezTo>
                  <a:cubicBezTo>
                    <a:pt x="3907" y="127"/>
                    <a:pt x="3509" y="0"/>
                    <a:pt x="30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506761" y="342223"/>
              <a:ext cx="199059" cy="144839"/>
            </a:xfrm>
            <a:custGeom>
              <a:avLst/>
              <a:gdLst/>
              <a:ahLst/>
              <a:cxnLst/>
              <a:rect l="l" t="t" r="r" b="b"/>
              <a:pathLst>
                <a:path w="7438" h="5412" extrusionOk="0">
                  <a:moveTo>
                    <a:pt x="3587" y="0"/>
                  </a:moveTo>
                  <a:cubicBezTo>
                    <a:pt x="1332" y="0"/>
                    <a:pt x="1" y="2369"/>
                    <a:pt x="248" y="3649"/>
                  </a:cubicBezTo>
                  <a:cubicBezTo>
                    <a:pt x="475" y="4798"/>
                    <a:pt x="1931" y="5412"/>
                    <a:pt x="3240" y="5412"/>
                  </a:cubicBezTo>
                  <a:cubicBezTo>
                    <a:pt x="3794" y="5412"/>
                    <a:pt x="4321" y="5302"/>
                    <a:pt x="4718" y="5075"/>
                  </a:cubicBezTo>
                  <a:cubicBezTo>
                    <a:pt x="6011" y="4314"/>
                    <a:pt x="7438" y="1747"/>
                    <a:pt x="5916" y="776"/>
                  </a:cubicBezTo>
                  <a:cubicBezTo>
                    <a:pt x="5065" y="225"/>
                    <a:pt x="4282" y="0"/>
                    <a:pt x="358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34247" y="362617"/>
              <a:ext cx="113553" cy="74534"/>
            </a:xfrm>
            <a:custGeom>
              <a:avLst/>
              <a:gdLst/>
              <a:ahLst/>
              <a:cxnLst/>
              <a:rect l="l" t="t" r="r" b="b"/>
              <a:pathLst>
                <a:path w="4243" h="2785" extrusionOk="0">
                  <a:moveTo>
                    <a:pt x="3004" y="1"/>
                  </a:moveTo>
                  <a:cubicBezTo>
                    <a:pt x="2359" y="1"/>
                    <a:pt x="1562" y="220"/>
                    <a:pt x="1066" y="414"/>
                  </a:cubicBezTo>
                  <a:cubicBezTo>
                    <a:pt x="115" y="775"/>
                    <a:pt x="1" y="1955"/>
                    <a:pt x="609" y="2639"/>
                  </a:cubicBezTo>
                  <a:cubicBezTo>
                    <a:pt x="696" y="2740"/>
                    <a:pt x="834" y="2785"/>
                    <a:pt x="1005" y="2785"/>
                  </a:cubicBezTo>
                  <a:cubicBezTo>
                    <a:pt x="2027" y="2785"/>
                    <a:pt x="4242" y="1191"/>
                    <a:pt x="4014" y="490"/>
                  </a:cubicBezTo>
                  <a:cubicBezTo>
                    <a:pt x="3899" y="128"/>
                    <a:pt x="3495" y="1"/>
                    <a:pt x="300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063677" y="379959"/>
              <a:ext cx="180219" cy="169139"/>
            </a:xfrm>
            <a:custGeom>
              <a:avLst/>
              <a:gdLst/>
              <a:ahLst/>
              <a:cxnLst/>
              <a:rect l="l" t="t" r="r" b="b"/>
              <a:pathLst>
                <a:path w="6734" h="6320" extrusionOk="0">
                  <a:moveTo>
                    <a:pt x="3183" y="1"/>
                  </a:moveTo>
                  <a:cubicBezTo>
                    <a:pt x="2401" y="1"/>
                    <a:pt x="1670" y="195"/>
                    <a:pt x="1256" y="603"/>
                  </a:cubicBezTo>
                  <a:cubicBezTo>
                    <a:pt x="0" y="1839"/>
                    <a:pt x="0" y="2885"/>
                    <a:pt x="419" y="4141"/>
                  </a:cubicBezTo>
                  <a:cubicBezTo>
                    <a:pt x="826" y="5260"/>
                    <a:pt x="2701" y="6319"/>
                    <a:pt x="4019" y="6319"/>
                  </a:cubicBezTo>
                  <a:cubicBezTo>
                    <a:pt x="4179" y="6319"/>
                    <a:pt x="4330" y="6304"/>
                    <a:pt x="4470" y="6271"/>
                  </a:cubicBezTo>
                  <a:cubicBezTo>
                    <a:pt x="5745" y="5986"/>
                    <a:pt x="6734" y="3399"/>
                    <a:pt x="6315" y="1687"/>
                  </a:cubicBezTo>
                  <a:cubicBezTo>
                    <a:pt x="6073" y="597"/>
                    <a:pt x="4551" y="1"/>
                    <a:pt x="318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091671" y="403484"/>
              <a:ext cx="105310" cy="86818"/>
            </a:xfrm>
            <a:custGeom>
              <a:avLst/>
              <a:gdLst/>
              <a:ahLst/>
              <a:cxnLst/>
              <a:rect l="l" t="t" r="r" b="b"/>
              <a:pathLst>
                <a:path w="3935" h="3244" extrusionOk="0">
                  <a:moveTo>
                    <a:pt x="2677" y="0"/>
                  </a:moveTo>
                  <a:cubicBezTo>
                    <a:pt x="2152" y="0"/>
                    <a:pt x="1551" y="109"/>
                    <a:pt x="1085" y="256"/>
                  </a:cubicBezTo>
                  <a:cubicBezTo>
                    <a:pt x="0" y="618"/>
                    <a:pt x="19" y="2349"/>
                    <a:pt x="761" y="3091"/>
                  </a:cubicBezTo>
                  <a:cubicBezTo>
                    <a:pt x="870" y="3196"/>
                    <a:pt x="1008" y="3243"/>
                    <a:pt x="1166" y="3243"/>
                  </a:cubicBezTo>
                  <a:cubicBezTo>
                    <a:pt x="2115" y="3243"/>
                    <a:pt x="3766" y="1547"/>
                    <a:pt x="3881" y="732"/>
                  </a:cubicBezTo>
                  <a:cubicBezTo>
                    <a:pt x="3935" y="190"/>
                    <a:pt x="3372" y="0"/>
                    <a:pt x="26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055514" y="371690"/>
              <a:ext cx="179737" cy="169273"/>
            </a:xfrm>
            <a:custGeom>
              <a:avLst/>
              <a:gdLst/>
              <a:ahLst/>
              <a:cxnLst/>
              <a:rect l="l" t="t" r="r" b="b"/>
              <a:pathLst>
                <a:path w="6716" h="6325" extrusionOk="0">
                  <a:moveTo>
                    <a:pt x="3166" y="0"/>
                  </a:moveTo>
                  <a:cubicBezTo>
                    <a:pt x="2391" y="0"/>
                    <a:pt x="1668" y="191"/>
                    <a:pt x="1256" y="588"/>
                  </a:cubicBezTo>
                  <a:cubicBezTo>
                    <a:pt x="20" y="1825"/>
                    <a:pt x="1" y="2909"/>
                    <a:pt x="419" y="4145"/>
                  </a:cubicBezTo>
                  <a:cubicBezTo>
                    <a:pt x="826" y="5265"/>
                    <a:pt x="2701" y="6324"/>
                    <a:pt x="4020" y="6324"/>
                  </a:cubicBezTo>
                  <a:cubicBezTo>
                    <a:pt x="4179" y="6324"/>
                    <a:pt x="4331" y="6309"/>
                    <a:pt x="4471" y="6276"/>
                  </a:cubicBezTo>
                  <a:cubicBezTo>
                    <a:pt x="5745" y="5990"/>
                    <a:pt x="6715" y="3404"/>
                    <a:pt x="6316" y="1692"/>
                  </a:cubicBezTo>
                  <a:cubicBezTo>
                    <a:pt x="6073" y="597"/>
                    <a:pt x="4539" y="0"/>
                    <a:pt x="31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083535" y="395134"/>
              <a:ext cx="104802" cy="87032"/>
            </a:xfrm>
            <a:custGeom>
              <a:avLst/>
              <a:gdLst/>
              <a:ahLst/>
              <a:cxnLst/>
              <a:rect l="l" t="t" r="r" b="b"/>
              <a:pathLst>
                <a:path w="3916" h="3252" extrusionOk="0">
                  <a:moveTo>
                    <a:pt x="2652" y="0"/>
                  </a:moveTo>
                  <a:cubicBezTo>
                    <a:pt x="2132" y="0"/>
                    <a:pt x="1540" y="109"/>
                    <a:pt x="1084" y="264"/>
                  </a:cubicBezTo>
                  <a:cubicBezTo>
                    <a:pt x="0" y="625"/>
                    <a:pt x="19" y="2356"/>
                    <a:pt x="761" y="3098"/>
                  </a:cubicBezTo>
                  <a:cubicBezTo>
                    <a:pt x="869" y="3204"/>
                    <a:pt x="1008" y="3251"/>
                    <a:pt x="1166" y="3251"/>
                  </a:cubicBezTo>
                  <a:cubicBezTo>
                    <a:pt x="2114" y="3251"/>
                    <a:pt x="3763" y="1555"/>
                    <a:pt x="3861" y="740"/>
                  </a:cubicBezTo>
                  <a:cubicBezTo>
                    <a:pt x="3916" y="196"/>
                    <a:pt x="3348" y="0"/>
                    <a:pt x="2652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848447" y="789573"/>
              <a:ext cx="172993" cy="103731"/>
            </a:xfrm>
            <a:custGeom>
              <a:avLst/>
              <a:gdLst/>
              <a:ahLst/>
              <a:cxnLst/>
              <a:rect l="l" t="t" r="r" b="b"/>
              <a:pathLst>
                <a:path w="6464" h="3876" extrusionOk="0">
                  <a:moveTo>
                    <a:pt x="3077" y="1"/>
                  </a:moveTo>
                  <a:cubicBezTo>
                    <a:pt x="636" y="1"/>
                    <a:pt x="1" y="1796"/>
                    <a:pt x="852" y="3139"/>
                  </a:cubicBezTo>
                  <a:cubicBezTo>
                    <a:pt x="1183" y="3653"/>
                    <a:pt x="1882" y="3875"/>
                    <a:pt x="2657" y="3875"/>
                  </a:cubicBezTo>
                  <a:cubicBezTo>
                    <a:pt x="3890" y="3875"/>
                    <a:pt x="5316" y="3314"/>
                    <a:pt x="5760" y="2474"/>
                  </a:cubicBezTo>
                  <a:cubicBezTo>
                    <a:pt x="6463" y="1123"/>
                    <a:pt x="4714" y="1"/>
                    <a:pt x="3116" y="1"/>
                  </a:cubicBezTo>
                  <a:cubicBezTo>
                    <a:pt x="3103" y="1"/>
                    <a:pt x="3090" y="1"/>
                    <a:pt x="30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896166" y="808307"/>
              <a:ext cx="71804" cy="30723"/>
            </a:xfrm>
            <a:custGeom>
              <a:avLst/>
              <a:gdLst/>
              <a:ahLst/>
              <a:cxnLst/>
              <a:rect l="l" t="t" r="r" b="b"/>
              <a:pathLst>
                <a:path w="2683" h="1148" extrusionOk="0">
                  <a:moveTo>
                    <a:pt x="757" y="0"/>
                  </a:moveTo>
                  <a:cubicBezTo>
                    <a:pt x="352" y="0"/>
                    <a:pt x="33" y="84"/>
                    <a:pt x="20" y="290"/>
                  </a:cubicBezTo>
                  <a:cubicBezTo>
                    <a:pt x="1" y="916"/>
                    <a:pt x="608" y="1147"/>
                    <a:pt x="1228" y="1147"/>
                  </a:cubicBezTo>
                  <a:cubicBezTo>
                    <a:pt x="1796" y="1147"/>
                    <a:pt x="2375" y="953"/>
                    <a:pt x="2493" y="689"/>
                  </a:cubicBezTo>
                  <a:cubicBezTo>
                    <a:pt x="2682" y="324"/>
                    <a:pt x="1552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840311" y="781437"/>
              <a:ext cx="172993" cy="103571"/>
            </a:xfrm>
            <a:custGeom>
              <a:avLst/>
              <a:gdLst/>
              <a:ahLst/>
              <a:cxnLst/>
              <a:rect l="l" t="t" r="r" b="b"/>
              <a:pathLst>
                <a:path w="6464" h="3870" extrusionOk="0">
                  <a:moveTo>
                    <a:pt x="3077" y="0"/>
                  </a:moveTo>
                  <a:cubicBezTo>
                    <a:pt x="636" y="0"/>
                    <a:pt x="1" y="1796"/>
                    <a:pt x="852" y="3139"/>
                  </a:cubicBezTo>
                  <a:cubicBezTo>
                    <a:pt x="1181" y="3650"/>
                    <a:pt x="1874" y="3870"/>
                    <a:pt x="2645" y="3870"/>
                  </a:cubicBezTo>
                  <a:cubicBezTo>
                    <a:pt x="3880" y="3870"/>
                    <a:pt x="5314" y="3305"/>
                    <a:pt x="5759" y="2473"/>
                  </a:cubicBezTo>
                  <a:cubicBezTo>
                    <a:pt x="6463" y="1123"/>
                    <a:pt x="4713" y="1"/>
                    <a:pt x="3115" y="1"/>
                  </a:cubicBezTo>
                  <a:cubicBezTo>
                    <a:pt x="3103" y="0"/>
                    <a:pt x="3090" y="0"/>
                    <a:pt x="30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888030" y="800679"/>
              <a:ext cx="71777" cy="30135"/>
            </a:xfrm>
            <a:custGeom>
              <a:avLst/>
              <a:gdLst/>
              <a:ahLst/>
              <a:cxnLst/>
              <a:rect l="l" t="t" r="r" b="b"/>
              <a:pathLst>
                <a:path w="2682" h="1126" extrusionOk="0">
                  <a:moveTo>
                    <a:pt x="748" y="0"/>
                  </a:moveTo>
                  <a:cubicBezTo>
                    <a:pt x="343" y="0"/>
                    <a:pt x="26" y="84"/>
                    <a:pt x="20" y="290"/>
                  </a:cubicBezTo>
                  <a:cubicBezTo>
                    <a:pt x="0" y="903"/>
                    <a:pt x="598" y="1125"/>
                    <a:pt x="1213" y="1125"/>
                  </a:cubicBezTo>
                  <a:cubicBezTo>
                    <a:pt x="1781" y="1125"/>
                    <a:pt x="2365" y="936"/>
                    <a:pt x="2493" y="689"/>
                  </a:cubicBezTo>
                  <a:cubicBezTo>
                    <a:pt x="2682" y="324"/>
                    <a:pt x="1544" y="0"/>
                    <a:pt x="74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28654" y="634640"/>
              <a:ext cx="196517" cy="177382"/>
            </a:xfrm>
            <a:custGeom>
              <a:avLst/>
              <a:gdLst/>
              <a:ahLst/>
              <a:cxnLst/>
              <a:rect l="l" t="t" r="r" b="b"/>
              <a:pathLst>
                <a:path w="7343" h="6628" extrusionOk="0">
                  <a:moveTo>
                    <a:pt x="4959" y="1"/>
                  </a:moveTo>
                  <a:cubicBezTo>
                    <a:pt x="3855" y="1"/>
                    <a:pt x="2563" y="912"/>
                    <a:pt x="1541" y="1891"/>
                  </a:cubicBezTo>
                  <a:cubicBezTo>
                    <a:pt x="0" y="3393"/>
                    <a:pt x="1294" y="5276"/>
                    <a:pt x="2207" y="6303"/>
                  </a:cubicBezTo>
                  <a:cubicBezTo>
                    <a:pt x="2409" y="6531"/>
                    <a:pt x="2699" y="6628"/>
                    <a:pt x="3036" y="6628"/>
                  </a:cubicBezTo>
                  <a:cubicBezTo>
                    <a:pt x="4193" y="6628"/>
                    <a:pt x="5906" y="5490"/>
                    <a:pt x="6524" y="4592"/>
                  </a:cubicBezTo>
                  <a:cubicBezTo>
                    <a:pt x="7342" y="3412"/>
                    <a:pt x="7133" y="1111"/>
                    <a:pt x="5897" y="274"/>
                  </a:cubicBezTo>
                  <a:cubicBezTo>
                    <a:pt x="5610" y="84"/>
                    <a:pt x="5293" y="1"/>
                    <a:pt x="49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69896" y="657977"/>
              <a:ext cx="103464" cy="104748"/>
            </a:xfrm>
            <a:custGeom>
              <a:avLst/>
              <a:gdLst/>
              <a:ahLst/>
              <a:cxnLst/>
              <a:rect l="l" t="t" r="r" b="b"/>
              <a:pathLst>
                <a:path w="3866" h="3914" extrusionOk="0">
                  <a:moveTo>
                    <a:pt x="2961" y="0"/>
                  </a:moveTo>
                  <a:cubicBezTo>
                    <a:pt x="2790" y="0"/>
                    <a:pt x="2594" y="33"/>
                    <a:pt x="2378" y="106"/>
                  </a:cubicBezTo>
                  <a:cubicBezTo>
                    <a:pt x="1408" y="429"/>
                    <a:pt x="495" y="1684"/>
                    <a:pt x="266" y="2312"/>
                  </a:cubicBezTo>
                  <a:cubicBezTo>
                    <a:pt x="0" y="2921"/>
                    <a:pt x="495" y="3358"/>
                    <a:pt x="1331" y="3853"/>
                  </a:cubicBezTo>
                  <a:cubicBezTo>
                    <a:pt x="1402" y="3895"/>
                    <a:pt x="1477" y="3914"/>
                    <a:pt x="1556" y="3914"/>
                  </a:cubicBezTo>
                  <a:cubicBezTo>
                    <a:pt x="2406" y="3914"/>
                    <a:pt x="3643" y="1642"/>
                    <a:pt x="3747" y="981"/>
                  </a:cubicBezTo>
                  <a:cubicBezTo>
                    <a:pt x="3865" y="404"/>
                    <a:pt x="3559" y="0"/>
                    <a:pt x="29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21026" y="627012"/>
              <a:ext cx="196009" cy="177382"/>
            </a:xfrm>
            <a:custGeom>
              <a:avLst/>
              <a:gdLst/>
              <a:ahLst/>
              <a:cxnLst/>
              <a:rect l="l" t="t" r="r" b="b"/>
              <a:pathLst>
                <a:path w="7324" h="6628" extrusionOk="0">
                  <a:moveTo>
                    <a:pt x="4924" y="0"/>
                  </a:moveTo>
                  <a:cubicBezTo>
                    <a:pt x="3824" y="0"/>
                    <a:pt x="2544" y="912"/>
                    <a:pt x="1522" y="1890"/>
                  </a:cubicBezTo>
                  <a:cubicBezTo>
                    <a:pt x="0" y="3374"/>
                    <a:pt x="1293" y="5238"/>
                    <a:pt x="2187" y="6303"/>
                  </a:cubicBezTo>
                  <a:cubicBezTo>
                    <a:pt x="2389" y="6531"/>
                    <a:pt x="2679" y="6627"/>
                    <a:pt x="3017" y="6627"/>
                  </a:cubicBezTo>
                  <a:cubicBezTo>
                    <a:pt x="4173" y="6627"/>
                    <a:pt x="5887" y="5490"/>
                    <a:pt x="6505" y="4591"/>
                  </a:cubicBezTo>
                  <a:cubicBezTo>
                    <a:pt x="7323" y="3412"/>
                    <a:pt x="7095" y="1110"/>
                    <a:pt x="5858" y="274"/>
                  </a:cubicBezTo>
                  <a:cubicBezTo>
                    <a:pt x="5571" y="84"/>
                    <a:pt x="5256" y="0"/>
                    <a:pt x="492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61733" y="649574"/>
              <a:ext cx="103517" cy="105016"/>
            </a:xfrm>
            <a:custGeom>
              <a:avLst/>
              <a:gdLst/>
              <a:ahLst/>
              <a:cxnLst/>
              <a:rect l="l" t="t" r="r" b="b"/>
              <a:pathLst>
                <a:path w="3868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89" y="439"/>
                    <a:pt x="495" y="1694"/>
                    <a:pt x="248" y="2303"/>
                  </a:cubicBezTo>
                  <a:cubicBezTo>
                    <a:pt x="1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3" y="3924"/>
                  </a:cubicBezTo>
                  <a:cubicBezTo>
                    <a:pt x="2391" y="3924"/>
                    <a:pt x="3643" y="1650"/>
                    <a:pt x="3748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297527" y="0"/>
              <a:ext cx="1070045" cy="1045102"/>
            </a:xfrm>
            <a:custGeom>
              <a:avLst/>
              <a:gdLst/>
              <a:ahLst/>
              <a:cxnLst/>
              <a:rect l="l" t="t" r="r" b="b"/>
              <a:pathLst>
                <a:path w="39983" h="39051" extrusionOk="0">
                  <a:moveTo>
                    <a:pt x="19918" y="0"/>
                  </a:moveTo>
                  <a:cubicBezTo>
                    <a:pt x="15810" y="0"/>
                    <a:pt x="11360" y="2356"/>
                    <a:pt x="8408" y="4472"/>
                  </a:cubicBezTo>
                  <a:cubicBezTo>
                    <a:pt x="1865" y="9151"/>
                    <a:pt x="1941" y="14648"/>
                    <a:pt x="1542" y="15846"/>
                  </a:cubicBezTo>
                  <a:cubicBezTo>
                    <a:pt x="1142" y="16987"/>
                    <a:pt x="1" y="21305"/>
                    <a:pt x="495" y="25071"/>
                  </a:cubicBezTo>
                  <a:cubicBezTo>
                    <a:pt x="1028" y="28818"/>
                    <a:pt x="3729" y="32052"/>
                    <a:pt x="6164" y="33288"/>
                  </a:cubicBezTo>
                  <a:cubicBezTo>
                    <a:pt x="8598" y="34524"/>
                    <a:pt x="10196" y="36636"/>
                    <a:pt x="12402" y="37720"/>
                  </a:cubicBezTo>
                  <a:cubicBezTo>
                    <a:pt x="13826" y="38409"/>
                    <a:pt x="17962" y="39051"/>
                    <a:pt x="21050" y="39051"/>
                  </a:cubicBezTo>
                  <a:cubicBezTo>
                    <a:pt x="21882" y="39051"/>
                    <a:pt x="22638" y="39004"/>
                    <a:pt x="23244" y="38899"/>
                  </a:cubicBezTo>
                  <a:cubicBezTo>
                    <a:pt x="26097" y="38405"/>
                    <a:pt x="27410" y="35552"/>
                    <a:pt x="28247" y="35152"/>
                  </a:cubicBezTo>
                  <a:cubicBezTo>
                    <a:pt x="29046" y="34734"/>
                    <a:pt x="31899" y="34239"/>
                    <a:pt x="34752" y="32109"/>
                  </a:cubicBezTo>
                  <a:cubicBezTo>
                    <a:pt x="37586" y="29959"/>
                    <a:pt x="39697" y="23968"/>
                    <a:pt x="39850" y="21381"/>
                  </a:cubicBezTo>
                  <a:cubicBezTo>
                    <a:pt x="39983" y="18794"/>
                    <a:pt x="37966" y="16245"/>
                    <a:pt x="37871" y="14229"/>
                  </a:cubicBezTo>
                  <a:cubicBezTo>
                    <a:pt x="37776" y="12194"/>
                    <a:pt x="35665" y="8276"/>
                    <a:pt x="33097" y="5670"/>
                  </a:cubicBezTo>
                  <a:cubicBezTo>
                    <a:pt x="30529" y="3064"/>
                    <a:pt x="27847" y="3140"/>
                    <a:pt x="26668" y="2569"/>
                  </a:cubicBezTo>
                  <a:cubicBezTo>
                    <a:pt x="25489" y="1999"/>
                    <a:pt x="26421" y="1143"/>
                    <a:pt x="21856" y="192"/>
                  </a:cubicBezTo>
                  <a:cubicBezTo>
                    <a:pt x="21224" y="61"/>
                    <a:pt x="20575" y="0"/>
                    <a:pt x="19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33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44871" y="56792"/>
              <a:ext cx="863894" cy="792170"/>
            </a:xfrm>
            <a:custGeom>
              <a:avLst/>
              <a:gdLst/>
              <a:ahLst/>
              <a:cxnLst/>
              <a:rect l="l" t="t" r="r" b="b"/>
              <a:pathLst>
                <a:path w="32280" h="29600" extrusionOk="0">
                  <a:moveTo>
                    <a:pt x="16759" y="0"/>
                  </a:moveTo>
                  <a:cubicBezTo>
                    <a:pt x="16164" y="0"/>
                    <a:pt x="15573" y="66"/>
                    <a:pt x="15008" y="219"/>
                  </a:cubicBezTo>
                  <a:cubicBezTo>
                    <a:pt x="11718" y="1113"/>
                    <a:pt x="6791" y="4137"/>
                    <a:pt x="4908" y="5792"/>
                  </a:cubicBezTo>
                  <a:cubicBezTo>
                    <a:pt x="3006" y="7409"/>
                    <a:pt x="2416" y="10719"/>
                    <a:pt x="1865" y="12069"/>
                  </a:cubicBezTo>
                  <a:cubicBezTo>
                    <a:pt x="1313" y="13439"/>
                    <a:pt x="705" y="16539"/>
                    <a:pt x="343" y="18974"/>
                  </a:cubicBezTo>
                  <a:cubicBezTo>
                    <a:pt x="1" y="21389"/>
                    <a:pt x="1009" y="25764"/>
                    <a:pt x="3691" y="28180"/>
                  </a:cubicBezTo>
                  <a:cubicBezTo>
                    <a:pt x="4932" y="29281"/>
                    <a:pt x="6675" y="29599"/>
                    <a:pt x="8398" y="29599"/>
                  </a:cubicBezTo>
                  <a:cubicBezTo>
                    <a:pt x="10425" y="29599"/>
                    <a:pt x="12423" y="29159"/>
                    <a:pt x="13544" y="29036"/>
                  </a:cubicBezTo>
                  <a:cubicBezTo>
                    <a:pt x="15617" y="28788"/>
                    <a:pt x="18318" y="25174"/>
                    <a:pt x="20410" y="23900"/>
                  </a:cubicBezTo>
                  <a:cubicBezTo>
                    <a:pt x="22502" y="22588"/>
                    <a:pt x="23244" y="19525"/>
                    <a:pt x="25146" y="18707"/>
                  </a:cubicBezTo>
                  <a:cubicBezTo>
                    <a:pt x="27048" y="17909"/>
                    <a:pt x="30796" y="14732"/>
                    <a:pt x="31537" y="12716"/>
                  </a:cubicBezTo>
                  <a:cubicBezTo>
                    <a:pt x="32279" y="10700"/>
                    <a:pt x="29350" y="5298"/>
                    <a:pt x="28399" y="3985"/>
                  </a:cubicBezTo>
                  <a:cubicBezTo>
                    <a:pt x="27448" y="2692"/>
                    <a:pt x="24024" y="2806"/>
                    <a:pt x="22807" y="1893"/>
                  </a:cubicBezTo>
                  <a:cubicBezTo>
                    <a:pt x="21838" y="1170"/>
                    <a:pt x="19266" y="0"/>
                    <a:pt x="1675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005119" y="528121"/>
              <a:ext cx="253039" cy="242977"/>
            </a:xfrm>
            <a:custGeom>
              <a:avLst/>
              <a:gdLst/>
              <a:ahLst/>
              <a:cxnLst/>
              <a:rect l="l" t="t" r="r" b="b"/>
              <a:pathLst>
                <a:path w="9455" h="9079" extrusionOk="0">
                  <a:moveTo>
                    <a:pt x="7184" y="1"/>
                  </a:moveTo>
                  <a:cubicBezTo>
                    <a:pt x="6290" y="1"/>
                    <a:pt x="5099" y="596"/>
                    <a:pt x="3748" y="1344"/>
                  </a:cubicBezTo>
                  <a:cubicBezTo>
                    <a:pt x="1846" y="2390"/>
                    <a:pt x="362" y="4254"/>
                    <a:pt x="191" y="5928"/>
                  </a:cubicBezTo>
                  <a:cubicBezTo>
                    <a:pt x="1" y="7583"/>
                    <a:pt x="1313" y="8857"/>
                    <a:pt x="3444" y="9066"/>
                  </a:cubicBezTo>
                  <a:cubicBezTo>
                    <a:pt x="3530" y="9075"/>
                    <a:pt x="3617" y="9079"/>
                    <a:pt x="3703" y="9079"/>
                  </a:cubicBezTo>
                  <a:cubicBezTo>
                    <a:pt x="5745" y="9079"/>
                    <a:pt x="7535" y="6764"/>
                    <a:pt x="8484" y="5395"/>
                  </a:cubicBezTo>
                  <a:cubicBezTo>
                    <a:pt x="9454" y="3969"/>
                    <a:pt x="9207" y="1971"/>
                    <a:pt x="8408" y="678"/>
                  </a:cubicBezTo>
                  <a:cubicBezTo>
                    <a:pt x="8116" y="198"/>
                    <a:pt x="7699" y="1"/>
                    <a:pt x="7184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61451" y="237257"/>
              <a:ext cx="905616" cy="807344"/>
            </a:xfrm>
            <a:custGeom>
              <a:avLst/>
              <a:gdLst/>
              <a:ahLst/>
              <a:cxnLst/>
              <a:rect l="l" t="t" r="r" b="b"/>
              <a:pathLst>
                <a:path w="33839" h="30167" extrusionOk="0">
                  <a:moveTo>
                    <a:pt x="29483" y="0"/>
                  </a:moveTo>
                  <a:lnTo>
                    <a:pt x="29483" y="0"/>
                  </a:lnTo>
                  <a:cubicBezTo>
                    <a:pt x="30586" y="4280"/>
                    <a:pt x="30053" y="6410"/>
                    <a:pt x="30624" y="8845"/>
                  </a:cubicBezTo>
                  <a:cubicBezTo>
                    <a:pt x="31195" y="11318"/>
                    <a:pt x="32336" y="12611"/>
                    <a:pt x="30966" y="16168"/>
                  </a:cubicBezTo>
                  <a:cubicBezTo>
                    <a:pt x="29578" y="19744"/>
                    <a:pt x="27124" y="22711"/>
                    <a:pt x="25089" y="23282"/>
                  </a:cubicBezTo>
                  <a:cubicBezTo>
                    <a:pt x="23035" y="23852"/>
                    <a:pt x="21380" y="24670"/>
                    <a:pt x="19706" y="26534"/>
                  </a:cubicBezTo>
                  <a:cubicBezTo>
                    <a:pt x="18294" y="28141"/>
                    <a:pt x="16355" y="28945"/>
                    <a:pt x="14304" y="28945"/>
                  </a:cubicBezTo>
                  <a:cubicBezTo>
                    <a:pt x="13951" y="28945"/>
                    <a:pt x="13596" y="28921"/>
                    <a:pt x="13239" y="28874"/>
                  </a:cubicBezTo>
                  <a:cubicBezTo>
                    <a:pt x="10823" y="28532"/>
                    <a:pt x="7171" y="27961"/>
                    <a:pt x="5992" y="26991"/>
                  </a:cubicBezTo>
                  <a:cubicBezTo>
                    <a:pt x="4832" y="26040"/>
                    <a:pt x="2911" y="25336"/>
                    <a:pt x="1" y="24404"/>
                  </a:cubicBezTo>
                  <a:lnTo>
                    <a:pt x="1" y="24404"/>
                  </a:lnTo>
                  <a:cubicBezTo>
                    <a:pt x="2454" y="25640"/>
                    <a:pt x="4052" y="27752"/>
                    <a:pt x="6258" y="28817"/>
                  </a:cubicBezTo>
                  <a:cubicBezTo>
                    <a:pt x="7682" y="29521"/>
                    <a:pt x="11823" y="30167"/>
                    <a:pt x="14910" y="30167"/>
                  </a:cubicBezTo>
                  <a:cubicBezTo>
                    <a:pt x="15741" y="30167"/>
                    <a:pt x="16495" y="30120"/>
                    <a:pt x="17100" y="30015"/>
                  </a:cubicBezTo>
                  <a:cubicBezTo>
                    <a:pt x="19953" y="29521"/>
                    <a:pt x="21266" y="26667"/>
                    <a:pt x="22084" y="26249"/>
                  </a:cubicBezTo>
                  <a:cubicBezTo>
                    <a:pt x="22902" y="25850"/>
                    <a:pt x="25755" y="25355"/>
                    <a:pt x="28608" y="23206"/>
                  </a:cubicBezTo>
                  <a:cubicBezTo>
                    <a:pt x="31442" y="21075"/>
                    <a:pt x="33553" y="15084"/>
                    <a:pt x="33686" y="12497"/>
                  </a:cubicBezTo>
                  <a:cubicBezTo>
                    <a:pt x="33839" y="9891"/>
                    <a:pt x="31822" y="7361"/>
                    <a:pt x="31727" y="5326"/>
                  </a:cubicBezTo>
                  <a:cubicBezTo>
                    <a:pt x="31670" y="4052"/>
                    <a:pt x="30776" y="1998"/>
                    <a:pt x="29483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730743" y="360422"/>
              <a:ext cx="106675" cy="75818"/>
            </a:xfrm>
            <a:custGeom>
              <a:avLst/>
              <a:gdLst/>
              <a:ahLst/>
              <a:cxnLst/>
              <a:rect l="l" t="t" r="r" b="b"/>
              <a:pathLst>
                <a:path w="3986" h="2833" extrusionOk="0">
                  <a:moveTo>
                    <a:pt x="1654" y="0"/>
                  </a:moveTo>
                  <a:cubicBezTo>
                    <a:pt x="1457" y="0"/>
                    <a:pt x="1269" y="41"/>
                    <a:pt x="1104" y="135"/>
                  </a:cubicBezTo>
                  <a:cubicBezTo>
                    <a:pt x="1" y="781"/>
                    <a:pt x="647" y="2075"/>
                    <a:pt x="1161" y="2626"/>
                  </a:cubicBezTo>
                  <a:cubicBezTo>
                    <a:pt x="1300" y="2770"/>
                    <a:pt x="1460" y="2833"/>
                    <a:pt x="1634" y="2833"/>
                  </a:cubicBezTo>
                  <a:cubicBezTo>
                    <a:pt x="2128" y="2833"/>
                    <a:pt x="2739" y="2333"/>
                    <a:pt x="3329" y="1770"/>
                  </a:cubicBezTo>
                  <a:cubicBezTo>
                    <a:pt x="3986" y="1162"/>
                    <a:pt x="2701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784697" y="599473"/>
              <a:ext cx="88611" cy="66532"/>
            </a:xfrm>
            <a:custGeom>
              <a:avLst/>
              <a:gdLst/>
              <a:ahLst/>
              <a:cxnLst/>
              <a:rect l="l" t="t" r="r" b="b"/>
              <a:pathLst>
                <a:path w="3311" h="2486" extrusionOk="0">
                  <a:moveTo>
                    <a:pt x="1284" y="1"/>
                  </a:moveTo>
                  <a:cubicBezTo>
                    <a:pt x="1170" y="1"/>
                    <a:pt x="1058" y="15"/>
                    <a:pt x="952" y="47"/>
                  </a:cubicBezTo>
                  <a:cubicBezTo>
                    <a:pt x="1" y="332"/>
                    <a:pt x="457" y="1664"/>
                    <a:pt x="952" y="2254"/>
                  </a:cubicBezTo>
                  <a:cubicBezTo>
                    <a:pt x="1086" y="2417"/>
                    <a:pt x="1245" y="2485"/>
                    <a:pt x="1417" y="2485"/>
                  </a:cubicBezTo>
                  <a:cubicBezTo>
                    <a:pt x="1904" y="2485"/>
                    <a:pt x="2488" y="1938"/>
                    <a:pt x="2854" y="1474"/>
                  </a:cubicBezTo>
                  <a:cubicBezTo>
                    <a:pt x="3310" y="933"/>
                    <a:pt x="2204" y="1"/>
                    <a:pt x="1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24812" y="561843"/>
              <a:ext cx="62357" cy="36584"/>
            </a:xfrm>
            <a:custGeom>
              <a:avLst/>
              <a:gdLst/>
              <a:ahLst/>
              <a:cxnLst/>
              <a:rect l="l" t="t" r="r" b="b"/>
              <a:pathLst>
                <a:path w="2330" h="1367" extrusionOk="0">
                  <a:moveTo>
                    <a:pt x="1124" y="0"/>
                  </a:moveTo>
                  <a:cubicBezTo>
                    <a:pt x="1027" y="0"/>
                    <a:pt x="929" y="26"/>
                    <a:pt x="837" y="84"/>
                  </a:cubicBezTo>
                  <a:cubicBezTo>
                    <a:pt x="0" y="582"/>
                    <a:pt x="470" y="1367"/>
                    <a:pt x="1164" y="1367"/>
                  </a:cubicBezTo>
                  <a:cubicBezTo>
                    <a:pt x="1291" y="1367"/>
                    <a:pt x="1425" y="1341"/>
                    <a:pt x="1560" y="1282"/>
                  </a:cubicBezTo>
                  <a:cubicBezTo>
                    <a:pt x="2330" y="987"/>
                    <a:pt x="1731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592002" y="197808"/>
              <a:ext cx="72981" cy="31526"/>
            </a:xfrm>
            <a:custGeom>
              <a:avLst/>
              <a:gdLst/>
              <a:ahLst/>
              <a:cxnLst/>
              <a:rect l="l" t="t" r="r" b="b"/>
              <a:pathLst>
                <a:path w="2727" h="1178" extrusionOk="0">
                  <a:moveTo>
                    <a:pt x="1214" y="0"/>
                  </a:moveTo>
                  <a:cubicBezTo>
                    <a:pt x="1036" y="0"/>
                    <a:pt x="857" y="42"/>
                    <a:pt x="696" y="143"/>
                  </a:cubicBezTo>
                  <a:cubicBezTo>
                    <a:pt x="0" y="591"/>
                    <a:pt x="674" y="1177"/>
                    <a:pt x="1440" y="1177"/>
                  </a:cubicBezTo>
                  <a:cubicBezTo>
                    <a:pt x="1617" y="1177"/>
                    <a:pt x="1799" y="1146"/>
                    <a:pt x="1970" y="1075"/>
                  </a:cubicBezTo>
                  <a:cubicBezTo>
                    <a:pt x="2726" y="782"/>
                    <a:pt x="1980" y="0"/>
                    <a:pt x="1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011248" y="210039"/>
              <a:ext cx="87326" cy="58851"/>
            </a:xfrm>
            <a:custGeom>
              <a:avLst/>
              <a:gdLst/>
              <a:ahLst/>
              <a:cxnLst/>
              <a:rect l="l" t="t" r="r" b="b"/>
              <a:pathLst>
                <a:path w="3263" h="2199" extrusionOk="0">
                  <a:moveTo>
                    <a:pt x="1737" y="1"/>
                  </a:moveTo>
                  <a:cubicBezTo>
                    <a:pt x="1312" y="1"/>
                    <a:pt x="928" y="106"/>
                    <a:pt x="799" y="314"/>
                  </a:cubicBezTo>
                  <a:cubicBezTo>
                    <a:pt x="0" y="1474"/>
                    <a:pt x="856" y="1493"/>
                    <a:pt x="1427" y="2025"/>
                  </a:cubicBezTo>
                  <a:cubicBezTo>
                    <a:pt x="1555" y="2145"/>
                    <a:pt x="1715" y="2198"/>
                    <a:pt x="1886" y="2198"/>
                  </a:cubicBezTo>
                  <a:cubicBezTo>
                    <a:pt x="2452" y="2198"/>
                    <a:pt x="3142" y="1614"/>
                    <a:pt x="3215" y="884"/>
                  </a:cubicBezTo>
                  <a:cubicBezTo>
                    <a:pt x="3262" y="291"/>
                    <a:pt x="2443" y="1"/>
                    <a:pt x="1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095846" y="634425"/>
              <a:ext cx="67656" cy="40813"/>
            </a:xfrm>
            <a:custGeom>
              <a:avLst/>
              <a:gdLst/>
              <a:ahLst/>
              <a:cxnLst/>
              <a:rect l="l" t="t" r="r" b="b"/>
              <a:pathLst>
                <a:path w="2528" h="1525" extrusionOk="0">
                  <a:moveTo>
                    <a:pt x="800" y="1"/>
                  </a:moveTo>
                  <a:cubicBezTo>
                    <a:pt x="481" y="1"/>
                    <a:pt x="220" y="97"/>
                    <a:pt x="168" y="320"/>
                  </a:cubicBezTo>
                  <a:cubicBezTo>
                    <a:pt x="1" y="1000"/>
                    <a:pt x="726" y="1525"/>
                    <a:pt x="1374" y="1525"/>
                  </a:cubicBezTo>
                  <a:cubicBezTo>
                    <a:pt x="1685" y="1525"/>
                    <a:pt x="1979" y="1403"/>
                    <a:pt x="2146" y="1119"/>
                  </a:cubicBezTo>
                  <a:cubicBezTo>
                    <a:pt x="2528" y="487"/>
                    <a:pt x="1516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82114" y="883378"/>
              <a:ext cx="58851" cy="31312"/>
            </a:xfrm>
            <a:custGeom>
              <a:avLst/>
              <a:gdLst/>
              <a:ahLst/>
              <a:cxnLst/>
              <a:rect l="l" t="t" r="r" b="b"/>
              <a:pathLst>
                <a:path w="2199" h="1170" extrusionOk="0">
                  <a:moveTo>
                    <a:pt x="517" y="0"/>
                  </a:moveTo>
                  <a:cubicBezTo>
                    <a:pt x="293" y="0"/>
                    <a:pt x="126" y="55"/>
                    <a:pt x="106" y="186"/>
                  </a:cubicBezTo>
                  <a:cubicBezTo>
                    <a:pt x="0" y="866"/>
                    <a:pt x="393" y="1170"/>
                    <a:pt x="861" y="1170"/>
                  </a:cubicBezTo>
                  <a:cubicBezTo>
                    <a:pt x="1153" y="1170"/>
                    <a:pt x="1474" y="1052"/>
                    <a:pt x="1722" y="833"/>
                  </a:cubicBezTo>
                  <a:cubicBezTo>
                    <a:pt x="2198" y="427"/>
                    <a:pt x="1140" y="0"/>
                    <a:pt x="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746533" y="131167"/>
              <a:ext cx="139888" cy="65809"/>
            </a:xfrm>
            <a:custGeom>
              <a:avLst/>
              <a:gdLst/>
              <a:ahLst/>
              <a:cxnLst/>
              <a:rect l="l" t="t" r="r" b="b"/>
              <a:pathLst>
                <a:path w="5227" h="2459" extrusionOk="0">
                  <a:moveTo>
                    <a:pt x="2796" y="0"/>
                  </a:moveTo>
                  <a:cubicBezTo>
                    <a:pt x="2323" y="0"/>
                    <a:pt x="1860" y="79"/>
                    <a:pt x="1503" y="236"/>
                  </a:cubicBezTo>
                  <a:cubicBezTo>
                    <a:pt x="0" y="902"/>
                    <a:pt x="1332" y="2100"/>
                    <a:pt x="2283" y="2386"/>
                  </a:cubicBezTo>
                  <a:cubicBezTo>
                    <a:pt x="2448" y="2435"/>
                    <a:pt x="2646" y="2459"/>
                    <a:pt x="2859" y="2459"/>
                  </a:cubicBezTo>
                  <a:cubicBezTo>
                    <a:pt x="3872" y="2459"/>
                    <a:pt x="5226" y="1922"/>
                    <a:pt x="5022" y="1073"/>
                  </a:cubicBezTo>
                  <a:cubicBezTo>
                    <a:pt x="4866" y="360"/>
                    <a:pt x="3809" y="0"/>
                    <a:pt x="279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78260" y="94100"/>
              <a:ext cx="251032" cy="155490"/>
            </a:xfrm>
            <a:custGeom>
              <a:avLst/>
              <a:gdLst/>
              <a:ahLst/>
              <a:cxnLst/>
              <a:rect l="l" t="t" r="r" b="b"/>
              <a:pathLst>
                <a:path w="9380" h="5810" extrusionOk="0">
                  <a:moveTo>
                    <a:pt x="4525" y="0"/>
                  </a:moveTo>
                  <a:cubicBezTo>
                    <a:pt x="3720" y="0"/>
                    <a:pt x="2981" y="235"/>
                    <a:pt x="2513" y="784"/>
                  </a:cubicBezTo>
                  <a:cubicBezTo>
                    <a:pt x="1" y="3746"/>
                    <a:pt x="4177" y="5809"/>
                    <a:pt x="5951" y="5809"/>
                  </a:cubicBezTo>
                  <a:cubicBezTo>
                    <a:pt x="6057" y="5809"/>
                    <a:pt x="6154" y="5802"/>
                    <a:pt x="6241" y="5787"/>
                  </a:cubicBezTo>
                  <a:cubicBezTo>
                    <a:pt x="7782" y="5502"/>
                    <a:pt x="9380" y="3504"/>
                    <a:pt x="8334" y="1830"/>
                  </a:cubicBezTo>
                  <a:cubicBezTo>
                    <a:pt x="7648" y="766"/>
                    <a:pt x="5978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738879" y="123031"/>
              <a:ext cx="138951" cy="65300"/>
            </a:xfrm>
            <a:custGeom>
              <a:avLst/>
              <a:gdLst/>
              <a:ahLst/>
              <a:cxnLst/>
              <a:rect l="l" t="t" r="r" b="b"/>
              <a:pathLst>
                <a:path w="5192" h="2440" extrusionOk="0">
                  <a:moveTo>
                    <a:pt x="2774" y="0"/>
                  </a:moveTo>
                  <a:cubicBezTo>
                    <a:pt x="2303" y="0"/>
                    <a:pt x="1842" y="79"/>
                    <a:pt x="1485" y="236"/>
                  </a:cubicBezTo>
                  <a:cubicBezTo>
                    <a:pt x="1" y="902"/>
                    <a:pt x="1313" y="2081"/>
                    <a:pt x="2264" y="2366"/>
                  </a:cubicBezTo>
                  <a:cubicBezTo>
                    <a:pt x="2430" y="2416"/>
                    <a:pt x="2628" y="2440"/>
                    <a:pt x="2840" y="2440"/>
                  </a:cubicBezTo>
                  <a:cubicBezTo>
                    <a:pt x="3849" y="2440"/>
                    <a:pt x="5192" y="1905"/>
                    <a:pt x="5003" y="1073"/>
                  </a:cubicBezTo>
                  <a:cubicBezTo>
                    <a:pt x="4835" y="360"/>
                    <a:pt x="3782" y="0"/>
                    <a:pt x="2774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501676" y="362617"/>
              <a:ext cx="113018" cy="74534"/>
            </a:xfrm>
            <a:custGeom>
              <a:avLst/>
              <a:gdLst/>
              <a:ahLst/>
              <a:cxnLst/>
              <a:rect l="l" t="t" r="r" b="b"/>
              <a:pathLst>
                <a:path w="4223" h="2785" extrusionOk="0">
                  <a:moveTo>
                    <a:pt x="2984" y="1"/>
                  </a:moveTo>
                  <a:cubicBezTo>
                    <a:pt x="2339" y="1"/>
                    <a:pt x="1543" y="220"/>
                    <a:pt x="1046" y="414"/>
                  </a:cubicBezTo>
                  <a:cubicBezTo>
                    <a:pt x="114" y="775"/>
                    <a:pt x="0" y="1955"/>
                    <a:pt x="590" y="2639"/>
                  </a:cubicBezTo>
                  <a:cubicBezTo>
                    <a:pt x="677" y="2740"/>
                    <a:pt x="815" y="2785"/>
                    <a:pt x="986" y="2785"/>
                  </a:cubicBezTo>
                  <a:cubicBezTo>
                    <a:pt x="2008" y="2785"/>
                    <a:pt x="4223" y="1191"/>
                    <a:pt x="3995" y="490"/>
                  </a:cubicBezTo>
                  <a:cubicBezTo>
                    <a:pt x="3879" y="128"/>
                    <a:pt x="3476" y="1"/>
                    <a:pt x="298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465385" y="333846"/>
              <a:ext cx="199193" cy="145080"/>
            </a:xfrm>
            <a:custGeom>
              <a:avLst/>
              <a:gdLst/>
              <a:ahLst/>
              <a:cxnLst/>
              <a:rect l="l" t="t" r="r" b="b"/>
              <a:pathLst>
                <a:path w="7443" h="5421" extrusionOk="0">
                  <a:moveTo>
                    <a:pt x="3612" y="1"/>
                  </a:moveTo>
                  <a:cubicBezTo>
                    <a:pt x="1352" y="1"/>
                    <a:pt x="1" y="2375"/>
                    <a:pt x="234" y="3657"/>
                  </a:cubicBezTo>
                  <a:cubicBezTo>
                    <a:pt x="474" y="4806"/>
                    <a:pt x="1926" y="5420"/>
                    <a:pt x="3230" y="5420"/>
                  </a:cubicBezTo>
                  <a:cubicBezTo>
                    <a:pt x="3782" y="5420"/>
                    <a:pt x="4308" y="5310"/>
                    <a:pt x="4704" y="5084"/>
                  </a:cubicBezTo>
                  <a:cubicBezTo>
                    <a:pt x="6016" y="4323"/>
                    <a:pt x="7443" y="1755"/>
                    <a:pt x="5921" y="766"/>
                  </a:cubicBezTo>
                  <a:cubicBezTo>
                    <a:pt x="5079" y="223"/>
                    <a:pt x="4303" y="1"/>
                    <a:pt x="3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93514" y="354400"/>
              <a:ext cx="113072" cy="74293"/>
            </a:xfrm>
            <a:custGeom>
              <a:avLst/>
              <a:gdLst/>
              <a:ahLst/>
              <a:cxnLst/>
              <a:rect l="l" t="t" r="r" b="b"/>
              <a:pathLst>
                <a:path w="4225" h="2776" extrusionOk="0">
                  <a:moveTo>
                    <a:pt x="3001" y="0"/>
                  </a:moveTo>
                  <a:cubicBezTo>
                    <a:pt x="2353" y="0"/>
                    <a:pt x="1548" y="221"/>
                    <a:pt x="1047" y="417"/>
                  </a:cubicBezTo>
                  <a:cubicBezTo>
                    <a:pt x="115" y="759"/>
                    <a:pt x="1" y="1957"/>
                    <a:pt x="591" y="2642"/>
                  </a:cubicBezTo>
                  <a:cubicBezTo>
                    <a:pt x="672" y="2734"/>
                    <a:pt x="802" y="2776"/>
                    <a:pt x="965" y="2776"/>
                  </a:cubicBezTo>
                  <a:cubicBezTo>
                    <a:pt x="1971" y="2776"/>
                    <a:pt x="4225" y="1194"/>
                    <a:pt x="3995" y="474"/>
                  </a:cubicBezTo>
                  <a:cubicBezTo>
                    <a:pt x="3881" y="124"/>
                    <a:pt x="3485" y="0"/>
                    <a:pt x="30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050938" y="395134"/>
              <a:ext cx="104320" cy="87032"/>
            </a:xfrm>
            <a:custGeom>
              <a:avLst/>
              <a:gdLst/>
              <a:ahLst/>
              <a:cxnLst/>
              <a:rect l="l" t="t" r="r" b="b"/>
              <a:pathLst>
                <a:path w="3898" h="3252" extrusionOk="0">
                  <a:moveTo>
                    <a:pt x="2634" y="0"/>
                  </a:moveTo>
                  <a:cubicBezTo>
                    <a:pt x="2113" y="0"/>
                    <a:pt x="1522" y="109"/>
                    <a:pt x="1066" y="264"/>
                  </a:cubicBezTo>
                  <a:cubicBezTo>
                    <a:pt x="1" y="625"/>
                    <a:pt x="1" y="2356"/>
                    <a:pt x="743" y="3098"/>
                  </a:cubicBezTo>
                  <a:cubicBezTo>
                    <a:pt x="848" y="3204"/>
                    <a:pt x="985" y="3251"/>
                    <a:pt x="1141" y="3251"/>
                  </a:cubicBezTo>
                  <a:cubicBezTo>
                    <a:pt x="2081" y="3251"/>
                    <a:pt x="3745" y="1555"/>
                    <a:pt x="3843" y="740"/>
                  </a:cubicBezTo>
                  <a:cubicBezTo>
                    <a:pt x="3897" y="196"/>
                    <a:pt x="3329" y="0"/>
                    <a:pt x="263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013790" y="363313"/>
              <a:ext cx="180727" cy="169487"/>
            </a:xfrm>
            <a:custGeom>
              <a:avLst/>
              <a:gdLst/>
              <a:ahLst/>
              <a:cxnLst/>
              <a:rect l="l" t="t" r="r" b="b"/>
              <a:pathLst>
                <a:path w="6753" h="6333" extrusionOk="0">
                  <a:moveTo>
                    <a:pt x="3201" y="1"/>
                  </a:moveTo>
                  <a:cubicBezTo>
                    <a:pt x="2427" y="1"/>
                    <a:pt x="1705" y="193"/>
                    <a:pt x="1294" y="597"/>
                  </a:cubicBezTo>
                  <a:cubicBezTo>
                    <a:pt x="38" y="1833"/>
                    <a:pt x="0" y="2899"/>
                    <a:pt x="457" y="4135"/>
                  </a:cubicBezTo>
                  <a:cubicBezTo>
                    <a:pt x="864" y="5272"/>
                    <a:pt x="2739" y="6333"/>
                    <a:pt x="4057" y="6333"/>
                  </a:cubicBezTo>
                  <a:cubicBezTo>
                    <a:pt x="4217" y="6333"/>
                    <a:pt x="4368" y="6317"/>
                    <a:pt x="4508" y="6284"/>
                  </a:cubicBezTo>
                  <a:cubicBezTo>
                    <a:pt x="5783" y="5999"/>
                    <a:pt x="6753" y="3412"/>
                    <a:pt x="6353" y="1700"/>
                  </a:cubicBezTo>
                  <a:cubicBezTo>
                    <a:pt x="6110" y="605"/>
                    <a:pt x="4575" y="1"/>
                    <a:pt x="3201" y="1"/>
                  </a:cubicBezTo>
                  <a:close/>
                </a:path>
              </a:pathLst>
            </a:custGeom>
            <a:solidFill>
              <a:srgbClr val="6B3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042802" y="386971"/>
              <a:ext cx="104293" cy="86871"/>
            </a:xfrm>
            <a:custGeom>
              <a:avLst/>
              <a:gdLst/>
              <a:ahLst/>
              <a:cxnLst/>
              <a:rect l="l" t="t" r="r" b="b"/>
              <a:pathLst>
                <a:path w="3897" h="3246" extrusionOk="0">
                  <a:moveTo>
                    <a:pt x="2633" y="1"/>
                  </a:moveTo>
                  <a:cubicBezTo>
                    <a:pt x="2113" y="1"/>
                    <a:pt x="1521" y="110"/>
                    <a:pt x="1066" y="265"/>
                  </a:cubicBezTo>
                  <a:cubicBezTo>
                    <a:pt x="0" y="626"/>
                    <a:pt x="0" y="2357"/>
                    <a:pt x="723" y="3099"/>
                  </a:cubicBezTo>
                  <a:cubicBezTo>
                    <a:pt x="830" y="3200"/>
                    <a:pt x="967" y="3246"/>
                    <a:pt x="1122" y="3246"/>
                  </a:cubicBezTo>
                  <a:cubicBezTo>
                    <a:pt x="2073" y="3246"/>
                    <a:pt x="3744" y="1558"/>
                    <a:pt x="3843" y="740"/>
                  </a:cubicBezTo>
                  <a:cubicBezTo>
                    <a:pt x="3897" y="196"/>
                    <a:pt x="3329" y="1"/>
                    <a:pt x="263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855432" y="800679"/>
              <a:ext cx="71804" cy="30135"/>
            </a:xfrm>
            <a:custGeom>
              <a:avLst/>
              <a:gdLst/>
              <a:ahLst/>
              <a:cxnLst/>
              <a:rect l="l" t="t" r="r" b="b"/>
              <a:pathLst>
                <a:path w="2683" h="1126" extrusionOk="0">
                  <a:moveTo>
                    <a:pt x="757" y="0"/>
                  </a:moveTo>
                  <a:cubicBezTo>
                    <a:pt x="352" y="0"/>
                    <a:pt x="34" y="84"/>
                    <a:pt x="21" y="290"/>
                  </a:cubicBezTo>
                  <a:cubicBezTo>
                    <a:pt x="1" y="903"/>
                    <a:pt x="593" y="1125"/>
                    <a:pt x="1206" y="1125"/>
                  </a:cubicBezTo>
                  <a:cubicBezTo>
                    <a:pt x="1772" y="1125"/>
                    <a:pt x="2356" y="936"/>
                    <a:pt x="2493" y="689"/>
                  </a:cubicBezTo>
                  <a:cubicBezTo>
                    <a:pt x="2682" y="324"/>
                    <a:pt x="1553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799069" y="773301"/>
              <a:ext cx="173501" cy="103571"/>
            </a:xfrm>
            <a:custGeom>
              <a:avLst/>
              <a:gdLst/>
              <a:ahLst/>
              <a:cxnLst/>
              <a:rect l="l" t="t" r="r" b="b"/>
              <a:pathLst>
                <a:path w="6483" h="3870" extrusionOk="0">
                  <a:moveTo>
                    <a:pt x="3096" y="0"/>
                  </a:moveTo>
                  <a:cubicBezTo>
                    <a:pt x="655" y="0"/>
                    <a:pt x="1" y="1795"/>
                    <a:pt x="871" y="3139"/>
                  </a:cubicBezTo>
                  <a:cubicBezTo>
                    <a:pt x="1200" y="3650"/>
                    <a:pt x="1893" y="3870"/>
                    <a:pt x="2664" y="3870"/>
                  </a:cubicBezTo>
                  <a:cubicBezTo>
                    <a:pt x="3900" y="3870"/>
                    <a:pt x="5334" y="3305"/>
                    <a:pt x="5779" y="2473"/>
                  </a:cubicBezTo>
                  <a:cubicBezTo>
                    <a:pt x="6482" y="1103"/>
                    <a:pt x="4714" y="0"/>
                    <a:pt x="3135" y="0"/>
                  </a:cubicBezTo>
                  <a:cubicBezTo>
                    <a:pt x="3122" y="0"/>
                    <a:pt x="3109" y="0"/>
                    <a:pt x="3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847296" y="792383"/>
              <a:ext cx="71831" cy="30429"/>
            </a:xfrm>
            <a:custGeom>
              <a:avLst/>
              <a:gdLst/>
              <a:ahLst/>
              <a:cxnLst/>
              <a:rect l="l" t="t" r="r" b="b"/>
              <a:pathLst>
                <a:path w="2684" h="1137" extrusionOk="0">
                  <a:moveTo>
                    <a:pt x="728" y="0"/>
                  </a:moveTo>
                  <a:cubicBezTo>
                    <a:pt x="333" y="0"/>
                    <a:pt x="27" y="81"/>
                    <a:pt x="20" y="276"/>
                  </a:cubicBezTo>
                  <a:cubicBezTo>
                    <a:pt x="0" y="906"/>
                    <a:pt x="610" y="1136"/>
                    <a:pt x="1232" y="1136"/>
                  </a:cubicBezTo>
                  <a:cubicBezTo>
                    <a:pt x="1794" y="1136"/>
                    <a:pt x="2367" y="948"/>
                    <a:pt x="2493" y="695"/>
                  </a:cubicBezTo>
                  <a:cubicBezTo>
                    <a:pt x="2684" y="326"/>
                    <a:pt x="1524" y="0"/>
                    <a:pt x="72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29162" y="649574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70" y="439"/>
                    <a:pt x="495" y="1694"/>
                    <a:pt x="248" y="2303"/>
                  </a:cubicBezTo>
                  <a:cubicBezTo>
                    <a:pt x="0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2" y="3924"/>
                  </a:cubicBezTo>
                  <a:cubicBezTo>
                    <a:pt x="2391" y="3924"/>
                    <a:pt x="3643" y="1650"/>
                    <a:pt x="3747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479276" y="618662"/>
              <a:ext cx="196517" cy="177355"/>
            </a:xfrm>
            <a:custGeom>
              <a:avLst/>
              <a:gdLst/>
              <a:ahLst/>
              <a:cxnLst/>
              <a:rect l="l" t="t" r="r" b="b"/>
              <a:pathLst>
                <a:path w="7343" h="6627" extrusionOk="0">
                  <a:moveTo>
                    <a:pt x="4956" y="0"/>
                  </a:moveTo>
                  <a:cubicBezTo>
                    <a:pt x="3858" y="0"/>
                    <a:pt x="2581" y="921"/>
                    <a:pt x="1560" y="1898"/>
                  </a:cubicBezTo>
                  <a:cubicBezTo>
                    <a:pt x="0" y="3382"/>
                    <a:pt x="1313" y="5284"/>
                    <a:pt x="2226" y="6292"/>
                  </a:cubicBezTo>
                  <a:cubicBezTo>
                    <a:pt x="2430" y="6526"/>
                    <a:pt x="2725" y="6626"/>
                    <a:pt x="3067" y="6626"/>
                  </a:cubicBezTo>
                  <a:cubicBezTo>
                    <a:pt x="4224" y="6626"/>
                    <a:pt x="5927" y="5490"/>
                    <a:pt x="6543" y="4580"/>
                  </a:cubicBezTo>
                  <a:cubicBezTo>
                    <a:pt x="7342" y="3420"/>
                    <a:pt x="7133" y="1118"/>
                    <a:pt x="5897" y="281"/>
                  </a:cubicBezTo>
                  <a:cubicBezTo>
                    <a:pt x="5608" y="86"/>
                    <a:pt x="5290" y="0"/>
                    <a:pt x="4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521026" y="641946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1" y="0"/>
                  </a:moveTo>
                  <a:cubicBezTo>
                    <a:pt x="2774" y="0"/>
                    <a:pt x="2586" y="31"/>
                    <a:pt x="2378" y="96"/>
                  </a:cubicBezTo>
                  <a:cubicBezTo>
                    <a:pt x="1370" y="400"/>
                    <a:pt x="495" y="1694"/>
                    <a:pt x="247" y="2302"/>
                  </a:cubicBezTo>
                  <a:cubicBezTo>
                    <a:pt x="0" y="2930"/>
                    <a:pt x="495" y="3368"/>
                    <a:pt x="1331" y="3862"/>
                  </a:cubicBezTo>
                  <a:cubicBezTo>
                    <a:pt x="1401" y="3904"/>
                    <a:pt x="1475" y="3923"/>
                    <a:pt x="1552" y="3923"/>
                  </a:cubicBezTo>
                  <a:cubicBezTo>
                    <a:pt x="2390" y="3923"/>
                    <a:pt x="3643" y="1652"/>
                    <a:pt x="3747" y="990"/>
                  </a:cubicBezTo>
                  <a:cubicBezTo>
                    <a:pt x="3867" y="407"/>
                    <a:pt x="3552" y="0"/>
                    <a:pt x="294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2"/>
          <p:cNvGrpSpPr/>
          <p:nvPr/>
        </p:nvGrpSpPr>
        <p:grpSpPr>
          <a:xfrm rot="-1298509">
            <a:off x="1167369" y="4729860"/>
            <a:ext cx="1070036" cy="1045094"/>
            <a:chOff x="297527" y="0"/>
            <a:chExt cx="1070045" cy="1045102"/>
          </a:xfrm>
        </p:grpSpPr>
        <p:sp>
          <p:nvSpPr>
            <p:cNvPr id="201" name="Google Shape;201;p2"/>
            <p:cNvSpPr/>
            <p:nvPr/>
          </p:nvSpPr>
          <p:spPr>
            <a:xfrm>
              <a:off x="385096" y="65115"/>
              <a:ext cx="864375" cy="791983"/>
            </a:xfrm>
            <a:custGeom>
              <a:avLst/>
              <a:gdLst/>
              <a:ahLst/>
              <a:cxnLst/>
              <a:rect l="l" t="t" r="r" b="b"/>
              <a:pathLst>
                <a:path w="32298" h="29593" extrusionOk="0">
                  <a:moveTo>
                    <a:pt x="16757" y="1"/>
                  </a:moveTo>
                  <a:cubicBezTo>
                    <a:pt x="16170" y="1"/>
                    <a:pt x="15586" y="65"/>
                    <a:pt x="15027" y="213"/>
                  </a:cubicBezTo>
                  <a:cubicBezTo>
                    <a:pt x="11755" y="1107"/>
                    <a:pt x="6810" y="4131"/>
                    <a:pt x="4927" y="5767"/>
                  </a:cubicBezTo>
                  <a:cubicBezTo>
                    <a:pt x="3025" y="7383"/>
                    <a:pt x="2435" y="10693"/>
                    <a:pt x="1884" y="12043"/>
                  </a:cubicBezTo>
                  <a:cubicBezTo>
                    <a:pt x="1332" y="13413"/>
                    <a:pt x="723" y="16513"/>
                    <a:pt x="362" y="18948"/>
                  </a:cubicBezTo>
                  <a:cubicBezTo>
                    <a:pt x="0" y="21345"/>
                    <a:pt x="1009" y="25719"/>
                    <a:pt x="3710" y="28173"/>
                  </a:cubicBezTo>
                  <a:cubicBezTo>
                    <a:pt x="4942" y="29274"/>
                    <a:pt x="6684" y="29592"/>
                    <a:pt x="8409" y="29592"/>
                  </a:cubicBezTo>
                  <a:cubicBezTo>
                    <a:pt x="10438" y="29592"/>
                    <a:pt x="12442" y="29152"/>
                    <a:pt x="13562" y="29029"/>
                  </a:cubicBezTo>
                  <a:cubicBezTo>
                    <a:pt x="15617" y="28782"/>
                    <a:pt x="18337" y="25168"/>
                    <a:pt x="20429" y="23893"/>
                  </a:cubicBezTo>
                  <a:cubicBezTo>
                    <a:pt x="22521" y="22581"/>
                    <a:pt x="23263" y="19519"/>
                    <a:pt x="25165" y="18701"/>
                  </a:cubicBezTo>
                  <a:cubicBezTo>
                    <a:pt x="27067" y="17902"/>
                    <a:pt x="30814" y="14744"/>
                    <a:pt x="31556" y="12709"/>
                  </a:cubicBezTo>
                  <a:cubicBezTo>
                    <a:pt x="32298" y="10693"/>
                    <a:pt x="29369" y="5291"/>
                    <a:pt x="28418" y="3998"/>
                  </a:cubicBezTo>
                  <a:cubicBezTo>
                    <a:pt x="27467" y="2685"/>
                    <a:pt x="24043" y="2799"/>
                    <a:pt x="22825" y="1905"/>
                  </a:cubicBezTo>
                  <a:cubicBezTo>
                    <a:pt x="21839" y="1166"/>
                    <a:pt x="19266" y="1"/>
                    <a:pt x="167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045853" y="536391"/>
              <a:ext cx="253013" cy="242870"/>
            </a:xfrm>
            <a:custGeom>
              <a:avLst/>
              <a:gdLst/>
              <a:ahLst/>
              <a:cxnLst/>
              <a:rect l="l" t="t" r="r" b="b"/>
              <a:pathLst>
                <a:path w="9454" h="9075" extrusionOk="0">
                  <a:moveTo>
                    <a:pt x="7193" y="1"/>
                  </a:moveTo>
                  <a:cubicBezTo>
                    <a:pt x="6298" y="1"/>
                    <a:pt x="5104" y="600"/>
                    <a:pt x="3748" y="1339"/>
                  </a:cubicBezTo>
                  <a:cubicBezTo>
                    <a:pt x="1846" y="2385"/>
                    <a:pt x="362" y="4268"/>
                    <a:pt x="191" y="5923"/>
                  </a:cubicBezTo>
                  <a:cubicBezTo>
                    <a:pt x="0" y="7597"/>
                    <a:pt x="1313" y="8852"/>
                    <a:pt x="3443" y="9061"/>
                  </a:cubicBezTo>
                  <a:cubicBezTo>
                    <a:pt x="3531" y="9070"/>
                    <a:pt x="3618" y="9074"/>
                    <a:pt x="3705" y="9074"/>
                  </a:cubicBezTo>
                  <a:cubicBezTo>
                    <a:pt x="5746" y="9074"/>
                    <a:pt x="7535" y="6778"/>
                    <a:pt x="8484" y="5409"/>
                  </a:cubicBezTo>
                  <a:cubicBezTo>
                    <a:pt x="9454" y="3983"/>
                    <a:pt x="9207" y="1986"/>
                    <a:pt x="8408" y="673"/>
                  </a:cubicBezTo>
                  <a:cubicBezTo>
                    <a:pt x="8117" y="196"/>
                    <a:pt x="7704" y="1"/>
                    <a:pt x="719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779612" y="377015"/>
              <a:ext cx="106595" cy="76032"/>
            </a:xfrm>
            <a:custGeom>
              <a:avLst/>
              <a:gdLst/>
              <a:ahLst/>
              <a:cxnLst/>
              <a:rect l="l" t="t" r="r" b="b"/>
              <a:pathLst>
                <a:path w="3983" h="2841" extrusionOk="0">
                  <a:moveTo>
                    <a:pt x="1669" y="0"/>
                  </a:moveTo>
                  <a:cubicBezTo>
                    <a:pt x="1467" y="0"/>
                    <a:pt x="1273" y="44"/>
                    <a:pt x="1104" y="142"/>
                  </a:cubicBezTo>
                  <a:cubicBezTo>
                    <a:pt x="1" y="751"/>
                    <a:pt x="647" y="2082"/>
                    <a:pt x="1180" y="2634"/>
                  </a:cubicBezTo>
                  <a:cubicBezTo>
                    <a:pt x="1314" y="2778"/>
                    <a:pt x="1470" y="2840"/>
                    <a:pt x="1642" y="2840"/>
                  </a:cubicBezTo>
                  <a:cubicBezTo>
                    <a:pt x="2128" y="2840"/>
                    <a:pt x="2739" y="2340"/>
                    <a:pt x="3329" y="1778"/>
                  </a:cubicBezTo>
                  <a:cubicBezTo>
                    <a:pt x="3983" y="1156"/>
                    <a:pt x="2713" y="0"/>
                    <a:pt x="166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771476" y="368558"/>
              <a:ext cx="106675" cy="76113"/>
            </a:xfrm>
            <a:custGeom>
              <a:avLst/>
              <a:gdLst/>
              <a:ahLst/>
              <a:cxnLst/>
              <a:rect l="l" t="t" r="r" b="b"/>
              <a:pathLst>
                <a:path w="3986" h="2844" extrusionOk="0">
                  <a:moveTo>
                    <a:pt x="1653" y="1"/>
                  </a:moveTo>
                  <a:cubicBezTo>
                    <a:pt x="1457" y="1"/>
                    <a:pt x="1269" y="42"/>
                    <a:pt x="1103" y="135"/>
                  </a:cubicBezTo>
                  <a:cubicBezTo>
                    <a:pt x="0" y="763"/>
                    <a:pt x="647" y="2094"/>
                    <a:pt x="1161" y="2646"/>
                  </a:cubicBezTo>
                  <a:cubicBezTo>
                    <a:pt x="1299" y="2784"/>
                    <a:pt x="1457" y="2844"/>
                    <a:pt x="1630" y="2844"/>
                  </a:cubicBezTo>
                  <a:cubicBezTo>
                    <a:pt x="2125" y="2844"/>
                    <a:pt x="2737" y="2353"/>
                    <a:pt x="3329" y="1790"/>
                  </a:cubicBezTo>
                  <a:cubicBezTo>
                    <a:pt x="3986" y="1165"/>
                    <a:pt x="2700" y="1"/>
                    <a:pt x="165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834584" y="616253"/>
              <a:ext cx="87620" cy="66237"/>
            </a:xfrm>
            <a:custGeom>
              <a:avLst/>
              <a:gdLst/>
              <a:ahLst/>
              <a:cxnLst/>
              <a:rect l="l" t="t" r="r" b="b"/>
              <a:pathLst>
                <a:path w="3274" h="2475" extrusionOk="0">
                  <a:moveTo>
                    <a:pt x="1270" y="1"/>
                  </a:moveTo>
                  <a:cubicBezTo>
                    <a:pt x="1153" y="1"/>
                    <a:pt x="1040" y="16"/>
                    <a:pt x="933" y="48"/>
                  </a:cubicBezTo>
                  <a:cubicBezTo>
                    <a:pt x="1" y="333"/>
                    <a:pt x="419" y="1665"/>
                    <a:pt x="933" y="2254"/>
                  </a:cubicBezTo>
                  <a:cubicBezTo>
                    <a:pt x="1059" y="2410"/>
                    <a:pt x="1212" y="2475"/>
                    <a:pt x="1378" y="2475"/>
                  </a:cubicBezTo>
                  <a:cubicBezTo>
                    <a:pt x="1860" y="2475"/>
                    <a:pt x="2453" y="1927"/>
                    <a:pt x="2835" y="1474"/>
                  </a:cubicBezTo>
                  <a:cubicBezTo>
                    <a:pt x="3274" y="917"/>
                    <a:pt x="2185" y="1"/>
                    <a:pt x="127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826448" y="607635"/>
              <a:ext cx="87139" cy="66719"/>
            </a:xfrm>
            <a:custGeom>
              <a:avLst/>
              <a:gdLst/>
              <a:ahLst/>
              <a:cxnLst/>
              <a:rect l="l" t="t" r="r" b="b"/>
              <a:pathLst>
                <a:path w="3256" h="2493" extrusionOk="0">
                  <a:moveTo>
                    <a:pt x="1245" y="0"/>
                  </a:moveTo>
                  <a:cubicBezTo>
                    <a:pt x="1131" y="0"/>
                    <a:pt x="1019" y="15"/>
                    <a:pt x="914" y="47"/>
                  </a:cubicBezTo>
                  <a:cubicBezTo>
                    <a:pt x="1" y="332"/>
                    <a:pt x="419" y="1663"/>
                    <a:pt x="914" y="2272"/>
                  </a:cubicBezTo>
                  <a:cubicBezTo>
                    <a:pt x="1040" y="2427"/>
                    <a:pt x="1193" y="2492"/>
                    <a:pt x="1360" y="2492"/>
                  </a:cubicBezTo>
                  <a:cubicBezTo>
                    <a:pt x="1847" y="2492"/>
                    <a:pt x="2447" y="1940"/>
                    <a:pt x="2816" y="1473"/>
                  </a:cubicBezTo>
                  <a:cubicBezTo>
                    <a:pt x="3255" y="932"/>
                    <a:pt x="2162" y="0"/>
                    <a:pt x="124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74057" y="578276"/>
              <a:ext cx="62143" cy="36932"/>
            </a:xfrm>
            <a:custGeom>
              <a:avLst/>
              <a:gdLst/>
              <a:ahLst/>
              <a:cxnLst/>
              <a:rect l="l" t="t" r="r" b="b"/>
              <a:pathLst>
                <a:path w="2322" h="1380" extrusionOk="0">
                  <a:moveTo>
                    <a:pt x="1102" y="1"/>
                  </a:moveTo>
                  <a:cubicBezTo>
                    <a:pt x="1007" y="1"/>
                    <a:pt x="913" y="25"/>
                    <a:pt x="823" y="78"/>
                  </a:cubicBezTo>
                  <a:cubicBezTo>
                    <a:pt x="0" y="578"/>
                    <a:pt x="463" y="1379"/>
                    <a:pt x="1168" y="1379"/>
                  </a:cubicBezTo>
                  <a:cubicBezTo>
                    <a:pt x="1295" y="1379"/>
                    <a:pt x="1429" y="1354"/>
                    <a:pt x="1565" y="1296"/>
                  </a:cubicBezTo>
                  <a:cubicBezTo>
                    <a:pt x="2322" y="983"/>
                    <a:pt x="1712" y="1"/>
                    <a:pt x="1102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465546" y="570140"/>
              <a:ext cx="63026" cy="36905"/>
            </a:xfrm>
            <a:custGeom>
              <a:avLst/>
              <a:gdLst/>
              <a:ahLst/>
              <a:cxnLst/>
              <a:rect l="l" t="t" r="r" b="b"/>
              <a:pathLst>
                <a:path w="2355" h="1379" extrusionOk="0">
                  <a:moveTo>
                    <a:pt x="1135" y="0"/>
                  </a:moveTo>
                  <a:cubicBezTo>
                    <a:pt x="1040" y="0"/>
                    <a:pt x="945" y="24"/>
                    <a:pt x="856" y="78"/>
                  </a:cubicBezTo>
                  <a:cubicBezTo>
                    <a:pt x="1" y="578"/>
                    <a:pt x="473" y="1379"/>
                    <a:pt x="1193" y="1379"/>
                  </a:cubicBezTo>
                  <a:cubicBezTo>
                    <a:pt x="1322" y="1379"/>
                    <a:pt x="1459" y="1353"/>
                    <a:pt x="1597" y="1295"/>
                  </a:cubicBezTo>
                  <a:cubicBezTo>
                    <a:pt x="2355" y="983"/>
                    <a:pt x="1744" y="0"/>
                    <a:pt x="113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40684" y="214401"/>
              <a:ext cx="73195" cy="31366"/>
            </a:xfrm>
            <a:custGeom>
              <a:avLst/>
              <a:gdLst/>
              <a:ahLst/>
              <a:cxnLst/>
              <a:rect l="l" t="t" r="r" b="b"/>
              <a:pathLst>
                <a:path w="2735" h="1172" extrusionOk="0">
                  <a:moveTo>
                    <a:pt x="1229" y="1"/>
                  </a:moveTo>
                  <a:cubicBezTo>
                    <a:pt x="1048" y="1"/>
                    <a:pt x="867" y="45"/>
                    <a:pt x="703" y="151"/>
                  </a:cubicBezTo>
                  <a:cubicBezTo>
                    <a:pt x="0" y="603"/>
                    <a:pt x="694" y="1171"/>
                    <a:pt x="1481" y="1171"/>
                  </a:cubicBezTo>
                  <a:cubicBezTo>
                    <a:pt x="1653" y="1171"/>
                    <a:pt x="1829" y="1144"/>
                    <a:pt x="1996" y="1083"/>
                  </a:cubicBezTo>
                  <a:cubicBezTo>
                    <a:pt x="2734" y="790"/>
                    <a:pt x="1993" y="1"/>
                    <a:pt x="122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32629" y="206265"/>
              <a:ext cx="73008" cy="31018"/>
            </a:xfrm>
            <a:custGeom>
              <a:avLst/>
              <a:gdLst/>
              <a:ahLst/>
              <a:cxnLst/>
              <a:rect l="l" t="t" r="r" b="b"/>
              <a:pathLst>
                <a:path w="2728" h="1159" extrusionOk="0">
                  <a:moveTo>
                    <a:pt x="1227" y="0"/>
                  </a:moveTo>
                  <a:cubicBezTo>
                    <a:pt x="1046" y="0"/>
                    <a:pt x="863" y="44"/>
                    <a:pt x="699" y="150"/>
                  </a:cubicBezTo>
                  <a:cubicBezTo>
                    <a:pt x="1" y="585"/>
                    <a:pt x="683" y="1159"/>
                    <a:pt x="1454" y="1159"/>
                  </a:cubicBezTo>
                  <a:cubicBezTo>
                    <a:pt x="1628" y="1159"/>
                    <a:pt x="1806" y="1130"/>
                    <a:pt x="1974" y="1063"/>
                  </a:cubicBezTo>
                  <a:cubicBezTo>
                    <a:pt x="2727" y="787"/>
                    <a:pt x="1989" y="0"/>
                    <a:pt x="122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1060626" y="226552"/>
              <a:ext cx="86791" cy="58824"/>
            </a:xfrm>
            <a:custGeom>
              <a:avLst/>
              <a:gdLst/>
              <a:ahLst/>
              <a:cxnLst/>
              <a:rect l="l" t="t" r="r" b="b"/>
              <a:pathLst>
                <a:path w="3243" h="2198" extrusionOk="0">
                  <a:moveTo>
                    <a:pt x="1730" y="1"/>
                  </a:moveTo>
                  <a:cubicBezTo>
                    <a:pt x="1304" y="1"/>
                    <a:pt x="916" y="104"/>
                    <a:pt x="780" y="305"/>
                  </a:cubicBezTo>
                  <a:cubicBezTo>
                    <a:pt x="0" y="1485"/>
                    <a:pt x="856" y="1504"/>
                    <a:pt x="1427" y="2017"/>
                  </a:cubicBezTo>
                  <a:cubicBezTo>
                    <a:pt x="1552" y="2142"/>
                    <a:pt x="1710" y="2198"/>
                    <a:pt x="1881" y="2198"/>
                  </a:cubicBezTo>
                  <a:cubicBezTo>
                    <a:pt x="2437" y="2198"/>
                    <a:pt x="3123" y="1604"/>
                    <a:pt x="3196" y="876"/>
                  </a:cubicBezTo>
                  <a:cubicBezTo>
                    <a:pt x="3243" y="283"/>
                    <a:pt x="2434" y="1"/>
                    <a:pt x="17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1051955" y="218202"/>
              <a:ext cx="87326" cy="58824"/>
            </a:xfrm>
            <a:custGeom>
              <a:avLst/>
              <a:gdLst/>
              <a:ahLst/>
              <a:cxnLst/>
              <a:rect l="l" t="t" r="r" b="b"/>
              <a:pathLst>
                <a:path w="3263" h="2198" extrusionOk="0">
                  <a:moveTo>
                    <a:pt x="1738" y="0"/>
                  </a:moveTo>
                  <a:cubicBezTo>
                    <a:pt x="1313" y="0"/>
                    <a:pt x="928" y="106"/>
                    <a:pt x="800" y="313"/>
                  </a:cubicBezTo>
                  <a:cubicBezTo>
                    <a:pt x="1" y="1473"/>
                    <a:pt x="857" y="1511"/>
                    <a:pt x="1427" y="2025"/>
                  </a:cubicBezTo>
                  <a:cubicBezTo>
                    <a:pt x="1556" y="2144"/>
                    <a:pt x="1716" y="2198"/>
                    <a:pt x="1887" y="2198"/>
                  </a:cubicBezTo>
                  <a:cubicBezTo>
                    <a:pt x="2453" y="2198"/>
                    <a:pt x="3142" y="1613"/>
                    <a:pt x="3215" y="884"/>
                  </a:cubicBezTo>
                  <a:cubicBezTo>
                    <a:pt x="3263" y="290"/>
                    <a:pt x="2444" y="0"/>
                    <a:pt x="173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1144877" y="650831"/>
              <a:ext cx="67549" cy="41080"/>
            </a:xfrm>
            <a:custGeom>
              <a:avLst/>
              <a:gdLst/>
              <a:ahLst/>
              <a:cxnLst/>
              <a:rect l="l" t="t" r="r" b="b"/>
              <a:pathLst>
                <a:path w="2524" h="1535" extrusionOk="0">
                  <a:moveTo>
                    <a:pt x="788" y="1"/>
                  </a:moveTo>
                  <a:cubicBezTo>
                    <a:pt x="477" y="1"/>
                    <a:pt x="227" y="96"/>
                    <a:pt x="181" y="316"/>
                  </a:cubicBezTo>
                  <a:cubicBezTo>
                    <a:pt x="0" y="1000"/>
                    <a:pt x="730" y="1535"/>
                    <a:pt x="1379" y="1535"/>
                  </a:cubicBezTo>
                  <a:cubicBezTo>
                    <a:pt x="1686" y="1535"/>
                    <a:pt x="1975" y="1415"/>
                    <a:pt x="2140" y="1133"/>
                  </a:cubicBezTo>
                  <a:cubicBezTo>
                    <a:pt x="2524" y="498"/>
                    <a:pt x="1498" y="1"/>
                    <a:pt x="78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136553" y="642695"/>
              <a:ext cx="67709" cy="40813"/>
            </a:xfrm>
            <a:custGeom>
              <a:avLst/>
              <a:gdLst/>
              <a:ahLst/>
              <a:cxnLst/>
              <a:rect l="l" t="t" r="r" b="b"/>
              <a:pathLst>
                <a:path w="2530" h="1525" extrusionOk="0">
                  <a:moveTo>
                    <a:pt x="791" y="0"/>
                  </a:moveTo>
                  <a:cubicBezTo>
                    <a:pt x="476" y="0"/>
                    <a:pt x="221" y="95"/>
                    <a:pt x="168" y="315"/>
                  </a:cubicBezTo>
                  <a:cubicBezTo>
                    <a:pt x="1" y="985"/>
                    <a:pt x="733" y="1525"/>
                    <a:pt x="1382" y="1525"/>
                  </a:cubicBezTo>
                  <a:cubicBezTo>
                    <a:pt x="1691" y="1525"/>
                    <a:pt x="1981" y="1402"/>
                    <a:pt x="2147" y="1114"/>
                  </a:cubicBezTo>
                  <a:cubicBezTo>
                    <a:pt x="2530" y="493"/>
                    <a:pt x="1507" y="0"/>
                    <a:pt x="7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731278" y="899945"/>
              <a:ext cx="58503" cy="30937"/>
            </a:xfrm>
            <a:custGeom>
              <a:avLst/>
              <a:gdLst/>
              <a:ahLst/>
              <a:cxnLst/>
              <a:rect l="l" t="t" r="r" b="b"/>
              <a:pathLst>
                <a:path w="2186" h="1156" extrusionOk="0">
                  <a:moveTo>
                    <a:pt x="513" y="0"/>
                  </a:moveTo>
                  <a:cubicBezTo>
                    <a:pt x="286" y="0"/>
                    <a:pt x="115" y="58"/>
                    <a:pt x="95" y="195"/>
                  </a:cubicBezTo>
                  <a:cubicBezTo>
                    <a:pt x="1" y="853"/>
                    <a:pt x="401" y="1155"/>
                    <a:pt x="869" y="1155"/>
                  </a:cubicBezTo>
                  <a:cubicBezTo>
                    <a:pt x="1157" y="1155"/>
                    <a:pt x="1472" y="1040"/>
                    <a:pt x="1711" y="822"/>
                  </a:cubicBezTo>
                  <a:cubicBezTo>
                    <a:pt x="2186" y="432"/>
                    <a:pt x="1136" y="0"/>
                    <a:pt x="51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723008" y="891514"/>
              <a:ext cx="59199" cy="31205"/>
            </a:xfrm>
            <a:custGeom>
              <a:avLst/>
              <a:gdLst/>
              <a:ahLst/>
              <a:cxnLst/>
              <a:rect l="l" t="t" r="r" b="b"/>
              <a:pathLst>
                <a:path w="2212" h="1166" extrusionOk="0">
                  <a:moveTo>
                    <a:pt x="530" y="1"/>
                  </a:moveTo>
                  <a:cubicBezTo>
                    <a:pt x="306" y="1"/>
                    <a:pt x="139" y="56"/>
                    <a:pt x="118" y="186"/>
                  </a:cubicBezTo>
                  <a:cubicBezTo>
                    <a:pt x="0" y="858"/>
                    <a:pt x="394" y="1165"/>
                    <a:pt x="869" y="1165"/>
                  </a:cubicBezTo>
                  <a:cubicBezTo>
                    <a:pt x="1160" y="1165"/>
                    <a:pt x="1482" y="1050"/>
                    <a:pt x="1735" y="833"/>
                  </a:cubicBezTo>
                  <a:cubicBezTo>
                    <a:pt x="2211" y="427"/>
                    <a:pt x="1152" y="1"/>
                    <a:pt x="5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727879" y="110024"/>
              <a:ext cx="250283" cy="155437"/>
            </a:xfrm>
            <a:custGeom>
              <a:avLst/>
              <a:gdLst/>
              <a:ahLst/>
              <a:cxnLst/>
              <a:rect l="l" t="t" r="r" b="b"/>
              <a:pathLst>
                <a:path w="9352" h="5808" extrusionOk="0">
                  <a:moveTo>
                    <a:pt x="4507" y="1"/>
                  </a:moveTo>
                  <a:cubicBezTo>
                    <a:pt x="3698" y="1"/>
                    <a:pt x="2955" y="240"/>
                    <a:pt x="2485" y="798"/>
                  </a:cubicBezTo>
                  <a:cubicBezTo>
                    <a:pt x="0" y="3748"/>
                    <a:pt x="4136" y="5807"/>
                    <a:pt x="5905" y="5807"/>
                  </a:cubicBezTo>
                  <a:cubicBezTo>
                    <a:pt x="6018" y="5807"/>
                    <a:pt x="6122" y="5799"/>
                    <a:pt x="6213" y="5781"/>
                  </a:cubicBezTo>
                  <a:cubicBezTo>
                    <a:pt x="7773" y="5496"/>
                    <a:pt x="9352" y="3499"/>
                    <a:pt x="8306" y="1844"/>
                  </a:cubicBezTo>
                  <a:cubicBezTo>
                    <a:pt x="7622" y="770"/>
                    <a:pt x="5958" y="1"/>
                    <a:pt x="45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788257" y="139303"/>
              <a:ext cx="138871" cy="65836"/>
            </a:xfrm>
            <a:custGeom>
              <a:avLst/>
              <a:gdLst/>
              <a:ahLst/>
              <a:cxnLst/>
              <a:rect l="l" t="t" r="r" b="b"/>
              <a:pathLst>
                <a:path w="5189" h="2460" extrusionOk="0">
                  <a:moveTo>
                    <a:pt x="2759" y="1"/>
                  </a:moveTo>
                  <a:cubicBezTo>
                    <a:pt x="2286" y="1"/>
                    <a:pt x="1823" y="79"/>
                    <a:pt x="1466" y="237"/>
                  </a:cubicBezTo>
                  <a:cubicBezTo>
                    <a:pt x="1" y="902"/>
                    <a:pt x="1294" y="2101"/>
                    <a:pt x="2245" y="2386"/>
                  </a:cubicBezTo>
                  <a:cubicBezTo>
                    <a:pt x="2411" y="2436"/>
                    <a:pt x="2609" y="2459"/>
                    <a:pt x="2822" y="2459"/>
                  </a:cubicBezTo>
                  <a:cubicBezTo>
                    <a:pt x="3835" y="2459"/>
                    <a:pt x="5189" y="1922"/>
                    <a:pt x="4984" y="1074"/>
                  </a:cubicBezTo>
                  <a:cubicBezTo>
                    <a:pt x="4829" y="360"/>
                    <a:pt x="3772" y="1"/>
                    <a:pt x="2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719449" y="102397"/>
              <a:ext cx="250577" cy="155330"/>
            </a:xfrm>
            <a:custGeom>
              <a:avLst/>
              <a:gdLst/>
              <a:ahLst/>
              <a:cxnLst/>
              <a:rect l="l" t="t" r="r" b="b"/>
              <a:pathLst>
                <a:path w="9363" h="5804" extrusionOk="0">
                  <a:moveTo>
                    <a:pt x="4518" y="0"/>
                  </a:moveTo>
                  <a:cubicBezTo>
                    <a:pt x="3708" y="0"/>
                    <a:pt x="2966" y="239"/>
                    <a:pt x="2496" y="798"/>
                  </a:cubicBezTo>
                  <a:cubicBezTo>
                    <a:pt x="0" y="3724"/>
                    <a:pt x="4182" y="5803"/>
                    <a:pt x="5938" y="5803"/>
                  </a:cubicBezTo>
                  <a:cubicBezTo>
                    <a:pt x="6043" y="5803"/>
                    <a:pt x="6139" y="5796"/>
                    <a:pt x="6224" y="5781"/>
                  </a:cubicBezTo>
                  <a:cubicBezTo>
                    <a:pt x="7765" y="5496"/>
                    <a:pt x="9362" y="3499"/>
                    <a:pt x="8316" y="1844"/>
                  </a:cubicBezTo>
                  <a:cubicBezTo>
                    <a:pt x="7632" y="769"/>
                    <a:pt x="5968" y="0"/>
                    <a:pt x="45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779612" y="131167"/>
              <a:ext cx="138951" cy="65809"/>
            </a:xfrm>
            <a:custGeom>
              <a:avLst/>
              <a:gdLst/>
              <a:ahLst/>
              <a:cxnLst/>
              <a:rect l="l" t="t" r="r" b="b"/>
              <a:pathLst>
                <a:path w="5192" h="2459" extrusionOk="0">
                  <a:moveTo>
                    <a:pt x="2765" y="0"/>
                  </a:moveTo>
                  <a:cubicBezTo>
                    <a:pt x="2294" y="0"/>
                    <a:pt x="1835" y="79"/>
                    <a:pt x="1484" y="236"/>
                  </a:cubicBezTo>
                  <a:cubicBezTo>
                    <a:pt x="1" y="902"/>
                    <a:pt x="1294" y="2062"/>
                    <a:pt x="2264" y="2386"/>
                  </a:cubicBezTo>
                  <a:cubicBezTo>
                    <a:pt x="2429" y="2435"/>
                    <a:pt x="2627" y="2459"/>
                    <a:pt x="2839" y="2459"/>
                  </a:cubicBezTo>
                  <a:cubicBezTo>
                    <a:pt x="3848" y="2459"/>
                    <a:pt x="5192" y="1922"/>
                    <a:pt x="5003" y="1073"/>
                  </a:cubicBezTo>
                  <a:cubicBezTo>
                    <a:pt x="4835" y="360"/>
                    <a:pt x="3773" y="0"/>
                    <a:pt x="276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515299" y="350065"/>
              <a:ext cx="198658" cy="144651"/>
            </a:xfrm>
            <a:custGeom>
              <a:avLst/>
              <a:gdLst/>
              <a:ahLst/>
              <a:cxnLst/>
              <a:rect l="l" t="t" r="r" b="b"/>
              <a:pathLst>
                <a:path w="7423" h="5405" extrusionOk="0">
                  <a:moveTo>
                    <a:pt x="3596" y="1"/>
                  </a:moveTo>
                  <a:cubicBezTo>
                    <a:pt x="1337" y="1"/>
                    <a:pt x="0" y="2361"/>
                    <a:pt x="233" y="3641"/>
                  </a:cubicBezTo>
                  <a:cubicBezTo>
                    <a:pt x="460" y="4790"/>
                    <a:pt x="1917" y="5404"/>
                    <a:pt x="3225" y="5404"/>
                  </a:cubicBezTo>
                  <a:cubicBezTo>
                    <a:pt x="3779" y="5404"/>
                    <a:pt x="4307" y="5294"/>
                    <a:pt x="4703" y="5067"/>
                  </a:cubicBezTo>
                  <a:cubicBezTo>
                    <a:pt x="6015" y="4307"/>
                    <a:pt x="7423" y="1739"/>
                    <a:pt x="5920" y="769"/>
                  </a:cubicBezTo>
                  <a:cubicBezTo>
                    <a:pt x="5071" y="223"/>
                    <a:pt x="4290" y="1"/>
                    <a:pt x="359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542383" y="370780"/>
              <a:ext cx="113553" cy="74400"/>
            </a:xfrm>
            <a:custGeom>
              <a:avLst/>
              <a:gdLst/>
              <a:ahLst/>
              <a:cxnLst/>
              <a:rect l="l" t="t" r="r" b="b"/>
              <a:pathLst>
                <a:path w="4243" h="2780" extrusionOk="0">
                  <a:moveTo>
                    <a:pt x="3018" y="0"/>
                  </a:moveTo>
                  <a:cubicBezTo>
                    <a:pt x="2375" y="0"/>
                    <a:pt x="1573" y="219"/>
                    <a:pt x="1066" y="413"/>
                  </a:cubicBezTo>
                  <a:cubicBezTo>
                    <a:pt x="115" y="775"/>
                    <a:pt x="1" y="1954"/>
                    <a:pt x="629" y="2639"/>
                  </a:cubicBezTo>
                  <a:cubicBezTo>
                    <a:pt x="712" y="2736"/>
                    <a:pt x="846" y="2779"/>
                    <a:pt x="1013" y="2779"/>
                  </a:cubicBezTo>
                  <a:cubicBezTo>
                    <a:pt x="2021" y="2779"/>
                    <a:pt x="4243" y="1207"/>
                    <a:pt x="4014" y="489"/>
                  </a:cubicBezTo>
                  <a:cubicBezTo>
                    <a:pt x="3907" y="127"/>
                    <a:pt x="3509" y="0"/>
                    <a:pt x="30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506761" y="342223"/>
              <a:ext cx="199059" cy="144839"/>
            </a:xfrm>
            <a:custGeom>
              <a:avLst/>
              <a:gdLst/>
              <a:ahLst/>
              <a:cxnLst/>
              <a:rect l="l" t="t" r="r" b="b"/>
              <a:pathLst>
                <a:path w="7438" h="5412" extrusionOk="0">
                  <a:moveTo>
                    <a:pt x="3587" y="0"/>
                  </a:moveTo>
                  <a:cubicBezTo>
                    <a:pt x="1332" y="0"/>
                    <a:pt x="1" y="2369"/>
                    <a:pt x="248" y="3649"/>
                  </a:cubicBezTo>
                  <a:cubicBezTo>
                    <a:pt x="475" y="4798"/>
                    <a:pt x="1931" y="5412"/>
                    <a:pt x="3240" y="5412"/>
                  </a:cubicBezTo>
                  <a:cubicBezTo>
                    <a:pt x="3794" y="5412"/>
                    <a:pt x="4321" y="5302"/>
                    <a:pt x="4718" y="5075"/>
                  </a:cubicBezTo>
                  <a:cubicBezTo>
                    <a:pt x="6011" y="4314"/>
                    <a:pt x="7438" y="1747"/>
                    <a:pt x="5916" y="776"/>
                  </a:cubicBezTo>
                  <a:cubicBezTo>
                    <a:pt x="5065" y="225"/>
                    <a:pt x="4282" y="0"/>
                    <a:pt x="358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534247" y="362617"/>
              <a:ext cx="113553" cy="74534"/>
            </a:xfrm>
            <a:custGeom>
              <a:avLst/>
              <a:gdLst/>
              <a:ahLst/>
              <a:cxnLst/>
              <a:rect l="l" t="t" r="r" b="b"/>
              <a:pathLst>
                <a:path w="4243" h="2785" extrusionOk="0">
                  <a:moveTo>
                    <a:pt x="3004" y="1"/>
                  </a:moveTo>
                  <a:cubicBezTo>
                    <a:pt x="2359" y="1"/>
                    <a:pt x="1562" y="220"/>
                    <a:pt x="1066" y="414"/>
                  </a:cubicBezTo>
                  <a:cubicBezTo>
                    <a:pt x="115" y="775"/>
                    <a:pt x="1" y="1955"/>
                    <a:pt x="609" y="2639"/>
                  </a:cubicBezTo>
                  <a:cubicBezTo>
                    <a:pt x="696" y="2740"/>
                    <a:pt x="834" y="2785"/>
                    <a:pt x="1005" y="2785"/>
                  </a:cubicBezTo>
                  <a:cubicBezTo>
                    <a:pt x="2027" y="2785"/>
                    <a:pt x="4242" y="1191"/>
                    <a:pt x="4014" y="490"/>
                  </a:cubicBezTo>
                  <a:cubicBezTo>
                    <a:pt x="3899" y="128"/>
                    <a:pt x="3495" y="1"/>
                    <a:pt x="300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063677" y="379959"/>
              <a:ext cx="180219" cy="169139"/>
            </a:xfrm>
            <a:custGeom>
              <a:avLst/>
              <a:gdLst/>
              <a:ahLst/>
              <a:cxnLst/>
              <a:rect l="l" t="t" r="r" b="b"/>
              <a:pathLst>
                <a:path w="6734" h="6320" extrusionOk="0">
                  <a:moveTo>
                    <a:pt x="3183" y="1"/>
                  </a:moveTo>
                  <a:cubicBezTo>
                    <a:pt x="2401" y="1"/>
                    <a:pt x="1670" y="195"/>
                    <a:pt x="1256" y="603"/>
                  </a:cubicBezTo>
                  <a:cubicBezTo>
                    <a:pt x="0" y="1839"/>
                    <a:pt x="0" y="2885"/>
                    <a:pt x="419" y="4141"/>
                  </a:cubicBezTo>
                  <a:cubicBezTo>
                    <a:pt x="826" y="5260"/>
                    <a:pt x="2701" y="6319"/>
                    <a:pt x="4019" y="6319"/>
                  </a:cubicBezTo>
                  <a:cubicBezTo>
                    <a:pt x="4179" y="6319"/>
                    <a:pt x="4330" y="6304"/>
                    <a:pt x="4470" y="6271"/>
                  </a:cubicBezTo>
                  <a:cubicBezTo>
                    <a:pt x="5745" y="5986"/>
                    <a:pt x="6734" y="3399"/>
                    <a:pt x="6315" y="1687"/>
                  </a:cubicBezTo>
                  <a:cubicBezTo>
                    <a:pt x="6073" y="597"/>
                    <a:pt x="4551" y="1"/>
                    <a:pt x="318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091671" y="403484"/>
              <a:ext cx="105310" cy="86818"/>
            </a:xfrm>
            <a:custGeom>
              <a:avLst/>
              <a:gdLst/>
              <a:ahLst/>
              <a:cxnLst/>
              <a:rect l="l" t="t" r="r" b="b"/>
              <a:pathLst>
                <a:path w="3935" h="3244" extrusionOk="0">
                  <a:moveTo>
                    <a:pt x="2677" y="0"/>
                  </a:moveTo>
                  <a:cubicBezTo>
                    <a:pt x="2152" y="0"/>
                    <a:pt x="1551" y="109"/>
                    <a:pt x="1085" y="256"/>
                  </a:cubicBezTo>
                  <a:cubicBezTo>
                    <a:pt x="0" y="618"/>
                    <a:pt x="19" y="2349"/>
                    <a:pt x="761" y="3091"/>
                  </a:cubicBezTo>
                  <a:cubicBezTo>
                    <a:pt x="870" y="3196"/>
                    <a:pt x="1008" y="3243"/>
                    <a:pt x="1166" y="3243"/>
                  </a:cubicBezTo>
                  <a:cubicBezTo>
                    <a:pt x="2115" y="3243"/>
                    <a:pt x="3766" y="1547"/>
                    <a:pt x="3881" y="732"/>
                  </a:cubicBezTo>
                  <a:cubicBezTo>
                    <a:pt x="3935" y="190"/>
                    <a:pt x="3372" y="0"/>
                    <a:pt x="26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055514" y="371690"/>
              <a:ext cx="179737" cy="169273"/>
            </a:xfrm>
            <a:custGeom>
              <a:avLst/>
              <a:gdLst/>
              <a:ahLst/>
              <a:cxnLst/>
              <a:rect l="l" t="t" r="r" b="b"/>
              <a:pathLst>
                <a:path w="6716" h="6325" extrusionOk="0">
                  <a:moveTo>
                    <a:pt x="3166" y="0"/>
                  </a:moveTo>
                  <a:cubicBezTo>
                    <a:pt x="2391" y="0"/>
                    <a:pt x="1668" y="191"/>
                    <a:pt x="1256" y="588"/>
                  </a:cubicBezTo>
                  <a:cubicBezTo>
                    <a:pt x="20" y="1825"/>
                    <a:pt x="1" y="2909"/>
                    <a:pt x="419" y="4145"/>
                  </a:cubicBezTo>
                  <a:cubicBezTo>
                    <a:pt x="826" y="5265"/>
                    <a:pt x="2701" y="6324"/>
                    <a:pt x="4020" y="6324"/>
                  </a:cubicBezTo>
                  <a:cubicBezTo>
                    <a:pt x="4179" y="6324"/>
                    <a:pt x="4331" y="6309"/>
                    <a:pt x="4471" y="6276"/>
                  </a:cubicBezTo>
                  <a:cubicBezTo>
                    <a:pt x="5745" y="5990"/>
                    <a:pt x="6715" y="3404"/>
                    <a:pt x="6316" y="1692"/>
                  </a:cubicBezTo>
                  <a:cubicBezTo>
                    <a:pt x="6073" y="597"/>
                    <a:pt x="4539" y="0"/>
                    <a:pt x="31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083535" y="395134"/>
              <a:ext cx="104802" cy="87032"/>
            </a:xfrm>
            <a:custGeom>
              <a:avLst/>
              <a:gdLst/>
              <a:ahLst/>
              <a:cxnLst/>
              <a:rect l="l" t="t" r="r" b="b"/>
              <a:pathLst>
                <a:path w="3916" h="3252" extrusionOk="0">
                  <a:moveTo>
                    <a:pt x="2652" y="0"/>
                  </a:moveTo>
                  <a:cubicBezTo>
                    <a:pt x="2132" y="0"/>
                    <a:pt x="1540" y="109"/>
                    <a:pt x="1084" y="264"/>
                  </a:cubicBezTo>
                  <a:cubicBezTo>
                    <a:pt x="0" y="625"/>
                    <a:pt x="19" y="2356"/>
                    <a:pt x="761" y="3098"/>
                  </a:cubicBezTo>
                  <a:cubicBezTo>
                    <a:pt x="869" y="3204"/>
                    <a:pt x="1008" y="3251"/>
                    <a:pt x="1166" y="3251"/>
                  </a:cubicBezTo>
                  <a:cubicBezTo>
                    <a:pt x="2114" y="3251"/>
                    <a:pt x="3763" y="1555"/>
                    <a:pt x="3861" y="740"/>
                  </a:cubicBezTo>
                  <a:cubicBezTo>
                    <a:pt x="3916" y="196"/>
                    <a:pt x="3348" y="0"/>
                    <a:pt x="2652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848447" y="789573"/>
              <a:ext cx="172993" cy="103731"/>
            </a:xfrm>
            <a:custGeom>
              <a:avLst/>
              <a:gdLst/>
              <a:ahLst/>
              <a:cxnLst/>
              <a:rect l="l" t="t" r="r" b="b"/>
              <a:pathLst>
                <a:path w="6464" h="3876" extrusionOk="0">
                  <a:moveTo>
                    <a:pt x="3077" y="1"/>
                  </a:moveTo>
                  <a:cubicBezTo>
                    <a:pt x="636" y="1"/>
                    <a:pt x="1" y="1796"/>
                    <a:pt x="852" y="3139"/>
                  </a:cubicBezTo>
                  <a:cubicBezTo>
                    <a:pt x="1183" y="3653"/>
                    <a:pt x="1882" y="3875"/>
                    <a:pt x="2657" y="3875"/>
                  </a:cubicBezTo>
                  <a:cubicBezTo>
                    <a:pt x="3890" y="3875"/>
                    <a:pt x="5316" y="3314"/>
                    <a:pt x="5760" y="2474"/>
                  </a:cubicBezTo>
                  <a:cubicBezTo>
                    <a:pt x="6463" y="1123"/>
                    <a:pt x="4714" y="1"/>
                    <a:pt x="3116" y="1"/>
                  </a:cubicBezTo>
                  <a:cubicBezTo>
                    <a:pt x="3103" y="1"/>
                    <a:pt x="3090" y="1"/>
                    <a:pt x="30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896166" y="808307"/>
              <a:ext cx="71804" cy="30723"/>
            </a:xfrm>
            <a:custGeom>
              <a:avLst/>
              <a:gdLst/>
              <a:ahLst/>
              <a:cxnLst/>
              <a:rect l="l" t="t" r="r" b="b"/>
              <a:pathLst>
                <a:path w="2683" h="1148" extrusionOk="0">
                  <a:moveTo>
                    <a:pt x="757" y="0"/>
                  </a:moveTo>
                  <a:cubicBezTo>
                    <a:pt x="352" y="0"/>
                    <a:pt x="33" y="84"/>
                    <a:pt x="20" y="290"/>
                  </a:cubicBezTo>
                  <a:cubicBezTo>
                    <a:pt x="1" y="916"/>
                    <a:pt x="608" y="1147"/>
                    <a:pt x="1228" y="1147"/>
                  </a:cubicBezTo>
                  <a:cubicBezTo>
                    <a:pt x="1796" y="1147"/>
                    <a:pt x="2375" y="953"/>
                    <a:pt x="2493" y="689"/>
                  </a:cubicBezTo>
                  <a:cubicBezTo>
                    <a:pt x="2682" y="324"/>
                    <a:pt x="1552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840311" y="781437"/>
              <a:ext cx="172993" cy="103571"/>
            </a:xfrm>
            <a:custGeom>
              <a:avLst/>
              <a:gdLst/>
              <a:ahLst/>
              <a:cxnLst/>
              <a:rect l="l" t="t" r="r" b="b"/>
              <a:pathLst>
                <a:path w="6464" h="3870" extrusionOk="0">
                  <a:moveTo>
                    <a:pt x="3077" y="0"/>
                  </a:moveTo>
                  <a:cubicBezTo>
                    <a:pt x="636" y="0"/>
                    <a:pt x="1" y="1796"/>
                    <a:pt x="852" y="3139"/>
                  </a:cubicBezTo>
                  <a:cubicBezTo>
                    <a:pt x="1181" y="3650"/>
                    <a:pt x="1874" y="3870"/>
                    <a:pt x="2645" y="3870"/>
                  </a:cubicBezTo>
                  <a:cubicBezTo>
                    <a:pt x="3880" y="3870"/>
                    <a:pt x="5314" y="3305"/>
                    <a:pt x="5759" y="2473"/>
                  </a:cubicBezTo>
                  <a:cubicBezTo>
                    <a:pt x="6463" y="1123"/>
                    <a:pt x="4713" y="1"/>
                    <a:pt x="3115" y="1"/>
                  </a:cubicBezTo>
                  <a:cubicBezTo>
                    <a:pt x="3103" y="0"/>
                    <a:pt x="3090" y="0"/>
                    <a:pt x="30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888030" y="800679"/>
              <a:ext cx="71777" cy="30135"/>
            </a:xfrm>
            <a:custGeom>
              <a:avLst/>
              <a:gdLst/>
              <a:ahLst/>
              <a:cxnLst/>
              <a:rect l="l" t="t" r="r" b="b"/>
              <a:pathLst>
                <a:path w="2682" h="1126" extrusionOk="0">
                  <a:moveTo>
                    <a:pt x="748" y="0"/>
                  </a:moveTo>
                  <a:cubicBezTo>
                    <a:pt x="343" y="0"/>
                    <a:pt x="26" y="84"/>
                    <a:pt x="20" y="290"/>
                  </a:cubicBezTo>
                  <a:cubicBezTo>
                    <a:pt x="0" y="903"/>
                    <a:pt x="598" y="1125"/>
                    <a:pt x="1213" y="1125"/>
                  </a:cubicBezTo>
                  <a:cubicBezTo>
                    <a:pt x="1781" y="1125"/>
                    <a:pt x="2365" y="936"/>
                    <a:pt x="2493" y="689"/>
                  </a:cubicBezTo>
                  <a:cubicBezTo>
                    <a:pt x="2682" y="324"/>
                    <a:pt x="1544" y="0"/>
                    <a:pt x="74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528654" y="634640"/>
              <a:ext cx="196517" cy="177382"/>
            </a:xfrm>
            <a:custGeom>
              <a:avLst/>
              <a:gdLst/>
              <a:ahLst/>
              <a:cxnLst/>
              <a:rect l="l" t="t" r="r" b="b"/>
              <a:pathLst>
                <a:path w="7343" h="6628" extrusionOk="0">
                  <a:moveTo>
                    <a:pt x="4959" y="1"/>
                  </a:moveTo>
                  <a:cubicBezTo>
                    <a:pt x="3855" y="1"/>
                    <a:pt x="2563" y="912"/>
                    <a:pt x="1541" y="1891"/>
                  </a:cubicBezTo>
                  <a:cubicBezTo>
                    <a:pt x="0" y="3393"/>
                    <a:pt x="1294" y="5276"/>
                    <a:pt x="2207" y="6303"/>
                  </a:cubicBezTo>
                  <a:cubicBezTo>
                    <a:pt x="2409" y="6531"/>
                    <a:pt x="2699" y="6628"/>
                    <a:pt x="3036" y="6628"/>
                  </a:cubicBezTo>
                  <a:cubicBezTo>
                    <a:pt x="4193" y="6628"/>
                    <a:pt x="5906" y="5490"/>
                    <a:pt x="6524" y="4592"/>
                  </a:cubicBezTo>
                  <a:cubicBezTo>
                    <a:pt x="7342" y="3412"/>
                    <a:pt x="7133" y="1111"/>
                    <a:pt x="5897" y="274"/>
                  </a:cubicBezTo>
                  <a:cubicBezTo>
                    <a:pt x="5610" y="84"/>
                    <a:pt x="5293" y="1"/>
                    <a:pt x="49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569896" y="657977"/>
              <a:ext cx="103464" cy="104748"/>
            </a:xfrm>
            <a:custGeom>
              <a:avLst/>
              <a:gdLst/>
              <a:ahLst/>
              <a:cxnLst/>
              <a:rect l="l" t="t" r="r" b="b"/>
              <a:pathLst>
                <a:path w="3866" h="3914" extrusionOk="0">
                  <a:moveTo>
                    <a:pt x="2961" y="0"/>
                  </a:moveTo>
                  <a:cubicBezTo>
                    <a:pt x="2790" y="0"/>
                    <a:pt x="2594" y="33"/>
                    <a:pt x="2378" y="106"/>
                  </a:cubicBezTo>
                  <a:cubicBezTo>
                    <a:pt x="1408" y="429"/>
                    <a:pt x="495" y="1684"/>
                    <a:pt x="266" y="2312"/>
                  </a:cubicBezTo>
                  <a:cubicBezTo>
                    <a:pt x="0" y="2921"/>
                    <a:pt x="495" y="3358"/>
                    <a:pt x="1331" y="3853"/>
                  </a:cubicBezTo>
                  <a:cubicBezTo>
                    <a:pt x="1402" y="3895"/>
                    <a:pt x="1477" y="3914"/>
                    <a:pt x="1556" y="3914"/>
                  </a:cubicBezTo>
                  <a:cubicBezTo>
                    <a:pt x="2406" y="3914"/>
                    <a:pt x="3643" y="1642"/>
                    <a:pt x="3747" y="981"/>
                  </a:cubicBezTo>
                  <a:cubicBezTo>
                    <a:pt x="3865" y="404"/>
                    <a:pt x="3559" y="0"/>
                    <a:pt x="29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521026" y="627012"/>
              <a:ext cx="196009" cy="177382"/>
            </a:xfrm>
            <a:custGeom>
              <a:avLst/>
              <a:gdLst/>
              <a:ahLst/>
              <a:cxnLst/>
              <a:rect l="l" t="t" r="r" b="b"/>
              <a:pathLst>
                <a:path w="7324" h="6628" extrusionOk="0">
                  <a:moveTo>
                    <a:pt x="4924" y="0"/>
                  </a:moveTo>
                  <a:cubicBezTo>
                    <a:pt x="3824" y="0"/>
                    <a:pt x="2544" y="912"/>
                    <a:pt x="1522" y="1890"/>
                  </a:cubicBezTo>
                  <a:cubicBezTo>
                    <a:pt x="0" y="3374"/>
                    <a:pt x="1293" y="5238"/>
                    <a:pt x="2187" y="6303"/>
                  </a:cubicBezTo>
                  <a:cubicBezTo>
                    <a:pt x="2389" y="6531"/>
                    <a:pt x="2679" y="6627"/>
                    <a:pt x="3017" y="6627"/>
                  </a:cubicBezTo>
                  <a:cubicBezTo>
                    <a:pt x="4173" y="6627"/>
                    <a:pt x="5887" y="5490"/>
                    <a:pt x="6505" y="4591"/>
                  </a:cubicBezTo>
                  <a:cubicBezTo>
                    <a:pt x="7323" y="3412"/>
                    <a:pt x="7095" y="1110"/>
                    <a:pt x="5858" y="274"/>
                  </a:cubicBezTo>
                  <a:cubicBezTo>
                    <a:pt x="5571" y="84"/>
                    <a:pt x="5256" y="0"/>
                    <a:pt x="492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561733" y="649574"/>
              <a:ext cx="103517" cy="105016"/>
            </a:xfrm>
            <a:custGeom>
              <a:avLst/>
              <a:gdLst/>
              <a:ahLst/>
              <a:cxnLst/>
              <a:rect l="l" t="t" r="r" b="b"/>
              <a:pathLst>
                <a:path w="3868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89" y="439"/>
                    <a:pt x="495" y="1694"/>
                    <a:pt x="248" y="2303"/>
                  </a:cubicBezTo>
                  <a:cubicBezTo>
                    <a:pt x="1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3" y="3924"/>
                  </a:cubicBezTo>
                  <a:cubicBezTo>
                    <a:pt x="2391" y="3924"/>
                    <a:pt x="3643" y="1650"/>
                    <a:pt x="3748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297527" y="0"/>
              <a:ext cx="1070045" cy="1045102"/>
            </a:xfrm>
            <a:custGeom>
              <a:avLst/>
              <a:gdLst/>
              <a:ahLst/>
              <a:cxnLst/>
              <a:rect l="l" t="t" r="r" b="b"/>
              <a:pathLst>
                <a:path w="39983" h="39051" extrusionOk="0">
                  <a:moveTo>
                    <a:pt x="19918" y="0"/>
                  </a:moveTo>
                  <a:cubicBezTo>
                    <a:pt x="15810" y="0"/>
                    <a:pt x="11360" y="2356"/>
                    <a:pt x="8408" y="4472"/>
                  </a:cubicBezTo>
                  <a:cubicBezTo>
                    <a:pt x="1865" y="9151"/>
                    <a:pt x="1941" y="14648"/>
                    <a:pt x="1542" y="15846"/>
                  </a:cubicBezTo>
                  <a:cubicBezTo>
                    <a:pt x="1142" y="16987"/>
                    <a:pt x="1" y="21305"/>
                    <a:pt x="495" y="25071"/>
                  </a:cubicBezTo>
                  <a:cubicBezTo>
                    <a:pt x="1028" y="28818"/>
                    <a:pt x="3729" y="32052"/>
                    <a:pt x="6164" y="33288"/>
                  </a:cubicBezTo>
                  <a:cubicBezTo>
                    <a:pt x="8598" y="34524"/>
                    <a:pt x="10196" y="36636"/>
                    <a:pt x="12402" y="37720"/>
                  </a:cubicBezTo>
                  <a:cubicBezTo>
                    <a:pt x="13826" y="38409"/>
                    <a:pt x="17962" y="39051"/>
                    <a:pt x="21050" y="39051"/>
                  </a:cubicBezTo>
                  <a:cubicBezTo>
                    <a:pt x="21882" y="39051"/>
                    <a:pt x="22638" y="39004"/>
                    <a:pt x="23244" y="38899"/>
                  </a:cubicBezTo>
                  <a:cubicBezTo>
                    <a:pt x="26097" y="38405"/>
                    <a:pt x="27410" y="35552"/>
                    <a:pt x="28247" y="35152"/>
                  </a:cubicBezTo>
                  <a:cubicBezTo>
                    <a:pt x="29046" y="34734"/>
                    <a:pt x="31899" y="34239"/>
                    <a:pt x="34752" y="32109"/>
                  </a:cubicBezTo>
                  <a:cubicBezTo>
                    <a:pt x="37586" y="29959"/>
                    <a:pt x="39697" y="23968"/>
                    <a:pt x="39850" y="21381"/>
                  </a:cubicBezTo>
                  <a:cubicBezTo>
                    <a:pt x="39983" y="18794"/>
                    <a:pt x="37966" y="16245"/>
                    <a:pt x="37871" y="14229"/>
                  </a:cubicBezTo>
                  <a:cubicBezTo>
                    <a:pt x="37776" y="12194"/>
                    <a:pt x="35665" y="8276"/>
                    <a:pt x="33097" y="5670"/>
                  </a:cubicBezTo>
                  <a:cubicBezTo>
                    <a:pt x="30529" y="3064"/>
                    <a:pt x="27847" y="3140"/>
                    <a:pt x="26668" y="2569"/>
                  </a:cubicBezTo>
                  <a:cubicBezTo>
                    <a:pt x="25489" y="1999"/>
                    <a:pt x="26421" y="1143"/>
                    <a:pt x="21856" y="192"/>
                  </a:cubicBezTo>
                  <a:cubicBezTo>
                    <a:pt x="21224" y="61"/>
                    <a:pt x="20575" y="0"/>
                    <a:pt x="19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344871" y="56792"/>
              <a:ext cx="863894" cy="792170"/>
            </a:xfrm>
            <a:custGeom>
              <a:avLst/>
              <a:gdLst/>
              <a:ahLst/>
              <a:cxnLst/>
              <a:rect l="l" t="t" r="r" b="b"/>
              <a:pathLst>
                <a:path w="32280" h="29600" extrusionOk="0">
                  <a:moveTo>
                    <a:pt x="16759" y="0"/>
                  </a:moveTo>
                  <a:cubicBezTo>
                    <a:pt x="16164" y="0"/>
                    <a:pt x="15573" y="66"/>
                    <a:pt x="15008" y="219"/>
                  </a:cubicBezTo>
                  <a:cubicBezTo>
                    <a:pt x="11718" y="1113"/>
                    <a:pt x="6791" y="4137"/>
                    <a:pt x="4908" y="5792"/>
                  </a:cubicBezTo>
                  <a:cubicBezTo>
                    <a:pt x="3006" y="7409"/>
                    <a:pt x="2416" y="10719"/>
                    <a:pt x="1865" y="12069"/>
                  </a:cubicBezTo>
                  <a:cubicBezTo>
                    <a:pt x="1313" y="13439"/>
                    <a:pt x="705" y="16539"/>
                    <a:pt x="343" y="18974"/>
                  </a:cubicBezTo>
                  <a:cubicBezTo>
                    <a:pt x="1" y="21389"/>
                    <a:pt x="1009" y="25764"/>
                    <a:pt x="3691" y="28180"/>
                  </a:cubicBezTo>
                  <a:cubicBezTo>
                    <a:pt x="4932" y="29281"/>
                    <a:pt x="6675" y="29599"/>
                    <a:pt x="8398" y="29599"/>
                  </a:cubicBezTo>
                  <a:cubicBezTo>
                    <a:pt x="10425" y="29599"/>
                    <a:pt x="12423" y="29159"/>
                    <a:pt x="13544" y="29036"/>
                  </a:cubicBezTo>
                  <a:cubicBezTo>
                    <a:pt x="15617" y="28788"/>
                    <a:pt x="18318" y="25174"/>
                    <a:pt x="20410" y="23900"/>
                  </a:cubicBezTo>
                  <a:cubicBezTo>
                    <a:pt x="22502" y="22588"/>
                    <a:pt x="23244" y="19525"/>
                    <a:pt x="25146" y="18707"/>
                  </a:cubicBezTo>
                  <a:cubicBezTo>
                    <a:pt x="27048" y="17909"/>
                    <a:pt x="30796" y="14732"/>
                    <a:pt x="31537" y="12716"/>
                  </a:cubicBezTo>
                  <a:cubicBezTo>
                    <a:pt x="32279" y="10700"/>
                    <a:pt x="29350" y="5298"/>
                    <a:pt x="28399" y="3985"/>
                  </a:cubicBezTo>
                  <a:cubicBezTo>
                    <a:pt x="27448" y="2692"/>
                    <a:pt x="24024" y="2806"/>
                    <a:pt x="22807" y="1893"/>
                  </a:cubicBezTo>
                  <a:cubicBezTo>
                    <a:pt x="21838" y="1170"/>
                    <a:pt x="19266" y="0"/>
                    <a:pt x="1675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005119" y="528121"/>
              <a:ext cx="253039" cy="242977"/>
            </a:xfrm>
            <a:custGeom>
              <a:avLst/>
              <a:gdLst/>
              <a:ahLst/>
              <a:cxnLst/>
              <a:rect l="l" t="t" r="r" b="b"/>
              <a:pathLst>
                <a:path w="9455" h="9079" extrusionOk="0">
                  <a:moveTo>
                    <a:pt x="7184" y="1"/>
                  </a:moveTo>
                  <a:cubicBezTo>
                    <a:pt x="6290" y="1"/>
                    <a:pt x="5099" y="596"/>
                    <a:pt x="3748" y="1344"/>
                  </a:cubicBezTo>
                  <a:cubicBezTo>
                    <a:pt x="1846" y="2390"/>
                    <a:pt x="362" y="4254"/>
                    <a:pt x="191" y="5928"/>
                  </a:cubicBezTo>
                  <a:cubicBezTo>
                    <a:pt x="1" y="7583"/>
                    <a:pt x="1313" y="8857"/>
                    <a:pt x="3444" y="9066"/>
                  </a:cubicBezTo>
                  <a:cubicBezTo>
                    <a:pt x="3530" y="9075"/>
                    <a:pt x="3617" y="9079"/>
                    <a:pt x="3703" y="9079"/>
                  </a:cubicBezTo>
                  <a:cubicBezTo>
                    <a:pt x="5745" y="9079"/>
                    <a:pt x="7535" y="6764"/>
                    <a:pt x="8484" y="5395"/>
                  </a:cubicBezTo>
                  <a:cubicBezTo>
                    <a:pt x="9454" y="3969"/>
                    <a:pt x="9207" y="1971"/>
                    <a:pt x="8408" y="678"/>
                  </a:cubicBezTo>
                  <a:cubicBezTo>
                    <a:pt x="8116" y="198"/>
                    <a:pt x="7699" y="1"/>
                    <a:pt x="7184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461451" y="237257"/>
              <a:ext cx="905616" cy="807344"/>
            </a:xfrm>
            <a:custGeom>
              <a:avLst/>
              <a:gdLst/>
              <a:ahLst/>
              <a:cxnLst/>
              <a:rect l="l" t="t" r="r" b="b"/>
              <a:pathLst>
                <a:path w="33839" h="30167" extrusionOk="0">
                  <a:moveTo>
                    <a:pt x="29483" y="0"/>
                  </a:moveTo>
                  <a:lnTo>
                    <a:pt x="29483" y="0"/>
                  </a:lnTo>
                  <a:cubicBezTo>
                    <a:pt x="30586" y="4280"/>
                    <a:pt x="30053" y="6410"/>
                    <a:pt x="30624" y="8845"/>
                  </a:cubicBezTo>
                  <a:cubicBezTo>
                    <a:pt x="31195" y="11318"/>
                    <a:pt x="32336" y="12611"/>
                    <a:pt x="30966" y="16168"/>
                  </a:cubicBezTo>
                  <a:cubicBezTo>
                    <a:pt x="29578" y="19744"/>
                    <a:pt x="27124" y="22711"/>
                    <a:pt x="25089" y="23282"/>
                  </a:cubicBezTo>
                  <a:cubicBezTo>
                    <a:pt x="23035" y="23852"/>
                    <a:pt x="21380" y="24670"/>
                    <a:pt x="19706" y="26534"/>
                  </a:cubicBezTo>
                  <a:cubicBezTo>
                    <a:pt x="18294" y="28141"/>
                    <a:pt x="16355" y="28945"/>
                    <a:pt x="14304" y="28945"/>
                  </a:cubicBezTo>
                  <a:cubicBezTo>
                    <a:pt x="13951" y="28945"/>
                    <a:pt x="13596" y="28921"/>
                    <a:pt x="13239" y="28874"/>
                  </a:cubicBezTo>
                  <a:cubicBezTo>
                    <a:pt x="10823" y="28532"/>
                    <a:pt x="7171" y="27961"/>
                    <a:pt x="5992" y="26991"/>
                  </a:cubicBezTo>
                  <a:cubicBezTo>
                    <a:pt x="4832" y="26040"/>
                    <a:pt x="2911" y="25336"/>
                    <a:pt x="1" y="24404"/>
                  </a:cubicBezTo>
                  <a:lnTo>
                    <a:pt x="1" y="24404"/>
                  </a:lnTo>
                  <a:cubicBezTo>
                    <a:pt x="2454" y="25640"/>
                    <a:pt x="4052" y="27752"/>
                    <a:pt x="6258" y="28817"/>
                  </a:cubicBezTo>
                  <a:cubicBezTo>
                    <a:pt x="7682" y="29521"/>
                    <a:pt x="11823" y="30167"/>
                    <a:pt x="14910" y="30167"/>
                  </a:cubicBezTo>
                  <a:cubicBezTo>
                    <a:pt x="15741" y="30167"/>
                    <a:pt x="16495" y="30120"/>
                    <a:pt x="17100" y="30015"/>
                  </a:cubicBezTo>
                  <a:cubicBezTo>
                    <a:pt x="19953" y="29521"/>
                    <a:pt x="21266" y="26667"/>
                    <a:pt x="22084" y="26249"/>
                  </a:cubicBezTo>
                  <a:cubicBezTo>
                    <a:pt x="22902" y="25850"/>
                    <a:pt x="25755" y="25355"/>
                    <a:pt x="28608" y="23206"/>
                  </a:cubicBezTo>
                  <a:cubicBezTo>
                    <a:pt x="31442" y="21075"/>
                    <a:pt x="33553" y="15084"/>
                    <a:pt x="33686" y="12497"/>
                  </a:cubicBezTo>
                  <a:cubicBezTo>
                    <a:pt x="33839" y="9891"/>
                    <a:pt x="31822" y="7361"/>
                    <a:pt x="31727" y="5326"/>
                  </a:cubicBezTo>
                  <a:cubicBezTo>
                    <a:pt x="31670" y="4052"/>
                    <a:pt x="30776" y="1998"/>
                    <a:pt x="29483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730743" y="360422"/>
              <a:ext cx="106675" cy="75818"/>
            </a:xfrm>
            <a:custGeom>
              <a:avLst/>
              <a:gdLst/>
              <a:ahLst/>
              <a:cxnLst/>
              <a:rect l="l" t="t" r="r" b="b"/>
              <a:pathLst>
                <a:path w="3986" h="2833" extrusionOk="0">
                  <a:moveTo>
                    <a:pt x="1654" y="0"/>
                  </a:moveTo>
                  <a:cubicBezTo>
                    <a:pt x="1457" y="0"/>
                    <a:pt x="1269" y="41"/>
                    <a:pt x="1104" y="135"/>
                  </a:cubicBezTo>
                  <a:cubicBezTo>
                    <a:pt x="1" y="781"/>
                    <a:pt x="647" y="2075"/>
                    <a:pt x="1161" y="2626"/>
                  </a:cubicBezTo>
                  <a:cubicBezTo>
                    <a:pt x="1300" y="2770"/>
                    <a:pt x="1460" y="2833"/>
                    <a:pt x="1634" y="2833"/>
                  </a:cubicBezTo>
                  <a:cubicBezTo>
                    <a:pt x="2128" y="2833"/>
                    <a:pt x="2739" y="2333"/>
                    <a:pt x="3329" y="1770"/>
                  </a:cubicBezTo>
                  <a:cubicBezTo>
                    <a:pt x="3986" y="1162"/>
                    <a:pt x="2701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784697" y="599473"/>
              <a:ext cx="88611" cy="66532"/>
            </a:xfrm>
            <a:custGeom>
              <a:avLst/>
              <a:gdLst/>
              <a:ahLst/>
              <a:cxnLst/>
              <a:rect l="l" t="t" r="r" b="b"/>
              <a:pathLst>
                <a:path w="3311" h="2486" extrusionOk="0">
                  <a:moveTo>
                    <a:pt x="1284" y="1"/>
                  </a:moveTo>
                  <a:cubicBezTo>
                    <a:pt x="1170" y="1"/>
                    <a:pt x="1058" y="15"/>
                    <a:pt x="952" y="47"/>
                  </a:cubicBezTo>
                  <a:cubicBezTo>
                    <a:pt x="1" y="332"/>
                    <a:pt x="457" y="1664"/>
                    <a:pt x="952" y="2254"/>
                  </a:cubicBezTo>
                  <a:cubicBezTo>
                    <a:pt x="1086" y="2417"/>
                    <a:pt x="1245" y="2485"/>
                    <a:pt x="1417" y="2485"/>
                  </a:cubicBezTo>
                  <a:cubicBezTo>
                    <a:pt x="1904" y="2485"/>
                    <a:pt x="2488" y="1938"/>
                    <a:pt x="2854" y="1474"/>
                  </a:cubicBezTo>
                  <a:cubicBezTo>
                    <a:pt x="3310" y="933"/>
                    <a:pt x="2204" y="1"/>
                    <a:pt x="1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424812" y="561843"/>
              <a:ext cx="62357" cy="36584"/>
            </a:xfrm>
            <a:custGeom>
              <a:avLst/>
              <a:gdLst/>
              <a:ahLst/>
              <a:cxnLst/>
              <a:rect l="l" t="t" r="r" b="b"/>
              <a:pathLst>
                <a:path w="2330" h="1367" extrusionOk="0">
                  <a:moveTo>
                    <a:pt x="1124" y="0"/>
                  </a:moveTo>
                  <a:cubicBezTo>
                    <a:pt x="1027" y="0"/>
                    <a:pt x="929" y="26"/>
                    <a:pt x="837" y="84"/>
                  </a:cubicBezTo>
                  <a:cubicBezTo>
                    <a:pt x="0" y="582"/>
                    <a:pt x="470" y="1367"/>
                    <a:pt x="1164" y="1367"/>
                  </a:cubicBezTo>
                  <a:cubicBezTo>
                    <a:pt x="1291" y="1367"/>
                    <a:pt x="1425" y="1341"/>
                    <a:pt x="1560" y="1282"/>
                  </a:cubicBezTo>
                  <a:cubicBezTo>
                    <a:pt x="2330" y="987"/>
                    <a:pt x="1731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592002" y="197808"/>
              <a:ext cx="72981" cy="31526"/>
            </a:xfrm>
            <a:custGeom>
              <a:avLst/>
              <a:gdLst/>
              <a:ahLst/>
              <a:cxnLst/>
              <a:rect l="l" t="t" r="r" b="b"/>
              <a:pathLst>
                <a:path w="2727" h="1178" extrusionOk="0">
                  <a:moveTo>
                    <a:pt x="1214" y="0"/>
                  </a:moveTo>
                  <a:cubicBezTo>
                    <a:pt x="1036" y="0"/>
                    <a:pt x="857" y="42"/>
                    <a:pt x="696" y="143"/>
                  </a:cubicBezTo>
                  <a:cubicBezTo>
                    <a:pt x="0" y="591"/>
                    <a:pt x="674" y="1177"/>
                    <a:pt x="1440" y="1177"/>
                  </a:cubicBezTo>
                  <a:cubicBezTo>
                    <a:pt x="1617" y="1177"/>
                    <a:pt x="1799" y="1146"/>
                    <a:pt x="1970" y="1075"/>
                  </a:cubicBezTo>
                  <a:cubicBezTo>
                    <a:pt x="2726" y="782"/>
                    <a:pt x="1980" y="0"/>
                    <a:pt x="1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1011248" y="210039"/>
              <a:ext cx="87326" cy="58851"/>
            </a:xfrm>
            <a:custGeom>
              <a:avLst/>
              <a:gdLst/>
              <a:ahLst/>
              <a:cxnLst/>
              <a:rect l="l" t="t" r="r" b="b"/>
              <a:pathLst>
                <a:path w="3263" h="2199" extrusionOk="0">
                  <a:moveTo>
                    <a:pt x="1737" y="1"/>
                  </a:moveTo>
                  <a:cubicBezTo>
                    <a:pt x="1312" y="1"/>
                    <a:pt x="928" y="106"/>
                    <a:pt x="799" y="314"/>
                  </a:cubicBezTo>
                  <a:cubicBezTo>
                    <a:pt x="0" y="1474"/>
                    <a:pt x="856" y="1493"/>
                    <a:pt x="1427" y="2025"/>
                  </a:cubicBezTo>
                  <a:cubicBezTo>
                    <a:pt x="1555" y="2145"/>
                    <a:pt x="1715" y="2198"/>
                    <a:pt x="1886" y="2198"/>
                  </a:cubicBezTo>
                  <a:cubicBezTo>
                    <a:pt x="2452" y="2198"/>
                    <a:pt x="3142" y="1614"/>
                    <a:pt x="3215" y="884"/>
                  </a:cubicBezTo>
                  <a:cubicBezTo>
                    <a:pt x="3262" y="291"/>
                    <a:pt x="2443" y="1"/>
                    <a:pt x="1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1095846" y="634425"/>
              <a:ext cx="67656" cy="40813"/>
            </a:xfrm>
            <a:custGeom>
              <a:avLst/>
              <a:gdLst/>
              <a:ahLst/>
              <a:cxnLst/>
              <a:rect l="l" t="t" r="r" b="b"/>
              <a:pathLst>
                <a:path w="2528" h="1525" extrusionOk="0">
                  <a:moveTo>
                    <a:pt x="800" y="1"/>
                  </a:moveTo>
                  <a:cubicBezTo>
                    <a:pt x="481" y="1"/>
                    <a:pt x="220" y="97"/>
                    <a:pt x="168" y="320"/>
                  </a:cubicBezTo>
                  <a:cubicBezTo>
                    <a:pt x="1" y="1000"/>
                    <a:pt x="726" y="1525"/>
                    <a:pt x="1374" y="1525"/>
                  </a:cubicBezTo>
                  <a:cubicBezTo>
                    <a:pt x="1685" y="1525"/>
                    <a:pt x="1979" y="1403"/>
                    <a:pt x="2146" y="1119"/>
                  </a:cubicBezTo>
                  <a:cubicBezTo>
                    <a:pt x="2528" y="487"/>
                    <a:pt x="1516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682114" y="883378"/>
              <a:ext cx="58851" cy="31312"/>
            </a:xfrm>
            <a:custGeom>
              <a:avLst/>
              <a:gdLst/>
              <a:ahLst/>
              <a:cxnLst/>
              <a:rect l="l" t="t" r="r" b="b"/>
              <a:pathLst>
                <a:path w="2199" h="1170" extrusionOk="0">
                  <a:moveTo>
                    <a:pt x="517" y="0"/>
                  </a:moveTo>
                  <a:cubicBezTo>
                    <a:pt x="293" y="0"/>
                    <a:pt x="126" y="55"/>
                    <a:pt x="106" y="186"/>
                  </a:cubicBezTo>
                  <a:cubicBezTo>
                    <a:pt x="0" y="866"/>
                    <a:pt x="393" y="1170"/>
                    <a:pt x="861" y="1170"/>
                  </a:cubicBezTo>
                  <a:cubicBezTo>
                    <a:pt x="1153" y="1170"/>
                    <a:pt x="1474" y="1052"/>
                    <a:pt x="1722" y="833"/>
                  </a:cubicBezTo>
                  <a:cubicBezTo>
                    <a:pt x="2198" y="427"/>
                    <a:pt x="1140" y="0"/>
                    <a:pt x="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746533" y="131167"/>
              <a:ext cx="139888" cy="65809"/>
            </a:xfrm>
            <a:custGeom>
              <a:avLst/>
              <a:gdLst/>
              <a:ahLst/>
              <a:cxnLst/>
              <a:rect l="l" t="t" r="r" b="b"/>
              <a:pathLst>
                <a:path w="5227" h="2459" extrusionOk="0">
                  <a:moveTo>
                    <a:pt x="2796" y="0"/>
                  </a:moveTo>
                  <a:cubicBezTo>
                    <a:pt x="2323" y="0"/>
                    <a:pt x="1860" y="79"/>
                    <a:pt x="1503" y="236"/>
                  </a:cubicBezTo>
                  <a:cubicBezTo>
                    <a:pt x="0" y="902"/>
                    <a:pt x="1332" y="2100"/>
                    <a:pt x="2283" y="2386"/>
                  </a:cubicBezTo>
                  <a:cubicBezTo>
                    <a:pt x="2448" y="2435"/>
                    <a:pt x="2646" y="2459"/>
                    <a:pt x="2859" y="2459"/>
                  </a:cubicBezTo>
                  <a:cubicBezTo>
                    <a:pt x="3872" y="2459"/>
                    <a:pt x="5226" y="1922"/>
                    <a:pt x="5022" y="1073"/>
                  </a:cubicBezTo>
                  <a:cubicBezTo>
                    <a:pt x="4866" y="360"/>
                    <a:pt x="3809" y="0"/>
                    <a:pt x="279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678260" y="94100"/>
              <a:ext cx="251032" cy="155490"/>
            </a:xfrm>
            <a:custGeom>
              <a:avLst/>
              <a:gdLst/>
              <a:ahLst/>
              <a:cxnLst/>
              <a:rect l="l" t="t" r="r" b="b"/>
              <a:pathLst>
                <a:path w="9380" h="5810" extrusionOk="0">
                  <a:moveTo>
                    <a:pt x="4525" y="0"/>
                  </a:moveTo>
                  <a:cubicBezTo>
                    <a:pt x="3720" y="0"/>
                    <a:pt x="2981" y="235"/>
                    <a:pt x="2513" y="784"/>
                  </a:cubicBezTo>
                  <a:cubicBezTo>
                    <a:pt x="1" y="3746"/>
                    <a:pt x="4177" y="5809"/>
                    <a:pt x="5951" y="5809"/>
                  </a:cubicBezTo>
                  <a:cubicBezTo>
                    <a:pt x="6057" y="5809"/>
                    <a:pt x="6154" y="5802"/>
                    <a:pt x="6241" y="5787"/>
                  </a:cubicBezTo>
                  <a:cubicBezTo>
                    <a:pt x="7782" y="5502"/>
                    <a:pt x="9380" y="3504"/>
                    <a:pt x="8334" y="1830"/>
                  </a:cubicBezTo>
                  <a:cubicBezTo>
                    <a:pt x="7648" y="766"/>
                    <a:pt x="5978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738879" y="123031"/>
              <a:ext cx="138951" cy="65300"/>
            </a:xfrm>
            <a:custGeom>
              <a:avLst/>
              <a:gdLst/>
              <a:ahLst/>
              <a:cxnLst/>
              <a:rect l="l" t="t" r="r" b="b"/>
              <a:pathLst>
                <a:path w="5192" h="2440" extrusionOk="0">
                  <a:moveTo>
                    <a:pt x="2774" y="0"/>
                  </a:moveTo>
                  <a:cubicBezTo>
                    <a:pt x="2303" y="0"/>
                    <a:pt x="1842" y="79"/>
                    <a:pt x="1485" y="236"/>
                  </a:cubicBezTo>
                  <a:cubicBezTo>
                    <a:pt x="1" y="902"/>
                    <a:pt x="1313" y="2081"/>
                    <a:pt x="2264" y="2366"/>
                  </a:cubicBezTo>
                  <a:cubicBezTo>
                    <a:pt x="2430" y="2416"/>
                    <a:pt x="2628" y="2440"/>
                    <a:pt x="2840" y="2440"/>
                  </a:cubicBezTo>
                  <a:cubicBezTo>
                    <a:pt x="3849" y="2440"/>
                    <a:pt x="5192" y="1905"/>
                    <a:pt x="5003" y="1073"/>
                  </a:cubicBezTo>
                  <a:cubicBezTo>
                    <a:pt x="4835" y="360"/>
                    <a:pt x="3782" y="0"/>
                    <a:pt x="2774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501676" y="362617"/>
              <a:ext cx="113018" cy="74534"/>
            </a:xfrm>
            <a:custGeom>
              <a:avLst/>
              <a:gdLst/>
              <a:ahLst/>
              <a:cxnLst/>
              <a:rect l="l" t="t" r="r" b="b"/>
              <a:pathLst>
                <a:path w="4223" h="2785" extrusionOk="0">
                  <a:moveTo>
                    <a:pt x="2984" y="1"/>
                  </a:moveTo>
                  <a:cubicBezTo>
                    <a:pt x="2339" y="1"/>
                    <a:pt x="1543" y="220"/>
                    <a:pt x="1046" y="414"/>
                  </a:cubicBezTo>
                  <a:cubicBezTo>
                    <a:pt x="114" y="775"/>
                    <a:pt x="0" y="1955"/>
                    <a:pt x="590" y="2639"/>
                  </a:cubicBezTo>
                  <a:cubicBezTo>
                    <a:pt x="677" y="2740"/>
                    <a:pt x="815" y="2785"/>
                    <a:pt x="986" y="2785"/>
                  </a:cubicBezTo>
                  <a:cubicBezTo>
                    <a:pt x="2008" y="2785"/>
                    <a:pt x="4223" y="1191"/>
                    <a:pt x="3995" y="490"/>
                  </a:cubicBezTo>
                  <a:cubicBezTo>
                    <a:pt x="3879" y="128"/>
                    <a:pt x="3476" y="1"/>
                    <a:pt x="298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465385" y="333846"/>
              <a:ext cx="199193" cy="145080"/>
            </a:xfrm>
            <a:custGeom>
              <a:avLst/>
              <a:gdLst/>
              <a:ahLst/>
              <a:cxnLst/>
              <a:rect l="l" t="t" r="r" b="b"/>
              <a:pathLst>
                <a:path w="7443" h="5421" extrusionOk="0">
                  <a:moveTo>
                    <a:pt x="3612" y="1"/>
                  </a:moveTo>
                  <a:cubicBezTo>
                    <a:pt x="1352" y="1"/>
                    <a:pt x="1" y="2375"/>
                    <a:pt x="234" y="3657"/>
                  </a:cubicBezTo>
                  <a:cubicBezTo>
                    <a:pt x="474" y="4806"/>
                    <a:pt x="1926" y="5420"/>
                    <a:pt x="3230" y="5420"/>
                  </a:cubicBezTo>
                  <a:cubicBezTo>
                    <a:pt x="3782" y="5420"/>
                    <a:pt x="4308" y="5310"/>
                    <a:pt x="4704" y="5084"/>
                  </a:cubicBezTo>
                  <a:cubicBezTo>
                    <a:pt x="6016" y="4323"/>
                    <a:pt x="7443" y="1755"/>
                    <a:pt x="5921" y="766"/>
                  </a:cubicBezTo>
                  <a:cubicBezTo>
                    <a:pt x="5079" y="223"/>
                    <a:pt x="4303" y="1"/>
                    <a:pt x="3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493514" y="354400"/>
              <a:ext cx="113072" cy="74293"/>
            </a:xfrm>
            <a:custGeom>
              <a:avLst/>
              <a:gdLst/>
              <a:ahLst/>
              <a:cxnLst/>
              <a:rect l="l" t="t" r="r" b="b"/>
              <a:pathLst>
                <a:path w="4225" h="2776" extrusionOk="0">
                  <a:moveTo>
                    <a:pt x="3001" y="0"/>
                  </a:moveTo>
                  <a:cubicBezTo>
                    <a:pt x="2353" y="0"/>
                    <a:pt x="1548" y="221"/>
                    <a:pt x="1047" y="417"/>
                  </a:cubicBezTo>
                  <a:cubicBezTo>
                    <a:pt x="115" y="759"/>
                    <a:pt x="1" y="1957"/>
                    <a:pt x="591" y="2642"/>
                  </a:cubicBezTo>
                  <a:cubicBezTo>
                    <a:pt x="672" y="2734"/>
                    <a:pt x="802" y="2776"/>
                    <a:pt x="965" y="2776"/>
                  </a:cubicBezTo>
                  <a:cubicBezTo>
                    <a:pt x="1971" y="2776"/>
                    <a:pt x="4225" y="1194"/>
                    <a:pt x="3995" y="474"/>
                  </a:cubicBezTo>
                  <a:cubicBezTo>
                    <a:pt x="3881" y="124"/>
                    <a:pt x="3485" y="0"/>
                    <a:pt x="30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1050938" y="395134"/>
              <a:ext cx="104320" cy="87032"/>
            </a:xfrm>
            <a:custGeom>
              <a:avLst/>
              <a:gdLst/>
              <a:ahLst/>
              <a:cxnLst/>
              <a:rect l="l" t="t" r="r" b="b"/>
              <a:pathLst>
                <a:path w="3898" h="3252" extrusionOk="0">
                  <a:moveTo>
                    <a:pt x="2634" y="0"/>
                  </a:moveTo>
                  <a:cubicBezTo>
                    <a:pt x="2113" y="0"/>
                    <a:pt x="1522" y="109"/>
                    <a:pt x="1066" y="264"/>
                  </a:cubicBezTo>
                  <a:cubicBezTo>
                    <a:pt x="1" y="625"/>
                    <a:pt x="1" y="2356"/>
                    <a:pt x="743" y="3098"/>
                  </a:cubicBezTo>
                  <a:cubicBezTo>
                    <a:pt x="848" y="3204"/>
                    <a:pt x="985" y="3251"/>
                    <a:pt x="1141" y="3251"/>
                  </a:cubicBezTo>
                  <a:cubicBezTo>
                    <a:pt x="2081" y="3251"/>
                    <a:pt x="3745" y="1555"/>
                    <a:pt x="3843" y="740"/>
                  </a:cubicBezTo>
                  <a:cubicBezTo>
                    <a:pt x="3897" y="196"/>
                    <a:pt x="3329" y="0"/>
                    <a:pt x="263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1013790" y="363313"/>
              <a:ext cx="180727" cy="169487"/>
            </a:xfrm>
            <a:custGeom>
              <a:avLst/>
              <a:gdLst/>
              <a:ahLst/>
              <a:cxnLst/>
              <a:rect l="l" t="t" r="r" b="b"/>
              <a:pathLst>
                <a:path w="6753" h="6333" extrusionOk="0">
                  <a:moveTo>
                    <a:pt x="3201" y="1"/>
                  </a:moveTo>
                  <a:cubicBezTo>
                    <a:pt x="2427" y="1"/>
                    <a:pt x="1705" y="193"/>
                    <a:pt x="1294" y="597"/>
                  </a:cubicBezTo>
                  <a:cubicBezTo>
                    <a:pt x="38" y="1833"/>
                    <a:pt x="0" y="2899"/>
                    <a:pt x="457" y="4135"/>
                  </a:cubicBezTo>
                  <a:cubicBezTo>
                    <a:pt x="864" y="5272"/>
                    <a:pt x="2739" y="6333"/>
                    <a:pt x="4057" y="6333"/>
                  </a:cubicBezTo>
                  <a:cubicBezTo>
                    <a:pt x="4217" y="6333"/>
                    <a:pt x="4368" y="6317"/>
                    <a:pt x="4508" y="6284"/>
                  </a:cubicBezTo>
                  <a:cubicBezTo>
                    <a:pt x="5783" y="5999"/>
                    <a:pt x="6753" y="3412"/>
                    <a:pt x="6353" y="1700"/>
                  </a:cubicBezTo>
                  <a:cubicBezTo>
                    <a:pt x="6110" y="605"/>
                    <a:pt x="4575" y="1"/>
                    <a:pt x="3201" y="1"/>
                  </a:cubicBezTo>
                  <a:close/>
                </a:path>
              </a:pathLst>
            </a:custGeom>
            <a:solidFill>
              <a:srgbClr val="6B3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1042802" y="386971"/>
              <a:ext cx="104293" cy="86871"/>
            </a:xfrm>
            <a:custGeom>
              <a:avLst/>
              <a:gdLst/>
              <a:ahLst/>
              <a:cxnLst/>
              <a:rect l="l" t="t" r="r" b="b"/>
              <a:pathLst>
                <a:path w="3897" h="3246" extrusionOk="0">
                  <a:moveTo>
                    <a:pt x="2633" y="1"/>
                  </a:moveTo>
                  <a:cubicBezTo>
                    <a:pt x="2113" y="1"/>
                    <a:pt x="1521" y="110"/>
                    <a:pt x="1066" y="265"/>
                  </a:cubicBezTo>
                  <a:cubicBezTo>
                    <a:pt x="0" y="626"/>
                    <a:pt x="0" y="2357"/>
                    <a:pt x="723" y="3099"/>
                  </a:cubicBezTo>
                  <a:cubicBezTo>
                    <a:pt x="830" y="3200"/>
                    <a:pt x="967" y="3246"/>
                    <a:pt x="1122" y="3246"/>
                  </a:cubicBezTo>
                  <a:cubicBezTo>
                    <a:pt x="2073" y="3246"/>
                    <a:pt x="3744" y="1558"/>
                    <a:pt x="3843" y="740"/>
                  </a:cubicBezTo>
                  <a:cubicBezTo>
                    <a:pt x="3897" y="196"/>
                    <a:pt x="3329" y="1"/>
                    <a:pt x="263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855432" y="800679"/>
              <a:ext cx="71804" cy="30135"/>
            </a:xfrm>
            <a:custGeom>
              <a:avLst/>
              <a:gdLst/>
              <a:ahLst/>
              <a:cxnLst/>
              <a:rect l="l" t="t" r="r" b="b"/>
              <a:pathLst>
                <a:path w="2683" h="1126" extrusionOk="0">
                  <a:moveTo>
                    <a:pt x="757" y="0"/>
                  </a:moveTo>
                  <a:cubicBezTo>
                    <a:pt x="352" y="0"/>
                    <a:pt x="34" y="84"/>
                    <a:pt x="21" y="290"/>
                  </a:cubicBezTo>
                  <a:cubicBezTo>
                    <a:pt x="1" y="903"/>
                    <a:pt x="593" y="1125"/>
                    <a:pt x="1206" y="1125"/>
                  </a:cubicBezTo>
                  <a:cubicBezTo>
                    <a:pt x="1772" y="1125"/>
                    <a:pt x="2356" y="936"/>
                    <a:pt x="2493" y="689"/>
                  </a:cubicBezTo>
                  <a:cubicBezTo>
                    <a:pt x="2682" y="324"/>
                    <a:pt x="1553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799069" y="773301"/>
              <a:ext cx="173501" cy="103571"/>
            </a:xfrm>
            <a:custGeom>
              <a:avLst/>
              <a:gdLst/>
              <a:ahLst/>
              <a:cxnLst/>
              <a:rect l="l" t="t" r="r" b="b"/>
              <a:pathLst>
                <a:path w="6483" h="3870" extrusionOk="0">
                  <a:moveTo>
                    <a:pt x="3096" y="0"/>
                  </a:moveTo>
                  <a:cubicBezTo>
                    <a:pt x="655" y="0"/>
                    <a:pt x="1" y="1795"/>
                    <a:pt x="871" y="3139"/>
                  </a:cubicBezTo>
                  <a:cubicBezTo>
                    <a:pt x="1200" y="3650"/>
                    <a:pt x="1893" y="3870"/>
                    <a:pt x="2664" y="3870"/>
                  </a:cubicBezTo>
                  <a:cubicBezTo>
                    <a:pt x="3900" y="3870"/>
                    <a:pt x="5334" y="3305"/>
                    <a:pt x="5779" y="2473"/>
                  </a:cubicBezTo>
                  <a:cubicBezTo>
                    <a:pt x="6482" y="1103"/>
                    <a:pt x="4714" y="0"/>
                    <a:pt x="3135" y="0"/>
                  </a:cubicBezTo>
                  <a:cubicBezTo>
                    <a:pt x="3122" y="0"/>
                    <a:pt x="3109" y="0"/>
                    <a:pt x="3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847296" y="792383"/>
              <a:ext cx="71831" cy="30429"/>
            </a:xfrm>
            <a:custGeom>
              <a:avLst/>
              <a:gdLst/>
              <a:ahLst/>
              <a:cxnLst/>
              <a:rect l="l" t="t" r="r" b="b"/>
              <a:pathLst>
                <a:path w="2684" h="1137" extrusionOk="0">
                  <a:moveTo>
                    <a:pt x="728" y="0"/>
                  </a:moveTo>
                  <a:cubicBezTo>
                    <a:pt x="333" y="0"/>
                    <a:pt x="27" y="81"/>
                    <a:pt x="20" y="276"/>
                  </a:cubicBezTo>
                  <a:cubicBezTo>
                    <a:pt x="0" y="906"/>
                    <a:pt x="610" y="1136"/>
                    <a:pt x="1232" y="1136"/>
                  </a:cubicBezTo>
                  <a:cubicBezTo>
                    <a:pt x="1794" y="1136"/>
                    <a:pt x="2367" y="948"/>
                    <a:pt x="2493" y="695"/>
                  </a:cubicBezTo>
                  <a:cubicBezTo>
                    <a:pt x="2684" y="326"/>
                    <a:pt x="1524" y="0"/>
                    <a:pt x="72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529162" y="649574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70" y="439"/>
                    <a:pt x="495" y="1694"/>
                    <a:pt x="248" y="2303"/>
                  </a:cubicBezTo>
                  <a:cubicBezTo>
                    <a:pt x="0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2" y="3924"/>
                  </a:cubicBezTo>
                  <a:cubicBezTo>
                    <a:pt x="2391" y="3924"/>
                    <a:pt x="3643" y="1650"/>
                    <a:pt x="3747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479276" y="618662"/>
              <a:ext cx="196517" cy="177355"/>
            </a:xfrm>
            <a:custGeom>
              <a:avLst/>
              <a:gdLst/>
              <a:ahLst/>
              <a:cxnLst/>
              <a:rect l="l" t="t" r="r" b="b"/>
              <a:pathLst>
                <a:path w="7343" h="6627" extrusionOk="0">
                  <a:moveTo>
                    <a:pt x="4956" y="0"/>
                  </a:moveTo>
                  <a:cubicBezTo>
                    <a:pt x="3858" y="0"/>
                    <a:pt x="2581" y="921"/>
                    <a:pt x="1560" y="1898"/>
                  </a:cubicBezTo>
                  <a:cubicBezTo>
                    <a:pt x="0" y="3382"/>
                    <a:pt x="1313" y="5284"/>
                    <a:pt x="2226" y="6292"/>
                  </a:cubicBezTo>
                  <a:cubicBezTo>
                    <a:pt x="2430" y="6526"/>
                    <a:pt x="2725" y="6626"/>
                    <a:pt x="3067" y="6626"/>
                  </a:cubicBezTo>
                  <a:cubicBezTo>
                    <a:pt x="4224" y="6626"/>
                    <a:pt x="5927" y="5490"/>
                    <a:pt x="6543" y="4580"/>
                  </a:cubicBezTo>
                  <a:cubicBezTo>
                    <a:pt x="7342" y="3420"/>
                    <a:pt x="7133" y="1118"/>
                    <a:pt x="5897" y="281"/>
                  </a:cubicBezTo>
                  <a:cubicBezTo>
                    <a:pt x="5608" y="86"/>
                    <a:pt x="5290" y="0"/>
                    <a:pt x="4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521026" y="641946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1" y="0"/>
                  </a:moveTo>
                  <a:cubicBezTo>
                    <a:pt x="2774" y="0"/>
                    <a:pt x="2586" y="31"/>
                    <a:pt x="2378" y="96"/>
                  </a:cubicBezTo>
                  <a:cubicBezTo>
                    <a:pt x="1370" y="400"/>
                    <a:pt x="495" y="1694"/>
                    <a:pt x="247" y="2302"/>
                  </a:cubicBezTo>
                  <a:cubicBezTo>
                    <a:pt x="0" y="2930"/>
                    <a:pt x="495" y="3368"/>
                    <a:pt x="1331" y="3862"/>
                  </a:cubicBezTo>
                  <a:cubicBezTo>
                    <a:pt x="1401" y="3904"/>
                    <a:pt x="1475" y="3923"/>
                    <a:pt x="1552" y="3923"/>
                  </a:cubicBezTo>
                  <a:cubicBezTo>
                    <a:pt x="2390" y="3923"/>
                    <a:pt x="3643" y="1652"/>
                    <a:pt x="3747" y="990"/>
                  </a:cubicBezTo>
                  <a:cubicBezTo>
                    <a:pt x="3867" y="407"/>
                    <a:pt x="3552" y="0"/>
                    <a:pt x="294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2"/>
          <p:cNvGrpSpPr/>
          <p:nvPr/>
        </p:nvGrpSpPr>
        <p:grpSpPr>
          <a:xfrm>
            <a:off x="7950052" y="3411738"/>
            <a:ext cx="1070045" cy="1045102"/>
            <a:chOff x="297527" y="0"/>
            <a:chExt cx="1070045" cy="1045102"/>
          </a:xfrm>
        </p:grpSpPr>
        <p:sp>
          <p:nvSpPr>
            <p:cNvPr id="264" name="Google Shape;264;p2"/>
            <p:cNvSpPr/>
            <p:nvPr/>
          </p:nvSpPr>
          <p:spPr>
            <a:xfrm>
              <a:off x="385096" y="65115"/>
              <a:ext cx="864375" cy="791983"/>
            </a:xfrm>
            <a:custGeom>
              <a:avLst/>
              <a:gdLst/>
              <a:ahLst/>
              <a:cxnLst/>
              <a:rect l="l" t="t" r="r" b="b"/>
              <a:pathLst>
                <a:path w="32298" h="29593" extrusionOk="0">
                  <a:moveTo>
                    <a:pt x="16757" y="1"/>
                  </a:moveTo>
                  <a:cubicBezTo>
                    <a:pt x="16170" y="1"/>
                    <a:pt x="15586" y="65"/>
                    <a:pt x="15027" y="213"/>
                  </a:cubicBezTo>
                  <a:cubicBezTo>
                    <a:pt x="11755" y="1107"/>
                    <a:pt x="6810" y="4131"/>
                    <a:pt x="4927" y="5767"/>
                  </a:cubicBezTo>
                  <a:cubicBezTo>
                    <a:pt x="3025" y="7383"/>
                    <a:pt x="2435" y="10693"/>
                    <a:pt x="1884" y="12043"/>
                  </a:cubicBezTo>
                  <a:cubicBezTo>
                    <a:pt x="1332" y="13413"/>
                    <a:pt x="723" y="16513"/>
                    <a:pt x="362" y="18948"/>
                  </a:cubicBezTo>
                  <a:cubicBezTo>
                    <a:pt x="0" y="21345"/>
                    <a:pt x="1009" y="25719"/>
                    <a:pt x="3710" y="28173"/>
                  </a:cubicBezTo>
                  <a:cubicBezTo>
                    <a:pt x="4942" y="29274"/>
                    <a:pt x="6684" y="29592"/>
                    <a:pt x="8409" y="29592"/>
                  </a:cubicBezTo>
                  <a:cubicBezTo>
                    <a:pt x="10438" y="29592"/>
                    <a:pt x="12442" y="29152"/>
                    <a:pt x="13562" y="29029"/>
                  </a:cubicBezTo>
                  <a:cubicBezTo>
                    <a:pt x="15617" y="28782"/>
                    <a:pt x="18337" y="25168"/>
                    <a:pt x="20429" y="23893"/>
                  </a:cubicBezTo>
                  <a:cubicBezTo>
                    <a:pt x="22521" y="22581"/>
                    <a:pt x="23263" y="19519"/>
                    <a:pt x="25165" y="18701"/>
                  </a:cubicBezTo>
                  <a:cubicBezTo>
                    <a:pt x="27067" y="17902"/>
                    <a:pt x="30814" y="14744"/>
                    <a:pt x="31556" y="12709"/>
                  </a:cubicBezTo>
                  <a:cubicBezTo>
                    <a:pt x="32298" y="10693"/>
                    <a:pt x="29369" y="5291"/>
                    <a:pt x="28418" y="3998"/>
                  </a:cubicBezTo>
                  <a:cubicBezTo>
                    <a:pt x="27467" y="2685"/>
                    <a:pt x="24043" y="2799"/>
                    <a:pt x="22825" y="1905"/>
                  </a:cubicBezTo>
                  <a:cubicBezTo>
                    <a:pt x="21839" y="1166"/>
                    <a:pt x="19266" y="1"/>
                    <a:pt x="167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1045853" y="536391"/>
              <a:ext cx="253013" cy="242870"/>
            </a:xfrm>
            <a:custGeom>
              <a:avLst/>
              <a:gdLst/>
              <a:ahLst/>
              <a:cxnLst/>
              <a:rect l="l" t="t" r="r" b="b"/>
              <a:pathLst>
                <a:path w="9454" h="9075" extrusionOk="0">
                  <a:moveTo>
                    <a:pt x="7193" y="1"/>
                  </a:moveTo>
                  <a:cubicBezTo>
                    <a:pt x="6298" y="1"/>
                    <a:pt x="5104" y="600"/>
                    <a:pt x="3748" y="1339"/>
                  </a:cubicBezTo>
                  <a:cubicBezTo>
                    <a:pt x="1846" y="2385"/>
                    <a:pt x="362" y="4268"/>
                    <a:pt x="191" y="5923"/>
                  </a:cubicBezTo>
                  <a:cubicBezTo>
                    <a:pt x="0" y="7597"/>
                    <a:pt x="1313" y="8852"/>
                    <a:pt x="3443" y="9061"/>
                  </a:cubicBezTo>
                  <a:cubicBezTo>
                    <a:pt x="3531" y="9070"/>
                    <a:pt x="3618" y="9074"/>
                    <a:pt x="3705" y="9074"/>
                  </a:cubicBezTo>
                  <a:cubicBezTo>
                    <a:pt x="5746" y="9074"/>
                    <a:pt x="7535" y="6778"/>
                    <a:pt x="8484" y="5409"/>
                  </a:cubicBezTo>
                  <a:cubicBezTo>
                    <a:pt x="9454" y="3983"/>
                    <a:pt x="9207" y="1986"/>
                    <a:pt x="8408" y="673"/>
                  </a:cubicBezTo>
                  <a:cubicBezTo>
                    <a:pt x="8117" y="196"/>
                    <a:pt x="7704" y="1"/>
                    <a:pt x="719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779612" y="377015"/>
              <a:ext cx="106595" cy="76032"/>
            </a:xfrm>
            <a:custGeom>
              <a:avLst/>
              <a:gdLst/>
              <a:ahLst/>
              <a:cxnLst/>
              <a:rect l="l" t="t" r="r" b="b"/>
              <a:pathLst>
                <a:path w="3983" h="2841" extrusionOk="0">
                  <a:moveTo>
                    <a:pt x="1669" y="0"/>
                  </a:moveTo>
                  <a:cubicBezTo>
                    <a:pt x="1467" y="0"/>
                    <a:pt x="1273" y="44"/>
                    <a:pt x="1104" y="142"/>
                  </a:cubicBezTo>
                  <a:cubicBezTo>
                    <a:pt x="1" y="751"/>
                    <a:pt x="647" y="2082"/>
                    <a:pt x="1180" y="2634"/>
                  </a:cubicBezTo>
                  <a:cubicBezTo>
                    <a:pt x="1314" y="2778"/>
                    <a:pt x="1470" y="2840"/>
                    <a:pt x="1642" y="2840"/>
                  </a:cubicBezTo>
                  <a:cubicBezTo>
                    <a:pt x="2128" y="2840"/>
                    <a:pt x="2739" y="2340"/>
                    <a:pt x="3329" y="1778"/>
                  </a:cubicBezTo>
                  <a:cubicBezTo>
                    <a:pt x="3983" y="1156"/>
                    <a:pt x="2713" y="0"/>
                    <a:pt x="166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771476" y="368558"/>
              <a:ext cx="106675" cy="76113"/>
            </a:xfrm>
            <a:custGeom>
              <a:avLst/>
              <a:gdLst/>
              <a:ahLst/>
              <a:cxnLst/>
              <a:rect l="l" t="t" r="r" b="b"/>
              <a:pathLst>
                <a:path w="3986" h="2844" extrusionOk="0">
                  <a:moveTo>
                    <a:pt x="1653" y="1"/>
                  </a:moveTo>
                  <a:cubicBezTo>
                    <a:pt x="1457" y="1"/>
                    <a:pt x="1269" y="42"/>
                    <a:pt x="1103" y="135"/>
                  </a:cubicBezTo>
                  <a:cubicBezTo>
                    <a:pt x="0" y="763"/>
                    <a:pt x="647" y="2094"/>
                    <a:pt x="1161" y="2646"/>
                  </a:cubicBezTo>
                  <a:cubicBezTo>
                    <a:pt x="1299" y="2784"/>
                    <a:pt x="1457" y="2844"/>
                    <a:pt x="1630" y="2844"/>
                  </a:cubicBezTo>
                  <a:cubicBezTo>
                    <a:pt x="2125" y="2844"/>
                    <a:pt x="2737" y="2353"/>
                    <a:pt x="3329" y="1790"/>
                  </a:cubicBezTo>
                  <a:cubicBezTo>
                    <a:pt x="3986" y="1165"/>
                    <a:pt x="2700" y="1"/>
                    <a:pt x="165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834584" y="616253"/>
              <a:ext cx="87620" cy="66237"/>
            </a:xfrm>
            <a:custGeom>
              <a:avLst/>
              <a:gdLst/>
              <a:ahLst/>
              <a:cxnLst/>
              <a:rect l="l" t="t" r="r" b="b"/>
              <a:pathLst>
                <a:path w="3274" h="2475" extrusionOk="0">
                  <a:moveTo>
                    <a:pt x="1270" y="1"/>
                  </a:moveTo>
                  <a:cubicBezTo>
                    <a:pt x="1153" y="1"/>
                    <a:pt x="1040" y="16"/>
                    <a:pt x="933" y="48"/>
                  </a:cubicBezTo>
                  <a:cubicBezTo>
                    <a:pt x="1" y="333"/>
                    <a:pt x="419" y="1665"/>
                    <a:pt x="933" y="2254"/>
                  </a:cubicBezTo>
                  <a:cubicBezTo>
                    <a:pt x="1059" y="2410"/>
                    <a:pt x="1212" y="2475"/>
                    <a:pt x="1378" y="2475"/>
                  </a:cubicBezTo>
                  <a:cubicBezTo>
                    <a:pt x="1860" y="2475"/>
                    <a:pt x="2453" y="1927"/>
                    <a:pt x="2835" y="1474"/>
                  </a:cubicBezTo>
                  <a:cubicBezTo>
                    <a:pt x="3274" y="917"/>
                    <a:pt x="2185" y="1"/>
                    <a:pt x="127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826448" y="607635"/>
              <a:ext cx="87139" cy="66719"/>
            </a:xfrm>
            <a:custGeom>
              <a:avLst/>
              <a:gdLst/>
              <a:ahLst/>
              <a:cxnLst/>
              <a:rect l="l" t="t" r="r" b="b"/>
              <a:pathLst>
                <a:path w="3256" h="2493" extrusionOk="0">
                  <a:moveTo>
                    <a:pt x="1245" y="0"/>
                  </a:moveTo>
                  <a:cubicBezTo>
                    <a:pt x="1131" y="0"/>
                    <a:pt x="1019" y="15"/>
                    <a:pt x="914" y="47"/>
                  </a:cubicBezTo>
                  <a:cubicBezTo>
                    <a:pt x="1" y="332"/>
                    <a:pt x="419" y="1663"/>
                    <a:pt x="914" y="2272"/>
                  </a:cubicBezTo>
                  <a:cubicBezTo>
                    <a:pt x="1040" y="2427"/>
                    <a:pt x="1193" y="2492"/>
                    <a:pt x="1360" y="2492"/>
                  </a:cubicBezTo>
                  <a:cubicBezTo>
                    <a:pt x="1847" y="2492"/>
                    <a:pt x="2447" y="1940"/>
                    <a:pt x="2816" y="1473"/>
                  </a:cubicBezTo>
                  <a:cubicBezTo>
                    <a:pt x="3255" y="932"/>
                    <a:pt x="2162" y="0"/>
                    <a:pt x="124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474057" y="578276"/>
              <a:ext cx="62143" cy="36932"/>
            </a:xfrm>
            <a:custGeom>
              <a:avLst/>
              <a:gdLst/>
              <a:ahLst/>
              <a:cxnLst/>
              <a:rect l="l" t="t" r="r" b="b"/>
              <a:pathLst>
                <a:path w="2322" h="1380" extrusionOk="0">
                  <a:moveTo>
                    <a:pt x="1102" y="1"/>
                  </a:moveTo>
                  <a:cubicBezTo>
                    <a:pt x="1007" y="1"/>
                    <a:pt x="913" y="25"/>
                    <a:pt x="823" y="78"/>
                  </a:cubicBezTo>
                  <a:cubicBezTo>
                    <a:pt x="0" y="578"/>
                    <a:pt x="463" y="1379"/>
                    <a:pt x="1168" y="1379"/>
                  </a:cubicBezTo>
                  <a:cubicBezTo>
                    <a:pt x="1295" y="1379"/>
                    <a:pt x="1429" y="1354"/>
                    <a:pt x="1565" y="1296"/>
                  </a:cubicBezTo>
                  <a:cubicBezTo>
                    <a:pt x="2322" y="983"/>
                    <a:pt x="1712" y="1"/>
                    <a:pt x="1102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465546" y="570140"/>
              <a:ext cx="63026" cy="36905"/>
            </a:xfrm>
            <a:custGeom>
              <a:avLst/>
              <a:gdLst/>
              <a:ahLst/>
              <a:cxnLst/>
              <a:rect l="l" t="t" r="r" b="b"/>
              <a:pathLst>
                <a:path w="2355" h="1379" extrusionOk="0">
                  <a:moveTo>
                    <a:pt x="1135" y="0"/>
                  </a:moveTo>
                  <a:cubicBezTo>
                    <a:pt x="1040" y="0"/>
                    <a:pt x="945" y="24"/>
                    <a:pt x="856" y="78"/>
                  </a:cubicBezTo>
                  <a:cubicBezTo>
                    <a:pt x="1" y="578"/>
                    <a:pt x="473" y="1379"/>
                    <a:pt x="1193" y="1379"/>
                  </a:cubicBezTo>
                  <a:cubicBezTo>
                    <a:pt x="1322" y="1379"/>
                    <a:pt x="1459" y="1353"/>
                    <a:pt x="1597" y="1295"/>
                  </a:cubicBezTo>
                  <a:cubicBezTo>
                    <a:pt x="2355" y="983"/>
                    <a:pt x="1744" y="0"/>
                    <a:pt x="113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640684" y="214401"/>
              <a:ext cx="73195" cy="31366"/>
            </a:xfrm>
            <a:custGeom>
              <a:avLst/>
              <a:gdLst/>
              <a:ahLst/>
              <a:cxnLst/>
              <a:rect l="l" t="t" r="r" b="b"/>
              <a:pathLst>
                <a:path w="2735" h="1172" extrusionOk="0">
                  <a:moveTo>
                    <a:pt x="1229" y="1"/>
                  </a:moveTo>
                  <a:cubicBezTo>
                    <a:pt x="1048" y="1"/>
                    <a:pt x="867" y="45"/>
                    <a:pt x="703" y="151"/>
                  </a:cubicBezTo>
                  <a:cubicBezTo>
                    <a:pt x="0" y="603"/>
                    <a:pt x="694" y="1171"/>
                    <a:pt x="1481" y="1171"/>
                  </a:cubicBezTo>
                  <a:cubicBezTo>
                    <a:pt x="1653" y="1171"/>
                    <a:pt x="1829" y="1144"/>
                    <a:pt x="1996" y="1083"/>
                  </a:cubicBezTo>
                  <a:cubicBezTo>
                    <a:pt x="2734" y="790"/>
                    <a:pt x="1993" y="1"/>
                    <a:pt x="122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632629" y="206265"/>
              <a:ext cx="73008" cy="31018"/>
            </a:xfrm>
            <a:custGeom>
              <a:avLst/>
              <a:gdLst/>
              <a:ahLst/>
              <a:cxnLst/>
              <a:rect l="l" t="t" r="r" b="b"/>
              <a:pathLst>
                <a:path w="2728" h="1159" extrusionOk="0">
                  <a:moveTo>
                    <a:pt x="1227" y="0"/>
                  </a:moveTo>
                  <a:cubicBezTo>
                    <a:pt x="1046" y="0"/>
                    <a:pt x="863" y="44"/>
                    <a:pt x="699" y="150"/>
                  </a:cubicBezTo>
                  <a:cubicBezTo>
                    <a:pt x="1" y="585"/>
                    <a:pt x="683" y="1159"/>
                    <a:pt x="1454" y="1159"/>
                  </a:cubicBezTo>
                  <a:cubicBezTo>
                    <a:pt x="1628" y="1159"/>
                    <a:pt x="1806" y="1130"/>
                    <a:pt x="1974" y="1063"/>
                  </a:cubicBezTo>
                  <a:cubicBezTo>
                    <a:pt x="2727" y="787"/>
                    <a:pt x="1989" y="0"/>
                    <a:pt x="122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1060626" y="226552"/>
              <a:ext cx="86791" cy="58824"/>
            </a:xfrm>
            <a:custGeom>
              <a:avLst/>
              <a:gdLst/>
              <a:ahLst/>
              <a:cxnLst/>
              <a:rect l="l" t="t" r="r" b="b"/>
              <a:pathLst>
                <a:path w="3243" h="2198" extrusionOk="0">
                  <a:moveTo>
                    <a:pt x="1730" y="1"/>
                  </a:moveTo>
                  <a:cubicBezTo>
                    <a:pt x="1304" y="1"/>
                    <a:pt x="916" y="104"/>
                    <a:pt x="780" y="305"/>
                  </a:cubicBezTo>
                  <a:cubicBezTo>
                    <a:pt x="0" y="1485"/>
                    <a:pt x="856" y="1504"/>
                    <a:pt x="1427" y="2017"/>
                  </a:cubicBezTo>
                  <a:cubicBezTo>
                    <a:pt x="1552" y="2142"/>
                    <a:pt x="1710" y="2198"/>
                    <a:pt x="1881" y="2198"/>
                  </a:cubicBezTo>
                  <a:cubicBezTo>
                    <a:pt x="2437" y="2198"/>
                    <a:pt x="3123" y="1604"/>
                    <a:pt x="3196" y="876"/>
                  </a:cubicBezTo>
                  <a:cubicBezTo>
                    <a:pt x="3243" y="283"/>
                    <a:pt x="2434" y="1"/>
                    <a:pt x="17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1051955" y="218202"/>
              <a:ext cx="87326" cy="58824"/>
            </a:xfrm>
            <a:custGeom>
              <a:avLst/>
              <a:gdLst/>
              <a:ahLst/>
              <a:cxnLst/>
              <a:rect l="l" t="t" r="r" b="b"/>
              <a:pathLst>
                <a:path w="3263" h="2198" extrusionOk="0">
                  <a:moveTo>
                    <a:pt x="1738" y="0"/>
                  </a:moveTo>
                  <a:cubicBezTo>
                    <a:pt x="1313" y="0"/>
                    <a:pt x="928" y="106"/>
                    <a:pt x="800" y="313"/>
                  </a:cubicBezTo>
                  <a:cubicBezTo>
                    <a:pt x="1" y="1473"/>
                    <a:pt x="857" y="1511"/>
                    <a:pt x="1427" y="2025"/>
                  </a:cubicBezTo>
                  <a:cubicBezTo>
                    <a:pt x="1556" y="2144"/>
                    <a:pt x="1716" y="2198"/>
                    <a:pt x="1887" y="2198"/>
                  </a:cubicBezTo>
                  <a:cubicBezTo>
                    <a:pt x="2453" y="2198"/>
                    <a:pt x="3142" y="1613"/>
                    <a:pt x="3215" y="884"/>
                  </a:cubicBezTo>
                  <a:cubicBezTo>
                    <a:pt x="3263" y="290"/>
                    <a:pt x="2444" y="0"/>
                    <a:pt x="173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1144877" y="650831"/>
              <a:ext cx="67549" cy="41080"/>
            </a:xfrm>
            <a:custGeom>
              <a:avLst/>
              <a:gdLst/>
              <a:ahLst/>
              <a:cxnLst/>
              <a:rect l="l" t="t" r="r" b="b"/>
              <a:pathLst>
                <a:path w="2524" h="1535" extrusionOk="0">
                  <a:moveTo>
                    <a:pt x="788" y="1"/>
                  </a:moveTo>
                  <a:cubicBezTo>
                    <a:pt x="477" y="1"/>
                    <a:pt x="227" y="96"/>
                    <a:pt x="181" y="316"/>
                  </a:cubicBezTo>
                  <a:cubicBezTo>
                    <a:pt x="0" y="1000"/>
                    <a:pt x="730" y="1535"/>
                    <a:pt x="1379" y="1535"/>
                  </a:cubicBezTo>
                  <a:cubicBezTo>
                    <a:pt x="1686" y="1535"/>
                    <a:pt x="1975" y="1415"/>
                    <a:pt x="2140" y="1133"/>
                  </a:cubicBezTo>
                  <a:cubicBezTo>
                    <a:pt x="2524" y="498"/>
                    <a:pt x="1498" y="1"/>
                    <a:pt x="78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1136553" y="642695"/>
              <a:ext cx="67709" cy="40813"/>
            </a:xfrm>
            <a:custGeom>
              <a:avLst/>
              <a:gdLst/>
              <a:ahLst/>
              <a:cxnLst/>
              <a:rect l="l" t="t" r="r" b="b"/>
              <a:pathLst>
                <a:path w="2530" h="1525" extrusionOk="0">
                  <a:moveTo>
                    <a:pt x="791" y="0"/>
                  </a:moveTo>
                  <a:cubicBezTo>
                    <a:pt x="476" y="0"/>
                    <a:pt x="221" y="95"/>
                    <a:pt x="168" y="315"/>
                  </a:cubicBezTo>
                  <a:cubicBezTo>
                    <a:pt x="1" y="985"/>
                    <a:pt x="733" y="1525"/>
                    <a:pt x="1382" y="1525"/>
                  </a:cubicBezTo>
                  <a:cubicBezTo>
                    <a:pt x="1691" y="1525"/>
                    <a:pt x="1981" y="1402"/>
                    <a:pt x="2147" y="1114"/>
                  </a:cubicBezTo>
                  <a:cubicBezTo>
                    <a:pt x="2530" y="493"/>
                    <a:pt x="1507" y="0"/>
                    <a:pt x="7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731278" y="899945"/>
              <a:ext cx="58503" cy="30937"/>
            </a:xfrm>
            <a:custGeom>
              <a:avLst/>
              <a:gdLst/>
              <a:ahLst/>
              <a:cxnLst/>
              <a:rect l="l" t="t" r="r" b="b"/>
              <a:pathLst>
                <a:path w="2186" h="1156" extrusionOk="0">
                  <a:moveTo>
                    <a:pt x="513" y="0"/>
                  </a:moveTo>
                  <a:cubicBezTo>
                    <a:pt x="286" y="0"/>
                    <a:pt x="115" y="58"/>
                    <a:pt x="95" y="195"/>
                  </a:cubicBezTo>
                  <a:cubicBezTo>
                    <a:pt x="1" y="853"/>
                    <a:pt x="401" y="1155"/>
                    <a:pt x="869" y="1155"/>
                  </a:cubicBezTo>
                  <a:cubicBezTo>
                    <a:pt x="1157" y="1155"/>
                    <a:pt x="1472" y="1040"/>
                    <a:pt x="1711" y="822"/>
                  </a:cubicBezTo>
                  <a:cubicBezTo>
                    <a:pt x="2186" y="432"/>
                    <a:pt x="1136" y="0"/>
                    <a:pt x="51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723008" y="891514"/>
              <a:ext cx="59199" cy="31205"/>
            </a:xfrm>
            <a:custGeom>
              <a:avLst/>
              <a:gdLst/>
              <a:ahLst/>
              <a:cxnLst/>
              <a:rect l="l" t="t" r="r" b="b"/>
              <a:pathLst>
                <a:path w="2212" h="1166" extrusionOk="0">
                  <a:moveTo>
                    <a:pt x="530" y="1"/>
                  </a:moveTo>
                  <a:cubicBezTo>
                    <a:pt x="306" y="1"/>
                    <a:pt x="139" y="56"/>
                    <a:pt x="118" y="186"/>
                  </a:cubicBezTo>
                  <a:cubicBezTo>
                    <a:pt x="0" y="858"/>
                    <a:pt x="394" y="1165"/>
                    <a:pt x="869" y="1165"/>
                  </a:cubicBezTo>
                  <a:cubicBezTo>
                    <a:pt x="1160" y="1165"/>
                    <a:pt x="1482" y="1050"/>
                    <a:pt x="1735" y="833"/>
                  </a:cubicBezTo>
                  <a:cubicBezTo>
                    <a:pt x="2211" y="427"/>
                    <a:pt x="1152" y="1"/>
                    <a:pt x="5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727879" y="110024"/>
              <a:ext cx="250283" cy="155437"/>
            </a:xfrm>
            <a:custGeom>
              <a:avLst/>
              <a:gdLst/>
              <a:ahLst/>
              <a:cxnLst/>
              <a:rect l="l" t="t" r="r" b="b"/>
              <a:pathLst>
                <a:path w="9352" h="5808" extrusionOk="0">
                  <a:moveTo>
                    <a:pt x="4507" y="1"/>
                  </a:moveTo>
                  <a:cubicBezTo>
                    <a:pt x="3698" y="1"/>
                    <a:pt x="2955" y="240"/>
                    <a:pt x="2485" y="798"/>
                  </a:cubicBezTo>
                  <a:cubicBezTo>
                    <a:pt x="0" y="3748"/>
                    <a:pt x="4136" y="5807"/>
                    <a:pt x="5905" y="5807"/>
                  </a:cubicBezTo>
                  <a:cubicBezTo>
                    <a:pt x="6018" y="5807"/>
                    <a:pt x="6122" y="5799"/>
                    <a:pt x="6213" y="5781"/>
                  </a:cubicBezTo>
                  <a:cubicBezTo>
                    <a:pt x="7773" y="5496"/>
                    <a:pt x="9352" y="3499"/>
                    <a:pt x="8306" y="1844"/>
                  </a:cubicBezTo>
                  <a:cubicBezTo>
                    <a:pt x="7622" y="770"/>
                    <a:pt x="5958" y="1"/>
                    <a:pt x="45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788257" y="139303"/>
              <a:ext cx="138871" cy="65836"/>
            </a:xfrm>
            <a:custGeom>
              <a:avLst/>
              <a:gdLst/>
              <a:ahLst/>
              <a:cxnLst/>
              <a:rect l="l" t="t" r="r" b="b"/>
              <a:pathLst>
                <a:path w="5189" h="2460" extrusionOk="0">
                  <a:moveTo>
                    <a:pt x="2759" y="1"/>
                  </a:moveTo>
                  <a:cubicBezTo>
                    <a:pt x="2286" y="1"/>
                    <a:pt x="1823" y="79"/>
                    <a:pt x="1466" y="237"/>
                  </a:cubicBezTo>
                  <a:cubicBezTo>
                    <a:pt x="1" y="902"/>
                    <a:pt x="1294" y="2101"/>
                    <a:pt x="2245" y="2386"/>
                  </a:cubicBezTo>
                  <a:cubicBezTo>
                    <a:pt x="2411" y="2436"/>
                    <a:pt x="2609" y="2459"/>
                    <a:pt x="2822" y="2459"/>
                  </a:cubicBezTo>
                  <a:cubicBezTo>
                    <a:pt x="3835" y="2459"/>
                    <a:pt x="5189" y="1922"/>
                    <a:pt x="4984" y="1074"/>
                  </a:cubicBezTo>
                  <a:cubicBezTo>
                    <a:pt x="4829" y="360"/>
                    <a:pt x="3772" y="1"/>
                    <a:pt x="2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719449" y="102397"/>
              <a:ext cx="250577" cy="155330"/>
            </a:xfrm>
            <a:custGeom>
              <a:avLst/>
              <a:gdLst/>
              <a:ahLst/>
              <a:cxnLst/>
              <a:rect l="l" t="t" r="r" b="b"/>
              <a:pathLst>
                <a:path w="9363" h="5804" extrusionOk="0">
                  <a:moveTo>
                    <a:pt x="4518" y="0"/>
                  </a:moveTo>
                  <a:cubicBezTo>
                    <a:pt x="3708" y="0"/>
                    <a:pt x="2966" y="239"/>
                    <a:pt x="2496" y="798"/>
                  </a:cubicBezTo>
                  <a:cubicBezTo>
                    <a:pt x="0" y="3724"/>
                    <a:pt x="4182" y="5803"/>
                    <a:pt x="5938" y="5803"/>
                  </a:cubicBezTo>
                  <a:cubicBezTo>
                    <a:pt x="6043" y="5803"/>
                    <a:pt x="6139" y="5796"/>
                    <a:pt x="6224" y="5781"/>
                  </a:cubicBezTo>
                  <a:cubicBezTo>
                    <a:pt x="7765" y="5496"/>
                    <a:pt x="9362" y="3499"/>
                    <a:pt x="8316" y="1844"/>
                  </a:cubicBezTo>
                  <a:cubicBezTo>
                    <a:pt x="7632" y="769"/>
                    <a:pt x="5968" y="0"/>
                    <a:pt x="45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779612" y="131167"/>
              <a:ext cx="138951" cy="65809"/>
            </a:xfrm>
            <a:custGeom>
              <a:avLst/>
              <a:gdLst/>
              <a:ahLst/>
              <a:cxnLst/>
              <a:rect l="l" t="t" r="r" b="b"/>
              <a:pathLst>
                <a:path w="5192" h="2459" extrusionOk="0">
                  <a:moveTo>
                    <a:pt x="2765" y="0"/>
                  </a:moveTo>
                  <a:cubicBezTo>
                    <a:pt x="2294" y="0"/>
                    <a:pt x="1835" y="79"/>
                    <a:pt x="1484" y="236"/>
                  </a:cubicBezTo>
                  <a:cubicBezTo>
                    <a:pt x="1" y="902"/>
                    <a:pt x="1294" y="2062"/>
                    <a:pt x="2264" y="2386"/>
                  </a:cubicBezTo>
                  <a:cubicBezTo>
                    <a:pt x="2429" y="2435"/>
                    <a:pt x="2627" y="2459"/>
                    <a:pt x="2839" y="2459"/>
                  </a:cubicBezTo>
                  <a:cubicBezTo>
                    <a:pt x="3848" y="2459"/>
                    <a:pt x="5192" y="1922"/>
                    <a:pt x="5003" y="1073"/>
                  </a:cubicBezTo>
                  <a:cubicBezTo>
                    <a:pt x="4835" y="360"/>
                    <a:pt x="3773" y="0"/>
                    <a:pt x="276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515299" y="350065"/>
              <a:ext cx="198658" cy="144651"/>
            </a:xfrm>
            <a:custGeom>
              <a:avLst/>
              <a:gdLst/>
              <a:ahLst/>
              <a:cxnLst/>
              <a:rect l="l" t="t" r="r" b="b"/>
              <a:pathLst>
                <a:path w="7423" h="5405" extrusionOk="0">
                  <a:moveTo>
                    <a:pt x="3596" y="1"/>
                  </a:moveTo>
                  <a:cubicBezTo>
                    <a:pt x="1337" y="1"/>
                    <a:pt x="0" y="2361"/>
                    <a:pt x="233" y="3641"/>
                  </a:cubicBezTo>
                  <a:cubicBezTo>
                    <a:pt x="460" y="4790"/>
                    <a:pt x="1917" y="5404"/>
                    <a:pt x="3225" y="5404"/>
                  </a:cubicBezTo>
                  <a:cubicBezTo>
                    <a:pt x="3779" y="5404"/>
                    <a:pt x="4307" y="5294"/>
                    <a:pt x="4703" y="5067"/>
                  </a:cubicBezTo>
                  <a:cubicBezTo>
                    <a:pt x="6015" y="4307"/>
                    <a:pt x="7423" y="1739"/>
                    <a:pt x="5920" y="769"/>
                  </a:cubicBezTo>
                  <a:cubicBezTo>
                    <a:pt x="5071" y="223"/>
                    <a:pt x="4290" y="1"/>
                    <a:pt x="359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542383" y="370780"/>
              <a:ext cx="113553" cy="74400"/>
            </a:xfrm>
            <a:custGeom>
              <a:avLst/>
              <a:gdLst/>
              <a:ahLst/>
              <a:cxnLst/>
              <a:rect l="l" t="t" r="r" b="b"/>
              <a:pathLst>
                <a:path w="4243" h="2780" extrusionOk="0">
                  <a:moveTo>
                    <a:pt x="3018" y="0"/>
                  </a:moveTo>
                  <a:cubicBezTo>
                    <a:pt x="2375" y="0"/>
                    <a:pt x="1573" y="219"/>
                    <a:pt x="1066" y="413"/>
                  </a:cubicBezTo>
                  <a:cubicBezTo>
                    <a:pt x="115" y="775"/>
                    <a:pt x="1" y="1954"/>
                    <a:pt x="629" y="2639"/>
                  </a:cubicBezTo>
                  <a:cubicBezTo>
                    <a:pt x="712" y="2736"/>
                    <a:pt x="846" y="2779"/>
                    <a:pt x="1013" y="2779"/>
                  </a:cubicBezTo>
                  <a:cubicBezTo>
                    <a:pt x="2021" y="2779"/>
                    <a:pt x="4243" y="1207"/>
                    <a:pt x="4014" y="489"/>
                  </a:cubicBezTo>
                  <a:cubicBezTo>
                    <a:pt x="3907" y="127"/>
                    <a:pt x="3509" y="0"/>
                    <a:pt x="30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506761" y="342223"/>
              <a:ext cx="199059" cy="144839"/>
            </a:xfrm>
            <a:custGeom>
              <a:avLst/>
              <a:gdLst/>
              <a:ahLst/>
              <a:cxnLst/>
              <a:rect l="l" t="t" r="r" b="b"/>
              <a:pathLst>
                <a:path w="7438" h="5412" extrusionOk="0">
                  <a:moveTo>
                    <a:pt x="3587" y="0"/>
                  </a:moveTo>
                  <a:cubicBezTo>
                    <a:pt x="1332" y="0"/>
                    <a:pt x="1" y="2369"/>
                    <a:pt x="248" y="3649"/>
                  </a:cubicBezTo>
                  <a:cubicBezTo>
                    <a:pt x="475" y="4798"/>
                    <a:pt x="1931" y="5412"/>
                    <a:pt x="3240" y="5412"/>
                  </a:cubicBezTo>
                  <a:cubicBezTo>
                    <a:pt x="3794" y="5412"/>
                    <a:pt x="4321" y="5302"/>
                    <a:pt x="4718" y="5075"/>
                  </a:cubicBezTo>
                  <a:cubicBezTo>
                    <a:pt x="6011" y="4314"/>
                    <a:pt x="7438" y="1747"/>
                    <a:pt x="5916" y="776"/>
                  </a:cubicBezTo>
                  <a:cubicBezTo>
                    <a:pt x="5065" y="225"/>
                    <a:pt x="4282" y="0"/>
                    <a:pt x="358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534247" y="362617"/>
              <a:ext cx="113553" cy="74534"/>
            </a:xfrm>
            <a:custGeom>
              <a:avLst/>
              <a:gdLst/>
              <a:ahLst/>
              <a:cxnLst/>
              <a:rect l="l" t="t" r="r" b="b"/>
              <a:pathLst>
                <a:path w="4243" h="2785" extrusionOk="0">
                  <a:moveTo>
                    <a:pt x="3004" y="1"/>
                  </a:moveTo>
                  <a:cubicBezTo>
                    <a:pt x="2359" y="1"/>
                    <a:pt x="1562" y="220"/>
                    <a:pt x="1066" y="414"/>
                  </a:cubicBezTo>
                  <a:cubicBezTo>
                    <a:pt x="115" y="775"/>
                    <a:pt x="1" y="1955"/>
                    <a:pt x="609" y="2639"/>
                  </a:cubicBezTo>
                  <a:cubicBezTo>
                    <a:pt x="696" y="2740"/>
                    <a:pt x="834" y="2785"/>
                    <a:pt x="1005" y="2785"/>
                  </a:cubicBezTo>
                  <a:cubicBezTo>
                    <a:pt x="2027" y="2785"/>
                    <a:pt x="4242" y="1191"/>
                    <a:pt x="4014" y="490"/>
                  </a:cubicBezTo>
                  <a:cubicBezTo>
                    <a:pt x="3899" y="128"/>
                    <a:pt x="3495" y="1"/>
                    <a:pt x="300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1063677" y="379959"/>
              <a:ext cx="180219" cy="169139"/>
            </a:xfrm>
            <a:custGeom>
              <a:avLst/>
              <a:gdLst/>
              <a:ahLst/>
              <a:cxnLst/>
              <a:rect l="l" t="t" r="r" b="b"/>
              <a:pathLst>
                <a:path w="6734" h="6320" extrusionOk="0">
                  <a:moveTo>
                    <a:pt x="3183" y="1"/>
                  </a:moveTo>
                  <a:cubicBezTo>
                    <a:pt x="2401" y="1"/>
                    <a:pt x="1670" y="195"/>
                    <a:pt x="1256" y="603"/>
                  </a:cubicBezTo>
                  <a:cubicBezTo>
                    <a:pt x="0" y="1839"/>
                    <a:pt x="0" y="2885"/>
                    <a:pt x="419" y="4141"/>
                  </a:cubicBezTo>
                  <a:cubicBezTo>
                    <a:pt x="826" y="5260"/>
                    <a:pt x="2701" y="6319"/>
                    <a:pt x="4019" y="6319"/>
                  </a:cubicBezTo>
                  <a:cubicBezTo>
                    <a:pt x="4179" y="6319"/>
                    <a:pt x="4330" y="6304"/>
                    <a:pt x="4470" y="6271"/>
                  </a:cubicBezTo>
                  <a:cubicBezTo>
                    <a:pt x="5745" y="5986"/>
                    <a:pt x="6734" y="3399"/>
                    <a:pt x="6315" y="1687"/>
                  </a:cubicBezTo>
                  <a:cubicBezTo>
                    <a:pt x="6073" y="597"/>
                    <a:pt x="4551" y="1"/>
                    <a:pt x="318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1091671" y="403484"/>
              <a:ext cx="105310" cy="86818"/>
            </a:xfrm>
            <a:custGeom>
              <a:avLst/>
              <a:gdLst/>
              <a:ahLst/>
              <a:cxnLst/>
              <a:rect l="l" t="t" r="r" b="b"/>
              <a:pathLst>
                <a:path w="3935" h="3244" extrusionOk="0">
                  <a:moveTo>
                    <a:pt x="2677" y="0"/>
                  </a:moveTo>
                  <a:cubicBezTo>
                    <a:pt x="2152" y="0"/>
                    <a:pt x="1551" y="109"/>
                    <a:pt x="1085" y="256"/>
                  </a:cubicBezTo>
                  <a:cubicBezTo>
                    <a:pt x="0" y="618"/>
                    <a:pt x="19" y="2349"/>
                    <a:pt x="761" y="3091"/>
                  </a:cubicBezTo>
                  <a:cubicBezTo>
                    <a:pt x="870" y="3196"/>
                    <a:pt x="1008" y="3243"/>
                    <a:pt x="1166" y="3243"/>
                  </a:cubicBezTo>
                  <a:cubicBezTo>
                    <a:pt x="2115" y="3243"/>
                    <a:pt x="3766" y="1547"/>
                    <a:pt x="3881" y="732"/>
                  </a:cubicBezTo>
                  <a:cubicBezTo>
                    <a:pt x="3935" y="190"/>
                    <a:pt x="3372" y="0"/>
                    <a:pt x="26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1055514" y="371690"/>
              <a:ext cx="179737" cy="169273"/>
            </a:xfrm>
            <a:custGeom>
              <a:avLst/>
              <a:gdLst/>
              <a:ahLst/>
              <a:cxnLst/>
              <a:rect l="l" t="t" r="r" b="b"/>
              <a:pathLst>
                <a:path w="6716" h="6325" extrusionOk="0">
                  <a:moveTo>
                    <a:pt x="3166" y="0"/>
                  </a:moveTo>
                  <a:cubicBezTo>
                    <a:pt x="2391" y="0"/>
                    <a:pt x="1668" y="191"/>
                    <a:pt x="1256" y="588"/>
                  </a:cubicBezTo>
                  <a:cubicBezTo>
                    <a:pt x="20" y="1825"/>
                    <a:pt x="1" y="2909"/>
                    <a:pt x="419" y="4145"/>
                  </a:cubicBezTo>
                  <a:cubicBezTo>
                    <a:pt x="826" y="5265"/>
                    <a:pt x="2701" y="6324"/>
                    <a:pt x="4020" y="6324"/>
                  </a:cubicBezTo>
                  <a:cubicBezTo>
                    <a:pt x="4179" y="6324"/>
                    <a:pt x="4331" y="6309"/>
                    <a:pt x="4471" y="6276"/>
                  </a:cubicBezTo>
                  <a:cubicBezTo>
                    <a:pt x="5745" y="5990"/>
                    <a:pt x="6715" y="3404"/>
                    <a:pt x="6316" y="1692"/>
                  </a:cubicBezTo>
                  <a:cubicBezTo>
                    <a:pt x="6073" y="597"/>
                    <a:pt x="4539" y="0"/>
                    <a:pt x="31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1083535" y="395134"/>
              <a:ext cx="104802" cy="87032"/>
            </a:xfrm>
            <a:custGeom>
              <a:avLst/>
              <a:gdLst/>
              <a:ahLst/>
              <a:cxnLst/>
              <a:rect l="l" t="t" r="r" b="b"/>
              <a:pathLst>
                <a:path w="3916" h="3252" extrusionOk="0">
                  <a:moveTo>
                    <a:pt x="2652" y="0"/>
                  </a:moveTo>
                  <a:cubicBezTo>
                    <a:pt x="2132" y="0"/>
                    <a:pt x="1540" y="109"/>
                    <a:pt x="1084" y="264"/>
                  </a:cubicBezTo>
                  <a:cubicBezTo>
                    <a:pt x="0" y="625"/>
                    <a:pt x="19" y="2356"/>
                    <a:pt x="761" y="3098"/>
                  </a:cubicBezTo>
                  <a:cubicBezTo>
                    <a:pt x="869" y="3204"/>
                    <a:pt x="1008" y="3251"/>
                    <a:pt x="1166" y="3251"/>
                  </a:cubicBezTo>
                  <a:cubicBezTo>
                    <a:pt x="2114" y="3251"/>
                    <a:pt x="3763" y="1555"/>
                    <a:pt x="3861" y="740"/>
                  </a:cubicBezTo>
                  <a:cubicBezTo>
                    <a:pt x="3916" y="196"/>
                    <a:pt x="3348" y="0"/>
                    <a:pt x="2652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848447" y="789573"/>
              <a:ext cx="172993" cy="103731"/>
            </a:xfrm>
            <a:custGeom>
              <a:avLst/>
              <a:gdLst/>
              <a:ahLst/>
              <a:cxnLst/>
              <a:rect l="l" t="t" r="r" b="b"/>
              <a:pathLst>
                <a:path w="6464" h="3876" extrusionOk="0">
                  <a:moveTo>
                    <a:pt x="3077" y="1"/>
                  </a:moveTo>
                  <a:cubicBezTo>
                    <a:pt x="636" y="1"/>
                    <a:pt x="1" y="1796"/>
                    <a:pt x="852" y="3139"/>
                  </a:cubicBezTo>
                  <a:cubicBezTo>
                    <a:pt x="1183" y="3653"/>
                    <a:pt x="1882" y="3875"/>
                    <a:pt x="2657" y="3875"/>
                  </a:cubicBezTo>
                  <a:cubicBezTo>
                    <a:pt x="3890" y="3875"/>
                    <a:pt x="5316" y="3314"/>
                    <a:pt x="5760" y="2474"/>
                  </a:cubicBezTo>
                  <a:cubicBezTo>
                    <a:pt x="6463" y="1123"/>
                    <a:pt x="4714" y="1"/>
                    <a:pt x="3116" y="1"/>
                  </a:cubicBezTo>
                  <a:cubicBezTo>
                    <a:pt x="3103" y="1"/>
                    <a:pt x="3090" y="1"/>
                    <a:pt x="30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896166" y="808307"/>
              <a:ext cx="71804" cy="30723"/>
            </a:xfrm>
            <a:custGeom>
              <a:avLst/>
              <a:gdLst/>
              <a:ahLst/>
              <a:cxnLst/>
              <a:rect l="l" t="t" r="r" b="b"/>
              <a:pathLst>
                <a:path w="2683" h="1148" extrusionOk="0">
                  <a:moveTo>
                    <a:pt x="757" y="0"/>
                  </a:moveTo>
                  <a:cubicBezTo>
                    <a:pt x="352" y="0"/>
                    <a:pt x="33" y="84"/>
                    <a:pt x="20" y="290"/>
                  </a:cubicBezTo>
                  <a:cubicBezTo>
                    <a:pt x="1" y="916"/>
                    <a:pt x="608" y="1147"/>
                    <a:pt x="1228" y="1147"/>
                  </a:cubicBezTo>
                  <a:cubicBezTo>
                    <a:pt x="1796" y="1147"/>
                    <a:pt x="2375" y="953"/>
                    <a:pt x="2493" y="689"/>
                  </a:cubicBezTo>
                  <a:cubicBezTo>
                    <a:pt x="2682" y="324"/>
                    <a:pt x="1552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840311" y="781437"/>
              <a:ext cx="172993" cy="103571"/>
            </a:xfrm>
            <a:custGeom>
              <a:avLst/>
              <a:gdLst/>
              <a:ahLst/>
              <a:cxnLst/>
              <a:rect l="l" t="t" r="r" b="b"/>
              <a:pathLst>
                <a:path w="6464" h="3870" extrusionOk="0">
                  <a:moveTo>
                    <a:pt x="3077" y="0"/>
                  </a:moveTo>
                  <a:cubicBezTo>
                    <a:pt x="636" y="0"/>
                    <a:pt x="1" y="1796"/>
                    <a:pt x="852" y="3139"/>
                  </a:cubicBezTo>
                  <a:cubicBezTo>
                    <a:pt x="1181" y="3650"/>
                    <a:pt x="1874" y="3870"/>
                    <a:pt x="2645" y="3870"/>
                  </a:cubicBezTo>
                  <a:cubicBezTo>
                    <a:pt x="3880" y="3870"/>
                    <a:pt x="5314" y="3305"/>
                    <a:pt x="5759" y="2473"/>
                  </a:cubicBezTo>
                  <a:cubicBezTo>
                    <a:pt x="6463" y="1123"/>
                    <a:pt x="4713" y="1"/>
                    <a:pt x="3115" y="1"/>
                  </a:cubicBezTo>
                  <a:cubicBezTo>
                    <a:pt x="3103" y="0"/>
                    <a:pt x="3090" y="0"/>
                    <a:pt x="30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888030" y="800679"/>
              <a:ext cx="71777" cy="30135"/>
            </a:xfrm>
            <a:custGeom>
              <a:avLst/>
              <a:gdLst/>
              <a:ahLst/>
              <a:cxnLst/>
              <a:rect l="l" t="t" r="r" b="b"/>
              <a:pathLst>
                <a:path w="2682" h="1126" extrusionOk="0">
                  <a:moveTo>
                    <a:pt x="748" y="0"/>
                  </a:moveTo>
                  <a:cubicBezTo>
                    <a:pt x="343" y="0"/>
                    <a:pt x="26" y="84"/>
                    <a:pt x="20" y="290"/>
                  </a:cubicBezTo>
                  <a:cubicBezTo>
                    <a:pt x="0" y="903"/>
                    <a:pt x="598" y="1125"/>
                    <a:pt x="1213" y="1125"/>
                  </a:cubicBezTo>
                  <a:cubicBezTo>
                    <a:pt x="1781" y="1125"/>
                    <a:pt x="2365" y="936"/>
                    <a:pt x="2493" y="689"/>
                  </a:cubicBezTo>
                  <a:cubicBezTo>
                    <a:pt x="2682" y="324"/>
                    <a:pt x="1544" y="0"/>
                    <a:pt x="74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528654" y="634640"/>
              <a:ext cx="196517" cy="177382"/>
            </a:xfrm>
            <a:custGeom>
              <a:avLst/>
              <a:gdLst/>
              <a:ahLst/>
              <a:cxnLst/>
              <a:rect l="l" t="t" r="r" b="b"/>
              <a:pathLst>
                <a:path w="7343" h="6628" extrusionOk="0">
                  <a:moveTo>
                    <a:pt x="4959" y="1"/>
                  </a:moveTo>
                  <a:cubicBezTo>
                    <a:pt x="3855" y="1"/>
                    <a:pt x="2563" y="912"/>
                    <a:pt x="1541" y="1891"/>
                  </a:cubicBezTo>
                  <a:cubicBezTo>
                    <a:pt x="0" y="3393"/>
                    <a:pt x="1294" y="5276"/>
                    <a:pt x="2207" y="6303"/>
                  </a:cubicBezTo>
                  <a:cubicBezTo>
                    <a:pt x="2409" y="6531"/>
                    <a:pt x="2699" y="6628"/>
                    <a:pt x="3036" y="6628"/>
                  </a:cubicBezTo>
                  <a:cubicBezTo>
                    <a:pt x="4193" y="6628"/>
                    <a:pt x="5906" y="5490"/>
                    <a:pt x="6524" y="4592"/>
                  </a:cubicBezTo>
                  <a:cubicBezTo>
                    <a:pt x="7342" y="3412"/>
                    <a:pt x="7133" y="1111"/>
                    <a:pt x="5897" y="274"/>
                  </a:cubicBezTo>
                  <a:cubicBezTo>
                    <a:pt x="5610" y="84"/>
                    <a:pt x="5293" y="1"/>
                    <a:pt x="49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569896" y="657977"/>
              <a:ext cx="103464" cy="104748"/>
            </a:xfrm>
            <a:custGeom>
              <a:avLst/>
              <a:gdLst/>
              <a:ahLst/>
              <a:cxnLst/>
              <a:rect l="l" t="t" r="r" b="b"/>
              <a:pathLst>
                <a:path w="3866" h="3914" extrusionOk="0">
                  <a:moveTo>
                    <a:pt x="2961" y="0"/>
                  </a:moveTo>
                  <a:cubicBezTo>
                    <a:pt x="2790" y="0"/>
                    <a:pt x="2594" y="33"/>
                    <a:pt x="2378" y="106"/>
                  </a:cubicBezTo>
                  <a:cubicBezTo>
                    <a:pt x="1408" y="429"/>
                    <a:pt x="495" y="1684"/>
                    <a:pt x="266" y="2312"/>
                  </a:cubicBezTo>
                  <a:cubicBezTo>
                    <a:pt x="0" y="2921"/>
                    <a:pt x="495" y="3358"/>
                    <a:pt x="1331" y="3853"/>
                  </a:cubicBezTo>
                  <a:cubicBezTo>
                    <a:pt x="1402" y="3895"/>
                    <a:pt x="1477" y="3914"/>
                    <a:pt x="1556" y="3914"/>
                  </a:cubicBezTo>
                  <a:cubicBezTo>
                    <a:pt x="2406" y="3914"/>
                    <a:pt x="3643" y="1642"/>
                    <a:pt x="3747" y="981"/>
                  </a:cubicBezTo>
                  <a:cubicBezTo>
                    <a:pt x="3865" y="404"/>
                    <a:pt x="3559" y="0"/>
                    <a:pt x="29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521026" y="627012"/>
              <a:ext cx="196009" cy="177382"/>
            </a:xfrm>
            <a:custGeom>
              <a:avLst/>
              <a:gdLst/>
              <a:ahLst/>
              <a:cxnLst/>
              <a:rect l="l" t="t" r="r" b="b"/>
              <a:pathLst>
                <a:path w="7324" h="6628" extrusionOk="0">
                  <a:moveTo>
                    <a:pt x="4924" y="0"/>
                  </a:moveTo>
                  <a:cubicBezTo>
                    <a:pt x="3824" y="0"/>
                    <a:pt x="2544" y="912"/>
                    <a:pt x="1522" y="1890"/>
                  </a:cubicBezTo>
                  <a:cubicBezTo>
                    <a:pt x="0" y="3374"/>
                    <a:pt x="1293" y="5238"/>
                    <a:pt x="2187" y="6303"/>
                  </a:cubicBezTo>
                  <a:cubicBezTo>
                    <a:pt x="2389" y="6531"/>
                    <a:pt x="2679" y="6627"/>
                    <a:pt x="3017" y="6627"/>
                  </a:cubicBezTo>
                  <a:cubicBezTo>
                    <a:pt x="4173" y="6627"/>
                    <a:pt x="5887" y="5490"/>
                    <a:pt x="6505" y="4591"/>
                  </a:cubicBezTo>
                  <a:cubicBezTo>
                    <a:pt x="7323" y="3412"/>
                    <a:pt x="7095" y="1110"/>
                    <a:pt x="5858" y="274"/>
                  </a:cubicBezTo>
                  <a:cubicBezTo>
                    <a:pt x="5571" y="84"/>
                    <a:pt x="5256" y="0"/>
                    <a:pt x="492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561733" y="649574"/>
              <a:ext cx="103517" cy="105016"/>
            </a:xfrm>
            <a:custGeom>
              <a:avLst/>
              <a:gdLst/>
              <a:ahLst/>
              <a:cxnLst/>
              <a:rect l="l" t="t" r="r" b="b"/>
              <a:pathLst>
                <a:path w="3868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89" y="439"/>
                    <a:pt x="495" y="1694"/>
                    <a:pt x="248" y="2303"/>
                  </a:cubicBezTo>
                  <a:cubicBezTo>
                    <a:pt x="1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3" y="3924"/>
                  </a:cubicBezTo>
                  <a:cubicBezTo>
                    <a:pt x="2391" y="3924"/>
                    <a:pt x="3643" y="1650"/>
                    <a:pt x="3748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97527" y="0"/>
              <a:ext cx="1070045" cy="1045102"/>
            </a:xfrm>
            <a:custGeom>
              <a:avLst/>
              <a:gdLst/>
              <a:ahLst/>
              <a:cxnLst/>
              <a:rect l="l" t="t" r="r" b="b"/>
              <a:pathLst>
                <a:path w="39983" h="39051" extrusionOk="0">
                  <a:moveTo>
                    <a:pt x="19918" y="0"/>
                  </a:moveTo>
                  <a:cubicBezTo>
                    <a:pt x="15810" y="0"/>
                    <a:pt x="11360" y="2356"/>
                    <a:pt x="8408" y="4472"/>
                  </a:cubicBezTo>
                  <a:cubicBezTo>
                    <a:pt x="1865" y="9151"/>
                    <a:pt x="1941" y="14648"/>
                    <a:pt x="1542" y="15846"/>
                  </a:cubicBezTo>
                  <a:cubicBezTo>
                    <a:pt x="1142" y="16987"/>
                    <a:pt x="1" y="21305"/>
                    <a:pt x="495" y="25071"/>
                  </a:cubicBezTo>
                  <a:cubicBezTo>
                    <a:pt x="1028" y="28818"/>
                    <a:pt x="3729" y="32052"/>
                    <a:pt x="6164" y="33288"/>
                  </a:cubicBezTo>
                  <a:cubicBezTo>
                    <a:pt x="8598" y="34524"/>
                    <a:pt x="10196" y="36636"/>
                    <a:pt x="12402" y="37720"/>
                  </a:cubicBezTo>
                  <a:cubicBezTo>
                    <a:pt x="13826" y="38409"/>
                    <a:pt x="17962" y="39051"/>
                    <a:pt x="21050" y="39051"/>
                  </a:cubicBezTo>
                  <a:cubicBezTo>
                    <a:pt x="21882" y="39051"/>
                    <a:pt x="22638" y="39004"/>
                    <a:pt x="23244" y="38899"/>
                  </a:cubicBezTo>
                  <a:cubicBezTo>
                    <a:pt x="26097" y="38405"/>
                    <a:pt x="27410" y="35552"/>
                    <a:pt x="28247" y="35152"/>
                  </a:cubicBezTo>
                  <a:cubicBezTo>
                    <a:pt x="29046" y="34734"/>
                    <a:pt x="31899" y="34239"/>
                    <a:pt x="34752" y="32109"/>
                  </a:cubicBezTo>
                  <a:cubicBezTo>
                    <a:pt x="37586" y="29959"/>
                    <a:pt x="39697" y="23968"/>
                    <a:pt x="39850" y="21381"/>
                  </a:cubicBezTo>
                  <a:cubicBezTo>
                    <a:pt x="39983" y="18794"/>
                    <a:pt x="37966" y="16245"/>
                    <a:pt x="37871" y="14229"/>
                  </a:cubicBezTo>
                  <a:cubicBezTo>
                    <a:pt x="37776" y="12194"/>
                    <a:pt x="35665" y="8276"/>
                    <a:pt x="33097" y="5670"/>
                  </a:cubicBezTo>
                  <a:cubicBezTo>
                    <a:pt x="30529" y="3064"/>
                    <a:pt x="27847" y="3140"/>
                    <a:pt x="26668" y="2569"/>
                  </a:cubicBezTo>
                  <a:cubicBezTo>
                    <a:pt x="25489" y="1999"/>
                    <a:pt x="26421" y="1143"/>
                    <a:pt x="21856" y="192"/>
                  </a:cubicBezTo>
                  <a:cubicBezTo>
                    <a:pt x="21224" y="61"/>
                    <a:pt x="20575" y="0"/>
                    <a:pt x="19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33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344871" y="56792"/>
              <a:ext cx="863894" cy="792170"/>
            </a:xfrm>
            <a:custGeom>
              <a:avLst/>
              <a:gdLst/>
              <a:ahLst/>
              <a:cxnLst/>
              <a:rect l="l" t="t" r="r" b="b"/>
              <a:pathLst>
                <a:path w="32280" h="29600" extrusionOk="0">
                  <a:moveTo>
                    <a:pt x="16759" y="0"/>
                  </a:moveTo>
                  <a:cubicBezTo>
                    <a:pt x="16164" y="0"/>
                    <a:pt x="15573" y="66"/>
                    <a:pt x="15008" y="219"/>
                  </a:cubicBezTo>
                  <a:cubicBezTo>
                    <a:pt x="11718" y="1113"/>
                    <a:pt x="6791" y="4137"/>
                    <a:pt x="4908" y="5792"/>
                  </a:cubicBezTo>
                  <a:cubicBezTo>
                    <a:pt x="3006" y="7409"/>
                    <a:pt x="2416" y="10719"/>
                    <a:pt x="1865" y="12069"/>
                  </a:cubicBezTo>
                  <a:cubicBezTo>
                    <a:pt x="1313" y="13439"/>
                    <a:pt x="705" y="16539"/>
                    <a:pt x="343" y="18974"/>
                  </a:cubicBezTo>
                  <a:cubicBezTo>
                    <a:pt x="1" y="21389"/>
                    <a:pt x="1009" y="25764"/>
                    <a:pt x="3691" y="28180"/>
                  </a:cubicBezTo>
                  <a:cubicBezTo>
                    <a:pt x="4932" y="29281"/>
                    <a:pt x="6675" y="29599"/>
                    <a:pt x="8398" y="29599"/>
                  </a:cubicBezTo>
                  <a:cubicBezTo>
                    <a:pt x="10425" y="29599"/>
                    <a:pt x="12423" y="29159"/>
                    <a:pt x="13544" y="29036"/>
                  </a:cubicBezTo>
                  <a:cubicBezTo>
                    <a:pt x="15617" y="28788"/>
                    <a:pt x="18318" y="25174"/>
                    <a:pt x="20410" y="23900"/>
                  </a:cubicBezTo>
                  <a:cubicBezTo>
                    <a:pt x="22502" y="22588"/>
                    <a:pt x="23244" y="19525"/>
                    <a:pt x="25146" y="18707"/>
                  </a:cubicBezTo>
                  <a:cubicBezTo>
                    <a:pt x="27048" y="17909"/>
                    <a:pt x="30796" y="14732"/>
                    <a:pt x="31537" y="12716"/>
                  </a:cubicBezTo>
                  <a:cubicBezTo>
                    <a:pt x="32279" y="10700"/>
                    <a:pt x="29350" y="5298"/>
                    <a:pt x="28399" y="3985"/>
                  </a:cubicBezTo>
                  <a:cubicBezTo>
                    <a:pt x="27448" y="2692"/>
                    <a:pt x="24024" y="2806"/>
                    <a:pt x="22807" y="1893"/>
                  </a:cubicBezTo>
                  <a:cubicBezTo>
                    <a:pt x="21838" y="1170"/>
                    <a:pt x="19266" y="0"/>
                    <a:pt x="1675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1005119" y="528121"/>
              <a:ext cx="253039" cy="242977"/>
            </a:xfrm>
            <a:custGeom>
              <a:avLst/>
              <a:gdLst/>
              <a:ahLst/>
              <a:cxnLst/>
              <a:rect l="l" t="t" r="r" b="b"/>
              <a:pathLst>
                <a:path w="9455" h="9079" extrusionOk="0">
                  <a:moveTo>
                    <a:pt x="7184" y="1"/>
                  </a:moveTo>
                  <a:cubicBezTo>
                    <a:pt x="6290" y="1"/>
                    <a:pt x="5099" y="596"/>
                    <a:pt x="3748" y="1344"/>
                  </a:cubicBezTo>
                  <a:cubicBezTo>
                    <a:pt x="1846" y="2390"/>
                    <a:pt x="362" y="4254"/>
                    <a:pt x="191" y="5928"/>
                  </a:cubicBezTo>
                  <a:cubicBezTo>
                    <a:pt x="1" y="7583"/>
                    <a:pt x="1313" y="8857"/>
                    <a:pt x="3444" y="9066"/>
                  </a:cubicBezTo>
                  <a:cubicBezTo>
                    <a:pt x="3530" y="9075"/>
                    <a:pt x="3617" y="9079"/>
                    <a:pt x="3703" y="9079"/>
                  </a:cubicBezTo>
                  <a:cubicBezTo>
                    <a:pt x="5745" y="9079"/>
                    <a:pt x="7535" y="6764"/>
                    <a:pt x="8484" y="5395"/>
                  </a:cubicBezTo>
                  <a:cubicBezTo>
                    <a:pt x="9454" y="3969"/>
                    <a:pt x="9207" y="1971"/>
                    <a:pt x="8408" y="678"/>
                  </a:cubicBezTo>
                  <a:cubicBezTo>
                    <a:pt x="8116" y="198"/>
                    <a:pt x="7699" y="1"/>
                    <a:pt x="7184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461451" y="237257"/>
              <a:ext cx="905616" cy="807344"/>
            </a:xfrm>
            <a:custGeom>
              <a:avLst/>
              <a:gdLst/>
              <a:ahLst/>
              <a:cxnLst/>
              <a:rect l="l" t="t" r="r" b="b"/>
              <a:pathLst>
                <a:path w="33839" h="30167" extrusionOk="0">
                  <a:moveTo>
                    <a:pt x="29483" y="0"/>
                  </a:moveTo>
                  <a:lnTo>
                    <a:pt x="29483" y="0"/>
                  </a:lnTo>
                  <a:cubicBezTo>
                    <a:pt x="30586" y="4280"/>
                    <a:pt x="30053" y="6410"/>
                    <a:pt x="30624" y="8845"/>
                  </a:cubicBezTo>
                  <a:cubicBezTo>
                    <a:pt x="31195" y="11318"/>
                    <a:pt x="32336" y="12611"/>
                    <a:pt x="30966" y="16168"/>
                  </a:cubicBezTo>
                  <a:cubicBezTo>
                    <a:pt x="29578" y="19744"/>
                    <a:pt x="27124" y="22711"/>
                    <a:pt x="25089" y="23282"/>
                  </a:cubicBezTo>
                  <a:cubicBezTo>
                    <a:pt x="23035" y="23852"/>
                    <a:pt x="21380" y="24670"/>
                    <a:pt x="19706" y="26534"/>
                  </a:cubicBezTo>
                  <a:cubicBezTo>
                    <a:pt x="18294" y="28141"/>
                    <a:pt x="16355" y="28945"/>
                    <a:pt x="14304" y="28945"/>
                  </a:cubicBezTo>
                  <a:cubicBezTo>
                    <a:pt x="13951" y="28945"/>
                    <a:pt x="13596" y="28921"/>
                    <a:pt x="13239" y="28874"/>
                  </a:cubicBezTo>
                  <a:cubicBezTo>
                    <a:pt x="10823" y="28532"/>
                    <a:pt x="7171" y="27961"/>
                    <a:pt x="5992" y="26991"/>
                  </a:cubicBezTo>
                  <a:cubicBezTo>
                    <a:pt x="4832" y="26040"/>
                    <a:pt x="2911" y="25336"/>
                    <a:pt x="1" y="24404"/>
                  </a:cubicBezTo>
                  <a:lnTo>
                    <a:pt x="1" y="24404"/>
                  </a:lnTo>
                  <a:cubicBezTo>
                    <a:pt x="2454" y="25640"/>
                    <a:pt x="4052" y="27752"/>
                    <a:pt x="6258" y="28817"/>
                  </a:cubicBezTo>
                  <a:cubicBezTo>
                    <a:pt x="7682" y="29521"/>
                    <a:pt x="11823" y="30167"/>
                    <a:pt x="14910" y="30167"/>
                  </a:cubicBezTo>
                  <a:cubicBezTo>
                    <a:pt x="15741" y="30167"/>
                    <a:pt x="16495" y="30120"/>
                    <a:pt x="17100" y="30015"/>
                  </a:cubicBezTo>
                  <a:cubicBezTo>
                    <a:pt x="19953" y="29521"/>
                    <a:pt x="21266" y="26667"/>
                    <a:pt x="22084" y="26249"/>
                  </a:cubicBezTo>
                  <a:cubicBezTo>
                    <a:pt x="22902" y="25850"/>
                    <a:pt x="25755" y="25355"/>
                    <a:pt x="28608" y="23206"/>
                  </a:cubicBezTo>
                  <a:cubicBezTo>
                    <a:pt x="31442" y="21075"/>
                    <a:pt x="33553" y="15084"/>
                    <a:pt x="33686" y="12497"/>
                  </a:cubicBezTo>
                  <a:cubicBezTo>
                    <a:pt x="33839" y="9891"/>
                    <a:pt x="31822" y="7361"/>
                    <a:pt x="31727" y="5326"/>
                  </a:cubicBezTo>
                  <a:cubicBezTo>
                    <a:pt x="31670" y="4052"/>
                    <a:pt x="30776" y="1998"/>
                    <a:pt x="29483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730743" y="360422"/>
              <a:ext cx="106675" cy="75818"/>
            </a:xfrm>
            <a:custGeom>
              <a:avLst/>
              <a:gdLst/>
              <a:ahLst/>
              <a:cxnLst/>
              <a:rect l="l" t="t" r="r" b="b"/>
              <a:pathLst>
                <a:path w="3986" h="2833" extrusionOk="0">
                  <a:moveTo>
                    <a:pt x="1654" y="0"/>
                  </a:moveTo>
                  <a:cubicBezTo>
                    <a:pt x="1457" y="0"/>
                    <a:pt x="1269" y="41"/>
                    <a:pt x="1104" y="135"/>
                  </a:cubicBezTo>
                  <a:cubicBezTo>
                    <a:pt x="1" y="781"/>
                    <a:pt x="647" y="2075"/>
                    <a:pt x="1161" y="2626"/>
                  </a:cubicBezTo>
                  <a:cubicBezTo>
                    <a:pt x="1300" y="2770"/>
                    <a:pt x="1460" y="2833"/>
                    <a:pt x="1634" y="2833"/>
                  </a:cubicBezTo>
                  <a:cubicBezTo>
                    <a:pt x="2128" y="2833"/>
                    <a:pt x="2739" y="2333"/>
                    <a:pt x="3329" y="1770"/>
                  </a:cubicBezTo>
                  <a:cubicBezTo>
                    <a:pt x="3986" y="1162"/>
                    <a:pt x="2701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784697" y="599473"/>
              <a:ext cx="88611" cy="66532"/>
            </a:xfrm>
            <a:custGeom>
              <a:avLst/>
              <a:gdLst/>
              <a:ahLst/>
              <a:cxnLst/>
              <a:rect l="l" t="t" r="r" b="b"/>
              <a:pathLst>
                <a:path w="3311" h="2486" extrusionOk="0">
                  <a:moveTo>
                    <a:pt x="1284" y="1"/>
                  </a:moveTo>
                  <a:cubicBezTo>
                    <a:pt x="1170" y="1"/>
                    <a:pt x="1058" y="15"/>
                    <a:pt x="952" y="47"/>
                  </a:cubicBezTo>
                  <a:cubicBezTo>
                    <a:pt x="1" y="332"/>
                    <a:pt x="457" y="1664"/>
                    <a:pt x="952" y="2254"/>
                  </a:cubicBezTo>
                  <a:cubicBezTo>
                    <a:pt x="1086" y="2417"/>
                    <a:pt x="1245" y="2485"/>
                    <a:pt x="1417" y="2485"/>
                  </a:cubicBezTo>
                  <a:cubicBezTo>
                    <a:pt x="1904" y="2485"/>
                    <a:pt x="2488" y="1938"/>
                    <a:pt x="2854" y="1474"/>
                  </a:cubicBezTo>
                  <a:cubicBezTo>
                    <a:pt x="3310" y="933"/>
                    <a:pt x="2204" y="1"/>
                    <a:pt x="1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424812" y="561843"/>
              <a:ext cx="62357" cy="36584"/>
            </a:xfrm>
            <a:custGeom>
              <a:avLst/>
              <a:gdLst/>
              <a:ahLst/>
              <a:cxnLst/>
              <a:rect l="l" t="t" r="r" b="b"/>
              <a:pathLst>
                <a:path w="2330" h="1367" extrusionOk="0">
                  <a:moveTo>
                    <a:pt x="1124" y="0"/>
                  </a:moveTo>
                  <a:cubicBezTo>
                    <a:pt x="1027" y="0"/>
                    <a:pt x="929" y="26"/>
                    <a:pt x="837" y="84"/>
                  </a:cubicBezTo>
                  <a:cubicBezTo>
                    <a:pt x="0" y="582"/>
                    <a:pt x="470" y="1367"/>
                    <a:pt x="1164" y="1367"/>
                  </a:cubicBezTo>
                  <a:cubicBezTo>
                    <a:pt x="1291" y="1367"/>
                    <a:pt x="1425" y="1341"/>
                    <a:pt x="1560" y="1282"/>
                  </a:cubicBezTo>
                  <a:cubicBezTo>
                    <a:pt x="2330" y="987"/>
                    <a:pt x="1731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592002" y="197808"/>
              <a:ext cx="72981" cy="31526"/>
            </a:xfrm>
            <a:custGeom>
              <a:avLst/>
              <a:gdLst/>
              <a:ahLst/>
              <a:cxnLst/>
              <a:rect l="l" t="t" r="r" b="b"/>
              <a:pathLst>
                <a:path w="2727" h="1178" extrusionOk="0">
                  <a:moveTo>
                    <a:pt x="1214" y="0"/>
                  </a:moveTo>
                  <a:cubicBezTo>
                    <a:pt x="1036" y="0"/>
                    <a:pt x="857" y="42"/>
                    <a:pt x="696" y="143"/>
                  </a:cubicBezTo>
                  <a:cubicBezTo>
                    <a:pt x="0" y="591"/>
                    <a:pt x="674" y="1177"/>
                    <a:pt x="1440" y="1177"/>
                  </a:cubicBezTo>
                  <a:cubicBezTo>
                    <a:pt x="1617" y="1177"/>
                    <a:pt x="1799" y="1146"/>
                    <a:pt x="1970" y="1075"/>
                  </a:cubicBezTo>
                  <a:cubicBezTo>
                    <a:pt x="2726" y="782"/>
                    <a:pt x="1980" y="0"/>
                    <a:pt x="1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1011248" y="210039"/>
              <a:ext cx="87326" cy="58851"/>
            </a:xfrm>
            <a:custGeom>
              <a:avLst/>
              <a:gdLst/>
              <a:ahLst/>
              <a:cxnLst/>
              <a:rect l="l" t="t" r="r" b="b"/>
              <a:pathLst>
                <a:path w="3263" h="2199" extrusionOk="0">
                  <a:moveTo>
                    <a:pt x="1737" y="1"/>
                  </a:moveTo>
                  <a:cubicBezTo>
                    <a:pt x="1312" y="1"/>
                    <a:pt x="928" y="106"/>
                    <a:pt x="799" y="314"/>
                  </a:cubicBezTo>
                  <a:cubicBezTo>
                    <a:pt x="0" y="1474"/>
                    <a:pt x="856" y="1493"/>
                    <a:pt x="1427" y="2025"/>
                  </a:cubicBezTo>
                  <a:cubicBezTo>
                    <a:pt x="1555" y="2145"/>
                    <a:pt x="1715" y="2198"/>
                    <a:pt x="1886" y="2198"/>
                  </a:cubicBezTo>
                  <a:cubicBezTo>
                    <a:pt x="2452" y="2198"/>
                    <a:pt x="3142" y="1614"/>
                    <a:pt x="3215" y="884"/>
                  </a:cubicBezTo>
                  <a:cubicBezTo>
                    <a:pt x="3262" y="291"/>
                    <a:pt x="2443" y="1"/>
                    <a:pt x="1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1095846" y="634425"/>
              <a:ext cx="67656" cy="40813"/>
            </a:xfrm>
            <a:custGeom>
              <a:avLst/>
              <a:gdLst/>
              <a:ahLst/>
              <a:cxnLst/>
              <a:rect l="l" t="t" r="r" b="b"/>
              <a:pathLst>
                <a:path w="2528" h="1525" extrusionOk="0">
                  <a:moveTo>
                    <a:pt x="800" y="1"/>
                  </a:moveTo>
                  <a:cubicBezTo>
                    <a:pt x="481" y="1"/>
                    <a:pt x="220" y="97"/>
                    <a:pt x="168" y="320"/>
                  </a:cubicBezTo>
                  <a:cubicBezTo>
                    <a:pt x="1" y="1000"/>
                    <a:pt x="726" y="1525"/>
                    <a:pt x="1374" y="1525"/>
                  </a:cubicBezTo>
                  <a:cubicBezTo>
                    <a:pt x="1685" y="1525"/>
                    <a:pt x="1979" y="1403"/>
                    <a:pt x="2146" y="1119"/>
                  </a:cubicBezTo>
                  <a:cubicBezTo>
                    <a:pt x="2528" y="487"/>
                    <a:pt x="1516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682114" y="883378"/>
              <a:ext cx="58851" cy="31312"/>
            </a:xfrm>
            <a:custGeom>
              <a:avLst/>
              <a:gdLst/>
              <a:ahLst/>
              <a:cxnLst/>
              <a:rect l="l" t="t" r="r" b="b"/>
              <a:pathLst>
                <a:path w="2199" h="1170" extrusionOk="0">
                  <a:moveTo>
                    <a:pt x="517" y="0"/>
                  </a:moveTo>
                  <a:cubicBezTo>
                    <a:pt x="293" y="0"/>
                    <a:pt x="126" y="55"/>
                    <a:pt x="106" y="186"/>
                  </a:cubicBezTo>
                  <a:cubicBezTo>
                    <a:pt x="0" y="866"/>
                    <a:pt x="393" y="1170"/>
                    <a:pt x="861" y="1170"/>
                  </a:cubicBezTo>
                  <a:cubicBezTo>
                    <a:pt x="1153" y="1170"/>
                    <a:pt x="1474" y="1052"/>
                    <a:pt x="1722" y="833"/>
                  </a:cubicBezTo>
                  <a:cubicBezTo>
                    <a:pt x="2198" y="427"/>
                    <a:pt x="1140" y="0"/>
                    <a:pt x="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746533" y="131167"/>
              <a:ext cx="139888" cy="65809"/>
            </a:xfrm>
            <a:custGeom>
              <a:avLst/>
              <a:gdLst/>
              <a:ahLst/>
              <a:cxnLst/>
              <a:rect l="l" t="t" r="r" b="b"/>
              <a:pathLst>
                <a:path w="5227" h="2459" extrusionOk="0">
                  <a:moveTo>
                    <a:pt x="2796" y="0"/>
                  </a:moveTo>
                  <a:cubicBezTo>
                    <a:pt x="2323" y="0"/>
                    <a:pt x="1860" y="79"/>
                    <a:pt x="1503" y="236"/>
                  </a:cubicBezTo>
                  <a:cubicBezTo>
                    <a:pt x="0" y="902"/>
                    <a:pt x="1332" y="2100"/>
                    <a:pt x="2283" y="2386"/>
                  </a:cubicBezTo>
                  <a:cubicBezTo>
                    <a:pt x="2448" y="2435"/>
                    <a:pt x="2646" y="2459"/>
                    <a:pt x="2859" y="2459"/>
                  </a:cubicBezTo>
                  <a:cubicBezTo>
                    <a:pt x="3872" y="2459"/>
                    <a:pt x="5226" y="1922"/>
                    <a:pt x="5022" y="1073"/>
                  </a:cubicBezTo>
                  <a:cubicBezTo>
                    <a:pt x="4866" y="360"/>
                    <a:pt x="3809" y="0"/>
                    <a:pt x="279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678260" y="94100"/>
              <a:ext cx="251032" cy="155490"/>
            </a:xfrm>
            <a:custGeom>
              <a:avLst/>
              <a:gdLst/>
              <a:ahLst/>
              <a:cxnLst/>
              <a:rect l="l" t="t" r="r" b="b"/>
              <a:pathLst>
                <a:path w="9380" h="5810" extrusionOk="0">
                  <a:moveTo>
                    <a:pt x="4525" y="0"/>
                  </a:moveTo>
                  <a:cubicBezTo>
                    <a:pt x="3720" y="0"/>
                    <a:pt x="2981" y="235"/>
                    <a:pt x="2513" y="784"/>
                  </a:cubicBezTo>
                  <a:cubicBezTo>
                    <a:pt x="1" y="3746"/>
                    <a:pt x="4177" y="5809"/>
                    <a:pt x="5951" y="5809"/>
                  </a:cubicBezTo>
                  <a:cubicBezTo>
                    <a:pt x="6057" y="5809"/>
                    <a:pt x="6154" y="5802"/>
                    <a:pt x="6241" y="5787"/>
                  </a:cubicBezTo>
                  <a:cubicBezTo>
                    <a:pt x="7782" y="5502"/>
                    <a:pt x="9380" y="3504"/>
                    <a:pt x="8334" y="1830"/>
                  </a:cubicBezTo>
                  <a:cubicBezTo>
                    <a:pt x="7648" y="766"/>
                    <a:pt x="5978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738879" y="123031"/>
              <a:ext cx="138951" cy="65300"/>
            </a:xfrm>
            <a:custGeom>
              <a:avLst/>
              <a:gdLst/>
              <a:ahLst/>
              <a:cxnLst/>
              <a:rect l="l" t="t" r="r" b="b"/>
              <a:pathLst>
                <a:path w="5192" h="2440" extrusionOk="0">
                  <a:moveTo>
                    <a:pt x="2774" y="0"/>
                  </a:moveTo>
                  <a:cubicBezTo>
                    <a:pt x="2303" y="0"/>
                    <a:pt x="1842" y="79"/>
                    <a:pt x="1485" y="236"/>
                  </a:cubicBezTo>
                  <a:cubicBezTo>
                    <a:pt x="1" y="902"/>
                    <a:pt x="1313" y="2081"/>
                    <a:pt x="2264" y="2366"/>
                  </a:cubicBezTo>
                  <a:cubicBezTo>
                    <a:pt x="2430" y="2416"/>
                    <a:pt x="2628" y="2440"/>
                    <a:pt x="2840" y="2440"/>
                  </a:cubicBezTo>
                  <a:cubicBezTo>
                    <a:pt x="3849" y="2440"/>
                    <a:pt x="5192" y="1905"/>
                    <a:pt x="5003" y="1073"/>
                  </a:cubicBezTo>
                  <a:cubicBezTo>
                    <a:pt x="4835" y="360"/>
                    <a:pt x="3782" y="0"/>
                    <a:pt x="2774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501676" y="362617"/>
              <a:ext cx="113018" cy="74534"/>
            </a:xfrm>
            <a:custGeom>
              <a:avLst/>
              <a:gdLst/>
              <a:ahLst/>
              <a:cxnLst/>
              <a:rect l="l" t="t" r="r" b="b"/>
              <a:pathLst>
                <a:path w="4223" h="2785" extrusionOk="0">
                  <a:moveTo>
                    <a:pt x="2984" y="1"/>
                  </a:moveTo>
                  <a:cubicBezTo>
                    <a:pt x="2339" y="1"/>
                    <a:pt x="1543" y="220"/>
                    <a:pt x="1046" y="414"/>
                  </a:cubicBezTo>
                  <a:cubicBezTo>
                    <a:pt x="114" y="775"/>
                    <a:pt x="0" y="1955"/>
                    <a:pt x="590" y="2639"/>
                  </a:cubicBezTo>
                  <a:cubicBezTo>
                    <a:pt x="677" y="2740"/>
                    <a:pt x="815" y="2785"/>
                    <a:pt x="986" y="2785"/>
                  </a:cubicBezTo>
                  <a:cubicBezTo>
                    <a:pt x="2008" y="2785"/>
                    <a:pt x="4223" y="1191"/>
                    <a:pt x="3995" y="490"/>
                  </a:cubicBezTo>
                  <a:cubicBezTo>
                    <a:pt x="3879" y="128"/>
                    <a:pt x="3476" y="1"/>
                    <a:pt x="298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465385" y="333846"/>
              <a:ext cx="199193" cy="145080"/>
            </a:xfrm>
            <a:custGeom>
              <a:avLst/>
              <a:gdLst/>
              <a:ahLst/>
              <a:cxnLst/>
              <a:rect l="l" t="t" r="r" b="b"/>
              <a:pathLst>
                <a:path w="7443" h="5421" extrusionOk="0">
                  <a:moveTo>
                    <a:pt x="3612" y="1"/>
                  </a:moveTo>
                  <a:cubicBezTo>
                    <a:pt x="1352" y="1"/>
                    <a:pt x="1" y="2375"/>
                    <a:pt x="234" y="3657"/>
                  </a:cubicBezTo>
                  <a:cubicBezTo>
                    <a:pt x="474" y="4806"/>
                    <a:pt x="1926" y="5420"/>
                    <a:pt x="3230" y="5420"/>
                  </a:cubicBezTo>
                  <a:cubicBezTo>
                    <a:pt x="3782" y="5420"/>
                    <a:pt x="4308" y="5310"/>
                    <a:pt x="4704" y="5084"/>
                  </a:cubicBezTo>
                  <a:cubicBezTo>
                    <a:pt x="6016" y="4323"/>
                    <a:pt x="7443" y="1755"/>
                    <a:pt x="5921" y="766"/>
                  </a:cubicBezTo>
                  <a:cubicBezTo>
                    <a:pt x="5079" y="223"/>
                    <a:pt x="4303" y="1"/>
                    <a:pt x="3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493514" y="354400"/>
              <a:ext cx="113072" cy="74293"/>
            </a:xfrm>
            <a:custGeom>
              <a:avLst/>
              <a:gdLst/>
              <a:ahLst/>
              <a:cxnLst/>
              <a:rect l="l" t="t" r="r" b="b"/>
              <a:pathLst>
                <a:path w="4225" h="2776" extrusionOk="0">
                  <a:moveTo>
                    <a:pt x="3001" y="0"/>
                  </a:moveTo>
                  <a:cubicBezTo>
                    <a:pt x="2353" y="0"/>
                    <a:pt x="1548" y="221"/>
                    <a:pt x="1047" y="417"/>
                  </a:cubicBezTo>
                  <a:cubicBezTo>
                    <a:pt x="115" y="759"/>
                    <a:pt x="1" y="1957"/>
                    <a:pt x="591" y="2642"/>
                  </a:cubicBezTo>
                  <a:cubicBezTo>
                    <a:pt x="672" y="2734"/>
                    <a:pt x="802" y="2776"/>
                    <a:pt x="965" y="2776"/>
                  </a:cubicBezTo>
                  <a:cubicBezTo>
                    <a:pt x="1971" y="2776"/>
                    <a:pt x="4225" y="1194"/>
                    <a:pt x="3995" y="474"/>
                  </a:cubicBezTo>
                  <a:cubicBezTo>
                    <a:pt x="3881" y="124"/>
                    <a:pt x="3485" y="0"/>
                    <a:pt x="30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1050938" y="395134"/>
              <a:ext cx="104320" cy="87032"/>
            </a:xfrm>
            <a:custGeom>
              <a:avLst/>
              <a:gdLst/>
              <a:ahLst/>
              <a:cxnLst/>
              <a:rect l="l" t="t" r="r" b="b"/>
              <a:pathLst>
                <a:path w="3898" h="3252" extrusionOk="0">
                  <a:moveTo>
                    <a:pt x="2634" y="0"/>
                  </a:moveTo>
                  <a:cubicBezTo>
                    <a:pt x="2113" y="0"/>
                    <a:pt x="1522" y="109"/>
                    <a:pt x="1066" y="264"/>
                  </a:cubicBezTo>
                  <a:cubicBezTo>
                    <a:pt x="1" y="625"/>
                    <a:pt x="1" y="2356"/>
                    <a:pt x="743" y="3098"/>
                  </a:cubicBezTo>
                  <a:cubicBezTo>
                    <a:pt x="848" y="3204"/>
                    <a:pt x="985" y="3251"/>
                    <a:pt x="1141" y="3251"/>
                  </a:cubicBezTo>
                  <a:cubicBezTo>
                    <a:pt x="2081" y="3251"/>
                    <a:pt x="3745" y="1555"/>
                    <a:pt x="3843" y="740"/>
                  </a:cubicBezTo>
                  <a:cubicBezTo>
                    <a:pt x="3897" y="196"/>
                    <a:pt x="3329" y="0"/>
                    <a:pt x="263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1013790" y="363313"/>
              <a:ext cx="180727" cy="169487"/>
            </a:xfrm>
            <a:custGeom>
              <a:avLst/>
              <a:gdLst/>
              <a:ahLst/>
              <a:cxnLst/>
              <a:rect l="l" t="t" r="r" b="b"/>
              <a:pathLst>
                <a:path w="6753" h="6333" extrusionOk="0">
                  <a:moveTo>
                    <a:pt x="3201" y="1"/>
                  </a:moveTo>
                  <a:cubicBezTo>
                    <a:pt x="2427" y="1"/>
                    <a:pt x="1705" y="193"/>
                    <a:pt x="1294" y="597"/>
                  </a:cubicBezTo>
                  <a:cubicBezTo>
                    <a:pt x="38" y="1833"/>
                    <a:pt x="0" y="2899"/>
                    <a:pt x="457" y="4135"/>
                  </a:cubicBezTo>
                  <a:cubicBezTo>
                    <a:pt x="864" y="5272"/>
                    <a:pt x="2739" y="6333"/>
                    <a:pt x="4057" y="6333"/>
                  </a:cubicBezTo>
                  <a:cubicBezTo>
                    <a:pt x="4217" y="6333"/>
                    <a:pt x="4368" y="6317"/>
                    <a:pt x="4508" y="6284"/>
                  </a:cubicBezTo>
                  <a:cubicBezTo>
                    <a:pt x="5783" y="5999"/>
                    <a:pt x="6753" y="3412"/>
                    <a:pt x="6353" y="1700"/>
                  </a:cubicBezTo>
                  <a:cubicBezTo>
                    <a:pt x="6110" y="605"/>
                    <a:pt x="4575" y="1"/>
                    <a:pt x="3201" y="1"/>
                  </a:cubicBezTo>
                  <a:close/>
                </a:path>
              </a:pathLst>
            </a:custGeom>
            <a:solidFill>
              <a:srgbClr val="6B3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1042802" y="386971"/>
              <a:ext cx="104293" cy="86871"/>
            </a:xfrm>
            <a:custGeom>
              <a:avLst/>
              <a:gdLst/>
              <a:ahLst/>
              <a:cxnLst/>
              <a:rect l="l" t="t" r="r" b="b"/>
              <a:pathLst>
                <a:path w="3897" h="3246" extrusionOk="0">
                  <a:moveTo>
                    <a:pt x="2633" y="1"/>
                  </a:moveTo>
                  <a:cubicBezTo>
                    <a:pt x="2113" y="1"/>
                    <a:pt x="1521" y="110"/>
                    <a:pt x="1066" y="265"/>
                  </a:cubicBezTo>
                  <a:cubicBezTo>
                    <a:pt x="0" y="626"/>
                    <a:pt x="0" y="2357"/>
                    <a:pt x="723" y="3099"/>
                  </a:cubicBezTo>
                  <a:cubicBezTo>
                    <a:pt x="830" y="3200"/>
                    <a:pt x="967" y="3246"/>
                    <a:pt x="1122" y="3246"/>
                  </a:cubicBezTo>
                  <a:cubicBezTo>
                    <a:pt x="2073" y="3246"/>
                    <a:pt x="3744" y="1558"/>
                    <a:pt x="3843" y="740"/>
                  </a:cubicBezTo>
                  <a:cubicBezTo>
                    <a:pt x="3897" y="196"/>
                    <a:pt x="3329" y="1"/>
                    <a:pt x="263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855432" y="800679"/>
              <a:ext cx="71804" cy="30135"/>
            </a:xfrm>
            <a:custGeom>
              <a:avLst/>
              <a:gdLst/>
              <a:ahLst/>
              <a:cxnLst/>
              <a:rect l="l" t="t" r="r" b="b"/>
              <a:pathLst>
                <a:path w="2683" h="1126" extrusionOk="0">
                  <a:moveTo>
                    <a:pt x="757" y="0"/>
                  </a:moveTo>
                  <a:cubicBezTo>
                    <a:pt x="352" y="0"/>
                    <a:pt x="34" y="84"/>
                    <a:pt x="21" y="290"/>
                  </a:cubicBezTo>
                  <a:cubicBezTo>
                    <a:pt x="1" y="903"/>
                    <a:pt x="593" y="1125"/>
                    <a:pt x="1206" y="1125"/>
                  </a:cubicBezTo>
                  <a:cubicBezTo>
                    <a:pt x="1772" y="1125"/>
                    <a:pt x="2356" y="936"/>
                    <a:pt x="2493" y="689"/>
                  </a:cubicBezTo>
                  <a:cubicBezTo>
                    <a:pt x="2682" y="324"/>
                    <a:pt x="1553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799069" y="773301"/>
              <a:ext cx="173501" cy="103571"/>
            </a:xfrm>
            <a:custGeom>
              <a:avLst/>
              <a:gdLst/>
              <a:ahLst/>
              <a:cxnLst/>
              <a:rect l="l" t="t" r="r" b="b"/>
              <a:pathLst>
                <a:path w="6483" h="3870" extrusionOk="0">
                  <a:moveTo>
                    <a:pt x="3096" y="0"/>
                  </a:moveTo>
                  <a:cubicBezTo>
                    <a:pt x="655" y="0"/>
                    <a:pt x="1" y="1795"/>
                    <a:pt x="871" y="3139"/>
                  </a:cubicBezTo>
                  <a:cubicBezTo>
                    <a:pt x="1200" y="3650"/>
                    <a:pt x="1893" y="3870"/>
                    <a:pt x="2664" y="3870"/>
                  </a:cubicBezTo>
                  <a:cubicBezTo>
                    <a:pt x="3900" y="3870"/>
                    <a:pt x="5334" y="3305"/>
                    <a:pt x="5779" y="2473"/>
                  </a:cubicBezTo>
                  <a:cubicBezTo>
                    <a:pt x="6482" y="1103"/>
                    <a:pt x="4714" y="0"/>
                    <a:pt x="3135" y="0"/>
                  </a:cubicBezTo>
                  <a:cubicBezTo>
                    <a:pt x="3122" y="0"/>
                    <a:pt x="3109" y="0"/>
                    <a:pt x="3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847296" y="792383"/>
              <a:ext cx="71831" cy="30429"/>
            </a:xfrm>
            <a:custGeom>
              <a:avLst/>
              <a:gdLst/>
              <a:ahLst/>
              <a:cxnLst/>
              <a:rect l="l" t="t" r="r" b="b"/>
              <a:pathLst>
                <a:path w="2684" h="1137" extrusionOk="0">
                  <a:moveTo>
                    <a:pt x="728" y="0"/>
                  </a:moveTo>
                  <a:cubicBezTo>
                    <a:pt x="333" y="0"/>
                    <a:pt x="27" y="81"/>
                    <a:pt x="20" y="276"/>
                  </a:cubicBezTo>
                  <a:cubicBezTo>
                    <a:pt x="0" y="906"/>
                    <a:pt x="610" y="1136"/>
                    <a:pt x="1232" y="1136"/>
                  </a:cubicBezTo>
                  <a:cubicBezTo>
                    <a:pt x="1794" y="1136"/>
                    <a:pt x="2367" y="948"/>
                    <a:pt x="2493" y="695"/>
                  </a:cubicBezTo>
                  <a:cubicBezTo>
                    <a:pt x="2684" y="326"/>
                    <a:pt x="1524" y="0"/>
                    <a:pt x="72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529162" y="649574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70" y="439"/>
                    <a:pt x="495" y="1694"/>
                    <a:pt x="248" y="2303"/>
                  </a:cubicBezTo>
                  <a:cubicBezTo>
                    <a:pt x="0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2" y="3924"/>
                  </a:cubicBezTo>
                  <a:cubicBezTo>
                    <a:pt x="2391" y="3924"/>
                    <a:pt x="3643" y="1650"/>
                    <a:pt x="3747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479276" y="618662"/>
              <a:ext cx="196517" cy="177355"/>
            </a:xfrm>
            <a:custGeom>
              <a:avLst/>
              <a:gdLst/>
              <a:ahLst/>
              <a:cxnLst/>
              <a:rect l="l" t="t" r="r" b="b"/>
              <a:pathLst>
                <a:path w="7343" h="6627" extrusionOk="0">
                  <a:moveTo>
                    <a:pt x="4956" y="0"/>
                  </a:moveTo>
                  <a:cubicBezTo>
                    <a:pt x="3858" y="0"/>
                    <a:pt x="2581" y="921"/>
                    <a:pt x="1560" y="1898"/>
                  </a:cubicBezTo>
                  <a:cubicBezTo>
                    <a:pt x="0" y="3382"/>
                    <a:pt x="1313" y="5284"/>
                    <a:pt x="2226" y="6292"/>
                  </a:cubicBezTo>
                  <a:cubicBezTo>
                    <a:pt x="2430" y="6526"/>
                    <a:pt x="2725" y="6626"/>
                    <a:pt x="3067" y="6626"/>
                  </a:cubicBezTo>
                  <a:cubicBezTo>
                    <a:pt x="4224" y="6626"/>
                    <a:pt x="5927" y="5490"/>
                    <a:pt x="6543" y="4580"/>
                  </a:cubicBezTo>
                  <a:cubicBezTo>
                    <a:pt x="7342" y="3420"/>
                    <a:pt x="7133" y="1118"/>
                    <a:pt x="5897" y="281"/>
                  </a:cubicBezTo>
                  <a:cubicBezTo>
                    <a:pt x="5608" y="86"/>
                    <a:pt x="5290" y="0"/>
                    <a:pt x="4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521026" y="641946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1" y="0"/>
                  </a:moveTo>
                  <a:cubicBezTo>
                    <a:pt x="2774" y="0"/>
                    <a:pt x="2586" y="31"/>
                    <a:pt x="2378" y="96"/>
                  </a:cubicBezTo>
                  <a:cubicBezTo>
                    <a:pt x="1370" y="400"/>
                    <a:pt x="495" y="1694"/>
                    <a:pt x="247" y="2302"/>
                  </a:cubicBezTo>
                  <a:cubicBezTo>
                    <a:pt x="0" y="2930"/>
                    <a:pt x="495" y="3368"/>
                    <a:pt x="1331" y="3862"/>
                  </a:cubicBezTo>
                  <a:cubicBezTo>
                    <a:pt x="1401" y="3904"/>
                    <a:pt x="1475" y="3923"/>
                    <a:pt x="1552" y="3923"/>
                  </a:cubicBezTo>
                  <a:cubicBezTo>
                    <a:pt x="2390" y="3923"/>
                    <a:pt x="3643" y="1652"/>
                    <a:pt x="3747" y="990"/>
                  </a:cubicBezTo>
                  <a:cubicBezTo>
                    <a:pt x="3867" y="407"/>
                    <a:pt x="3552" y="0"/>
                    <a:pt x="294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2"/>
          <p:cNvGrpSpPr/>
          <p:nvPr/>
        </p:nvGrpSpPr>
        <p:grpSpPr>
          <a:xfrm rot="-2051532">
            <a:off x="7673935" y="4097678"/>
            <a:ext cx="945899" cy="937249"/>
            <a:chOff x="581988" y="3891200"/>
            <a:chExt cx="945850" cy="937200"/>
          </a:xfrm>
        </p:grpSpPr>
        <p:sp>
          <p:nvSpPr>
            <p:cNvPr id="327" name="Google Shape;327;p2"/>
            <p:cNvSpPr/>
            <p:nvPr/>
          </p:nvSpPr>
          <p:spPr>
            <a:xfrm>
              <a:off x="768863" y="3942700"/>
              <a:ext cx="758975" cy="731750"/>
            </a:xfrm>
            <a:custGeom>
              <a:avLst/>
              <a:gdLst/>
              <a:ahLst/>
              <a:cxnLst/>
              <a:rect l="l" t="t" r="r" b="b"/>
              <a:pathLst>
                <a:path w="30359" h="29270" extrusionOk="0">
                  <a:moveTo>
                    <a:pt x="9954" y="0"/>
                  </a:moveTo>
                  <a:cubicBezTo>
                    <a:pt x="7849" y="0"/>
                    <a:pt x="3348" y="2306"/>
                    <a:pt x="1732" y="4684"/>
                  </a:cubicBezTo>
                  <a:cubicBezTo>
                    <a:pt x="96" y="7137"/>
                    <a:pt x="1" y="12444"/>
                    <a:pt x="96" y="14270"/>
                  </a:cubicBezTo>
                  <a:cubicBezTo>
                    <a:pt x="191" y="16096"/>
                    <a:pt x="2455" y="18664"/>
                    <a:pt x="3672" y="20186"/>
                  </a:cubicBezTo>
                  <a:cubicBezTo>
                    <a:pt x="4908" y="21707"/>
                    <a:pt x="7856" y="22639"/>
                    <a:pt x="9587" y="24370"/>
                  </a:cubicBezTo>
                  <a:cubicBezTo>
                    <a:pt x="11318" y="26120"/>
                    <a:pt x="12840" y="28479"/>
                    <a:pt x="14894" y="28479"/>
                  </a:cubicBezTo>
                  <a:cubicBezTo>
                    <a:pt x="16601" y="28479"/>
                    <a:pt x="19127" y="29269"/>
                    <a:pt x="20854" y="29269"/>
                  </a:cubicBezTo>
                  <a:cubicBezTo>
                    <a:pt x="21166" y="29269"/>
                    <a:pt x="21453" y="29244"/>
                    <a:pt x="21704" y="29182"/>
                  </a:cubicBezTo>
                  <a:cubicBezTo>
                    <a:pt x="23358" y="28783"/>
                    <a:pt x="25184" y="27356"/>
                    <a:pt x="26307" y="24903"/>
                  </a:cubicBezTo>
                  <a:cubicBezTo>
                    <a:pt x="27410" y="22449"/>
                    <a:pt x="29559" y="19786"/>
                    <a:pt x="29959" y="16134"/>
                  </a:cubicBezTo>
                  <a:cubicBezTo>
                    <a:pt x="30358" y="12444"/>
                    <a:pt x="28513" y="5368"/>
                    <a:pt x="24975" y="3580"/>
                  </a:cubicBezTo>
                  <a:cubicBezTo>
                    <a:pt x="22921" y="2553"/>
                    <a:pt x="17842" y="1735"/>
                    <a:pt x="16530" y="1735"/>
                  </a:cubicBezTo>
                  <a:cubicBezTo>
                    <a:pt x="15199" y="1735"/>
                    <a:pt x="12155" y="100"/>
                    <a:pt x="10101" y="4"/>
                  </a:cubicBezTo>
                  <a:cubicBezTo>
                    <a:pt x="10053" y="2"/>
                    <a:pt x="10004" y="0"/>
                    <a:pt x="995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737588" y="4432250"/>
              <a:ext cx="188425" cy="211700"/>
            </a:xfrm>
            <a:custGeom>
              <a:avLst/>
              <a:gdLst/>
              <a:ahLst/>
              <a:cxnLst/>
              <a:rect l="l" t="t" r="r" b="b"/>
              <a:pathLst>
                <a:path w="7537" h="8468" extrusionOk="0">
                  <a:moveTo>
                    <a:pt x="985" y="0"/>
                  </a:moveTo>
                  <a:cubicBezTo>
                    <a:pt x="0" y="0"/>
                    <a:pt x="860" y="3981"/>
                    <a:pt x="2165" y="4921"/>
                  </a:cubicBezTo>
                  <a:cubicBezTo>
                    <a:pt x="3591" y="5948"/>
                    <a:pt x="4295" y="7888"/>
                    <a:pt x="5627" y="8383"/>
                  </a:cubicBezTo>
                  <a:cubicBezTo>
                    <a:pt x="5778" y="8441"/>
                    <a:pt x="5919" y="8468"/>
                    <a:pt x="6052" y="8468"/>
                  </a:cubicBezTo>
                  <a:cubicBezTo>
                    <a:pt x="7083" y="8468"/>
                    <a:pt x="7537" y="6842"/>
                    <a:pt x="7453" y="5948"/>
                  </a:cubicBezTo>
                  <a:cubicBezTo>
                    <a:pt x="7339" y="4921"/>
                    <a:pt x="2013" y="546"/>
                    <a:pt x="1309" y="109"/>
                  </a:cubicBezTo>
                  <a:cubicBezTo>
                    <a:pt x="1184" y="35"/>
                    <a:pt x="1077" y="0"/>
                    <a:pt x="98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1096988" y="4029250"/>
              <a:ext cx="78250" cy="70850"/>
            </a:xfrm>
            <a:custGeom>
              <a:avLst/>
              <a:gdLst/>
              <a:ahLst/>
              <a:cxnLst/>
              <a:rect l="l" t="t" r="r" b="b"/>
              <a:pathLst>
                <a:path w="3130" h="2834" extrusionOk="0">
                  <a:moveTo>
                    <a:pt x="1154" y="1"/>
                  </a:moveTo>
                  <a:cubicBezTo>
                    <a:pt x="1125" y="1"/>
                    <a:pt x="1095" y="2"/>
                    <a:pt x="1065" y="4"/>
                  </a:cubicBezTo>
                  <a:cubicBezTo>
                    <a:pt x="0" y="99"/>
                    <a:pt x="190" y="2420"/>
                    <a:pt x="761" y="2762"/>
                  </a:cubicBezTo>
                  <a:cubicBezTo>
                    <a:pt x="844" y="2812"/>
                    <a:pt x="939" y="2834"/>
                    <a:pt x="1043" y="2834"/>
                  </a:cubicBezTo>
                  <a:cubicBezTo>
                    <a:pt x="1656" y="2834"/>
                    <a:pt x="2558" y="2068"/>
                    <a:pt x="2834" y="1678"/>
                  </a:cubicBezTo>
                  <a:cubicBezTo>
                    <a:pt x="3130" y="1216"/>
                    <a:pt x="2152" y="1"/>
                    <a:pt x="115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1089838" y="4021700"/>
              <a:ext cx="78325" cy="71275"/>
            </a:xfrm>
            <a:custGeom>
              <a:avLst/>
              <a:gdLst/>
              <a:ahLst/>
              <a:cxnLst/>
              <a:rect l="l" t="t" r="r" b="b"/>
              <a:pathLst>
                <a:path w="3133" h="2851" extrusionOk="0">
                  <a:moveTo>
                    <a:pt x="1133" y="0"/>
                  </a:moveTo>
                  <a:cubicBezTo>
                    <a:pt x="1111" y="0"/>
                    <a:pt x="1088" y="1"/>
                    <a:pt x="1066" y="2"/>
                  </a:cubicBezTo>
                  <a:cubicBezTo>
                    <a:pt x="1" y="78"/>
                    <a:pt x="191" y="2418"/>
                    <a:pt x="762" y="2779"/>
                  </a:cubicBezTo>
                  <a:cubicBezTo>
                    <a:pt x="845" y="2829"/>
                    <a:pt x="940" y="2851"/>
                    <a:pt x="1044" y="2851"/>
                  </a:cubicBezTo>
                  <a:cubicBezTo>
                    <a:pt x="1657" y="2851"/>
                    <a:pt x="2559" y="2085"/>
                    <a:pt x="2835" y="1695"/>
                  </a:cubicBezTo>
                  <a:cubicBezTo>
                    <a:pt x="3133" y="1230"/>
                    <a:pt x="2138" y="0"/>
                    <a:pt x="113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1116488" y="4334275"/>
              <a:ext cx="89950" cy="95275"/>
            </a:xfrm>
            <a:custGeom>
              <a:avLst/>
              <a:gdLst/>
              <a:ahLst/>
              <a:cxnLst/>
              <a:rect l="l" t="t" r="r" b="b"/>
              <a:pathLst>
                <a:path w="3598" h="3811" extrusionOk="0">
                  <a:moveTo>
                    <a:pt x="1537" y="0"/>
                  </a:moveTo>
                  <a:cubicBezTo>
                    <a:pt x="1500" y="0"/>
                    <a:pt x="1463" y="5"/>
                    <a:pt x="1427" y="15"/>
                  </a:cubicBezTo>
                  <a:cubicBezTo>
                    <a:pt x="0" y="414"/>
                    <a:pt x="970" y="3248"/>
                    <a:pt x="1427" y="3686"/>
                  </a:cubicBezTo>
                  <a:cubicBezTo>
                    <a:pt x="1522" y="3773"/>
                    <a:pt x="1640" y="3811"/>
                    <a:pt x="1770" y="3811"/>
                  </a:cubicBezTo>
                  <a:cubicBezTo>
                    <a:pt x="2262" y="3811"/>
                    <a:pt x="2933" y="3270"/>
                    <a:pt x="3234" y="2849"/>
                  </a:cubicBezTo>
                  <a:cubicBezTo>
                    <a:pt x="3598" y="2339"/>
                    <a:pt x="2376" y="0"/>
                    <a:pt x="153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1108863" y="4326600"/>
              <a:ext cx="89950" cy="95100"/>
            </a:xfrm>
            <a:custGeom>
              <a:avLst/>
              <a:gdLst/>
              <a:ahLst/>
              <a:cxnLst/>
              <a:rect l="l" t="t" r="r" b="b"/>
              <a:pathLst>
                <a:path w="3598" h="3804" extrusionOk="0">
                  <a:moveTo>
                    <a:pt x="1546" y="0"/>
                  </a:moveTo>
                  <a:cubicBezTo>
                    <a:pt x="1505" y="0"/>
                    <a:pt x="1466" y="6"/>
                    <a:pt x="1427" y="17"/>
                  </a:cubicBezTo>
                  <a:cubicBezTo>
                    <a:pt x="1" y="417"/>
                    <a:pt x="1009" y="3251"/>
                    <a:pt x="1427" y="3669"/>
                  </a:cubicBezTo>
                  <a:cubicBezTo>
                    <a:pt x="1526" y="3764"/>
                    <a:pt x="1648" y="3804"/>
                    <a:pt x="1783" y="3804"/>
                  </a:cubicBezTo>
                  <a:cubicBezTo>
                    <a:pt x="2275" y="3804"/>
                    <a:pt x="2936" y="3269"/>
                    <a:pt x="3234" y="2851"/>
                  </a:cubicBezTo>
                  <a:cubicBezTo>
                    <a:pt x="3597" y="2343"/>
                    <a:pt x="2385" y="0"/>
                    <a:pt x="154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1176813" y="4593625"/>
              <a:ext cx="45725" cy="33950"/>
            </a:xfrm>
            <a:custGeom>
              <a:avLst/>
              <a:gdLst/>
              <a:ahLst/>
              <a:cxnLst/>
              <a:rect l="l" t="t" r="r" b="b"/>
              <a:pathLst>
                <a:path w="1829" h="1358" extrusionOk="0">
                  <a:moveTo>
                    <a:pt x="798" y="1"/>
                  </a:moveTo>
                  <a:cubicBezTo>
                    <a:pt x="0" y="1"/>
                    <a:pt x="457" y="1357"/>
                    <a:pt x="897" y="1357"/>
                  </a:cubicBezTo>
                  <a:cubicBezTo>
                    <a:pt x="1353" y="1357"/>
                    <a:pt x="1829" y="121"/>
                    <a:pt x="897" y="7"/>
                  </a:cubicBezTo>
                  <a:cubicBezTo>
                    <a:pt x="862" y="3"/>
                    <a:pt x="829" y="1"/>
                    <a:pt x="79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1169313" y="4586025"/>
              <a:ext cx="45150" cy="33950"/>
            </a:xfrm>
            <a:custGeom>
              <a:avLst/>
              <a:gdLst/>
              <a:ahLst/>
              <a:cxnLst/>
              <a:rect l="l" t="t" r="r" b="b"/>
              <a:pathLst>
                <a:path w="1806" h="1358" extrusionOk="0">
                  <a:moveTo>
                    <a:pt x="795" y="0"/>
                  </a:moveTo>
                  <a:cubicBezTo>
                    <a:pt x="1" y="0"/>
                    <a:pt x="447" y="1357"/>
                    <a:pt x="884" y="1357"/>
                  </a:cubicBezTo>
                  <a:cubicBezTo>
                    <a:pt x="887" y="1357"/>
                    <a:pt x="889" y="1357"/>
                    <a:pt x="892" y="1357"/>
                  </a:cubicBezTo>
                  <a:cubicBezTo>
                    <a:pt x="1330" y="1357"/>
                    <a:pt x="1805" y="121"/>
                    <a:pt x="892" y="7"/>
                  </a:cubicBezTo>
                  <a:cubicBezTo>
                    <a:pt x="858" y="2"/>
                    <a:pt x="825" y="0"/>
                    <a:pt x="79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931138" y="4399250"/>
              <a:ext cx="46025" cy="40150"/>
            </a:xfrm>
            <a:custGeom>
              <a:avLst/>
              <a:gdLst/>
              <a:ahLst/>
              <a:cxnLst/>
              <a:rect l="l" t="t" r="r" b="b"/>
              <a:pathLst>
                <a:path w="1841" h="1606" extrusionOk="0">
                  <a:moveTo>
                    <a:pt x="760" y="1"/>
                  </a:moveTo>
                  <a:cubicBezTo>
                    <a:pt x="0" y="1"/>
                    <a:pt x="71" y="592"/>
                    <a:pt x="34" y="1201"/>
                  </a:cubicBezTo>
                  <a:cubicBezTo>
                    <a:pt x="5" y="1513"/>
                    <a:pt x="231" y="1605"/>
                    <a:pt x="523" y="1605"/>
                  </a:cubicBezTo>
                  <a:cubicBezTo>
                    <a:pt x="799" y="1605"/>
                    <a:pt x="1134" y="1523"/>
                    <a:pt x="1365" y="1467"/>
                  </a:cubicBezTo>
                  <a:cubicBezTo>
                    <a:pt x="1841" y="1334"/>
                    <a:pt x="1708" y="59"/>
                    <a:pt x="833" y="2"/>
                  </a:cubicBezTo>
                  <a:cubicBezTo>
                    <a:pt x="808" y="1"/>
                    <a:pt x="784" y="1"/>
                    <a:pt x="76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923413" y="4391675"/>
              <a:ext cx="45675" cy="40050"/>
            </a:xfrm>
            <a:custGeom>
              <a:avLst/>
              <a:gdLst/>
              <a:ahLst/>
              <a:cxnLst/>
              <a:rect l="l" t="t" r="r" b="b"/>
              <a:pathLst>
                <a:path w="1827" h="1602" extrusionOk="0">
                  <a:moveTo>
                    <a:pt x="799" y="1"/>
                  </a:moveTo>
                  <a:cubicBezTo>
                    <a:pt x="3" y="1"/>
                    <a:pt x="76" y="582"/>
                    <a:pt x="20" y="1199"/>
                  </a:cubicBezTo>
                  <a:cubicBezTo>
                    <a:pt x="0" y="1508"/>
                    <a:pt x="230" y="1601"/>
                    <a:pt x="518" y="1601"/>
                  </a:cubicBezTo>
                  <a:cubicBezTo>
                    <a:pt x="799" y="1601"/>
                    <a:pt x="1135" y="1512"/>
                    <a:pt x="1351" y="1447"/>
                  </a:cubicBezTo>
                  <a:cubicBezTo>
                    <a:pt x="1827" y="1333"/>
                    <a:pt x="1713" y="58"/>
                    <a:pt x="838" y="1"/>
                  </a:cubicBezTo>
                  <a:cubicBezTo>
                    <a:pt x="824" y="1"/>
                    <a:pt x="811" y="1"/>
                    <a:pt x="79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834963" y="4075850"/>
              <a:ext cx="183100" cy="163575"/>
            </a:xfrm>
            <a:custGeom>
              <a:avLst/>
              <a:gdLst/>
              <a:ahLst/>
              <a:cxnLst/>
              <a:rect l="l" t="t" r="r" b="b"/>
              <a:pathLst>
                <a:path w="7324" h="6543" extrusionOk="0">
                  <a:moveTo>
                    <a:pt x="3268" y="0"/>
                  </a:moveTo>
                  <a:cubicBezTo>
                    <a:pt x="2133" y="0"/>
                    <a:pt x="226" y="2277"/>
                    <a:pt x="115" y="3466"/>
                  </a:cubicBezTo>
                  <a:cubicBezTo>
                    <a:pt x="1" y="4683"/>
                    <a:pt x="876" y="5330"/>
                    <a:pt x="1827" y="6015"/>
                  </a:cubicBezTo>
                  <a:cubicBezTo>
                    <a:pt x="2352" y="6396"/>
                    <a:pt x="3247" y="6543"/>
                    <a:pt x="4077" y="6543"/>
                  </a:cubicBezTo>
                  <a:cubicBezTo>
                    <a:pt x="4778" y="6543"/>
                    <a:pt x="5435" y="6438"/>
                    <a:pt x="5783" y="6281"/>
                  </a:cubicBezTo>
                  <a:cubicBezTo>
                    <a:pt x="6563" y="5920"/>
                    <a:pt x="7324" y="3580"/>
                    <a:pt x="7210" y="2458"/>
                  </a:cubicBezTo>
                  <a:cubicBezTo>
                    <a:pt x="7115" y="1336"/>
                    <a:pt x="4661" y="175"/>
                    <a:pt x="3348" y="4"/>
                  </a:cubicBezTo>
                  <a:cubicBezTo>
                    <a:pt x="3322" y="2"/>
                    <a:pt x="3295" y="0"/>
                    <a:pt x="32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922463" y="4108750"/>
              <a:ext cx="76575" cy="108050"/>
            </a:xfrm>
            <a:custGeom>
              <a:avLst/>
              <a:gdLst/>
              <a:ahLst/>
              <a:cxnLst/>
              <a:rect l="l" t="t" r="r" b="b"/>
              <a:pathLst>
                <a:path w="3063" h="4322" extrusionOk="0">
                  <a:moveTo>
                    <a:pt x="1180" y="1"/>
                  </a:moveTo>
                  <a:cubicBezTo>
                    <a:pt x="1" y="1"/>
                    <a:pt x="419" y="3957"/>
                    <a:pt x="1180" y="4280"/>
                  </a:cubicBezTo>
                  <a:cubicBezTo>
                    <a:pt x="1242" y="4308"/>
                    <a:pt x="1304" y="4322"/>
                    <a:pt x="1366" y="4322"/>
                  </a:cubicBezTo>
                  <a:cubicBezTo>
                    <a:pt x="2059" y="4322"/>
                    <a:pt x="2698" y="2676"/>
                    <a:pt x="2873" y="1960"/>
                  </a:cubicBezTo>
                  <a:cubicBezTo>
                    <a:pt x="3063" y="1161"/>
                    <a:pt x="2036" y="1"/>
                    <a:pt x="118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827363" y="4068225"/>
              <a:ext cx="182625" cy="163450"/>
            </a:xfrm>
            <a:custGeom>
              <a:avLst/>
              <a:gdLst/>
              <a:ahLst/>
              <a:cxnLst/>
              <a:rect l="l" t="t" r="r" b="b"/>
              <a:pathLst>
                <a:path w="7305" h="6538" extrusionOk="0">
                  <a:moveTo>
                    <a:pt x="3268" y="1"/>
                  </a:moveTo>
                  <a:cubicBezTo>
                    <a:pt x="2133" y="1"/>
                    <a:pt x="226" y="2278"/>
                    <a:pt x="115" y="3448"/>
                  </a:cubicBezTo>
                  <a:cubicBezTo>
                    <a:pt x="0" y="4684"/>
                    <a:pt x="875" y="5331"/>
                    <a:pt x="1826" y="6016"/>
                  </a:cubicBezTo>
                  <a:cubicBezTo>
                    <a:pt x="2357" y="6390"/>
                    <a:pt x="3259" y="6537"/>
                    <a:pt x="4091" y="6537"/>
                  </a:cubicBezTo>
                  <a:cubicBezTo>
                    <a:pt x="4779" y="6537"/>
                    <a:pt x="5419" y="6437"/>
                    <a:pt x="5764" y="6282"/>
                  </a:cubicBezTo>
                  <a:cubicBezTo>
                    <a:pt x="6563" y="5920"/>
                    <a:pt x="7304" y="3581"/>
                    <a:pt x="7190" y="2459"/>
                  </a:cubicBezTo>
                  <a:cubicBezTo>
                    <a:pt x="7095" y="1336"/>
                    <a:pt x="4661" y="176"/>
                    <a:pt x="3348" y="5"/>
                  </a:cubicBezTo>
                  <a:cubicBezTo>
                    <a:pt x="3322" y="2"/>
                    <a:pt x="3295" y="1"/>
                    <a:pt x="326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914388" y="4101150"/>
              <a:ext cx="77050" cy="107950"/>
            </a:xfrm>
            <a:custGeom>
              <a:avLst/>
              <a:gdLst/>
              <a:ahLst/>
              <a:cxnLst/>
              <a:rect l="l" t="t" r="r" b="b"/>
              <a:pathLst>
                <a:path w="3082" h="4318" extrusionOk="0">
                  <a:moveTo>
                    <a:pt x="1199" y="0"/>
                  </a:moveTo>
                  <a:cubicBezTo>
                    <a:pt x="0" y="0"/>
                    <a:pt x="438" y="3938"/>
                    <a:pt x="1199" y="4280"/>
                  </a:cubicBezTo>
                  <a:cubicBezTo>
                    <a:pt x="1258" y="4305"/>
                    <a:pt x="1318" y="4317"/>
                    <a:pt x="1377" y="4317"/>
                  </a:cubicBezTo>
                  <a:cubicBezTo>
                    <a:pt x="2072" y="4317"/>
                    <a:pt x="2716" y="2677"/>
                    <a:pt x="2891" y="1940"/>
                  </a:cubicBezTo>
                  <a:cubicBezTo>
                    <a:pt x="3082" y="1161"/>
                    <a:pt x="2054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1239638" y="4117700"/>
              <a:ext cx="198325" cy="188700"/>
            </a:xfrm>
            <a:custGeom>
              <a:avLst/>
              <a:gdLst/>
              <a:ahLst/>
              <a:cxnLst/>
              <a:rect l="l" t="t" r="r" b="b"/>
              <a:pathLst>
                <a:path w="7933" h="7548" extrusionOk="0">
                  <a:moveTo>
                    <a:pt x="3740" y="0"/>
                  </a:moveTo>
                  <a:cubicBezTo>
                    <a:pt x="2408" y="0"/>
                    <a:pt x="72" y="2801"/>
                    <a:pt x="20" y="3808"/>
                  </a:cubicBezTo>
                  <a:cubicBezTo>
                    <a:pt x="0" y="4892"/>
                    <a:pt x="2074" y="7099"/>
                    <a:pt x="3215" y="7498"/>
                  </a:cubicBezTo>
                  <a:cubicBezTo>
                    <a:pt x="3317" y="7532"/>
                    <a:pt x="3427" y="7548"/>
                    <a:pt x="3544" y="7548"/>
                  </a:cubicBezTo>
                  <a:cubicBezTo>
                    <a:pt x="4752" y="7548"/>
                    <a:pt x="6642" y="5851"/>
                    <a:pt x="7266" y="4550"/>
                  </a:cubicBezTo>
                  <a:cubicBezTo>
                    <a:pt x="7932" y="3143"/>
                    <a:pt x="5326" y="689"/>
                    <a:pt x="4090" y="80"/>
                  </a:cubicBezTo>
                  <a:cubicBezTo>
                    <a:pt x="3984" y="26"/>
                    <a:pt x="3867" y="0"/>
                    <a:pt x="3740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1305738" y="4142300"/>
              <a:ext cx="101250" cy="124875"/>
            </a:xfrm>
            <a:custGeom>
              <a:avLst/>
              <a:gdLst/>
              <a:ahLst/>
              <a:cxnLst/>
              <a:rect l="l" t="t" r="r" b="b"/>
              <a:pathLst>
                <a:path w="4050" h="4995" extrusionOk="0">
                  <a:moveTo>
                    <a:pt x="1266" y="1"/>
                  </a:moveTo>
                  <a:cubicBezTo>
                    <a:pt x="1192" y="1"/>
                    <a:pt x="1125" y="16"/>
                    <a:pt x="1066" y="47"/>
                  </a:cubicBezTo>
                  <a:cubicBezTo>
                    <a:pt x="0" y="561"/>
                    <a:pt x="989" y="4251"/>
                    <a:pt x="1712" y="4840"/>
                  </a:cubicBezTo>
                  <a:cubicBezTo>
                    <a:pt x="1847" y="4947"/>
                    <a:pt x="1994" y="4994"/>
                    <a:pt x="2147" y="4994"/>
                  </a:cubicBezTo>
                  <a:cubicBezTo>
                    <a:pt x="2811" y="4994"/>
                    <a:pt x="3569" y="4090"/>
                    <a:pt x="3786" y="3224"/>
                  </a:cubicBezTo>
                  <a:cubicBezTo>
                    <a:pt x="4049" y="2222"/>
                    <a:pt x="2168" y="1"/>
                    <a:pt x="126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1232038" y="4109825"/>
              <a:ext cx="198300" cy="188500"/>
            </a:xfrm>
            <a:custGeom>
              <a:avLst/>
              <a:gdLst/>
              <a:ahLst/>
              <a:cxnLst/>
              <a:rect l="l" t="t" r="r" b="b"/>
              <a:pathLst>
                <a:path w="7932" h="7540" extrusionOk="0">
                  <a:moveTo>
                    <a:pt x="3759" y="1"/>
                  </a:moveTo>
                  <a:cubicBezTo>
                    <a:pt x="2430" y="1"/>
                    <a:pt x="72" y="2805"/>
                    <a:pt x="19" y="3800"/>
                  </a:cubicBezTo>
                  <a:cubicBezTo>
                    <a:pt x="0" y="4903"/>
                    <a:pt x="2054" y="7110"/>
                    <a:pt x="3196" y="7490"/>
                  </a:cubicBezTo>
                  <a:cubicBezTo>
                    <a:pt x="3299" y="7523"/>
                    <a:pt x="3411" y="7539"/>
                    <a:pt x="3529" y="7539"/>
                  </a:cubicBezTo>
                  <a:cubicBezTo>
                    <a:pt x="4752" y="7539"/>
                    <a:pt x="6642" y="5843"/>
                    <a:pt x="7266" y="4542"/>
                  </a:cubicBezTo>
                  <a:cubicBezTo>
                    <a:pt x="7932" y="3134"/>
                    <a:pt x="5326" y="700"/>
                    <a:pt x="4090" y="72"/>
                  </a:cubicBezTo>
                  <a:cubicBezTo>
                    <a:pt x="3989" y="23"/>
                    <a:pt x="3878" y="1"/>
                    <a:pt x="3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1298138" y="4134300"/>
              <a:ext cx="100775" cy="125275"/>
            </a:xfrm>
            <a:custGeom>
              <a:avLst/>
              <a:gdLst/>
              <a:ahLst/>
              <a:cxnLst/>
              <a:rect l="l" t="t" r="r" b="b"/>
              <a:pathLst>
                <a:path w="4031" h="5011" extrusionOk="0">
                  <a:moveTo>
                    <a:pt x="1257" y="1"/>
                  </a:moveTo>
                  <a:cubicBezTo>
                    <a:pt x="1187" y="1"/>
                    <a:pt x="1122" y="15"/>
                    <a:pt x="1065" y="44"/>
                  </a:cubicBezTo>
                  <a:cubicBezTo>
                    <a:pt x="0" y="595"/>
                    <a:pt x="989" y="4266"/>
                    <a:pt x="1712" y="4856"/>
                  </a:cubicBezTo>
                  <a:cubicBezTo>
                    <a:pt x="1847" y="4963"/>
                    <a:pt x="1993" y="5010"/>
                    <a:pt x="2145" y="5010"/>
                  </a:cubicBezTo>
                  <a:cubicBezTo>
                    <a:pt x="2804" y="5010"/>
                    <a:pt x="3550" y="4106"/>
                    <a:pt x="3766" y="3239"/>
                  </a:cubicBezTo>
                  <a:cubicBezTo>
                    <a:pt x="4031" y="2217"/>
                    <a:pt x="2154" y="1"/>
                    <a:pt x="12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1377538" y="4475950"/>
              <a:ext cx="85650" cy="87025"/>
            </a:xfrm>
            <a:custGeom>
              <a:avLst/>
              <a:gdLst/>
              <a:ahLst/>
              <a:cxnLst/>
              <a:rect l="l" t="t" r="r" b="b"/>
              <a:pathLst>
                <a:path w="3426" h="3481" extrusionOk="0">
                  <a:moveTo>
                    <a:pt x="1591" y="0"/>
                  </a:moveTo>
                  <a:cubicBezTo>
                    <a:pt x="1543" y="0"/>
                    <a:pt x="1495" y="5"/>
                    <a:pt x="1446" y="16"/>
                  </a:cubicBezTo>
                  <a:cubicBezTo>
                    <a:pt x="1" y="320"/>
                    <a:pt x="77" y="1671"/>
                    <a:pt x="305" y="2793"/>
                  </a:cubicBezTo>
                  <a:cubicBezTo>
                    <a:pt x="414" y="3289"/>
                    <a:pt x="891" y="3480"/>
                    <a:pt x="1422" y="3480"/>
                  </a:cubicBezTo>
                  <a:cubicBezTo>
                    <a:pt x="2093" y="3480"/>
                    <a:pt x="2851" y="3175"/>
                    <a:pt x="3063" y="2793"/>
                  </a:cubicBezTo>
                  <a:cubicBezTo>
                    <a:pt x="3426" y="2140"/>
                    <a:pt x="2578" y="0"/>
                    <a:pt x="15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1313813" y="4442575"/>
              <a:ext cx="173600" cy="177525"/>
            </a:xfrm>
            <a:custGeom>
              <a:avLst/>
              <a:gdLst/>
              <a:ahLst/>
              <a:cxnLst/>
              <a:rect l="l" t="t" r="r" b="b"/>
              <a:pathLst>
                <a:path w="6944" h="7101" extrusionOk="0">
                  <a:moveTo>
                    <a:pt x="3477" y="1"/>
                  </a:moveTo>
                  <a:cubicBezTo>
                    <a:pt x="1936" y="1"/>
                    <a:pt x="832" y="3189"/>
                    <a:pt x="438" y="4318"/>
                  </a:cubicBezTo>
                  <a:cubicBezTo>
                    <a:pt x="1" y="5497"/>
                    <a:pt x="933" y="6144"/>
                    <a:pt x="2150" y="6962"/>
                  </a:cubicBezTo>
                  <a:cubicBezTo>
                    <a:pt x="2298" y="7057"/>
                    <a:pt x="2462" y="7100"/>
                    <a:pt x="2638" y="7100"/>
                  </a:cubicBezTo>
                  <a:cubicBezTo>
                    <a:pt x="3933" y="7100"/>
                    <a:pt x="5851" y="4761"/>
                    <a:pt x="6354" y="3823"/>
                  </a:cubicBezTo>
                  <a:cubicBezTo>
                    <a:pt x="6943" y="2739"/>
                    <a:pt x="5745" y="533"/>
                    <a:pt x="3767" y="38"/>
                  </a:cubicBezTo>
                  <a:cubicBezTo>
                    <a:pt x="3669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1369938" y="4467925"/>
              <a:ext cx="85675" cy="87225"/>
            </a:xfrm>
            <a:custGeom>
              <a:avLst/>
              <a:gdLst/>
              <a:ahLst/>
              <a:cxnLst/>
              <a:rect l="l" t="t" r="r" b="b"/>
              <a:pathLst>
                <a:path w="3427" h="3489" extrusionOk="0">
                  <a:moveTo>
                    <a:pt x="1581" y="0"/>
                  </a:moveTo>
                  <a:cubicBezTo>
                    <a:pt x="1536" y="0"/>
                    <a:pt x="1491" y="4"/>
                    <a:pt x="1446" y="13"/>
                  </a:cubicBezTo>
                  <a:cubicBezTo>
                    <a:pt x="0" y="337"/>
                    <a:pt x="76" y="1706"/>
                    <a:pt x="305" y="2809"/>
                  </a:cubicBezTo>
                  <a:cubicBezTo>
                    <a:pt x="414" y="3299"/>
                    <a:pt x="895" y="3489"/>
                    <a:pt x="1429" y="3489"/>
                  </a:cubicBezTo>
                  <a:cubicBezTo>
                    <a:pt x="2098" y="3489"/>
                    <a:pt x="2851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941488" y="4564475"/>
              <a:ext cx="193550" cy="146275"/>
            </a:xfrm>
            <a:custGeom>
              <a:avLst/>
              <a:gdLst/>
              <a:ahLst/>
              <a:cxnLst/>
              <a:rect l="l" t="t" r="r" b="b"/>
              <a:pathLst>
                <a:path w="7742" h="5851" extrusionOk="0">
                  <a:moveTo>
                    <a:pt x="3766" y="0"/>
                  </a:moveTo>
                  <a:cubicBezTo>
                    <a:pt x="2081" y="0"/>
                    <a:pt x="1033" y="1034"/>
                    <a:pt x="571" y="2143"/>
                  </a:cubicBezTo>
                  <a:cubicBezTo>
                    <a:pt x="0" y="3531"/>
                    <a:pt x="1180" y="4977"/>
                    <a:pt x="1864" y="5529"/>
                  </a:cubicBezTo>
                  <a:cubicBezTo>
                    <a:pt x="2149" y="5736"/>
                    <a:pt x="2861" y="5850"/>
                    <a:pt x="3669" y="5850"/>
                  </a:cubicBezTo>
                  <a:cubicBezTo>
                    <a:pt x="4863" y="5850"/>
                    <a:pt x="6266" y="5601"/>
                    <a:pt x="6810" y="5034"/>
                  </a:cubicBezTo>
                  <a:cubicBezTo>
                    <a:pt x="7742" y="4045"/>
                    <a:pt x="6239" y="507"/>
                    <a:pt x="5060" y="184"/>
                  </a:cubicBezTo>
                  <a:cubicBezTo>
                    <a:pt x="4593" y="57"/>
                    <a:pt x="4162" y="0"/>
                    <a:pt x="37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992988" y="4587675"/>
              <a:ext cx="111625" cy="69725"/>
            </a:xfrm>
            <a:custGeom>
              <a:avLst/>
              <a:gdLst/>
              <a:ahLst/>
              <a:cxnLst/>
              <a:rect l="l" t="t" r="r" b="b"/>
              <a:pathLst>
                <a:path w="4465" h="2789" extrusionOk="0">
                  <a:moveTo>
                    <a:pt x="1875" y="0"/>
                  </a:moveTo>
                  <a:cubicBezTo>
                    <a:pt x="1" y="0"/>
                    <a:pt x="321" y="1617"/>
                    <a:pt x="908" y="2014"/>
                  </a:cubicBezTo>
                  <a:cubicBezTo>
                    <a:pt x="1348" y="2317"/>
                    <a:pt x="2456" y="2789"/>
                    <a:pt x="3244" y="2789"/>
                  </a:cubicBezTo>
                  <a:cubicBezTo>
                    <a:pt x="3544" y="2789"/>
                    <a:pt x="3799" y="2720"/>
                    <a:pt x="3951" y="2546"/>
                  </a:cubicBezTo>
                  <a:cubicBezTo>
                    <a:pt x="4465" y="1938"/>
                    <a:pt x="3380" y="169"/>
                    <a:pt x="2524" y="55"/>
                  </a:cubicBezTo>
                  <a:cubicBezTo>
                    <a:pt x="2283" y="17"/>
                    <a:pt x="2068" y="0"/>
                    <a:pt x="187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933413" y="4556975"/>
              <a:ext cx="194025" cy="146650"/>
            </a:xfrm>
            <a:custGeom>
              <a:avLst/>
              <a:gdLst/>
              <a:ahLst/>
              <a:cxnLst/>
              <a:rect l="l" t="t" r="r" b="b"/>
              <a:pathLst>
                <a:path w="7761" h="5866" extrusionOk="0">
                  <a:moveTo>
                    <a:pt x="3761" y="0"/>
                  </a:moveTo>
                  <a:cubicBezTo>
                    <a:pt x="2095" y="0"/>
                    <a:pt x="1061" y="1054"/>
                    <a:pt x="571" y="2158"/>
                  </a:cubicBezTo>
                  <a:cubicBezTo>
                    <a:pt x="0" y="3546"/>
                    <a:pt x="1198" y="4992"/>
                    <a:pt x="1883" y="5543"/>
                  </a:cubicBezTo>
                  <a:cubicBezTo>
                    <a:pt x="2160" y="5751"/>
                    <a:pt x="2867" y="5865"/>
                    <a:pt x="3674" y="5865"/>
                  </a:cubicBezTo>
                  <a:cubicBezTo>
                    <a:pt x="4865" y="5865"/>
                    <a:pt x="6273" y="5616"/>
                    <a:pt x="6829" y="5049"/>
                  </a:cubicBezTo>
                  <a:cubicBezTo>
                    <a:pt x="7761" y="4060"/>
                    <a:pt x="6258" y="522"/>
                    <a:pt x="5079" y="199"/>
                  </a:cubicBezTo>
                  <a:cubicBezTo>
                    <a:pt x="4602" y="62"/>
                    <a:pt x="4163" y="0"/>
                    <a:pt x="37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984938" y="4580175"/>
              <a:ext cx="112075" cy="69625"/>
            </a:xfrm>
            <a:custGeom>
              <a:avLst/>
              <a:gdLst/>
              <a:ahLst/>
              <a:cxnLst/>
              <a:rect l="l" t="t" r="r" b="b"/>
              <a:pathLst>
                <a:path w="4483" h="2785" extrusionOk="0">
                  <a:moveTo>
                    <a:pt x="1908" y="0"/>
                  </a:moveTo>
                  <a:cubicBezTo>
                    <a:pt x="0" y="0"/>
                    <a:pt x="337" y="1610"/>
                    <a:pt x="925" y="1990"/>
                  </a:cubicBezTo>
                  <a:cubicBezTo>
                    <a:pt x="1366" y="2307"/>
                    <a:pt x="2476" y="2784"/>
                    <a:pt x="3264" y="2784"/>
                  </a:cubicBezTo>
                  <a:cubicBezTo>
                    <a:pt x="3564" y="2784"/>
                    <a:pt x="3817" y="2715"/>
                    <a:pt x="3969" y="2542"/>
                  </a:cubicBezTo>
                  <a:cubicBezTo>
                    <a:pt x="4482" y="1933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723213" y="4292825"/>
              <a:ext cx="116300" cy="165450"/>
            </a:xfrm>
            <a:custGeom>
              <a:avLst/>
              <a:gdLst/>
              <a:ahLst/>
              <a:cxnLst/>
              <a:rect l="l" t="t" r="r" b="b"/>
              <a:pathLst>
                <a:path w="4652" h="6618" extrusionOk="0">
                  <a:moveTo>
                    <a:pt x="2087" y="1"/>
                  </a:moveTo>
                  <a:cubicBezTo>
                    <a:pt x="1925" y="1"/>
                    <a:pt x="1767" y="24"/>
                    <a:pt x="1618" y="75"/>
                  </a:cubicBezTo>
                  <a:cubicBezTo>
                    <a:pt x="96" y="607"/>
                    <a:pt x="1" y="3499"/>
                    <a:pt x="362" y="5058"/>
                  </a:cubicBezTo>
                  <a:cubicBezTo>
                    <a:pt x="686" y="6618"/>
                    <a:pt x="1884" y="6542"/>
                    <a:pt x="2968" y="6580"/>
                  </a:cubicBezTo>
                  <a:cubicBezTo>
                    <a:pt x="2972" y="6580"/>
                    <a:pt x="2975" y="6580"/>
                    <a:pt x="2979" y="6580"/>
                  </a:cubicBezTo>
                  <a:cubicBezTo>
                    <a:pt x="4074" y="6580"/>
                    <a:pt x="4509" y="3760"/>
                    <a:pt x="4585" y="2433"/>
                  </a:cubicBezTo>
                  <a:cubicBezTo>
                    <a:pt x="4652" y="1246"/>
                    <a:pt x="3264" y="1"/>
                    <a:pt x="208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762388" y="4309950"/>
              <a:ext cx="72125" cy="89675"/>
            </a:xfrm>
            <a:custGeom>
              <a:avLst/>
              <a:gdLst/>
              <a:ahLst/>
              <a:cxnLst/>
              <a:rect l="l" t="t" r="r" b="b"/>
              <a:pathLst>
                <a:path w="2885" h="3587" extrusionOk="0">
                  <a:moveTo>
                    <a:pt x="707" y="0"/>
                  </a:moveTo>
                  <a:cubicBezTo>
                    <a:pt x="249" y="0"/>
                    <a:pt x="242" y="496"/>
                    <a:pt x="146" y="1140"/>
                  </a:cubicBezTo>
                  <a:cubicBezTo>
                    <a:pt x="1" y="1974"/>
                    <a:pt x="1273" y="3586"/>
                    <a:pt x="1936" y="3586"/>
                  </a:cubicBezTo>
                  <a:cubicBezTo>
                    <a:pt x="1969" y="3586"/>
                    <a:pt x="2000" y="3582"/>
                    <a:pt x="2029" y="3574"/>
                  </a:cubicBezTo>
                  <a:cubicBezTo>
                    <a:pt x="2618" y="3403"/>
                    <a:pt x="2885" y="969"/>
                    <a:pt x="1477" y="246"/>
                  </a:cubicBezTo>
                  <a:cubicBezTo>
                    <a:pt x="1131" y="75"/>
                    <a:pt x="885" y="0"/>
                    <a:pt x="70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716088" y="4285225"/>
              <a:ext cx="115825" cy="165450"/>
            </a:xfrm>
            <a:custGeom>
              <a:avLst/>
              <a:gdLst/>
              <a:ahLst/>
              <a:cxnLst/>
              <a:rect l="l" t="t" r="r" b="b"/>
              <a:pathLst>
                <a:path w="4633" h="6618" extrusionOk="0">
                  <a:moveTo>
                    <a:pt x="2068" y="0"/>
                  </a:moveTo>
                  <a:cubicBezTo>
                    <a:pt x="1906" y="0"/>
                    <a:pt x="1748" y="24"/>
                    <a:pt x="1598" y="74"/>
                  </a:cubicBezTo>
                  <a:cubicBezTo>
                    <a:pt x="77" y="607"/>
                    <a:pt x="1" y="3498"/>
                    <a:pt x="324" y="5039"/>
                  </a:cubicBezTo>
                  <a:cubicBezTo>
                    <a:pt x="666" y="6618"/>
                    <a:pt x="1846" y="6542"/>
                    <a:pt x="2949" y="6561"/>
                  </a:cubicBezTo>
                  <a:cubicBezTo>
                    <a:pt x="2956" y="6561"/>
                    <a:pt x="2963" y="6561"/>
                    <a:pt x="2970" y="6561"/>
                  </a:cubicBezTo>
                  <a:cubicBezTo>
                    <a:pt x="4039" y="6561"/>
                    <a:pt x="4490" y="3756"/>
                    <a:pt x="4566" y="2433"/>
                  </a:cubicBezTo>
                  <a:cubicBezTo>
                    <a:pt x="4632" y="1246"/>
                    <a:pt x="3244" y="0"/>
                    <a:pt x="20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754788" y="4302525"/>
              <a:ext cx="71650" cy="89475"/>
            </a:xfrm>
            <a:custGeom>
              <a:avLst/>
              <a:gdLst/>
              <a:ahLst/>
              <a:cxnLst/>
              <a:rect l="l" t="t" r="r" b="b"/>
              <a:pathLst>
                <a:path w="2866" h="3579" extrusionOk="0">
                  <a:moveTo>
                    <a:pt x="707" y="1"/>
                  </a:moveTo>
                  <a:cubicBezTo>
                    <a:pt x="248" y="1"/>
                    <a:pt x="241" y="483"/>
                    <a:pt x="145" y="1113"/>
                  </a:cubicBezTo>
                  <a:cubicBezTo>
                    <a:pt x="0" y="1966"/>
                    <a:pt x="1273" y="3579"/>
                    <a:pt x="1919" y="3579"/>
                  </a:cubicBezTo>
                  <a:cubicBezTo>
                    <a:pt x="1951" y="3579"/>
                    <a:pt x="1981" y="3575"/>
                    <a:pt x="2009" y="3567"/>
                  </a:cubicBezTo>
                  <a:cubicBezTo>
                    <a:pt x="2618" y="3396"/>
                    <a:pt x="2865" y="961"/>
                    <a:pt x="1477" y="238"/>
                  </a:cubicBezTo>
                  <a:cubicBezTo>
                    <a:pt x="1131" y="74"/>
                    <a:pt x="885" y="1"/>
                    <a:pt x="7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581988" y="3891200"/>
              <a:ext cx="941075" cy="936250"/>
            </a:xfrm>
            <a:custGeom>
              <a:avLst/>
              <a:gdLst/>
              <a:ahLst/>
              <a:cxnLst/>
              <a:rect l="l" t="t" r="r" b="b"/>
              <a:pathLst>
                <a:path w="37643" h="37450" extrusionOk="0">
                  <a:moveTo>
                    <a:pt x="15677" y="0"/>
                  </a:moveTo>
                  <a:cubicBezTo>
                    <a:pt x="15096" y="0"/>
                    <a:pt x="14436" y="47"/>
                    <a:pt x="13677" y="162"/>
                  </a:cubicBezTo>
                  <a:cubicBezTo>
                    <a:pt x="9930" y="790"/>
                    <a:pt x="5174" y="4803"/>
                    <a:pt x="3691" y="6953"/>
                  </a:cubicBezTo>
                  <a:cubicBezTo>
                    <a:pt x="2245" y="9083"/>
                    <a:pt x="1655" y="13268"/>
                    <a:pt x="838" y="17053"/>
                  </a:cubicBezTo>
                  <a:cubicBezTo>
                    <a:pt x="1" y="20838"/>
                    <a:pt x="723" y="25517"/>
                    <a:pt x="3082" y="28370"/>
                  </a:cubicBezTo>
                  <a:cubicBezTo>
                    <a:pt x="5422" y="31223"/>
                    <a:pt x="7970" y="33791"/>
                    <a:pt x="9701" y="34286"/>
                  </a:cubicBezTo>
                  <a:cubicBezTo>
                    <a:pt x="11451" y="34818"/>
                    <a:pt x="16834" y="37234"/>
                    <a:pt x="20315" y="37443"/>
                  </a:cubicBezTo>
                  <a:cubicBezTo>
                    <a:pt x="20394" y="37447"/>
                    <a:pt x="20474" y="37450"/>
                    <a:pt x="20556" y="37450"/>
                  </a:cubicBezTo>
                  <a:cubicBezTo>
                    <a:pt x="24072" y="37450"/>
                    <a:pt x="30357" y="33528"/>
                    <a:pt x="32755" y="31223"/>
                  </a:cubicBezTo>
                  <a:cubicBezTo>
                    <a:pt x="35189" y="28884"/>
                    <a:pt x="36216" y="24395"/>
                    <a:pt x="36939" y="22968"/>
                  </a:cubicBezTo>
                  <a:cubicBezTo>
                    <a:pt x="37643" y="21542"/>
                    <a:pt x="37548" y="15531"/>
                    <a:pt x="37339" y="12678"/>
                  </a:cubicBezTo>
                  <a:cubicBezTo>
                    <a:pt x="37129" y="9825"/>
                    <a:pt x="33877" y="5336"/>
                    <a:pt x="30700" y="3282"/>
                  </a:cubicBezTo>
                  <a:cubicBezTo>
                    <a:pt x="27543" y="1266"/>
                    <a:pt x="22578" y="1247"/>
                    <a:pt x="20201" y="904"/>
                  </a:cubicBezTo>
                  <a:cubicBezTo>
                    <a:pt x="19047" y="737"/>
                    <a:pt x="17977" y="0"/>
                    <a:pt x="1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730838" y="3935100"/>
              <a:ext cx="758950" cy="731700"/>
            </a:xfrm>
            <a:custGeom>
              <a:avLst/>
              <a:gdLst/>
              <a:ahLst/>
              <a:cxnLst/>
              <a:rect l="l" t="t" r="r" b="b"/>
              <a:pathLst>
                <a:path w="30358" h="29268" extrusionOk="0">
                  <a:moveTo>
                    <a:pt x="9953" y="0"/>
                  </a:moveTo>
                  <a:cubicBezTo>
                    <a:pt x="7848" y="0"/>
                    <a:pt x="3347" y="2305"/>
                    <a:pt x="1731" y="4683"/>
                  </a:cubicBezTo>
                  <a:cubicBezTo>
                    <a:pt x="95" y="7137"/>
                    <a:pt x="0" y="12444"/>
                    <a:pt x="95" y="14270"/>
                  </a:cubicBezTo>
                  <a:cubicBezTo>
                    <a:pt x="190" y="16096"/>
                    <a:pt x="2454" y="18664"/>
                    <a:pt x="3671" y="20185"/>
                  </a:cubicBezTo>
                  <a:cubicBezTo>
                    <a:pt x="4908" y="21707"/>
                    <a:pt x="7837" y="22639"/>
                    <a:pt x="9587" y="24370"/>
                  </a:cubicBezTo>
                  <a:cubicBezTo>
                    <a:pt x="11318" y="26120"/>
                    <a:pt x="12839" y="28459"/>
                    <a:pt x="14894" y="28459"/>
                  </a:cubicBezTo>
                  <a:cubicBezTo>
                    <a:pt x="16605" y="28459"/>
                    <a:pt x="19139" y="29268"/>
                    <a:pt x="20867" y="29268"/>
                  </a:cubicBezTo>
                  <a:cubicBezTo>
                    <a:pt x="21174" y="29268"/>
                    <a:pt x="21456" y="29242"/>
                    <a:pt x="21703" y="29182"/>
                  </a:cubicBezTo>
                  <a:cubicBezTo>
                    <a:pt x="23358" y="28783"/>
                    <a:pt x="25184" y="27356"/>
                    <a:pt x="26306" y="24902"/>
                  </a:cubicBezTo>
                  <a:cubicBezTo>
                    <a:pt x="27409" y="22449"/>
                    <a:pt x="29559" y="19786"/>
                    <a:pt x="29958" y="16134"/>
                  </a:cubicBezTo>
                  <a:cubicBezTo>
                    <a:pt x="30357" y="12444"/>
                    <a:pt x="28512" y="5349"/>
                    <a:pt x="24956" y="3580"/>
                  </a:cubicBezTo>
                  <a:cubicBezTo>
                    <a:pt x="22920" y="2572"/>
                    <a:pt x="17804" y="1735"/>
                    <a:pt x="16529" y="1735"/>
                  </a:cubicBezTo>
                  <a:cubicBezTo>
                    <a:pt x="15198" y="1735"/>
                    <a:pt x="12155" y="99"/>
                    <a:pt x="10100" y="4"/>
                  </a:cubicBezTo>
                  <a:cubicBezTo>
                    <a:pt x="10053" y="1"/>
                    <a:pt x="10004" y="0"/>
                    <a:pt x="9953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698988" y="4424625"/>
              <a:ext cx="189000" cy="211600"/>
            </a:xfrm>
            <a:custGeom>
              <a:avLst/>
              <a:gdLst/>
              <a:ahLst/>
              <a:cxnLst/>
              <a:rect l="l" t="t" r="r" b="b"/>
              <a:pathLst>
                <a:path w="7560" h="8464" extrusionOk="0">
                  <a:moveTo>
                    <a:pt x="1003" y="1"/>
                  </a:moveTo>
                  <a:cubicBezTo>
                    <a:pt x="1" y="1"/>
                    <a:pt x="847" y="3982"/>
                    <a:pt x="2187" y="4922"/>
                  </a:cubicBezTo>
                  <a:cubicBezTo>
                    <a:pt x="3614" y="5930"/>
                    <a:pt x="4318" y="7889"/>
                    <a:pt x="5649" y="8384"/>
                  </a:cubicBezTo>
                  <a:cubicBezTo>
                    <a:pt x="5796" y="8438"/>
                    <a:pt x="5935" y="8464"/>
                    <a:pt x="6064" y="8464"/>
                  </a:cubicBezTo>
                  <a:cubicBezTo>
                    <a:pt x="7103" y="8464"/>
                    <a:pt x="7560" y="6843"/>
                    <a:pt x="7475" y="5930"/>
                  </a:cubicBezTo>
                  <a:cubicBezTo>
                    <a:pt x="7361" y="4922"/>
                    <a:pt x="2035" y="547"/>
                    <a:pt x="1331" y="110"/>
                  </a:cubicBezTo>
                  <a:cubicBezTo>
                    <a:pt x="1205" y="35"/>
                    <a:pt x="1096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582463" y="4279950"/>
              <a:ext cx="883550" cy="548450"/>
            </a:xfrm>
            <a:custGeom>
              <a:avLst/>
              <a:gdLst/>
              <a:ahLst/>
              <a:cxnLst/>
              <a:rect l="l" t="t" r="r" b="b"/>
              <a:pathLst>
                <a:path w="35342" h="21938" extrusionOk="0">
                  <a:moveTo>
                    <a:pt x="1142" y="0"/>
                  </a:moveTo>
                  <a:lnTo>
                    <a:pt x="1142" y="0"/>
                  </a:lnTo>
                  <a:cubicBezTo>
                    <a:pt x="1047" y="495"/>
                    <a:pt x="952" y="1027"/>
                    <a:pt x="819" y="1522"/>
                  </a:cubicBezTo>
                  <a:cubicBezTo>
                    <a:pt x="1" y="5307"/>
                    <a:pt x="704" y="9986"/>
                    <a:pt x="3063" y="12839"/>
                  </a:cubicBezTo>
                  <a:cubicBezTo>
                    <a:pt x="5422" y="15692"/>
                    <a:pt x="7951" y="18260"/>
                    <a:pt x="9701" y="18755"/>
                  </a:cubicBezTo>
                  <a:cubicBezTo>
                    <a:pt x="11432" y="19287"/>
                    <a:pt x="16834" y="21703"/>
                    <a:pt x="20296" y="21931"/>
                  </a:cubicBezTo>
                  <a:cubicBezTo>
                    <a:pt x="20374" y="21935"/>
                    <a:pt x="20454" y="21938"/>
                    <a:pt x="20535" y="21938"/>
                  </a:cubicBezTo>
                  <a:cubicBezTo>
                    <a:pt x="24033" y="21938"/>
                    <a:pt x="30338" y="17998"/>
                    <a:pt x="32755" y="15711"/>
                  </a:cubicBezTo>
                  <a:cubicBezTo>
                    <a:pt x="33896" y="14627"/>
                    <a:pt x="34714" y="13086"/>
                    <a:pt x="35341" y="11603"/>
                  </a:cubicBezTo>
                  <a:lnTo>
                    <a:pt x="35341" y="11603"/>
                  </a:lnTo>
                  <a:cubicBezTo>
                    <a:pt x="32904" y="15474"/>
                    <a:pt x="25973" y="20140"/>
                    <a:pt x="21330" y="20140"/>
                  </a:cubicBezTo>
                  <a:cubicBezTo>
                    <a:pt x="21046" y="20140"/>
                    <a:pt x="20771" y="20122"/>
                    <a:pt x="20505" y="20086"/>
                  </a:cubicBezTo>
                  <a:cubicBezTo>
                    <a:pt x="15921" y="19496"/>
                    <a:pt x="13981" y="18260"/>
                    <a:pt x="11737" y="17861"/>
                  </a:cubicBezTo>
                  <a:cubicBezTo>
                    <a:pt x="9511" y="17423"/>
                    <a:pt x="6905" y="13505"/>
                    <a:pt x="4299" y="12040"/>
                  </a:cubicBezTo>
                  <a:cubicBezTo>
                    <a:pt x="1675" y="10557"/>
                    <a:pt x="628" y="5003"/>
                    <a:pt x="1142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1051338" y="4014075"/>
              <a:ext cx="78325" cy="71000"/>
            </a:xfrm>
            <a:custGeom>
              <a:avLst/>
              <a:gdLst/>
              <a:ahLst/>
              <a:cxnLst/>
              <a:rect l="l" t="t" r="r" b="b"/>
              <a:pathLst>
                <a:path w="3133" h="2840" extrusionOk="0">
                  <a:moveTo>
                    <a:pt x="1133" y="1"/>
                  </a:moveTo>
                  <a:cubicBezTo>
                    <a:pt x="1110" y="1"/>
                    <a:pt x="1088" y="1"/>
                    <a:pt x="1065" y="3"/>
                  </a:cubicBezTo>
                  <a:cubicBezTo>
                    <a:pt x="0" y="79"/>
                    <a:pt x="190" y="2418"/>
                    <a:pt x="761" y="2761"/>
                  </a:cubicBezTo>
                  <a:cubicBezTo>
                    <a:pt x="848" y="2815"/>
                    <a:pt x="948" y="2840"/>
                    <a:pt x="1058" y="2840"/>
                  </a:cubicBezTo>
                  <a:cubicBezTo>
                    <a:pt x="1670" y="2840"/>
                    <a:pt x="2560" y="2083"/>
                    <a:pt x="2834" y="1695"/>
                  </a:cubicBezTo>
                  <a:cubicBezTo>
                    <a:pt x="3132" y="1230"/>
                    <a:pt x="213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1070838" y="4318575"/>
              <a:ext cx="89950" cy="95325"/>
            </a:xfrm>
            <a:custGeom>
              <a:avLst/>
              <a:gdLst/>
              <a:ahLst/>
              <a:cxnLst/>
              <a:rect l="l" t="t" r="r" b="b"/>
              <a:pathLst>
                <a:path w="3598" h="3813" extrusionOk="0">
                  <a:moveTo>
                    <a:pt x="1536" y="0"/>
                  </a:moveTo>
                  <a:cubicBezTo>
                    <a:pt x="1499" y="0"/>
                    <a:pt x="1462" y="5"/>
                    <a:pt x="1427" y="15"/>
                  </a:cubicBezTo>
                  <a:cubicBezTo>
                    <a:pt x="0" y="452"/>
                    <a:pt x="970" y="3286"/>
                    <a:pt x="1427" y="3686"/>
                  </a:cubicBezTo>
                  <a:cubicBezTo>
                    <a:pt x="1523" y="3775"/>
                    <a:pt x="1643" y="3813"/>
                    <a:pt x="1776" y="3813"/>
                  </a:cubicBezTo>
                  <a:cubicBezTo>
                    <a:pt x="2268" y="3813"/>
                    <a:pt x="2934" y="3284"/>
                    <a:pt x="3234" y="2849"/>
                  </a:cubicBezTo>
                  <a:cubicBezTo>
                    <a:pt x="3598" y="2357"/>
                    <a:pt x="2376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1131413" y="4578350"/>
              <a:ext cx="45000" cy="34000"/>
            </a:xfrm>
            <a:custGeom>
              <a:avLst/>
              <a:gdLst/>
              <a:ahLst/>
              <a:cxnLst/>
              <a:rect l="l" t="t" r="r" b="b"/>
              <a:pathLst>
                <a:path w="1800" h="1360" extrusionOk="0">
                  <a:moveTo>
                    <a:pt x="776" y="1"/>
                  </a:moveTo>
                  <a:cubicBezTo>
                    <a:pt x="0" y="1"/>
                    <a:pt x="444" y="1360"/>
                    <a:pt x="878" y="1360"/>
                  </a:cubicBezTo>
                  <a:cubicBezTo>
                    <a:pt x="881" y="1360"/>
                    <a:pt x="884" y="1360"/>
                    <a:pt x="887" y="1360"/>
                  </a:cubicBezTo>
                  <a:cubicBezTo>
                    <a:pt x="1324" y="1360"/>
                    <a:pt x="1800" y="123"/>
                    <a:pt x="887" y="9"/>
                  </a:cubicBezTo>
                  <a:cubicBezTo>
                    <a:pt x="847" y="4"/>
                    <a:pt x="810" y="1"/>
                    <a:pt x="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884963" y="4384075"/>
              <a:ext cx="46075" cy="39800"/>
            </a:xfrm>
            <a:custGeom>
              <a:avLst/>
              <a:gdLst/>
              <a:ahLst/>
              <a:cxnLst/>
              <a:rect l="l" t="t" r="r" b="b"/>
              <a:pathLst>
                <a:path w="1843" h="1592" extrusionOk="0">
                  <a:moveTo>
                    <a:pt x="814" y="0"/>
                  </a:moveTo>
                  <a:cubicBezTo>
                    <a:pt x="1" y="0"/>
                    <a:pt x="92" y="581"/>
                    <a:pt x="36" y="1180"/>
                  </a:cubicBezTo>
                  <a:cubicBezTo>
                    <a:pt x="17" y="1498"/>
                    <a:pt x="246" y="1591"/>
                    <a:pt x="534" y="1591"/>
                  </a:cubicBezTo>
                  <a:cubicBezTo>
                    <a:pt x="815" y="1591"/>
                    <a:pt x="1152" y="1503"/>
                    <a:pt x="1367" y="1446"/>
                  </a:cubicBezTo>
                  <a:cubicBezTo>
                    <a:pt x="1843" y="1332"/>
                    <a:pt x="1729" y="39"/>
                    <a:pt x="854" y="1"/>
                  </a:cubicBezTo>
                  <a:cubicBezTo>
                    <a:pt x="840" y="0"/>
                    <a:pt x="827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883463" y="4101150"/>
              <a:ext cx="77075" cy="107950"/>
            </a:xfrm>
            <a:custGeom>
              <a:avLst/>
              <a:gdLst/>
              <a:ahLst/>
              <a:cxnLst/>
              <a:rect l="l" t="t" r="r" b="b"/>
              <a:pathLst>
                <a:path w="3083" h="4318" extrusionOk="0">
                  <a:moveTo>
                    <a:pt x="1199" y="0"/>
                  </a:moveTo>
                  <a:cubicBezTo>
                    <a:pt x="1" y="0"/>
                    <a:pt x="438" y="3938"/>
                    <a:pt x="1199" y="4280"/>
                  </a:cubicBezTo>
                  <a:cubicBezTo>
                    <a:pt x="1259" y="4305"/>
                    <a:pt x="1318" y="4317"/>
                    <a:pt x="1377" y="4317"/>
                  </a:cubicBezTo>
                  <a:cubicBezTo>
                    <a:pt x="2070" y="4317"/>
                    <a:pt x="2699" y="2677"/>
                    <a:pt x="2892" y="1940"/>
                  </a:cubicBezTo>
                  <a:cubicBezTo>
                    <a:pt x="3082" y="1161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788363" y="4061025"/>
              <a:ext cx="183100" cy="163325"/>
            </a:xfrm>
            <a:custGeom>
              <a:avLst/>
              <a:gdLst/>
              <a:ahLst/>
              <a:cxnLst/>
              <a:rect l="l" t="t" r="r" b="b"/>
              <a:pathLst>
                <a:path w="7324" h="6533" extrusionOk="0">
                  <a:moveTo>
                    <a:pt x="3262" y="1"/>
                  </a:moveTo>
                  <a:cubicBezTo>
                    <a:pt x="2142" y="1"/>
                    <a:pt x="263" y="2252"/>
                    <a:pt x="134" y="3450"/>
                  </a:cubicBezTo>
                  <a:cubicBezTo>
                    <a:pt x="1" y="4687"/>
                    <a:pt x="895" y="5333"/>
                    <a:pt x="1846" y="6018"/>
                  </a:cubicBezTo>
                  <a:cubicBezTo>
                    <a:pt x="2373" y="6390"/>
                    <a:pt x="3265" y="6532"/>
                    <a:pt x="4092" y="6532"/>
                  </a:cubicBezTo>
                  <a:cubicBezTo>
                    <a:pt x="4787" y="6532"/>
                    <a:pt x="5436" y="6432"/>
                    <a:pt x="5783" y="6284"/>
                  </a:cubicBezTo>
                  <a:cubicBezTo>
                    <a:pt x="6563" y="5923"/>
                    <a:pt x="7324" y="3584"/>
                    <a:pt x="7210" y="2461"/>
                  </a:cubicBezTo>
                  <a:cubicBezTo>
                    <a:pt x="7115" y="1339"/>
                    <a:pt x="4661" y="179"/>
                    <a:pt x="3367" y="8"/>
                  </a:cubicBezTo>
                  <a:cubicBezTo>
                    <a:pt x="3333" y="3"/>
                    <a:pt x="3298" y="1"/>
                    <a:pt x="3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876338" y="4093075"/>
              <a:ext cx="77050" cy="108025"/>
            </a:xfrm>
            <a:custGeom>
              <a:avLst/>
              <a:gdLst/>
              <a:ahLst/>
              <a:cxnLst/>
              <a:rect l="l" t="t" r="r" b="b"/>
              <a:pathLst>
                <a:path w="3082" h="4321" extrusionOk="0">
                  <a:moveTo>
                    <a:pt x="1199" y="0"/>
                  </a:moveTo>
                  <a:cubicBezTo>
                    <a:pt x="1" y="0"/>
                    <a:pt x="438" y="3956"/>
                    <a:pt x="1199" y="4280"/>
                  </a:cubicBezTo>
                  <a:cubicBezTo>
                    <a:pt x="1261" y="4308"/>
                    <a:pt x="1323" y="4321"/>
                    <a:pt x="1385" y="4321"/>
                  </a:cubicBezTo>
                  <a:cubicBezTo>
                    <a:pt x="2078" y="4321"/>
                    <a:pt x="2717" y="2675"/>
                    <a:pt x="2892" y="1959"/>
                  </a:cubicBezTo>
                  <a:cubicBezTo>
                    <a:pt x="3082" y="1179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1267688" y="4134300"/>
              <a:ext cx="101225" cy="125275"/>
            </a:xfrm>
            <a:custGeom>
              <a:avLst/>
              <a:gdLst/>
              <a:ahLst/>
              <a:cxnLst/>
              <a:rect l="l" t="t" r="r" b="b"/>
              <a:pathLst>
                <a:path w="4049" h="5011" extrusionOk="0">
                  <a:moveTo>
                    <a:pt x="1258" y="1"/>
                  </a:moveTo>
                  <a:cubicBezTo>
                    <a:pt x="1187" y="1"/>
                    <a:pt x="1123" y="15"/>
                    <a:pt x="1066" y="44"/>
                  </a:cubicBezTo>
                  <a:cubicBezTo>
                    <a:pt x="1" y="595"/>
                    <a:pt x="990" y="4266"/>
                    <a:pt x="1713" y="4856"/>
                  </a:cubicBezTo>
                  <a:cubicBezTo>
                    <a:pt x="1847" y="4963"/>
                    <a:pt x="1995" y="5010"/>
                    <a:pt x="2147" y="5010"/>
                  </a:cubicBezTo>
                  <a:cubicBezTo>
                    <a:pt x="2811" y="5010"/>
                    <a:pt x="3566" y="4106"/>
                    <a:pt x="3767" y="3239"/>
                  </a:cubicBezTo>
                  <a:cubicBezTo>
                    <a:pt x="4049" y="2217"/>
                    <a:pt x="2157" y="1"/>
                    <a:pt x="125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1193988" y="4102225"/>
              <a:ext cx="198325" cy="188475"/>
            </a:xfrm>
            <a:custGeom>
              <a:avLst/>
              <a:gdLst/>
              <a:ahLst/>
              <a:cxnLst/>
              <a:rect l="l" t="t" r="r" b="b"/>
              <a:pathLst>
                <a:path w="7933" h="7539" extrusionOk="0">
                  <a:moveTo>
                    <a:pt x="3759" y="0"/>
                  </a:moveTo>
                  <a:cubicBezTo>
                    <a:pt x="2430" y="0"/>
                    <a:pt x="72" y="2805"/>
                    <a:pt x="20" y="3800"/>
                  </a:cubicBezTo>
                  <a:cubicBezTo>
                    <a:pt x="0" y="4903"/>
                    <a:pt x="2055" y="7109"/>
                    <a:pt x="3196" y="7490"/>
                  </a:cubicBezTo>
                  <a:cubicBezTo>
                    <a:pt x="3300" y="7523"/>
                    <a:pt x="3412" y="7539"/>
                    <a:pt x="3530" y="7539"/>
                  </a:cubicBezTo>
                  <a:cubicBezTo>
                    <a:pt x="4752" y="7539"/>
                    <a:pt x="6642" y="5842"/>
                    <a:pt x="7266" y="4541"/>
                  </a:cubicBezTo>
                  <a:cubicBezTo>
                    <a:pt x="7932" y="3134"/>
                    <a:pt x="5326" y="699"/>
                    <a:pt x="4090" y="71"/>
                  </a:cubicBezTo>
                  <a:cubicBezTo>
                    <a:pt x="3990" y="23"/>
                    <a:pt x="3879" y="0"/>
                    <a:pt x="3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1259613" y="4126700"/>
              <a:ext cx="101250" cy="125000"/>
            </a:xfrm>
            <a:custGeom>
              <a:avLst/>
              <a:gdLst/>
              <a:ahLst/>
              <a:cxnLst/>
              <a:rect l="l" t="t" r="r" b="b"/>
              <a:pathLst>
                <a:path w="4050" h="5000" extrusionOk="0">
                  <a:moveTo>
                    <a:pt x="1277" y="1"/>
                  </a:moveTo>
                  <a:cubicBezTo>
                    <a:pt x="1206" y="1"/>
                    <a:pt x="1142" y="14"/>
                    <a:pt x="1085" y="44"/>
                  </a:cubicBezTo>
                  <a:cubicBezTo>
                    <a:pt x="0" y="595"/>
                    <a:pt x="989" y="4266"/>
                    <a:pt x="1712" y="4837"/>
                  </a:cubicBezTo>
                  <a:cubicBezTo>
                    <a:pt x="1854" y="4949"/>
                    <a:pt x="2008" y="5000"/>
                    <a:pt x="2165" y="5000"/>
                  </a:cubicBezTo>
                  <a:cubicBezTo>
                    <a:pt x="2832" y="5000"/>
                    <a:pt x="3570" y="4101"/>
                    <a:pt x="3786" y="3239"/>
                  </a:cubicBezTo>
                  <a:cubicBezTo>
                    <a:pt x="4050" y="2216"/>
                    <a:pt x="2173" y="1"/>
                    <a:pt x="1277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1339488" y="4467925"/>
              <a:ext cx="85700" cy="87225"/>
            </a:xfrm>
            <a:custGeom>
              <a:avLst/>
              <a:gdLst/>
              <a:ahLst/>
              <a:cxnLst/>
              <a:rect l="l" t="t" r="r" b="b"/>
              <a:pathLst>
                <a:path w="3428" h="3489" extrusionOk="0">
                  <a:moveTo>
                    <a:pt x="1581" y="0"/>
                  </a:moveTo>
                  <a:cubicBezTo>
                    <a:pt x="1537" y="0"/>
                    <a:pt x="1492" y="4"/>
                    <a:pt x="1446" y="13"/>
                  </a:cubicBezTo>
                  <a:cubicBezTo>
                    <a:pt x="1" y="337"/>
                    <a:pt x="77" y="1706"/>
                    <a:pt x="305" y="2809"/>
                  </a:cubicBezTo>
                  <a:cubicBezTo>
                    <a:pt x="415" y="3299"/>
                    <a:pt x="895" y="3489"/>
                    <a:pt x="1429" y="3489"/>
                  </a:cubicBezTo>
                  <a:cubicBezTo>
                    <a:pt x="2098" y="3489"/>
                    <a:pt x="2852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1275788" y="4434975"/>
              <a:ext cx="173575" cy="177200"/>
            </a:xfrm>
            <a:custGeom>
              <a:avLst/>
              <a:gdLst/>
              <a:ahLst/>
              <a:cxnLst/>
              <a:rect l="l" t="t" r="r" b="b"/>
              <a:pathLst>
                <a:path w="6943" h="7088" extrusionOk="0">
                  <a:moveTo>
                    <a:pt x="3477" y="1"/>
                  </a:moveTo>
                  <a:cubicBezTo>
                    <a:pt x="1935" y="1"/>
                    <a:pt x="832" y="3189"/>
                    <a:pt x="438" y="4318"/>
                  </a:cubicBezTo>
                  <a:cubicBezTo>
                    <a:pt x="0" y="5497"/>
                    <a:pt x="932" y="6144"/>
                    <a:pt x="2149" y="6943"/>
                  </a:cubicBezTo>
                  <a:cubicBezTo>
                    <a:pt x="2300" y="7042"/>
                    <a:pt x="2468" y="7087"/>
                    <a:pt x="2648" y="7087"/>
                  </a:cubicBezTo>
                  <a:cubicBezTo>
                    <a:pt x="3943" y="7087"/>
                    <a:pt x="5852" y="4756"/>
                    <a:pt x="6353" y="3804"/>
                  </a:cubicBezTo>
                  <a:cubicBezTo>
                    <a:pt x="6943" y="2739"/>
                    <a:pt x="5744" y="533"/>
                    <a:pt x="3766" y="38"/>
                  </a:cubicBezTo>
                  <a:cubicBezTo>
                    <a:pt x="3668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1331888" y="4460300"/>
              <a:ext cx="85675" cy="87125"/>
            </a:xfrm>
            <a:custGeom>
              <a:avLst/>
              <a:gdLst/>
              <a:ahLst/>
              <a:cxnLst/>
              <a:rect l="l" t="t" r="r" b="b"/>
              <a:pathLst>
                <a:path w="3427" h="3485" extrusionOk="0">
                  <a:moveTo>
                    <a:pt x="1581" y="1"/>
                  </a:moveTo>
                  <a:cubicBezTo>
                    <a:pt x="1536" y="1"/>
                    <a:pt x="1491" y="5"/>
                    <a:pt x="1446" y="14"/>
                  </a:cubicBezTo>
                  <a:cubicBezTo>
                    <a:pt x="1" y="318"/>
                    <a:pt x="77" y="1707"/>
                    <a:pt x="305" y="2791"/>
                  </a:cubicBezTo>
                  <a:cubicBezTo>
                    <a:pt x="415" y="3290"/>
                    <a:pt x="897" y="3485"/>
                    <a:pt x="1433" y="3485"/>
                  </a:cubicBezTo>
                  <a:cubicBezTo>
                    <a:pt x="2101" y="3485"/>
                    <a:pt x="2852" y="3182"/>
                    <a:pt x="3063" y="2791"/>
                  </a:cubicBezTo>
                  <a:cubicBezTo>
                    <a:pt x="3427" y="2136"/>
                    <a:pt x="2572" y="1"/>
                    <a:pt x="1581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954888" y="4580175"/>
              <a:ext cx="111675" cy="69625"/>
            </a:xfrm>
            <a:custGeom>
              <a:avLst/>
              <a:gdLst/>
              <a:ahLst/>
              <a:cxnLst/>
              <a:rect l="l" t="t" r="r" b="b"/>
              <a:pathLst>
                <a:path w="4467" h="2785" extrusionOk="0">
                  <a:moveTo>
                    <a:pt x="1897" y="0"/>
                  </a:moveTo>
                  <a:cubicBezTo>
                    <a:pt x="1" y="0"/>
                    <a:pt x="322" y="1610"/>
                    <a:pt x="910" y="1990"/>
                  </a:cubicBezTo>
                  <a:cubicBezTo>
                    <a:pt x="1351" y="2307"/>
                    <a:pt x="2461" y="2784"/>
                    <a:pt x="3249" y="2784"/>
                  </a:cubicBezTo>
                  <a:cubicBezTo>
                    <a:pt x="3548" y="2784"/>
                    <a:pt x="3801" y="2715"/>
                    <a:pt x="3953" y="2542"/>
                  </a:cubicBezTo>
                  <a:cubicBezTo>
                    <a:pt x="4467" y="1933"/>
                    <a:pt x="3383" y="164"/>
                    <a:pt x="2527" y="50"/>
                  </a:cubicBezTo>
                  <a:cubicBezTo>
                    <a:pt x="2294" y="16"/>
                    <a:pt x="2085" y="0"/>
                    <a:pt x="189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894888" y="4549300"/>
              <a:ext cx="194025" cy="146550"/>
            </a:xfrm>
            <a:custGeom>
              <a:avLst/>
              <a:gdLst/>
              <a:ahLst/>
              <a:cxnLst/>
              <a:rect l="l" t="t" r="r" b="b"/>
              <a:pathLst>
                <a:path w="7761" h="5862" extrusionOk="0">
                  <a:moveTo>
                    <a:pt x="3786" y="0"/>
                  </a:moveTo>
                  <a:cubicBezTo>
                    <a:pt x="2104" y="0"/>
                    <a:pt x="1050" y="1049"/>
                    <a:pt x="571" y="2160"/>
                  </a:cubicBezTo>
                  <a:cubicBezTo>
                    <a:pt x="0" y="3549"/>
                    <a:pt x="1180" y="4994"/>
                    <a:pt x="1883" y="5546"/>
                  </a:cubicBezTo>
                  <a:cubicBezTo>
                    <a:pt x="2155" y="5750"/>
                    <a:pt x="2845" y="5861"/>
                    <a:pt x="3635" y="5861"/>
                  </a:cubicBezTo>
                  <a:cubicBezTo>
                    <a:pt x="4835" y="5861"/>
                    <a:pt x="6267" y="5606"/>
                    <a:pt x="6829" y="5032"/>
                  </a:cubicBezTo>
                  <a:cubicBezTo>
                    <a:pt x="7761" y="4062"/>
                    <a:pt x="6258" y="525"/>
                    <a:pt x="5060" y="182"/>
                  </a:cubicBezTo>
                  <a:cubicBezTo>
                    <a:pt x="4601" y="57"/>
                    <a:pt x="4177" y="0"/>
                    <a:pt x="3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946888" y="4572575"/>
              <a:ext cx="112075" cy="69400"/>
            </a:xfrm>
            <a:custGeom>
              <a:avLst/>
              <a:gdLst/>
              <a:ahLst/>
              <a:cxnLst/>
              <a:rect l="l" t="t" r="r" b="b"/>
              <a:pathLst>
                <a:path w="4483" h="2776" extrusionOk="0">
                  <a:moveTo>
                    <a:pt x="1908" y="0"/>
                  </a:moveTo>
                  <a:cubicBezTo>
                    <a:pt x="1" y="0"/>
                    <a:pt x="337" y="1609"/>
                    <a:pt x="926" y="1990"/>
                  </a:cubicBezTo>
                  <a:cubicBezTo>
                    <a:pt x="1367" y="2308"/>
                    <a:pt x="2480" y="2775"/>
                    <a:pt x="3269" y="2775"/>
                  </a:cubicBezTo>
                  <a:cubicBezTo>
                    <a:pt x="3566" y="2775"/>
                    <a:pt x="3818" y="2709"/>
                    <a:pt x="3969" y="2542"/>
                  </a:cubicBezTo>
                  <a:cubicBezTo>
                    <a:pt x="4483" y="1914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723863" y="4302525"/>
              <a:ext cx="71675" cy="89475"/>
            </a:xfrm>
            <a:custGeom>
              <a:avLst/>
              <a:gdLst/>
              <a:ahLst/>
              <a:cxnLst/>
              <a:rect l="l" t="t" r="r" b="b"/>
              <a:pathLst>
                <a:path w="2867" h="3579" extrusionOk="0">
                  <a:moveTo>
                    <a:pt x="716" y="1"/>
                  </a:moveTo>
                  <a:cubicBezTo>
                    <a:pt x="259" y="1"/>
                    <a:pt x="242" y="483"/>
                    <a:pt x="146" y="1113"/>
                  </a:cubicBezTo>
                  <a:cubicBezTo>
                    <a:pt x="1" y="1966"/>
                    <a:pt x="1274" y="3579"/>
                    <a:pt x="1920" y="3579"/>
                  </a:cubicBezTo>
                  <a:cubicBezTo>
                    <a:pt x="1952" y="3579"/>
                    <a:pt x="1982" y="3575"/>
                    <a:pt x="2010" y="3567"/>
                  </a:cubicBezTo>
                  <a:cubicBezTo>
                    <a:pt x="2619" y="3396"/>
                    <a:pt x="2866" y="961"/>
                    <a:pt x="1478" y="238"/>
                  </a:cubicBezTo>
                  <a:cubicBezTo>
                    <a:pt x="1137" y="74"/>
                    <a:pt x="893" y="1"/>
                    <a:pt x="71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677563" y="4277450"/>
              <a:ext cx="116300" cy="165625"/>
            </a:xfrm>
            <a:custGeom>
              <a:avLst/>
              <a:gdLst/>
              <a:ahLst/>
              <a:cxnLst/>
              <a:rect l="l" t="t" r="r" b="b"/>
              <a:pathLst>
                <a:path w="4652" h="6625" extrusionOk="0">
                  <a:moveTo>
                    <a:pt x="2100" y="1"/>
                  </a:moveTo>
                  <a:cubicBezTo>
                    <a:pt x="1933" y="1"/>
                    <a:pt x="1770" y="26"/>
                    <a:pt x="1618" y="81"/>
                  </a:cubicBezTo>
                  <a:cubicBezTo>
                    <a:pt x="58" y="633"/>
                    <a:pt x="1" y="3505"/>
                    <a:pt x="343" y="5046"/>
                  </a:cubicBezTo>
                  <a:cubicBezTo>
                    <a:pt x="686" y="6624"/>
                    <a:pt x="1865" y="6548"/>
                    <a:pt x="2968" y="6567"/>
                  </a:cubicBezTo>
                  <a:cubicBezTo>
                    <a:pt x="2972" y="6567"/>
                    <a:pt x="2975" y="6567"/>
                    <a:pt x="2979" y="6567"/>
                  </a:cubicBezTo>
                  <a:cubicBezTo>
                    <a:pt x="4055" y="6567"/>
                    <a:pt x="4509" y="3767"/>
                    <a:pt x="4585" y="2440"/>
                  </a:cubicBezTo>
                  <a:cubicBezTo>
                    <a:pt x="4651" y="1242"/>
                    <a:pt x="3263" y="1"/>
                    <a:pt x="2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716238" y="4295125"/>
              <a:ext cx="71675" cy="89750"/>
            </a:xfrm>
            <a:custGeom>
              <a:avLst/>
              <a:gdLst/>
              <a:ahLst/>
              <a:cxnLst/>
              <a:rect l="l" t="t" r="r" b="b"/>
              <a:pathLst>
                <a:path w="2867" h="3590" extrusionOk="0">
                  <a:moveTo>
                    <a:pt x="701" y="0"/>
                  </a:moveTo>
                  <a:cubicBezTo>
                    <a:pt x="258" y="0"/>
                    <a:pt x="237" y="484"/>
                    <a:pt x="128" y="1124"/>
                  </a:cubicBezTo>
                  <a:cubicBezTo>
                    <a:pt x="1" y="1976"/>
                    <a:pt x="1274" y="3590"/>
                    <a:pt x="1921" y="3590"/>
                  </a:cubicBezTo>
                  <a:cubicBezTo>
                    <a:pt x="1952" y="3590"/>
                    <a:pt x="1982" y="3586"/>
                    <a:pt x="2011" y="3578"/>
                  </a:cubicBezTo>
                  <a:cubicBezTo>
                    <a:pt x="2600" y="3407"/>
                    <a:pt x="2867" y="953"/>
                    <a:pt x="1459" y="249"/>
                  </a:cubicBezTo>
                  <a:cubicBezTo>
                    <a:pt x="1119" y="76"/>
                    <a:pt x="877" y="0"/>
                    <a:pt x="7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2"/>
          <p:cNvGrpSpPr/>
          <p:nvPr/>
        </p:nvGrpSpPr>
        <p:grpSpPr>
          <a:xfrm rot="-2051432">
            <a:off x="8091030" y="248857"/>
            <a:ext cx="997108" cy="987989"/>
            <a:chOff x="581988" y="3891200"/>
            <a:chExt cx="945850" cy="937200"/>
          </a:xfrm>
        </p:grpSpPr>
        <p:sp>
          <p:nvSpPr>
            <p:cNvPr id="380" name="Google Shape;380;p2"/>
            <p:cNvSpPr/>
            <p:nvPr/>
          </p:nvSpPr>
          <p:spPr>
            <a:xfrm>
              <a:off x="768863" y="3942700"/>
              <a:ext cx="758975" cy="731750"/>
            </a:xfrm>
            <a:custGeom>
              <a:avLst/>
              <a:gdLst/>
              <a:ahLst/>
              <a:cxnLst/>
              <a:rect l="l" t="t" r="r" b="b"/>
              <a:pathLst>
                <a:path w="30359" h="29270" extrusionOk="0">
                  <a:moveTo>
                    <a:pt x="9954" y="0"/>
                  </a:moveTo>
                  <a:cubicBezTo>
                    <a:pt x="7849" y="0"/>
                    <a:pt x="3348" y="2306"/>
                    <a:pt x="1732" y="4684"/>
                  </a:cubicBezTo>
                  <a:cubicBezTo>
                    <a:pt x="96" y="7137"/>
                    <a:pt x="1" y="12444"/>
                    <a:pt x="96" y="14270"/>
                  </a:cubicBezTo>
                  <a:cubicBezTo>
                    <a:pt x="191" y="16096"/>
                    <a:pt x="2455" y="18664"/>
                    <a:pt x="3672" y="20186"/>
                  </a:cubicBezTo>
                  <a:cubicBezTo>
                    <a:pt x="4908" y="21707"/>
                    <a:pt x="7856" y="22639"/>
                    <a:pt x="9587" y="24370"/>
                  </a:cubicBezTo>
                  <a:cubicBezTo>
                    <a:pt x="11318" y="26120"/>
                    <a:pt x="12840" y="28479"/>
                    <a:pt x="14894" y="28479"/>
                  </a:cubicBezTo>
                  <a:cubicBezTo>
                    <a:pt x="16601" y="28479"/>
                    <a:pt x="19127" y="29269"/>
                    <a:pt x="20854" y="29269"/>
                  </a:cubicBezTo>
                  <a:cubicBezTo>
                    <a:pt x="21166" y="29269"/>
                    <a:pt x="21453" y="29244"/>
                    <a:pt x="21704" y="29182"/>
                  </a:cubicBezTo>
                  <a:cubicBezTo>
                    <a:pt x="23358" y="28783"/>
                    <a:pt x="25184" y="27356"/>
                    <a:pt x="26307" y="24903"/>
                  </a:cubicBezTo>
                  <a:cubicBezTo>
                    <a:pt x="27410" y="22449"/>
                    <a:pt x="29559" y="19786"/>
                    <a:pt x="29959" y="16134"/>
                  </a:cubicBezTo>
                  <a:cubicBezTo>
                    <a:pt x="30358" y="12444"/>
                    <a:pt x="28513" y="5368"/>
                    <a:pt x="24975" y="3580"/>
                  </a:cubicBezTo>
                  <a:cubicBezTo>
                    <a:pt x="22921" y="2553"/>
                    <a:pt x="17842" y="1735"/>
                    <a:pt x="16530" y="1735"/>
                  </a:cubicBezTo>
                  <a:cubicBezTo>
                    <a:pt x="15199" y="1735"/>
                    <a:pt x="12155" y="100"/>
                    <a:pt x="10101" y="4"/>
                  </a:cubicBezTo>
                  <a:cubicBezTo>
                    <a:pt x="10053" y="2"/>
                    <a:pt x="10004" y="0"/>
                    <a:pt x="995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737588" y="4432250"/>
              <a:ext cx="188425" cy="211700"/>
            </a:xfrm>
            <a:custGeom>
              <a:avLst/>
              <a:gdLst/>
              <a:ahLst/>
              <a:cxnLst/>
              <a:rect l="l" t="t" r="r" b="b"/>
              <a:pathLst>
                <a:path w="7537" h="8468" extrusionOk="0">
                  <a:moveTo>
                    <a:pt x="985" y="0"/>
                  </a:moveTo>
                  <a:cubicBezTo>
                    <a:pt x="0" y="0"/>
                    <a:pt x="860" y="3981"/>
                    <a:pt x="2165" y="4921"/>
                  </a:cubicBezTo>
                  <a:cubicBezTo>
                    <a:pt x="3591" y="5948"/>
                    <a:pt x="4295" y="7888"/>
                    <a:pt x="5627" y="8383"/>
                  </a:cubicBezTo>
                  <a:cubicBezTo>
                    <a:pt x="5778" y="8441"/>
                    <a:pt x="5919" y="8468"/>
                    <a:pt x="6052" y="8468"/>
                  </a:cubicBezTo>
                  <a:cubicBezTo>
                    <a:pt x="7083" y="8468"/>
                    <a:pt x="7537" y="6842"/>
                    <a:pt x="7453" y="5948"/>
                  </a:cubicBezTo>
                  <a:cubicBezTo>
                    <a:pt x="7339" y="4921"/>
                    <a:pt x="2013" y="546"/>
                    <a:pt x="1309" y="109"/>
                  </a:cubicBezTo>
                  <a:cubicBezTo>
                    <a:pt x="1184" y="35"/>
                    <a:pt x="1077" y="0"/>
                    <a:pt x="98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1096988" y="4029250"/>
              <a:ext cx="78250" cy="70850"/>
            </a:xfrm>
            <a:custGeom>
              <a:avLst/>
              <a:gdLst/>
              <a:ahLst/>
              <a:cxnLst/>
              <a:rect l="l" t="t" r="r" b="b"/>
              <a:pathLst>
                <a:path w="3130" h="2834" extrusionOk="0">
                  <a:moveTo>
                    <a:pt x="1154" y="1"/>
                  </a:moveTo>
                  <a:cubicBezTo>
                    <a:pt x="1125" y="1"/>
                    <a:pt x="1095" y="2"/>
                    <a:pt x="1065" y="4"/>
                  </a:cubicBezTo>
                  <a:cubicBezTo>
                    <a:pt x="0" y="99"/>
                    <a:pt x="190" y="2420"/>
                    <a:pt x="761" y="2762"/>
                  </a:cubicBezTo>
                  <a:cubicBezTo>
                    <a:pt x="844" y="2812"/>
                    <a:pt x="939" y="2834"/>
                    <a:pt x="1043" y="2834"/>
                  </a:cubicBezTo>
                  <a:cubicBezTo>
                    <a:pt x="1656" y="2834"/>
                    <a:pt x="2558" y="2068"/>
                    <a:pt x="2834" y="1678"/>
                  </a:cubicBezTo>
                  <a:cubicBezTo>
                    <a:pt x="3130" y="1216"/>
                    <a:pt x="2152" y="1"/>
                    <a:pt x="115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1089838" y="4021700"/>
              <a:ext cx="78325" cy="71275"/>
            </a:xfrm>
            <a:custGeom>
              <a:avLst/>
              <a:gdLst/>
              <a:ahLst/>
              <a:cxnLst/>
              <a:rect l="l" t="t" r="r" b="b"/>
              <a:pathLst>
                <a:path w="3133" h="2851" extrusionOk="0">
                  <a:moveTo>
                    <a:pt x="1133" y="0"/>
                  </a:moveTo>
                  <a:cubicBezTo>
                    <a:pt x="1111" y="0"/>
                    <a:pt x="1088" y="1"/>
                    <a:pt x="1066" y="2"/>
                  </a:cubicBezTo>
                  <a:cubicBezTo>
                    <a:pt x="1" y="78"/>
                    <a:pt x="191" y="2418"/>
                    <a:pt x="762" y="2779"/>
                  </a:cubicBezTo>
                  <a:cubicBezTo>
                    <a:pt x="845" y="2829"/>
                    <a:pt x="940" y="2851"/>
                    <a:pt x="1044" y="2851"/>
                  </a:cubicBezTo>
                  <a:cubicBezTo>
                    <a:pt x="1657" y="2851"/>
                    <a:pt x="2559" y="2085"/>
                    <a:pt x="2835" y="1695"/>
                  </a:cubicBezTo>
                  <a:cubicBezTo>
                    <a:pt x="3133" y="1230"/>
                    <a:pt x="2138" y="0"/>
                    <a:pt x="113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1116488" y="4334275"/>
              <a:ext cx="89950" cy="95275"/>
            </a:xfrm>
            <a:custGeom>
              <a:avLst/>
              <a:gdLst/>
              <a:ahLst/>
              <a:cxnLst/>
              <a:rect l="l" t="t" r="r" b="b"/>
              <a:pathLst>
                <a:path w="3598" h="3811" extrusionOk="0">
                  <a:moveTo>
                    <a:pt x="1537" y="0"/>
                  </a:moveTo>
                  <a:cubicBezTo>
                    <a:pt x="1500" y="0"/>
                    <a:pt x="1463" y="5"/>
                    <a:pt x="1427" y="15"/>
                  </a:cubicBezTo>
                  <a:cubicBezTo>
                    <a:pt x="0" y="414"/>
                    <a:pt x="970" y="3248"/>
                    <a:pt x="1427" y="3686"/>
                  </a:cubicBezTo>
                  <a:cubicBezTo>
                    <a:pt x="1522" y="3773"/>
                    <a:pt x="1640" y="3811"/>
                    <a:pt x="1770" y="3811"/>
                  </a:cubicBezTo>
                  <a:cubicBezTo>
                    <a:pt x="2262" y="3811"/>
                    <a:pt x="2933" y="3270"/>
                    <a:pt x="3234" y="2849"/>
                  </a:cubicBezTo>
                  <a:cubicBezTo>
                    <a:pt x="3598" y="2339"/>
                    <a:pt x="2376" y="0"/>
                    <a:pt x="153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1108863" y="4326600"/>
              <a:ext cx="89950" cy="95100"/>
            </a:xfrm>
            <a:custGeom>
              <a:avLst/>
              <a:gdLst/>
              <a:ahLst/>
              <a:cxnLst/>
              <a:rect l="l" t="t" r="r" b="b"/>
              <a:pathLst>
                <a:path w="3598" h="3804" extrusionOk="0">
                  <a:moveTo>
                    <a:pt x="1546" y="0"/>
                  </a:moveTo>
                  <a:cubicBezTo>
                    <a:pt x="1505" y="0"/>
                    <a:pt x="1466" y="6"/>
                    <a:pt x="1427" y="17"/>
                  </a:cubicBezTo>
                  <a:cubicBezTo>
                    <a:pt x="1" y="417"/>
                    <a:pt x="1009" y="3251"/>
                    <a:pt x="1427" y="3669"/>
                  </a:cubicBezTo>
                  <a:cubicBezTo>
                    <a:pt x="1526" y="3764"/>
                    <a:pt x="1648" y="3804"/>
                    <a:pt x="1783" y="3804"/>
                  </a:cubicBezTo>
                  <a:cubicBezTo>
                    <a:pt x="2275" y="3804"/>
                    <a:pt x="2936" y="3269"/>
                    <a:pt x="3234" y="2851"/>
                  </a:cubicBezTo>
                  <a:cubicBezTo>
                    <a:pt x="3597" y="2343"/>
                    <a:pt x="2385" y="0"/>
                    <a:pt x="154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1176813" y="4593625"/>
              <a:ext cx="45725" cy="33950"/>
            </a:xfrm>
            <a:custGeom>
              <a:avLst/>
              <a:gdLst/>
              <a:ahLst/>
              <a:cxnLst/>
              <a:rect l="l" t="t" r="r" b="b"/>
              <a:pathLst>
                <a:path w="1829" h="1358" extrusionOk="0">
                  <a:moveTo>
                    <a:pt x="798" y="1"/>
                  </a:moveTo>
                  <a:cubicBezTo>
                    <a:pt x="0" y="1"/>
                    <a:pt x="457" y="1357"/>
                    <a:pt x="897" y="1357"/>
                  </a:cubicBezTo>
                  <a:cubicBezTo>
                    <a:pt x="1353" y="1357"/>
                    <a:pt x="1829" y="121"/>
                    <a:pt x="897" y="7"/>
                  </a:cubicBezTo>
                  <a:cubicBezTo>
                    <a:pt x="862" y="3"/>
                    <a:pt x="829" y="1"/>
                    <a:pt x="79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1169313" y="4586025"/>
              <a:ext cx="45150" cy="33950"/>
            </a:xfrm>
            <a:custGeom>
              <a:avLst/>
              <a:gdLst/>
              <a:ahLst/>
              <a:cxnLst/>
              <a:rect l="l" t="t" r="r" b="b"/>
              <a:pathLst>
                <a:path w="1806" h="1358" extrusionOk="0">
                  <a:moveTo>
                    <a:pt x="795" y="0"/>
                  </a:moveTo>
                  <a:cubicBezTo>
                    <a:pt x="1" y="0"/>
                    <a:pt x="447" y="1357"/>
                    <a:pt x="884" y="1357"/>
                  </a:cubicBezTo>
                  <a:cubicBezTo>
                    <a:pt x="887" y="1357"/>
                    <a:pt x="889" y="1357"/>
                    <a:pt x="892" y="1357"/>
                  </a:cubicBezTo>
                  <a:cubicBezTo>
                    <a:pt x="1330" y="1357"/>
                    <a:pt x="1805" y="121"/>
                    <a:pt x="892" y="7"/>
                  </a:cubicBezTo>
                  <a:cubicBezTo>
                    <a:pt x="858" y="2"/>
                    <a:pt x="825" y="0"/>
                    <a:pt x="79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931138" y="4399250"/>
              <a:ext cx="46025" cy="40150"/>
            </a:xfrm>
            <a:custGeom>
              <a:avLst/>
              <a:gdLst/>
              <a:ahLst/>
              <a:cxnLst/>
              <a:rect l="l" t="t" r="r" b="b"/>
              <a:pathLst>
                <a:path w="1841" h="1606" extrusionOk="0">
                  <a:moveTo>
                    <a:pt x="760" y="1"/>
                  </a:moveTo>
                  <a:cubicBezTo>
                    <a:pt x="0" y="1"/>
                    <a:pt x="71" y="592"/>
                    <a:pt x="34" y="1201"/>
                  </a:cubicBezTo>
                  <a:cubicBezTo>
                    <a:pt x="5" y="1513"/>
                    <a:pt x="231" y="1605"/>
                    <a:pt x="523" y="1605"/>
                  </a:cubicBezTo>
                  <a:cubicBezTo>
                    <a:pt x="799" y="1605"/>
                    <a:pt x="1134" y="1523"/>
                    <a:pt x="1365" y="1467"/>
                  </a:cubicBezTo>
                  <a:cubicBezTo>
                    <a:pt x="1841" y="1334"/>
                    <a:pt x="1708" y="59"/>
                    <a:pt x="833" y="2"/>
                  </a:cubicBezTo>
                  <a:cubicBezTo>
                    <a:pt x="808" y="1"/>
                    <a:pt x="784" y="1"/>
                    <a:pt x="76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923413" y="4391675"/>
              <a:ext cx="45675" cy="40050"/>
            </a:xfrm>
            <a:custGeom>
              <a:avLst/>
              <a:gdLst/>
              <a:ahLst/>
              <a:cxnLst/>
              <a:rect l="l" t="t" r="r" b="b"/>
              <a:pathLst>
                <a:path w="1827" h="1602" extrusionOk="0">
                  <a:moveTo>
                    <a:pt x="799" y="1"/>
                  </a:moveTo>
                  <a:cubicBezTo>
                    <a:pt x="3" y="1"/>
                    <a:pt x="76" y="582"/>
                    <a:pt x="20" y="1199"/>
                  </a:cubicBezTo>
                  <a:cubicBezTo>
                    <a:pt x="0" y="1508"/>
                    <a:pt x="230" y="1601"/>
                    <a:pt x="518" y="1601"/>
                  </a:cubicBezTo>
                  <a:cubicBezTo>
                    <a:pt x="799" y="1601"/>
                    <a:pt x="1135" y="1512"/>
                    <a:pt x="1351" y="1447"/>
                  </a:cubicBezTo>
                  <a:cubicBezTo>
                    <a:pt x="1827" y="1333"/>
                    <a:pt x="1713" y="58"/>
                    <a:pt x="838" y="1"/>
                  </a:cubicBezTo>
                  <a:cubicBezTo>
                    <a:pt x="824" y="1"/>
                    <a:pt x="811" y="1"/>
                    <a:pt x="79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834963" y="4075850"/>
              <a:ext cx="183100" cy="163575"/>
            </a:xfrm>
            <a:custGeom>
              <a:avLst/>
              <a:gdLst/>
              <a:ahLst/>
              <a:cxnLst/>
              <a:rect l="l" t="t" r="r" b="b"/>
              <a:pathLst>
                <a:path w="7324" h="6543" extrusionOk="0">
                  <a:moveTo>
                    <a:pt x="3268" y="0"/>
                  </a:moveTo>
                  <a:cubicBezTo>
                    <a:pt x="2133" y="0"/>
                    <a:pt x="226" y="2277"/>
                    <a:pt x="115" y="3466"/>
                  </a:cubicBezTo>
                  <a:cubicBezTo>
                    <a:pt x="1" y="4683"/>
                    <a:pt x="876" y="5330"/>
                    <a:pt x="1827" y="6015"/>
                  </a:cubicBezTo>
                  <a:cubicBezTo>
                    <a:pt x="2352" y="6396"/>
                    <a:pt x="3247" y="6543"/>
                    <a:pt x="4077" y="6543"/>
                  </a:cubicBezTo>
                  <a:cubicBezTo>
                    <a:pt x="4778" y="6543"/>
                    <a:pt x="5435" y="6438"/>
                    <a:pt x="5783" y="6281"/>
                  </a:cubicBezTo>
                  <a:cubicBezTo>
                    <a:pt x="6563" y="5920"/>
                    <a:pt x="7324" y="3580"/>
                    <a:pt x="7210" y="2458"/>
                  </a:cubicBezTo>
                  <a:cubicBezTo>
                    <a:pt x="7115" y="1336"/>
                    <a:pt x="4661" y="175"/>
                    <a:pt x="3348" y="4"/>
                  </a:cubicBezTo>
                  <a:cubicBezTo>
                    <a:pt x="3322" y="2"/>
                    <a:pt x="3295" y="0"/>
                    <a:pt x="32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922463" y="4108750"/>
              <a:ext cx="76575" cy="108050"/>
            </a:xfrm>
            <a:custGeom>
              <a:avLst/>
              <a:gdLst/>
              <a:ahLst/>
              <a:cxnLst/>
              <a:rect l="l" t="t" r="r" b="b"/>
              <a:pathLst>
                <a:path w="3063" h="4322" extrusionOk="0">
                  <a:moveTo>
                    <a:pt x="1180" y="1"/>
                  </a:moveTo>
                  <a:cubicBezTo>
                    <a:pt x="1" y="1"/>
                    <a:pt x="419" y="3957"/>
                    <a:pt x="1180" y="4280"/>
                  </a:cubicBezTo>
                  <a:cubicBezTo>
                    <a:pt x="1242" y="4308"/>
                    <a:pt x="1304" y="4322"/>
                    <a:pt x="1366" y="4322"/>
                  </a:cubicBezTo>
                  <a:cubicBezTo>
                    <a:pt x="2059" y="4322"/>
                    <a:pt x="2698" y="2676"/>
                    <a:pt x="2873" y="1960"/>
                  </a:cubicBezTo>
                  <a:cubicBezTo>
                    <a:pt x="3063" y="1161"/>
                    <a:pt x="2036" y="1"/>
                    <a:pt x="118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827363" y="4068225"/>
              <a:ext cx="182625" cy="163450"/>
            </a:xfrm>
            <a:custGeom>
              <a:avLst/>
              <a:gdLst/>
              <a:ahLst/>
              <a:cxnLst/>
              <a:rect l="l" t="t" r="r" b="b"/>
              <a:pathLst>
                <a:path w="7305" h="6538" extrusionOk="0">
                  <a:moveTo>
                    <a:pt x="3268" y="1"/>
                  </a:moveTo>
                  <a:cubicBezTo>
                    <a:pt x="2133" y="1"/>
                    <a:pt x="226" y="2278"/>
                    <a:pt x="115" y="3448"/>
                  </a:cubicBezTo>
                  <a:cubicBezTo>
                    <a:pt x="0" y="4684"/>
                    <a:pt x="875" y="5331"/>
                    <a:pt x="1826" y="6016"/>
                  </a:cubicBezTo>
                  <a:cubicBezTo>
                    <a:pt x="2357" y="6390"/>
                    <a:pt x="3259" y="6537"/>
                    <a:pt x="4091" y="6537"/>
                  </a:cubicBezTo>
                  <a:cubicBezTo>
                    <a:pt x="4779" y="6537"/>
                    <a:pt x="5419" y="6437"/>
                    <a:pt x="5764" y="6282"/>
                  </a:cubicBezTo>
                  <a:cubicBezTo>
                    <a:pt x="6563" y="5920"/>
                    <a:pt x="7304" y="3581"/>
                    <a:pt x="7190" y="2459"/>
                  </a:cubicBezTo>
                  <a:cubicBezTo>
                    <a:pt x="7095" y="1336"/>
                    <a:pt x="4661" y="176"/>
                    <a:pt x="3348" y="5"/>
                  </a:cubicBezTo>
                  <a:cubicBezTo>
                    <a:pt x="3322" y="2"/>
                    <a:pt x="3295" y="1"/>
                    <a:pt x="326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914388" y="4101150"/>
              <a:ext cx="77050" cy="107950"/>
            </a:xfrm>
            <a:custGeom>
              <a:avLst/>
              <a:gdLst/>
              <a:ahLst/>
              <a:cxnLst/>
              <a:rect l="l" t="t" r="r" b="b"/>
              <a:pathLst>
                <a:path w="3082" h="4318" extrusionOk="0">
                  <a:moveTo>
                    <a:pt x="1199" y="0"/>
                  </a:moveTo>
                  <a:cubicBezTo>
                    <a:pt x="0" y="0"/>
                    <a:pt x="438" y="3938"/>
                    <a:pt x="1199" y="4280"/>
                  </a:cubicBezTo>
                  <a:cubicBezTo>
                    <a:pt x="1258" y="4305"/>
                    <a:pt x="1318" y="4317"/>
                    <a:pt x="1377" y="4317"/>
                  </a:cubicBezTo>
                  <a:cubicBezTo>
                    <a:pt x="2072" y="4317"/>
                    <a:pt x="2716" y="2677"/>
                    <a:pt x="2891" y="1940"/>
                  </a:cubicBezTo>
                  <a:cubicBezTo>
                    <a:pt x="3082" y="1161"/>
                    <a:pt x="2054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1239638" y="4117700"/>
              <a:ext cx="198325" cy="188700"/>
            </a:xfrm>
            <a:custGeom>
              <a:avLst/>
              <a:gdLst/>
              <a:ahLst/>
              <a:cxnLst/>
              <a:rect l="l" t="t" r="r" b="b"/>
              <a:pathLst>
                <a:path w="7933" h="7548" extrusionOk="0">
                  <a:moveTo>
                    <a:pt x="3740" y="0"/>
                  </a:moveTo>
                  <a:cubicBezTo>
                    <a:pt x="2408" y="0"/>
                    <a:pt x="72" y="2801"/>
                    <a:pt x="20" y="3808"/>
                  </a:cubicBezTo>
                  <a:cubicBezTo>
                    <a:pt x="0" y="4892"/>
                    <a:pt x="2074" y="7099"/>
                    <a:pt x="3215" y="7498"/>
                  </a:cubicBezTo>
                  <a:cubicBezTo>
                    <a:pt x="3317" y="7532"/>
                    <a:pt x="3427" y="7548"/>
                    <a:pt x="3544" y="7548"/>
                  </a:cubicBezTo>
                  <a:cubicBezTo>
                    <a:pt x="4752" y="7548"/>
                    <a:pt x="6642" y="5851"/>
                    <a:pt x="7266" y="4550"/>
                  </a:cubicBezTo>
                  <a:cubicBezTo>
                    <a:pt x="7932" y="3143"/>
                    <a:pt x="5326" y="689"/>
                    <a:pt x="4090" y="80"/>
                  </a:cubicBezTo>
                  <a:cubicBezTo>
                    <a:pt x="3984" y="26"/>
                    <a:pt x="3867" y="0"/>
                    <a:pt x="3740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1305738" y="4142300"/>
              <a:ext cx="101250" cy="124875"/>
            </a:xfrm>
            <a:custGeom>
              <a:avLst/>
              <a:gdLst/>
              <a:ahLst/>
              <a:cxnLst/>
              <a:rect l="l" t="t" r="r" b="b"/>
              <a:pathLst>
                <a:path w="4050" h="4995" extrusionOk="0">
                  <a:moveTo>
                    <a:pt x="1266" y="1"/>
                  </a:moveTo>
                  <a:cubicBezTo>
                    <a:pt x="1192" y="1"/>
                    <a:pt x="1125" y="16"/>
                    <a:pt x="1066" y="47"/>
                  </a:cubicBezTo>
                  <a:cubicBezTo>
                    <a:pt x="0" y="561"/>
                    <a:pt x="989" y="4251"/>
                    <a:pt x="1712" y="4840"/>
                  </a:cubicBezTo>
                  <a:cubicBezTo>
                    <a:pt x="1847" y="4947"/>
                    <a:pt x="1994" y="4994"/>
                    <a:pt x="2147" y="4994"/>
                  </a:cubicBezTo>
                  <a:cubicBezTo>
                    <a:pt x="2811" y="4994"/>
                    <a:pt x="3569" y="4090"/>
                    <a:pt x="3786" y="3224"/>
                  </a:cubicBezTo>
                  <a:cubicBezTo>
                    <a:pt x="4049" y="2222"/>
                    <a:pt x="2168" y="1"/>
                    <a:pt x="126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1232038" y="4109825"/>
              <a:ext cx="198300" cy="188500"/>
            </a:xfrm>
            <a:custGeom>
              <a:avLst/>
              <a:gdLst/>
              <a:ahLst/>
              <a:cxnLst/>
              <a:rect l="l" t="t" r="r" b="b"/>
              <a:pathLst>
                <a:path w="7932" h="7540" extrusionOk="0">
                  <a:moveTo>
                    <a:pt x="3759" y="1"/>
                  </a:moveTo>
                  <a:cubicBezTo>
                    <a:pt x="2430" y="1"/>
                    <a:pt x="72" y="2805"/>
                    <a:pt x="19" y="3800"/>
                  </a:cubicBezTo>
                  <a:cubicBezTo>
                    <a:pt x="0" y="4903"/>
                    <a:pt x="2054" y="7110"/>
                    <a:pt x="3196" y="7490"/>
                  </a:cubicBezTo>
                  <a:cubicBezTo>
                    <a:pt x="3299" y="7523"/>
                    <a:pt x="3411" y="7539"/>
                    <a:pt x="3529" y="7539"/>
                  </a:cubicBezTo>
                  <a:cubicBezTo>
                    <a:pt x="4752" y="7539"/>
                    <a:pt x="6642" y="5843"/>
                    <a:pt x="7266" y="4542"/>
                  </a:cubicBezTo>
                  <a:cubicBezTo>
                    <a:pt x="7932" y="3134"/>
                    <a:pt x="5326" y="700"/>
                    <a:pt x="4090" y="72"/>
                  </a:cubicBezTo>
                  <a:cubicBezTo>
                    <a:pt x="3989" y="23"/>
                    <a:pt x="3878" y="1"/>
                    <a:pt x="3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1298138" y="4134300"/>
              <a:ext cx="100775" cy="125275"/>
            </a:xfrm>
            <a:custGeom>
              <a:avLst/>
              <a:gdLst/>
              <a:ahLst/>
              <a:cxnLst/>
              <a:rect l="l" t="t" r="r" b="b"/>
              <a:pathLst>
                <a:path w="4031" h="5011" extrusionOk="0">
                  <a:moveTo>
                    <a:pt x="1257" y="1"/>
                  </a:moveTo>
                  <a:cubicBezTo>
                    <a:pt x="1187" y="1"/>
                    <a:pt x="1122" y="15"/>
                    <a:pt x="1065" y="44"/>
                  </a:cubicBezTo>
                  <a:cubicBezTo>
                    <a:pt x="0" y="595"/>
                    <a:pt x="989" y="4266"/>
                    <a:pt x="1712" y="4856"/>
                  </a:cubicBezTo>
                  <a:cubicBezTo>
                    <a:pt x="1847" y="4963"/>
                    <a:pt x="1993" y="5010"/>
                    <a:pt x="2145" y="5010"/>
                  </a:cubicBezTo>
                  <a:cubicBezTo>
                    <a:pt x="2804" y="5010"/>
                    <a:pt x="3550" y="4106"/>
                    <a:pt x="3766" y="3239"/>
                  </a:cubicBezTo>
                  <a:cubicBezTo>
                    <a:pt x="4031" y="2217"/>
                    <a:pt x="2154" y="1"/>
                    <a:pt x="12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1377538" y="4475950"/>
              <a:ext cx="85650" cy="87025"/>
            </a:xfrm>
            <a:custGeom>
              <a:avLst/>
              <a:gdLst/>
              <a:ahLst/>
              <a:cxnLst/>
              <a:rect l="l" t="t" r="r" b="b"/>
              <a:pathLst>
                <a:path w="3426" h="3481" extrusionOk="0">
                  <a:moveTo>
                    <a:pt x="1591" y="0"/>
                  </a:moveTo>
                  <a:cubicBezTo>
                    <a:pt x="1543" y="0"/>
                    <a:pt x="1495" y="5"/>
                    <a:pt x="1446" y="16"/>
                  </a:cubicBezTo>
                  <a:cubicBezTo>
                    <a:pt x="1" y="320"/>
                    <a:pt x="77" y="1671"/>
                    <a:pt x="305" y="2793"/>
                  </a:cubicBezTo>
                  <a:cubicBezTo>
                    <a:pt x="414" y="3289"/>
                    <a:pt x="891" y="3480"/>
                    <a:pt x="1422" y="3480"/>
                  </a:cubicBezTo>
                  <a:cubicBezTo>
                    <a:pt x="2093" y="3480"/>
                    <a:pt x="2851" y="3175"/>
                    <a:pt x="3063" y="2793"/>
                  </a:cubicBezTo>
                  <a:cubicBezTo>
                    <a:pt x="3426" y="2140"/>
                    <a:pt x="2578" y="0"/>
                    <a:pt x="15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1313813" y="4442575"/>
              <a:ext cx="173600" cy="177525"/>
            </a:xfrm>
            <a:custGeom>
              <a:avLst/>
              <a:gdLst/>
              <a:ahLst/>
              <a:cxnLst/>
              <a:rect l="l" t="t" r="r" b="b"/>
              <a:pathLst>
                <a:path w="6944" h="7101" extrusionOk="0">
                  <a:moveTo>
                    <a:pt x="3477" y="1"/>
                  </a:moveTo>
                  <a:cubicBezTo>
                    <a:pt x="1936" y="1"/>
                    <a:pt x="832" y="3189"/>
                    <a:pt x="438" y="4318"/>
                  </a:cubicBezTo>
                  <a:cubicBezTo>
                    <a:pt x="1" y="5497"/>
                    <a:pt x="933" y="6144"/>
                    <a:pt x="2150" y="6962"/>
                  </a:cubicBezTo>
                  <a:cubicBezTo>
                    <a:pt x="2298" y="7057"/>
                    <a:pt x="2462" y="7100"/>
                    <a:pt x="2638" y="7100"/>
                  </a:cubicBezTo>
                  <a:cubicBezTo>
                    <a:pt x="3933" y="7100"/>
                    <a:pt x="5851" y="4761"/>
                    <a:pt x="6354" y="3823"/>
                  </a:cubicBezTo>
                  <a:cubicBezTo>
                    <a:pt x="6943" y="2739"/>
                    <a:pt x="5745" y="533"/>
                    <a:pt x="3767" y="38"/>
                  </a:cubicBezTo>
                  <a:cubicBezTo>
                    <a:pt x="3669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1369938" y="4467925"/>
              <a:ext cx="85675" cy="87225"/>
            </a:xfrm>
            <a:custGeom>
              <a:avLst/>
              <a:gdLst/>
              <a:ahLst/>
              <a:cxnLst/>
              <a:rect l="l" t="t" r="r" b="b"/>
              <a:pathLst>
                <a:path w="3427" h="3489" extrusionOk="0">
                  <a:moveTo>
                    <a:pt x="1581" y="0"/>
                  </a:moveTo>
                  <a:cubicBezTo>
                    <a:pt x="1536" y="0"/>
                    <a:pt x="1491" y="4"/>
                    <a:pt x="1446" y="13"/>
                  </a:cubicBezTo>
                  <a:cubicBezTo>
                    <a:pt x="0" y="337"/>
                    <a:pt x="76" y="1706"/>
                    <a:pt x="305" y="2809"/>
                  </a:cubicBezTo>
                  <a:cubicBezTo>
                    <a:pt x="414" y="3299"/>
                    <a:pt x="895" y="3489"/>
                    <a:pt x="1429" y="3489"/>
                  </a:cubicBezTo>
                  <a:cubicBezTo>
                    <a:pt x="2098" y="3489"/>
                    <a:pt x="2851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941488" y="4564475"/>
              <a:ext cx="193550" cy="146275"/>
            </a:xfrm>
            <a:custGeom>
              <a:avLst/>
              <a:gdLst/>
              <a:ahLst/>
              <a:cxnLst/>
              <a:rect l="l" t="t" r="r" b="b"/>
              <a:pathLst>
                <a:path w="7742" h="5851" extrusionOk="0">
                  <a:moveTo>
                    <a:pt x="3766" y="0"/>
                  </a:moveTo>
                  <a:cubicBezTo>
                    <a:pt x="2081" y="0"/>
                    <a:pt x="1033" y="1034"/>
                    <a:pt x="571" y="2143"/>
                  </a:cubicBezTo>
                  <a:cubicBezTo>
                    <a:pt x="0" y="3531"/>
                    <a:pt x="1180" y="4977"/>
                    <a:pt x="1864" y="5529"/>
                  </a:cubicBezTo>
                  <a:cubicBezTo>
                    <a:pt x="2149" y="5736"/>
                    <a:pt x="2861" y="5850"/>
                    <a:pt x="3669" y="5850"/>
                  </a:cubicBezTo>
                  <a:cubicBezTo>
                    <a:pt x="4863" y="5850"/>
                    <a:pt x="6266" y="5601"/>
                    <a:pt x="6810" y="5034"/>
                  </a:cubicBezTo>
                  <a:cubicBezTo>
                    <a:pt x="7742" y="4045"/>
                    <a:pt x="6239" y="507"/>
                    <a:pt x="5060" y="184"/>
                  </a:cubicBezTo>
                  <a:cubicBezTo>
                    <a:pt x="4593" y="57"/>
                    <a:pt x="4162" y="0"/>
                    <a:pt x="37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992988" y="4587675"/>
              <a:ext cx="111625" cy="69725"/>
            </a:xfrm>
            <a:custGeom>
              <a:avLst/>
              <a:gdLst/>
              <a:ahLst/>
              <a:cxnLst/>
              <a:rect l="l" t="t" r="r" b="b"/>
              <a:pathLst>
                <a:path w="4465" h="2789" extrusionOk="0">
                  <a:moveTo>
                    <a:pt x="1875" y="0"/>
                  </a:moveTo>
                  <a:cubicBezTo>
                    <a:pt x="1" y="0"/>
                    <a:pt x="321" y="1617"/>
                    <a:pt x="908" y="2014"/>
                  </a:cubicBezTo>
                  <a:cubicBezTo>
                    <a:pt x="1348" y="2317"/>
                    <a:pt x="2456" y="2789"/>
                    <a:pt x="3244" y="2789"/>
                  </a:cubicBezTo>
                  <a:cubicBezTo>
                    <a:pt x="3544" y="2789"/>
                    <a:pt x="3799" y="2720"/>
                    <a:pt x="3951" y="2546"/>
                  </a:cubicBezTo>
                  <a:cubicBezTo>
                    <a:pt x="4465" y="1938"/>
                    <a:pt x="3380" y="169"/>
                    <a:pt x="2524" y="55"/>
                  </a:cubicBezTo>
                  <a:cubicBezTo>
                    <a:pt x="2283" y="17"/>
                    <a:pt x="2068" y="0"/>
                    <a:pt x="187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933413" y="4556975"/>
              <a:ext cx="194025" cy="146650"/>
            </a:xfrm>
            <a:custGeom>
              <a:avLst/>
              <a:gdLst/>
              <a:ahLst/>
              <a:cxnLst/>
              <a:rect l="l" t="t" r="r" b="b"/>
              <a:pathLst>
                <a:path w="7761" h="5866" extrusionOk="0">
                  <a:moveTo>
                    <a:pt x="3761" y="0"/>
                  </a:moveTo>
                  <a:cubicBezTo>
                    <a:pt x="2095" y="0"/>
                    <a:pt x="1061" y="1054"/>
                    <a:pt x="571" y="2158"/>
                  </a:cubicBezTo>
                  <a:cubicBezTo>
                    <a:pt x="0" y="3546"/>
                    <a:pt x="1198" y="4992"/>
                    <a:pt x="1883" y="5543"/>
                  </a:cubicBezTo>
                  <a:cubicBezTo>
                    <a:pt x="2160" y="5751"/>
                    <a:pt x="2867" y="5865"/>
                    <a:pt x="3674" y="5865"/>
                  </a:cubicBezTo>
                  <a:cubicBezTo>
                    <a:pt x="4865" y="5865"/>
                    <a:pt x="6273" y="5616"/>
                    <a:pt x="6829" y="5049"/>
                  </a:cubicBezTo>
                  <a:cubicBezTo>
                    <a:pt x="7761" y="4060"/>
                    <a:pt x="6258" y="522"/>
                    <a:pt x="5079" y="199"/>
                  </a:cubicBezTo>
                  <a:cubicBezTo>
                    <a:pt x="4602" y="62"/>
                    <a:pt x="4163" y="0"/>
                    <a:pt x="37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984938" y="4580175"/>
              <a:ext cx="112075" cy="69625"/>
            </a:xfrm>
            <a:custGeom>
              <a:avLst/>
              <a:gdLst/>
              <a:ahLst/>
              <a:cxnLst/>
              <a:rect l="l" t="t" r="r" b="b"/>
              <a:pathLst>
                <a:path w="4483" h="2785" extrusionOk="0">
                  <a:moveTo>
                    <a:pt x="1908" y="0"/>
                  </a:moveTo>
                  <a:cubicBezTo>
                    <a:pt x="0" y="0"/>
                    <a:pt x="337" y="1610"/>
                    <a:pt x="925" y="1990"/>
                  </a:cubicBezTo>
                  <a:cubicBezTo>
                    <a:pt x="1366" y="2307"/>
                    <a:pt x="2476" y="2784"/>
                    <a:pt x="3264" y="2784"/>
                  </a:cubicBezTo>
                  <a:cubicBezTo>
                    <a:pt x="3564" y="2784"/>
                    <a:pt x="3817" y="2715"/>
                    <a:pt x="3969" y="2542"/>
                  </a:cubicBezTo>
                  <a:cubicBezTo>
                    <a:pt x="4482" y="1933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723213" y="4292825"/>
              <a:ext cx="116300" cy="165450"/>
            </a:xfrm>
            <a:custGeom>
              <a:avLst/>
              <a:gdLst/>
              <a:ahLst/>
              <a:cxnLst/>
              <a:rect l="l" t="t" r="r" b="b"/>
              <a:pathLst>
                <a:path w="4652" h="6618" extrusionOk="0">
                  <a:moveTo>
                    <a:pt x="2087" y="1"/>
                  </a:moveTo>
                  <a:cubicBezTo>
                    <a:pt x="1925" y="1"/>
                    <a:pt x="1767" y="24"/>
                    <a:pt x="1618" y="75"/>
                  </a:cubicBezTo>
                  <a:cubicBezTo>
                    <a:pt x="96" y="607"/>
                    <a:pt x="1" y="3499"/>
                    <a:pt x="362" y="5058"/>
                  </a:cubicBezTo>
                  <a:cubicBezTo>
                    <a:pt x="686" y="6618"/>
                    <a:pt x="1884" y="6542"/>
                    <a:pt x="2968" y="6580"/>
                  </a:cubicBezTo>
                  <a:cubicBezTo>
                    <a:pt x="2972" y="6580"/>
                    <a:pt x="2975" y="6580"/>
                    <a:pt x="2979" y="6580"/>
                  </a:cubicBezTo>
                  <a:cubicBezTo>
                    <a:pt x="4074" y="6580"/>
                    <a:pt x="4509" y="3760"/>
                    <a:pt x="4585" y="2433"/>
                  </a:cubicBezTo>
                  <a:cubicBezTo>
                    <a:pt x="4652" y="1246"/>
                    <a:pt x="3264" y="1"/>
                    <a:pt x="208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762388" y="4309950"/>
              <a:ext cx="72125" cy="89675"/>
            </a:xfrm>
            <a:custGeom>
              <a:avLst/>
              <a:gdLst/>
              <a:ahLst/>
              <a:cxnLst/>
              <a:rect l="l" t="t" r="r" b="b"/>
              <a:pathLst>
                <a:path w="2885" h="3587" extrusionOk="0">
                  <a:moveTo>
                    <a:pt x="707" y="0"/>
                  </a:moveTo>
                  <a:cubicBezTo>
                    <a:pt x="249" y="0"/>
                    <a:pt x="242" y="496"/>
                    <a:pt x="146" y="1140"/>
                  </a:cubicBezTo>
                  <a:cubicBezTo>
                    <a:pt x="1" y="1974"/>
                    <a:pt x="1273" y="3586"/>
                    <a:pt x="1936" y="3586"/>
                  </a:cubicBezTo>
                  <a:cubicBezTo>
                    <a:pt x="1969" y="3586"/>
                    <a:pt x="2000" y="3582"/>
                    <a:pt x="2029" y="3574"/>
                  </a:cubicBezTo>
                  <a:cubicBezTo>
                    <a:pt x="2618" y="3403"/>
                    <a:pt x="2885" y="969"/>
                    <a:pt x="1477" y="246"/>
                  </a:cubicBezTo>
                  <a:cubicBezTo>
                    <a:pt x="1131" y="75"/>
                    <a:pt x="885" y="0"/>
                    <a:pt x="70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716088" y="4285225"/>
              <a:ext cx="115825" cy="165450"/>
            </a:xfrm>
            <a:custGeom>
              <a:avLst/>
              <a:gdLst/>
              <a:ahLst/>
              <a:cxnLst/>
              <a:rect l="l" t="t" r="r" b="b"/>
              <a:pathLst>
                <a:path w="4633" h="6618" extrusionOk="0">
                  <a:moveTo>
                    <a:pt x="2068" y="0"/>
                  </a:moveTo>
                  <a:cubicBezTo>
                    <a:pt x="1906" y="0"/>
                    <a:pt x="1748" y="24"/>
                    <a:pt x="1598" y="74"/>
                  </a:cubicBezTo>
                  <a:cubicBezTo>
                    <a:pt x="77" y="607"/>
                    <a:pt x="1" y="3498"/>
                    <a:pt x="324" y="5039"/>
                  </a:cubicBezTo>
                  <a:cubicBezTo>
                    <a:pt x="666" y="6618"/>
                    <a:pt x="1846" y="6542"/>
                    <a:pt x="2949" y="6561"/>
                  </a:cubicBezTo>
                  <a:cubicBezTo>
                    <a:pt x="2956" y="6561"/>
                    <a:pt x="2963" y="6561"/>
                    <a:pt x="2970" y="6561"/>
                  </a:cubicBezTo>
                  <a:cubicBezTo>
                    <a:pt x="4039" y="6561"/>
                    <a:pt x="4490" y="3756"/>
                    <a:pt x="4566" y="2433"/>
                  </a:cubicBezTo>
                  <a:cubicBezTo>
                    <a:pt x="4632" y="1246"/>
                    <a:pt x="3244" y="0"/>
                    <a:pt x="20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754788" y="4302525"/>
              <a:ext cx="71650" cy="89475"/>
            </a:xfrm>
            <a:custGeom>
              <a:avLst/>
              <a:gdLst/>
              <a:ahLst/>
              <a:cxnLst/>
              <a:rect l="l" t="t" r="r" b="b"/>
              <a:pathLst>
                <a:path w="2866" h="3579" extrusionOk="0">
                  <a:moveTo>
                    <a:pt x="707" y="1"/>
                  </a:moveTo>
                  <a:cubicBezTo>
                    <a:pt x="248" y="1"/>
                    <a:pt x="241" y="483"/>
                    <a:pt x="145" y="1113"/>
                  </a:cubicBezTo>
                  <a:cubicBezTo>
                    <a:pt x="0" y="1966"/>
                    <a:pt x="1273" y="3579"/>
                    <a:pt x="1919" y="3579"/>
                  </a:cubicBezTo>
                  <a:cubicBezTo>
                    <a:pt x="1951" y="3579"/>
                    <a:pt x="1981" y="3575"/>
                    <a:pt x="2009" y="3567"/>
                  </a:cubicBezTo>
                  <a:cubicBezTo>
                    <a:pt x="2618" y="3396"/>
                    <a:pt x="2865" y="961"/>
                    <a:pt x="1477" y="238"/>
                  </a:cubicBezTo>
                  <a:cubicBezTo>
                    <a:pt x="1131" y="74"/>
                    <a:pt x="885" y="1"/>
                    <a:pt x="7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581988" y="3891200"/>
              <a:ext cx="941075" cy="936250"/>
            </a:xfrm>
            <a:custGeom>
              <a:avLst/>
              <a:gdLst/>
              <a:ahLst/>
              <a:cxnLst/>
              <a:rect l="l" t="t" r="r" b="b"/>
              <a:pathLst>
                <a:path w="37643" h="37450" extrusionOk="0">
                  <a:moveTo>
                    <a:pt x="15677" y="0"/>
                  </a:moveTo>
                  <a:cubicBezTo>
                    <a:pt x="15096" y="0"/>
                    <a:pt x="14436" y="47"/>
                    <a:pt x="13677" y="162"/>
                  </a:cubicBezTo>
                  <a:cubicBezTo>
                    <a:pt x="9930" y="790"/>
                    <a:pt x="5174" y="4803"/>
                    <a:pt x="3691" y="6953"/>
                  </a:cubicBezTo>
                  <a:cubicBezTo>
                    <a:pt x="2245" y="9083"/>
                    <a:pt x="1655" y="13268"/>
                    <a:pt x="838" y="17053"/>
                  </a:cubicBezTo>
                  <a:cubicBezTo>
                    <a:pt x="1" y="20838"/>
                    <a:pt x="723" y="25517"/>
                    <a:pt x="3082" y="28370"/>
                  </a:cubicBezTo>
                  <a:cubicBezTo>
                    <a:pt x="5422" y="31223"/>
                    <a:pt x="7970" y="33791"/>
                    <a:pt x="9701" y="34286"/>
                  </a:cubicBezTo>
                  <a:cubicBezTo>
                    <a:pt x="11451" y="34818"/>
                    <a:pt x="16834" y="37234"/>
                    <a:pt x="20315" y="37443"/>
                  </a:cubicBezTo>
                  <a:cubicBezTo>
                    <a:pt x="20394" y="37447"/>
                    <a:pt x="20474" y="37450"/>
                    <a:pt x="20556" y="37450"/>
                  </a:cubicBezTo>
                  <a:cubicBezTo>
                    <a:pt x="24072" y="37450"/>
                    <a:pt x="30357" y="33528"/>
                    <a:pt x="32755" y="31223"/>
                  </a:cubicBezTo>
                  <a:cubicBezTo>
                    <a:pt x="35189" y="28884"/>
                    <a:pt x="36216" y="24395"/>
                    <a:pt x="36939" y="22968"/>
                  </a:cubicBezTo>
                  <a:cubicBezTo>
                    <a:pt x="37643" y="21542"/>
                    <a:pt x="37548" y="15531"/>
                    <a:pt x="37339" y="12678"/>
                  </a:cubicBezTo>
                  <a:cubicBezTo>
                    <a:pt x="37129" y="9825"/>
                    <a:pt x="33877" y="5336"/>
                    <a:pt x="30700" y="3282"/>
                  </a:cubicBezTo>
                  <a:cubicBezTo>
                    <a:pt x="27543" y="1266"/>
                    <a:pt x="22578" y="1247"/>
                    <a:pt x="20201" y="904"/>
                  </a:cubicBezTo>
                  <a:cubicBezTo>
                    <a:pt x="19047" y="737"/>
                    <a:pt x="17977" y="0"/>
                    <a:pt x="1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730838" y="3935100"/>
              <a:ext cx="758950" cy="731700"/>
            </a:xfrm>
            <a:custGeom>
              <a:avLst/>
              <a:gdLst/>
              <a:ahLst/>
              <a:cxnLst/>
              <a:rect l="l" t="t" r="r" b="b"/>
              <a:pathLst>
                <a:path w="30358" h="29268" extrusionOk="0">
                  <a:moveTo>
                    <a:pt x="9953" y="0"/>
                  </a:moveTo>
                  <a:cubicBezTo>
                    <a:pt x="7848" y="0"/>
                    <a:pt x="3347" y="2305"/>
                    <a:pt x="1731" y="4683"/>
                  </a:cubicBezTo>
                  <a:cubicBezTo>
                    <a:pt x="95" y="7137"/>
                    <a:pt x="0" y="12444"/>
                    <a:pt x="95" y="14270"/>
                  </a:cubicBezTo>
                  <a:cubicBezTo>
                    <a:pt x="190" y="16096"/>
                    <a:pt x="2454" y="18664"/>
                    <a:pt x="3671" y="20185"/>
                  </a:cubicBezTo>
                  <a:cubicBezTo>
                    <a:pt x="4908" y="21707"/>
                    <a:pt x="7837" y="22639"/>
                    <a:pt x="9587" y="24370"/>
                  </a:cubicBezTo>
                  <a:cubicBezTo>
                    <a:pt x="11318" y="26120"/>
                    <a:pt x="12839" y="28459"/>
                    <a:pt x="14894" y="28459"/>
                  </a:cubicBezTo>
                  <a:cubicBezTo>
                    <a:pt x="16605" y="28459"/>
                    <a:pt x="19139" y="29268"/>
                    <a:pt x="20867" y="29268"/>
                  </a:cubicBezTo>
                  <a:cubicBezTo>
                    <a:pt x="21174" y="29268"/>
                    <a:pt x="21456" y="29242"/>
                    <a:pt x="21703" y="29182"/>
                  </a:cubicBezTo>
                  <a:cubicBezTo>
                    <a:pt x="23358" y="28783"/>
                    <a:pt x="25184" y="27356"/>
                    <a:pt x="26306" y="24902"/>
                  </a:cubicBezTo>
                  <a:cubicBezTo>
                    <a:pt x="27409" y="22449"/>
                    <a:pt x="29559" y="19786"/>
                    <a:pt x="29958" y="16134"/>
                  </a:cubicBezTo>
                  <a:cubicBezTo>
                    <a:pt x="30357" y="12444"/>
                    <a:pt x="28512" y="5349"/>
                    <a:pt x="24956" y="3580"/>
                  </a:cubicBezTo>
                  <a:cubicBezTo>
                    <a:pt x="22920" y="2572"/>
                    <a:pt x="17804" y="1735"/>
                    <a:pt x="16529" y="1735"/>
                  </a:cubicBezTo>
                  <a:cubicBezTo>
                    <a:pt x="15198" y="1735"/>
                    <a:pt x="12155" y="99"/>
                    <a:pt x="10100" y="4"/>
                  </a:cubicBezTo>
                  <a:cubicBezTo>
                    <a:pt x="10053" y="1"/>
                    <a:pt x="10004" y="0"/>
                    <a:pt x="9953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698988" y="4424625"/>
              <a:ext cx="189000" cy="211600"/>
            </a:xfrm>
            <a:custGeom>
              <a:avLst/>
              <a:gdLst/>
              <a:ahLst/>
              <a:cxnLst/>
              <a:rect l="l" t="t" r="r" b="b"/>
              <a:pathLst>
                <a:path w="7560" h="8464" extrusionOk="0">
                  <a:moveTo>
                    <a:pt x="1003" y="1"/>
                  </a:moveTo>
                  <a:cubicBezTo>
                    <a:pt x="1" y="1"/>
                    <a:pt x="847" y="3982"/>
                    <a:pt x="2187" y="4922"/>
                  </a:cubicBezTo>
                  <a:cubicBezTo>
                    <a:pt x="3614" y="5930"/>
                    <a:pt x="4318" y="7889"/>
                    <a:pt x="5649" y="8384"/>
                  </a:cubicBezTo>
                  <a:cubicBezTo>
                    <a:pt x="5796" y="8438"/>
                    <a:pt x="5935" y="8464"/>
                    <a:pt x="6064" y="8464"/>
                  </a:cubicBezTo>
                  <a:cubicBezTo>
                    <a:pt x="7103" y="8464"/>
                    <a:pt x="7560" y="6843"/>
                    <a:pt x="7475" y="5930"/>
                  </a:cubicBezTo>
                  <a:cubicBezTo>
                    <a:pt x="7361" y="4922"/>
                    <a:pt x="2035" y="547"/>
                    <a:pt x="1331" y="110"/>
                  </a:cubicBezTo>
                  <a:cubicBezTo>
                    <a:pt x="1205" y="35"/>
                    <a:pt x="1096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582463" y="4279950"/>
              <a:ext cx="883550" cy="548450"/>
            </a:xfrm>
            <a:custGeom>
              <a:avLst/>
              <a:gdLst/>
              <a:ahLst/>
              <a:cxnLst/>
              <a:rect l="l" t="t" r="r" b="b"/>
              <a:pathLst>
                <a:path w="35342" h="21938" extrusionOk="0">
                  <a:moveTo>
                    <a:pt x="1142" y="0"/>
                  </a:moveTo>
                  <a:lnTo>
                    <a:pt x="1142" y="0"/>
                  </a:lnTo>
                  <a:cubicBezTo>
                    <a:pt x="1047" y="495"/>
                    <a:pt x="952" y="1027"/>
                    <a:pt x="819" y="1522"/>
                  </a:cubicBezTo>
                  <a:cubicBezTo>
                    <a:pt x="1" y="5307"/>
                    <a:pt x="704" y="9986"/>
                    <a:pt x="3063" y="12839"/>
                  </a:cubicBezTo>
                  <a:cubicBezTo>
                    <a:pt x="5422" y="15692"/>
                    <a:pt x="7951" y="18260"/>
                    <a:pt x="9701" y="18755"/>
                  </a:cubicBezTo>
                  <a:cubicBezTo>
                    <a:pt x="11432" y="19287"/>
                    <a:pt x="16834" y="21703"/>
                    <a:pt x="20296" y="21931"/>
                  </a:cubicBezTo>
                  <a:cubicBezTo>
                    <a:pt x="20374" y="21935"/>
                    <a:pt x="20454" y="21938"/>
                    <a:pt x="20535" y="21938"/>
                  </a:cubicBezTo>
                  <a:cubicBezTo>
                    <a:pt x="24033" y="21938"/>
                    <a:pt x="30338" y="17998"/>
                    <a:pt x="32755" y="15711"/>
                  </a:cubicBezTo>
                  <a:cubicBezTo>
                    <a:pt x="33896" y="14627"/>
                    <a:pt x="34714" y="13086"/>
                    <a:pt x="35341" y="11603"/>
                  </a:cubicBezTo>
                  <a:lnTo>
                    <a:pt x="35341" y="11603"/>
                  </a:lnTo>
                  <a:cubicBezTo>
                    <a:pt x="32904" y="15474"/>
                    <a:pt x="25973" y="20140"/>
                    <a:pt x="21330" y="20140"/>
                  </a:cubicBezTo>
                  <a:cubicBezTo>
                    <a:pt x="21046" y="20140"/>
                    <a:pt x="20771" y="20122"/>
                    <a:pt x="20505" y="20086"/>
                  </a:cubicBezTo>
                  <a:cubicBezTo>
                    <a:pt x="15921" y="19496"/>
                    <a:pt x="13981" y="18260"/>
                    <a:pt x="11737" y="17861"/>
                  </a:cubicBezTo>
                  <a:cubicBezTo>
                    <a:pt x="9511" y="17423"/>
                    <a:pt x="6905" y="13505"/>
                    <a:pt x="4299" y="12040"/>
                  </a:cubicBezTo>
                  <a:cubicBezTo>
                    <a:pt x="1675" y="10557"/>
                    <a:pt x="628" y="5003"/>
                    <a:pt x="1142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1051338" y="4014075"/>
              <a:ext cx="78325" cy="71000"/>
            </a:xfrm>
            <a:custGeom>
              <a:avLst/>
              <a:gdLst/>
              <a:ahLst/>
              <a:cxnLst/>
              <a:rect l="l" t="t" r="r" b="b"/>
              <a:pathLst>
                <a:path w="3133" h="2840" extrusionOk="0">
                  <a:moveTo>
                    <a:pt x="1133" y="1"/>
                  </a:moveTo>
                  <a:cubicBezTo>
                    <a:pt x="1110" y="1"/>
                    <a:pt x="1088" y="1"/>
                    <a:pt x="1065" y="3"/>
                  </a:cubicBezTo>
                  <a:cubicBezTo>
                    <a:pt x="0" y="79"/>
                    <a:pt x="190" y="2418"/>
                    <a:pt x="761" y="2761"/>
                  </a:cubicBezTo>
                  <a:cubicBezTo>
                    <a:pt x="848" y="2815"/>
                    <a:pt x="948" y="2840"/>
                    <a:pt x="1058" y="2840"/>
                  </a:cubicBezTo>
                  <a:cubicBezTo>
                    <a:pt x="1670" y="2840"/>
                    <a:pt x="2560" y="2083"/>
                    <a:pt x="2834" y="1695"/>
                  </a:cubicBezTo>
                  <a:cubicBezTo>
                    <a:pt x="3132" y="1230"/>
                    <a:pt x="213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1070838" y="4318575"/>
              <a:ext cx="89950" cy="95325"/>
            </a:xfrm>
            <a:custGeom>
              <a:avLst/>
              <a:gdLst/>
              <a:ahLst/>
              <a:cxnLst/>
              <a:rect l="l" t="t" r="r" b="b"/>
              <a:pathLst>
                <a:path w="3598" h="3813" extrusionOk="0">
                  <a:moveTo>
                    <a:pt x="1536" y="0"/>
                  </a:moveTo>
                  <a:cubicBezTo>
                    <a:pt x="1499" y="0"/>
                    <a:pt x="1462" y="5"/>
                    <a:pt x="1427" y="15"/>
                  </a:cubicBezTo>
                  <a:cubicBezTo>
                    <a:pt x="0" y="452"/>
                    <a:pt x="970" y="3286"/>
                    <a:pt x="1427" y="3686"/>
                  </a:cubicBezTo>
                  <a:cubicBezTo>
                    <a:pt x="1523" y="3775"/>
                    <a:pt x="1643" y="3813"/>
                    <a:pt x="1776" y="3813"/>
                  </a:cubicBezTo>
                  <a:cubicBezTo>
                    <a:pt x="2268" y="3813"/>
                    <a:pt x="2934" y="3284"/>
                    <a:pt x="3234" y="2849"/>
                  </a:cubicBezTo>
                  <a:cubicBezTo>
                    <a:pt x="3598" y="2357"/>
                    <a:pt x="2376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1131413" y="4578350"/>
              <a:ext cx="45000" cy="34000"/>
            </a:xfrm>
            <a:custGeom>
              <a:avLst/>
              <a:gdLst/>
              <a:ahLst/>
              <a:cxnLst/>
              <a:rect l="l" t="t" r="r" b="b"/>
              <a:pathLst>
                <a:path w="1800" h="1360" extrusionOk="0">
                  <a:moveTo>
                    <a:pt x="776" y="1"/>
                  </a:moveTo>
                  <a:cubicBezTo>
                    <a:pt x="0" y="1"/>
                    <a:pt x="444" y="1360"/>
                    <a:pt x="878" y="1360"/>
                  </a:cubicBezTo>
                  <a:cubicBezTo>
                    <a:pt x="881" y="1360"/>
                    <a:pt x="884" y="1360"/>
                    <a:pt x="887" y="1360"/>
                  </a:cubicBezTo>
                  <a:cubicBezTo>
                    <a:pt x="1324" y="1360"/>
                    <a:pt x="1800" y="123"/>
                    <a:pt x="887" y="9"/>
                  </a:cubicBezTo>
                  <a:cubicBezTo>
                    <a:pt x="847" y="4"/>
                    <a:pt x="810" y="1"/>
                    <a:pt x="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884963" y="4384075"/>
              <a:ext cx="46075" cy="39800"/>
            </a:xfrm>
            <a:custGeom>
              <a:avLst/>
              <a:gdLst/>
              <a:ahLst/>
              <a:cxnLst/>
              <a:rect l="l" t="t" r="r" b="b"/>
              <a:pathLst>
                <a:path w="1843" h="1592" extrusionOk="0">
                  <a:moveTo>
                    <a:pt x="814" y="0"/>
                  </a:moveTo>
                  <a:cubicBezTo>
                    <a:pt x="1" y="0"/>
                    <a:pt x="92" y="581"/>
                    <a:pt x="36" y="1180"/>
                  </a:cubicBezTo>
                  <a:cubicBezTo>
                    <a:pt x="17" y="1498"/>
                    <a:pt x="246" y="1591"/>
                    <a:pt x="534" y="1591"/>
                  </a:cubicBezTo>
                  <a:cubicBezTo>
                    <a:pt x="815" y="1591"/>
                    <a:pt x="1152" y="1503"/>
                    <a:pt x="1367" y="1446"/>
                  </a:cubicBezTo>
                  <a:cubicBezTo>
                    <a:pt x="1843" y="1332"/>
                    <a:pt x="1729" y="39"/>
                    <a:pt x="854" y="1"/>
                  </a:cubicBezTo>
                  <a:cubicBezTo>
                    <a:pt x="840" y="0"/>
                    <a:pt x="827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883463" y="4101150"/>
              <a:ext cx="77075" cy="107950"/>
            </a:xfrm>
            <a:custGeom>
              <a:avLst/>
              <a:gdLst/>
              <a:ahLst/>
              <a:cxnLst/>
              <a:rect l="l" t="t" r="r" b="b"/>
              <a:pathLst>
                <a:path w="3083" h="4318" extrusionOk="0">
                  <a:moveTo>
                    <a:pt x="1199" y="0"/>
                  </a:moveTo>
                  <a:cubicBezTo>
                    <a:pt x="1" y="0"/>
                    <a:pt x="438" y="3938"/>
                    <a:pt x="1199" y="4280"/>
                  </a:cubicBezTo>
                  <a:cubicBezTo>
                    <a:pt x="1259" y="4305"/>
                    <a:pt x="1318" y="4317"/>
                    <a:pt x="1377" y="4317"/>
                  </a:cubicBezTo>
                  <a:cubicBezTo>
                    <a:pt x="2070" y="4317"/>
                    <a:pt x="2699" y="2677"/>
                    <a:pt x="2892" y="1940"/>
                  </a:cubicBezTo>
                  <a:cubicBezTo>
                    <a:pt x="3082" y="1161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788363" y="4061025"/>
              <a:ext cx="183100" cy="163325"/>
            </a:xfrm>
            <a:custGeom>
              <a:avLst/>
              <a:gdLst/>
              <a:ahLst/>
              <a:cxnLst/>
              <a:rect l="l" t="t" r="r" b="b"/>
              <a:pathLst>
                <a:path w="7324" h="6533" extrusionOk="0">
                  <a:moveTo>
                    <a:pt x="3262" y="1"/>
                  </a:moveTo>
                  <a:cubicBezTo>
                    <a:pt x="2142" y="1"/>
                    <a:pt x="263" y="2252"/>
                    <a:pt x="134" y="3450"/>
                  </a:cubicBezTo>
                  <a:cubicBezTo>
                    <a:pt x="1" y="4687"/>
                    <a:pt x="895" y="5333"/>
                    <a:pt x="1846" y="6018"/>
                  </a:cubicBezTo>
                  <a:cubicBezTo>
                    <a:pt x="2373" y="6390"/>
                    <a:pt x="3265" y="6532"/>
                    <a:pt x="4092" y="6532"/>
                  </a:cubicBezTo>
                  <a:cubicBezTo>
                    <a:pt x="4787" y="6532"/>
                    <a:pt x="5436" y="6432"/>
                    <a:pt x="5783" y="6284"/>
                  </a:cubicBezTo>
                  <a:cubicBezTo>
                    <a:pt x="6563" y="5923"/>
                    <a:pt x="7324" y="3584"/>
                    <a:pt x="7210" y="2461"/>
                  </a:cubicBezTo>
                  <a:cubicBezTo>
                    <a:pt x="7115" y="1339"/>
                    <a:pt x="4661" y="179"/>
                    <a:pt x="3367" y="8"/>
                  </a:cubicBezTo>
                  <a:cubicBezTo>
                    <a:pt x="3333" y="3"/>
                    <a:pt x="3298" y="1"/>
                    <a:pt x="3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876338" y="4093075"/>
              <a:ext cx="77050" cy="108025"/>
            </a:xfrm>
            <a:custGeom>
              <a:avLst/>
              <a:gdLst/>
              <a:ahLst/>
              <a:cxnLst/>
              <a:rect l="l" t="t" r="r" b="b"/>
              <a:pathLst>
                <a:path w="3082" h="4321" extrusionOk="0">
                  <a:moveTo>
                    <a:pt x="1199" y="0"/>
                  </a:moveTo>
                  <a:cubicBezTo>
                    <a:pt x="1" y="0"/>
                    <a:pt x="438" y="3956"/>
                    <a:pt x="1199" y="4280"/>
                  </a:cubicBezTo>
                  <a:cubicBezTo>
                    <a:pt x="1261" y="4308"/>
                    <a:pt x="1323" y="4321"/>
                    <a:pt x="1385" y="4321"/>
                  </a:cubicBezTo>
                  <a:cubicBezTo>
                    <a:pt x="2078" y="4321"/>
                    <a:pt x="2717" y="2675"/>
                    <a:pt x="2892" y="1959"/>
                  </a:cubicBezTo>
                  <a:cubicBezTo>
                    <a:pt x="3082" y="1179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1267688" y="4134300"/>
              <a:ext cx="101225" cy="125275"/>
            </a:xfrm>
            <a:custGeom>
              <a:avLst/>
              <a:gdLst/>
              <a:ahLst/>
              <a:cxnLst/>
              <a:rect l="l" t="t" r="r" b="b"/>
              <a:pathLst>
                <a:path w="4049" h="5011" extrusionOk="0">
                  <a:moveTo>
                    <a:pt x="1258" y="1"/>
                  </a:moveTo>
                  <a:cubicBezTo>
                    <a:pt x="1187" y="1"/>
                    <a:pt x="1123" y="15"/>
                    <a:pt x="1066" y="44"/>
                  </a:cubicBezTo>
                  <a:cubicBezTo>
                    <a:pt x="1" y="595"/>
                    <a:pt x="990" y="4266"/>
                    <a:pt x="1713" y="4856"/>
                  </a:cubicBezTo>
                  <a:cubicBezTo>
                    <a:pt x="1847" y="4963"/>
                    <a:pt x="1995" y="5010"/>
                    <a:pt x="2147" y="5010"/>
                  </a:cubicBezTo>
                  <a:cubicBezTo>
                    <a:pt x="2811" y="5010"/>
                    <a:pt x="3566" y="4106"/>
                    <a:pt x="3767" y="3239"/>
                  </a:cubicBezTo>
                  <a:cubicBezTo>
                    <a:pt x="4049" y="2217"/>
                    <a:pt x="2157" y="1"/>
                    <a:pt x="125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1193988" y="4102225"/>
              <a:ext cx="198325" cy="188475"/>
            </a:xfrm>
            <a:custGeom>
              <a:avLst/>
              <a:gdLst/>
              <a:ahLst/>
              <a:cxnLst/>
              <a:rect l="l" t="t" r="r" b="b"/>
              <a:pathLst>
                <a:path w="7933" h="7539" extrusionOk="0">
                  <a:moveTo>
                    <a:pt x="3759" y="0"/>
                  </a:moveTo>
                  <a:cubicBezTo>
                    <a:pt x="2430" y="0"/>
                    <a:pt x="72" y="2805"/>
                    <a:pt x="20" y="3800"/>
                  </a:cubicBezTo>
                  <a:cubicBezTo>
                    <a:pt x="0" y="4903"/>
                    <a:pt x="2055" y="7109"/>
                    <a:pt x="3196" y="7490"/>
                  </a:cubicBezTo>
                  <a:cubicBezTo>
                    <a:pt x="3300" y="7523"/>
                    <a:pt x="3412" y="7539"/>
                    <a:pt x="3530" y="7539"/>
                  </a:cubicBezTo>
                  <a:cubicBezTo>
                    <a:pt x="4752" y="7539"/>
                    <a:pt x="6642" y="5842"/>
                    <a:pt x="7266" y="4541"/>
                  </a:cubicBezTo>
                  <a:cubicBezTo>
                    <a:pt x="7932" y="3134"/>
                    <a:pt x="5326" y="699"/>
                    <a:pt x="4090" y="71"/>
                  </a:cubicBezTo>
                  <a:cubicBezTo>
                    <a:pt x="3990" y="23"/>
                    <a:pt x="3879" y="0"/>
                    <a:pt x="3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1259613" y="4126700"/>
              <a:ext cx="101250" cy="125000"/>
            </a:xfrm>
            <a:custGeom>
              <a:avLst/>
              <a:gdLst/>
              <a:ahLst/>
              <a:cxnLst/>
              <a:rect l="l" t="t" r="r" b="b"/>
              <a:pathLst>
                <a:path w="4050" h="5000" extrusionOk="0">
                  <a:moveTo>
                    <a:pt x="1277" y="1"/>
                  </a:moveTo>
                  <a:cubicBezTo>
                    <a:pt x="1206" y="1"/>
                    <a:pt x="1142" y="14"/>
                    <a:pt x="1085" y="44"/>
                  </a:cubicBezTo>
                  <a:cubicBezTo>
                    <a:pt x="0" y="595"/>
                    <a:pt x="989" y="4266"/>
                    <a:pt x="1712" y="4837"/>
                  </a:cubicBezTo>
                  <a:cubicBezTo>
                    <a:pt x="1854" y="4949"/>
                    <a:pt x="2008" y="5000"/>
                    <a:pt x="2165" y="5000"/>
                  </a:cubicBezTo>
                  <a:cubicBezTo>
                    <a:pt x="2832" y="5000"/>
                    <a:pt x="3570" y="4101"/>
                    <a:pt x="3786" y="3239"/>
                  </a:cubicBezTo>
                  <a:cubicBezTo>
                    <a:pt x="4050" y="2216"/>
                    <a:pt x="2173" y="1"/>
                    <a:pt x="1277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1339488" y="4467925"/>
              <a:ext cx="85700" cy="87225"/>
            </a:xfrm>
            <a:custGeom>
              <a:avLst/>
              <a:gdLst/>
              <a:ahLst/>
              <a:cxnLst/>
              <a:rect l="l" t="t" r="r" b="b"/>
              <a:pathLst>
                <a:path w="3428" h="3489" extrusionOk="0">
                  <a:moveTo>
                    <a:pt x="1581" y="0"/>
                  </a:moveTo>
                  <a:cubicBezTo>
                    <a:pt x="1537" y="0"/>
                    <a:pt x="1492" y="4"/>
                    <a:pt x="1446" y="13"/>
                  </a:cubicBezTo>
                  <a:cubicBezTo>
                    <a:pt x="1" y="337"/>
                    <a:pt x="77" y="1706"/>
                    <a:pt x="305" y="2809"/>
                  </a:cubicBezTo>
                  <a:cubicBezTo>
                    <a:pt x="415" y="3299"/>
                    <a:pt x="895" y="3489"/>
                    <a:pt x="1429" y="3489"/>
                  </a:cubicBezTo>
                  <a:cubicBezTo>
                    <a:pt x="2098" y="3489"/>
                    <a:pt x="2852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75788" y="4434975"/>
              <a:ext cx="173575" cy="177200"/>
            </a:xfrm>
            <a:custGeom>
              <a:avLst/>
              <a:gdLst/>
              <a:ahLst/>
              <a:cxnLst/>
              <a:rect l="l" t="t" r="r" b="b"/>
              <a:pathLst>
                <a:path w="6943" h="7088" extrusionOk="0">
                  <a:moveTo>
                    <a:pt x="3477" y="1"/>
                  </a:moveTo>
                  <a:cubicBezTo>
                    <a:pt x="1935" y="1"/>
                    <a:pt x="832" y="3189"/>
                    <a:pt x="438" y="4318"/>
                  </a:cubicBezTo>
                  <a:cubicBezTo>
                    <a:pt x="0" y="5497"/>
                    <a:pt x="932" y="6144"/>
                    <a:pt x="2149" y="6943"/>
                  </a:cubicBezTo>
                  <a:cubicBezTo>
                    <a:pt x="2300" y="7042"/>
                    <a:pt x="2468" y="7087"/>
                    <a:pt x="2648" y="7087"/>
                  </a:cubicBezTo>
                  <a:cubicBezTo>
                    <a:pt x="3943" y="7087"/>
                    <a:pt x="5852" y="4756"/>
                    <a:pt x="6353" y="3804"/>
                  </a:cubicBezTo>
                  <a:cubicBezTo>
                    <a:pt x="6943" y="2739"/>
                    <a:pt x="5744" y="533"/>
                    <a:pt x="3766" y="38"/>
                  </a:cubicBezTo>
                  <a:cubicBezTo>
                    <a:pt x="3668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331888" y="4460300"/>
              <a:ext cx="85675" cy="87125"/>
            </a:xfrm>
            <a:custGeom>
              <a:avLst/>
              <a:gdLst/>
              <a:ahLst/>
              <a:cxnLst/>
              <a:rect l="l" t="t" r="r" b="b"/>
              <a:pathLst>
                <a:path w="3427" h="3485" extrusionOk="0">
                  <a:moveTo>
                    <a:pt x="1581" y="1"/>
                  </a:moveTo>
                  <a:cubicBezTo>
                    <a:pt x="1536" y="1"/>
                    <a:pt x="1491" y="5"/>
                    <a:pt x="1446" y="14"/>
                  </a:cubicBezTo>
                  <a:cubicBezTo>
                    <a:pt x="1" y="318"/>
                    <a:pt x="77" y="1707"/>
                    <a:pt x="305" y="2791"/>
                  </a:cubicBezTo>
                  <a:cubicBezTo>
                    <a:pt x="415" y="3290"/>
                    <a:pt x="897" y="3485"/>
                    <a:pt x="1433" y="3485"/>
                  </a:cubicBezTo>
                  <a:cubicBezTo>
                    <a:pt x="2101" y="3485"/>
                    <a:pt x="2852" y="3182"/>
                    <a:pt x="3063" y="2791"/>
                  </a:cubicBezTo>
                  <a:cubicBezTo>
                    <a:pt x="3427" y="2136"/>
                    <a:pt x="2572" y="1"/>
                    <a:pt x="1581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954888" y="4580175"/>
              <a:ext cx="111675" cy="69625"/>
            </a:xfrm>
            <a:custGeom>
              <a:avLst/>
              <a:gdLst/>
              <a:ahLst/>
              <a:cxnLst/>
              <a:rect l="l" t="t" r="r" b="b"/>
              <a:pathLst>
                <a:path w="4467" h="2785" extrusionOk="0">
                  <a:moveTo>
                    <a:pt x="1897" y="0"/>
                  </a:moveTo>
                  <a:cubicBezTo>
                    <a:pt x="1" y="0"/>
                    <a:pt x="322" y="1610"/>
                    <a:pt x="910" y="1990"/>
                  </a:cubicBezTo>
                  <a:cubicBezTo>
                    <a:pt x="1351" y="2307"/>
                    <a:pt x="2461" y="2784"/>
                    <a:pt x="3249" y="2784"/>
                  </a:cubicBezTo>
                  <a:cubicBezTo>
                    <a:pt x="3548" y="2784"/>
                    <a:pt x="3801" y="2715"/>
                    <a:pt x="3953" y="2542"/>
                  </a:cubicBezTo>
                  <a:cubicBezTo>
                    <a:pt x="4467" y="1933"/>
                    <a:pt x="3383" y="164"/>
                    <a:pt x="2527" y="50"/>
                  </a:cubicBezTo>
                  <a:cubicBezTo>
                    <a:pt x="2294" y="16"/>
                    <a:pt x="2085" y="0"/>
                    <a:pt x="189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894888" y="4549300"/>
              <a:ext cx="194025" cy="146550"/>
            </a:xfrm>
            <a:custGeom>
              <a:avLst/>
              <a:gdLst/>
              <a:ahLst/>
              <a:cxnLst/>
              <a:rect l="l" t="t" r="r" b="b"/>
              <a:pathLst>
                <a:path w="7761" h="5862" extrusionOk="0">
                  <a:moveTo>
                    <a:pt x="3786" y="0"/>
                  </a:moveTo>
                  <a:cubicBezTo>
                    <a:pt x="2104" y="0"/>
                    <a:pt x="1050" y="1049"/>
                    <a:pt x="571" y="2160"/>
                  </a:cubicBezTo>
                  <a:cubicBezTo>
                    <a:pt x="0" y="3549"/>
                    <a:pt x="1180" y="4994"/>
                    <a:pt x="1883" y="5546"/>
                  </a:cubicBezTo>
                  <a:cubicBezTo>
                    <a:pt x="2155" y="5750"/>
                    <a:pt x="2845" y="5861"/>
                    <a:pt x="3635" y="5861"/>
                  </a:cubicBezTo>
                  <a:cubicBezTo>
                    <a:pt x="4835" y="5861"/>
                    <a:pt x="6267" y="5606"/>
                    <a:pt x="6829" y="5032"/>
                  </a:cubicBezTo>
                  <a:cubicBezTo>
                    <a:pt x="7761" y="4062"/>
                    <a:pt x="6258" y="525"/>
                    <a:pt x="5060" y="182"/>
                  </a:cubicBezTo>
                  <a:cubicBezTo>
                    <a:pt x="4601" y="57"/>
                    <a:pt x="4177" y="0"/>
                    <a:pt x="3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946888" y="4572575"/>
              <a:ext cx="112075" cy="69400"/>
            </a:xfrm>
            <a:custGeom>
              <a:avLst/>
              <a:gdLst/>
              <a:ahLst/>
              <a:cxnLst/>
              <a:rect l="l" t="t" r="r" b="b"/>
              <a:pathLst>
                <a:path w="4483" h="2776" extrusionOk="0">
                  <a:moveTo>
                    <a:pt x="1908" y="0"/>
                  </a:moveTo>
                  <a:cubicBezTo>
                    <a:pt x="1" y="0"/>
                    <a:pt x="337" y="1609"/>
                    <a:pt x="926" y="1990"/>
                  </a:cubicBezTo>
                  <a:cubicBezTo>
                    <a:pt x="1367" y="2308"/>
                    <a:pt x="2480" y="2775"/>
                    <a:pt x="3269" y="2775"/>
                  </a:cubicBezTo>
                  <a:cubicBezTo>
                    <a:pt x="3566" y="2775"/>
                    <a:pt x="3818" y="2709"/>
                    <a:pt x="3969" y="2542"/>
                  </a:cubicBezTo>
                  <a:cubicBezTo>
                    <a:pt x="4483" y="1914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723863" y="4302525"/>
              <a:ext cx="71675" cy="89475"/>
            </a:xfrm>
            <a:custGeom>
              <a:avLst/>
              <a:gdLst/>
              <a:ahLst/>
              <a:cxnLst/>
              <a:rect l="l" t="t" r="r" b="b"/>
              <a:pathLst>
                <a:path w="2867" h="3579" extrusionOk="0">
                  <a:moveTo>
                    <a:pt x="716" y="1"/>
                  </a:moveTo>
                  <a:cubicBezTo>
                    <a:pt x="259" y="1"/>
                    <a:pt x="242" y="483"/>
                    <a:pt x="146" y="1113"/>
                  </a:cubicBezTo>
                  <a:cubicBezTo>
                    <a:pt x="1" y="1966"/>
                    <a:pt x="1274" y="3579"/>
                    <a:pt x="1920" y="3579"/>
                  </a:cubicBezTo>
                  <a:cubicBezTo>
                    <a:pt x="1952" y="3579"/>
                    <a:pt x="1982" y="3575"/>
                    <a:pt x="2010" y="3567"/>
                  </a:cubicBezTo>
                  <a:cubicBezTo>
                    <a:pt x="2619" y="3396"/>
                    <a:pt x="2866" y="961"/>
                    <a:pt x="1478" y="238"/>
                  </a:cubicBezTo>
                  <a:cubicBezTo>
                    <a:pt x="1137" y="74"/>
                    <a:pt x="893" y="1"/>
                    <a:pt x="71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677563" y="4277450"/>
              <a:ext cx="116300" cy="165625"/>
            </a:xfrm>
            <a:custGeom>
              <a:avLst/>
              <a:gdLst/>
              <a:ahLst/>
              <a:cxnLst/>
              <a:rect l="l" t="t" r="r" b="b"/>
              <a:pathLst>
                <a:path w="4652" h="6625" extrusionOk="0">
                  <a:moveTo>
                    <a:pt x="2100" y="1"/>
                  </a:moveTo>
                  <a:cubicBezTo>
                    <a:pt x="1933" y="1"/>
                    <a:pt x="1770" y="26"/>
                    <a:pt x="1618" y="81"/>
                  </a:cubicBezTo>
                  <a:cubicBezTo>
                    <a:pt x="58" y="633"/>
                    <a:pt x="1" y="3505"/>
                    <a:pt x="343" y="5046"/>
                  </a:cubicBezTo>
                  <a:cubicBezTo>
                    <a:pt x="686" y="6624"/>
                    <a:pt x="1865" y="6548"/>
                    <a:pt x="2968" y="6567"/>
                  </a:cubicBezTo>
                  <a:cubicBezTo>
                    <a:pt x="2972" y="6567"/>
                    <a:pt x="2975" y="6567"/>
                    <a:pt x="2979" y="6567"/>
                  </a:cubicBezTo>
                  <a:cubicBezTo>
                    <a:pt x="4055" y="6567"/>
                    <a:pt x="4509" y="3767"/>
                    <a:pt x="4585" y="2440"/>
                  </a:cubicBezTo>
                  <a:cubicBezTo>
                    <a:pt x="4651" y="1242"/>
                    <a:pt x="3263" y="1"/>
                    <a:pt x="2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716238" y="4295125"/>
              <a:ext cx="71675" cy="89750"/>
            </a:xfrm>
            <a:custGeom>
              <a:avLst/>
              <a:gdLst/>
              <a:ahLst/>
              <a:cxnLst/>
              <a:rect l="l" t="t" r="r" b="b"/>
              <a:pathLst>
                <a:path w="2867" h="3590" extrusionOk="0">
                  <a:moveTo>
                    <a:pt x="701" y="0"/>
                  </a:moveTo>
                  <a:cubicBezTo>
                    <a:pt x="258" y="0"/>
                    <a:pt x="237" y="484"/>
                    <a:pt x="128" y="1124"/>
                  </a:cubicBezTo>
                  <a:cubicBezTo>
                    <a:pt x="1" y="1976"/>
                    <a:pt x="1274" y="3590"/>
                    <a:pt x="1921" y="3590"/>
                  </a:cubicBezTo>
                  <a:cubicBezTo>
                    <a:pt x="1952" y="3590"/>
                    <a:pt x="1982" y="3586"/>
                    <a:pt x="2011" y="3578"/>
                  </a:cubicBezTo>
                  <a:cubicBezTo>
                    <a:pt x="2600" y="3407"/>
                    <a:pt x="2867" y="953"/>
                    <a:pt x="1459" y="249"/>
                  </a:cubicBezTo>
                  <a:cubicBezTo>
                    <a:pt x="1119" y="76"/>
                    <a:pt x="877" y="0"/>
                    <a:pt x="7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2"/>
          <p:cNvGrpSpPr/>
          <p:nvPr/>
        </p:nvGrpSpPr>
        <p:grpSpPr>
          <a:xfrm rot="6753585">
            <a:off x="8555828" y="4521931"/>
            <a:ext cx="723910" cy="415307"/>
            <a:chOff x="344875" y="2058100"/>
            <a:chExt cx="676225" cy="387950"/>
          </a:xfrm>
        </p:grpSpPr>
        <p:sp>
          <p:nvSpPr>
            <p:cNvPr id="433" name="Google Shape;433;p2"/>
            <p:cNvSpPr/>
            <p:nvPr/>
          </p:nvSpPr>
          <p:spPr>
            <a:xfrm>
              <a:off x="836325" y="2412850"/>
              <a:ext cx="43575" cy="33200"/>
            </a:xfrm>
            <a:custGeom>
              <a:avLst/>
              <a:gdLst/>
              <a:ahLst/>
              <a:cxnLst/>
              <a:rect l="l" t="t" r="r" b="b"/>
              <a:pathLst>
                <a:path w="1743" h="1328" extrusionOk="0">
                  <a:moveTo>
                    <a:pt x="1151" y="0"/>
                  </a:moveTo>
                  <a:cubicBezTo>
                    <a:pt x="1065" y="0"/>
                    <a:pt x="967" y="26"/>
                    <a:pt x="856" y="87"/>
                  </a:cubicBezTo>
                  <a:cubicBezTo>
                    <a:pt x="1" y="542"/>
                    <a:pt x="452" y="1328"/>
                    <a:pt x="1076" y="1328"/>
                  </a:cubicBezTo>
                  <a:cubicBezTo>
                    <a:pt x="1104" y="1328"/>
                    <a:pt x="1132" y="1326"/>
                    <a:pt x="1160" y="1323"/>
                  </a:cubicBezTo>
                  <a:cubicBezTo>
                    <a:pt x="1742" y="1257"/>
                    <a:pt x="1743" y="0"/>
                    <a:pt x="1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344875" y="2058100"/>
              <a:ext cx="42875" cy="33175"/>
            </a:xfrm>
            <a:custGeom>
              <a:avLst/>
              <a:gdLst/>
              <a:ahLst/>
              <a:cxnLst/>
              <a:rect l="l" t="t" r="r" b="b"/>
              <a:pathLst>
                <a:path w="1715" h="1327" extrusionOk="0">
                  <a:moveTo>
                    <a:pt x="1122" y="1"/>
                  </a:moveTo>
                  <a:cubicBezTo>
                    <a:pt x="1037" y="1"/>
                    <a:pt x="938" y="27"/>
                    <a:pt x="828" y="87"/>
                  </a:cubicBezTo>
                  <a:cubicBezTo>
                    <a:pt x="0" y="547"/>
                    <a:pt x="435" y="1326"/>
                    <a:pt x="1066" y="1326"/>
                  </a:cubicBezTo>
                  <a:cubicBezTo>
                    <a:pt x="1088" y="1326"/>
                    <a:pt x="1110" y="1325"/>
                    <a:pt x="1132" y="1324"/>
                  </a:cubicBezTo>
                  <a:cubicBezTo>
                    <a:pt x="1713" y="1257"/>
                    <a:pt x="1714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975075" y="2294425"/>
              <a:ext cx="46025" cy="41350"/>
            </a:xfrm>
            <a:custGeom>
              <a:avLst/>
              <a:gdLst/>
              <a:ahLst/>
              <a:cxnLst/>
              <a:rect l="l" t="t" r="r" b="b"/>
              <a:pathLst>
                <a:path w="1841" h="1654" extrusionOk="0">
                  <a:moveTo>
                    <a:pt x="817" y="0"/>
                  </a:moveTo>
                  <a:cubicBezTo>
                    <a:pt x="0" y="0"/>
                    <a:pt x="159" y="1302"/>
                    <a:pt x="917" y="1609"/>
                  </a:cubicBezTo>
                  <a:cubicBezTo>
                    <a:pt x="984" y="1639"/>
                    <a:pt x="1047" y="1653"/>
                    <a:pt x="1105" y="1653"/>
                  </a:cubicBezTo>
                  <a:cubicBezTo>
                    <a:pt x="1712" y="1653"/>
                    <a:pt x="1840" y="168"/>
                    <a:pt x="955" y="11"/>
                  </a:cubicBezTo>
                  <a:cubicBezTo>
                    <a:pt x="906" y="4"/>
                    <a:pt x="860" y="0"/>
                    <a:pt x="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713375" y="2188500"/>
              <a:ext cx="126775" cy="108650"/>
            </a:xfrm>
            <a:custGeom>
              <a:avLst/>
              <a:gdLst/>
              <a:ahLst/>
              <a:cxnLst/>
              <a:rect l="l" t="t" r="r" b="b"/>
              <a:pathLst>
                <a:path w="5071" h="4346" extrusionOk="0">
                  <a:moveTo>
                    <a:pt x="1597" y="1"/>
                  </a:moveTo>
                  <a:cubicBezTo>
                    <a:pt x="209" y="1"/>
                    <a:pt x="1" y="3262"/>
                    <a:pt x="1114" y="4115"/>
                  </a:cubicBezTo>
                  <a:cubicBezTo>
                    <a:pt x="1328" y="4276"/>
                    <a:pt x="1571" y="4346"/>
                    <a:pt x="1828" y="4346"/>
                  </a:cubicBezTo>
                  <a:cubicBezTo>
                    <a:pt x="2967" y="4346"/>
                    <a:pt x="4380" y="2979"/>
                    <a:pt x="4690" y="2156"/>
                  </a:cubicBezTo>
                  <a:cubicBezTo>
                    <a:pt x="5070" y="1167"/>
                    <a:pt x="3130" y="140"/>
                    <a:pt x="1704" y="7"/>
                  </a:cubicBezTo>
                  <a:cubicBezTo>
                    <a:pt x="1667" y="3"/>
                    <a:pt x="1632" y="1"/>
                    <a:pt x="1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720775" y="2222900"/>
              <a:ext cx="97500" cy="73725"/>
            </a:xfrm>
            <a:custGeom>
              <a:avLst/>
              <a:gdLst/>
              <a:ahLst/>
              <a:cxnLst/>
              <a:rect l="l" t="t" r="r" b="b"/>
              <a:pathLst>
                <a:path w="3900" h="2949" extrusionOk="0">
                  <a:moveTo>
                    <a:pt x="190" y="0"/>
                  </a:moveTo>
                  <a:cubicBezTo>
                    <a:pt x="0" y="1008"/>
                    <a:pt x="190" y="2245"/>
                    <a:pt x="837" y="2720"/>
                  </a:cubicBezTo>
                  <a:cubicBezTo>
                    <a:pt x="1047" y="2880"/>
                    <a:pt x="1288" y="2949"/>
                    <a:pt x="1543" y="2949"/>
                  </a:cubicBezTo>
                  <a:cubicBezTo>
                    <a:pt x="2351" y="2949"/>
                    <a:pt x="3307" y="2258"/>
                    <a:pt x="3899" y="1579"/>
                  </a:cubicBezTo>
                  <a:lnTo>
                    <a:pt x="3899" y="1579"/>
                  </a:lnTo>
                  <a:cubicBezTo>
                    <a:pt x="3811" y="1623"/>
                    <a:pt x="3150" y="1901"/>
                    <a:pt x="2400" y="1901"/>
                  </a:cubicBezTo>
                  <a:cubicBezTo>
                    <a:pt x="1533" y="1901"/>
                    <a:pt x="547" y="1530"/>
                    <a:pt x="190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"/>
          <p:cNvGrpSpPr/>
          <p:nvPr/>
        </p:nvGrpSpPr>
        <p:grpSpPr>
          <a:xfrm>
            <a:off x="7351290" y="53290"/>
            <a:ext cx="723899" cy="415300"/>
            <a:chOff x="344875" y="2058100"/>
            <a:chExt cx="676225" cy="387950"/>
          </a:xfrm>
        </p:grpSpPr>
        <p:sp>
          <p:nvSpPr>
            <p:cNvPr id="439" name="Google Shape;439;p2"/>
            <p:cNvSpPr/>
            <p:nvPr/>
          </p:nvSpPr>
          <p:spPr>
            <a:xfrm>
              <a:off x="836325" y="2412850"/>
              <a:ext cx="43575" cy="33200"/>
            </a:xfrm>
            <a:custGeom>
              <a:avLst/>
              <a:gdLst/>
              <a:ahLst/>
              <a:cxnLst/>
              <a:rect l="l" t="t" r="r" b="b"/>
              <a:pathLst>
                <a:path w="1743" h="1328" extrusionOk="0">
                  <a:moveTo>
                    <a:pt x="1151" y="0"/>
                  </a:moveTo>
                  <a:cubicBezTo>
                    <a:pt x="1065" y="0"/>
                    <a:pt x="967" y="26"/>
                    <a:pt x="856" y="87"/>
                  </a:cubicBezTo>
                  <a:cubicBezTo>
                    <a:pt x="1" y="542"/>
                    <a:pt x="452" y="1328"/>
                    <a:pt x="1076" y="1328"/>
                  </a:cubicBezTo>
                  <a:cubicBezTo>
                    <a:pt x="1104" y="1328"/>
                    <a:pt x="1132" y="1326"/>
                    <a:pt x="1160" y="1323"/>
                  </a:cubicBezTo>
                  <a:cubicBezTo>
                    <a:pt x="1742" y="1257"/>
                    <a:pt x="1743" y="0"/>
                    <a:pt x="1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344875" y="2058100"/>
              <a:ext cx="42875" cy="33175"/>
            </a:xfrm>
            <a:custGeom>
              <a:avLst/>
              <a:gdLst/>
              <a:ahLst/>
              <a:cxnLst/>
              <a:rect l="l" t="t" r="r" b="b"/>
              <a:pathLst>
                <a:path w="1715" h="1327" extrusionOk="0">
                  <a:moveTo>
                    <a:pt x="1122" y="1"/>
                  </a:moveTo>
                  <a:cubicBezTo>
                    <a:pt x="1037" y="1"/>
                    <a:pt x="938" y="27"/>
                    <a:pt x="828" y="87"/>
                  </a:cubicBezTo>
                  <a:cubicBezTo>
                    <a:pt x="0" y="547"/>
                    <a:pt x="435" y="1326"/>
                    <a:pt x="1066" y="1326"/>
                  </a:cubicBezTo>
                  <a:cubicBezTo>
                    <a:pt x="1088" y="1326"/>
                    <a:pt x="1110" y="1325"/>
                    <a:pt x="1132" y="1324"/>
                  </a:cubicBezTo>
                  <a:cubicBezTo>
                    <a:pt x="1713" y="1257"/>
                    <a:pt x="1714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975075" y="2294425"/>
              <a:ext cx="46025" cy="41350"/>
            </a:xfrm>
            <a:custGeom>
              <a:avLst/>
              <a:gdLst/>
              <a:ahLst/>
              <a:cxnLst/>
              <a:rect l="l" t="t" r="r" b="b"/>
              <a:pathLst>
                <a:path w="1841" h="1654" extrusionOk="0">
                  <a:moveTo>
                    <a:pt x="817" y="0"/>
                  </a:moveTo>
                  <a:cubicBezTo>
                    <a:pt x="0" y="0"/>
                    <a:pt x="159" y="1302"/>
                    <a:pt x="917" y="1609"/>
                  </a:cubicBezTo>
                  <a:cubicBezTo>
                    <a:pt x="984" y="1639"/>
                    <a:pt x="1047" y="1653"/>
                    <a:pt x="1105" y="1653"/>
                  </a:cubicBezTo>
                  <a:cubicBezTo>
                    <a:pt x="1712" y="1653"/>
                    <a:pt x="1840" y="168"/>
                    <a:pt x="955" y="11"/>
                  </a:cubicBezTo>
                  <a:cubicBezTo>
                    <a:pt x="906" y="4"/>
                    <a:pt x="860" y="0"/>
                    <a:pt x="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713375" y="2188500"/>
              <a:ext cx="126775" cy="108650"/>
            </a:xfrm>
            <a:custGeom>
              <a:avLst/>
              <a:gdLst/>
              <a:ahLst/>
              <a:cxnLst/>
              <a:rect l="l" t="t" r="r" b="b"/>
              <a:pathLst>
                <a:path w="5071" h="4346" extrusionOk="0">
                  <a:moveTo>
                    <a:pt x="1597" y="1"/>
                  </a:moveTo>
                  <a:cubicBezTo>
                    <a:pt x="209" y="1"/>
                    <a:pt x="1" y="3262"/>
                    <a:pt x="1114" y="4115"/>
                  </a:cubicBezTo>
                  <a:cubicBezTo>
                    <a:pt x="1328" y="4276"/>
                    <a:pt x="1571" y="4346"/>
                    <a:pt x="1828" y="4346"/>
                  </a:cubicBezTo>
                  <a:cubicBezTo>
                    <a:pt x="2967" y="4346"/>
                    <a:pt x="4380" y="2979"/>
                    <a:pt x="4690" y="2156"/>
                  </a:cubicBezTo>
                  <a:cubicBezTo>
                    <a:pt x="5070" y="1167"/>
                    <a:pt x="3130" y="140"/>
                    <a:pt x="1704" y="7"/>
                  </a:cubicBezTo>
                  <a:cubicBezTo>
                    <a:pt x="1667" y="3"/>
                    <a:pt x="1632" y="1"/>
                    <a:pt x="1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720775" y="2222900"/>
              <a:ext cx="97500" cy="73725"/>
            </a:xfrm>
            <a:custGeom>
              <a:avLst/>
              <a:gdLst/>
              <a:ahLst/>
              <a:cxnLst/>
              <a:rect l="l" t="t" r="r" b="b"/>
              <a:pathLst>
                <a:path w="3900" h="2949" extrusionOk="0">
                  <a:moveTo>
                    <a:pt x="190" y="0"/>
                  </a:moveTo>
                  <a:cubicBezTo>
                    <a:pt x="0" y="1008"/>
                    <a:pt x="190" y="2245"/>
                    <a:pt x="837" y="2720"/>
                  </a:cubicBezTo>
                  <a:cubicBezTo>
                    <a:pt x="1047" y="2880"/>
                    <a:pt x="1288" y="2949"/>
                    <a:pt x="1543" y="2949"/>
                  </a:cubicBezTo>
                  <a:cubicBezTo>
                    <a:pt x="2351" y="2949"/>
                    <a:pt x="3307" y="2258"/>
                    <a:pt x="3899" y="1579"/>
                  </a:cubicBezTo>
                  <a:lnTo>
                    <a:pt x="3899" y="1579"/>
                  </a:lnTo>
                  <a:cubicBezTo>
                    <a:pt x="3811" y="1623"/>
                    <a:pt x="3150" y="1901"/>
                    <a:pt x="2400" y="1901"/>
                  </a:cubicBezTo>
                  <a:cubicBezTo>
                    <a:pt x="1533" y="1901"/>
                    <a:pt x="547" y="1530"/>
                    <a:pt x="190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2"/>
          <p:cNvSpPr txBox="1">
            <a:spLocks noGrp="1"/>
          </p:cNvSpPr>
          <p:nvPr>
            <p:ph type="ctrTitle"/>
          </p:nvPr>
        </p:nvSpPr>
        <p:spPr>
          <a:xfrm>
            <a:off x="715100" y="1367194"/>
            <a:ext cx="7713900" cy="19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p2"/>
          <p:cNvSpPr txBox="1">
            <a:spLocks noGrp="1"/>
          </p:cNvSpPr>
          <p:nvPr>
            <p:ph type="subTitle" idx="1"/>
          </p:nvPr>
        </p:nvSpPr>
        <p:spPr>
          <a:xfrm>
            <a:off x="2528425" y="3366806"/>
            <a:ext cx="4087200" cy="409500"/>
          </a:xfrm>
          <a:prstGeom prst="rect">
            <a:avLst/>
          </a:prstGeom>
          <a:solidFill>
            <a:schemeClr val="lt2"/>
          </a:solidFill>
          <a:effectLst>
            <a:outerShdw dist="66675" dir="2820000" algn="bl" rotWithShape="0">
              <a:schemeClr val="accent3">
                <a:alpha val="2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7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50" name="Google Shape;7750;p26"/>
          <p:cNvGrpSpPr/>
          <p:nvPr/>
        </p:nvGrpSpPr>
        <p:grpSpPr>
          <a:xfrm rot="4500040">
            <a:off x="-3889956" y="637140"/>
            <a:ext cx="7807348" cy="2576638"/>
            <a:chOff x="1471992" y="3091774"/>
            <a:chExt cx="7807582" cy="2576715"/>
          </a:xfrm>
        </p:grpSpPr>
        <p:sp>
          <p:nvSpPr>
            <p:cNvPr id="7751" name="Google Shape;7751;p26"/>
            <p:cNvSpPr/>
            <p:nvPr/>
          </p:nvSpPr>
          <p:spPr>
            <a:xfrm>
              <a:off x="1471992" y="3091774"/>
              <a:ext cx="7807554" cy="2070500"/>
            </a:xfrm>
            <a:custGeom>
              <a:avLst/>
              <a:gdLst/>
              <a:ahLst/>
              <a:cxnLst/>
              <a:rect l="l" t="t" r="r" b="b"/>
              <a:pathLst>
                <a:path w="280167" h="74298" extrusionOk="0">
                  <a:moveTo>
                    <a:pt x="155907" y="1"/>
                  </a:moveTo>
                  <a:cubicBezTo>
                    <a:pt x="149667" y="1"/>
                    <a:pt x="143370" y="1179"/>
                    <a:pt x="137355" y="2667"/>
                  </a:cubicBezTo>
                  <a:cubicBezTo>
                    <a:pt x="130051" y="4493"/>
                    <a:pt x="123013" y="7213"/>
                    <a:pt x="116203" y="10370"/>
                  </a:cubicBezTo>
                  <a:cubicBezTo>
                    <a:pt x="87919" y="23533"/>
                    <a:pt x="64866" y="45273"/>
                    <a:pt x="37514" y="60052"/>
                  </a:cubicBezTo>
                  <a:cubicBezTo>
                    <a:pt x="31599" y="63267"/>
                    <a:pt x="25474" y="65740"/>
                    <a:pt x="19197" y="68079"/>
                  </a:cubicBezTo>
                  <a:cubicBezTo>
                    <a:pt x="16094" y="69240"/>
                    <a:pt x="12035" y="70775"/>
                    <a:pt x="8306" y="70775"/>
                  </a:cubicBezTo>
                  <a:cubicBezTo>
                    <a:pt x="6595" y="70775"/>
                    <a:pt x="4953" y="70452"/>
                    <a:pt x="3505" y="69620"/>
                  </a:cubicBezTo>
                  <a:cubicBezTo>
                    <a:pt x="3200" y="69452"/>
                    <a:pt x="2901" y="69378"/>
                    <a:pt x="2619" y="69378"/>
                  </a:cubicBezTo>
                  <a:cubicBezTo>
                    <a:pt x="1024" y="69378"/>
                    <a:pt x="0" y="71750"/>
                    <a:pt x="1698" y="72720"/>
                  </a:cubicBezTo>
                  <a:cubicBezTo>
                    <a:pt x="3694" y="73858"/>
                    <a:pt x="5898" y="74298"/>
                    <a:pt x="8163" y="74298"/>
                  </a:cubicBezTo>
                  <a:cubicBezTo>
                    <a:pt x="12370" y="74298"/>
                    <a:pt x="16786" y="72780"/>
                    <a:pt x="20472" y="71408"/>
                  </a:cubicBezTo>
                  <a:cubicBezTo>
                    <a:pt x="27890" y="68631"/>
                    <a:pt x="35041" y="65588"/>
                    <a:pt x="41946" y="61707"/>
                  </a:cubicBezTo>
                  <a:cubicBezTo>
                    <a:pt x="55641" y="54004"/>
                    <a:pt x="68290" y="44608"/>
                    <a:pt x="81167" y="35668"/>
                  </a:cubicBezTo>
                  <a:cubicBezTo>
                    <a:pt x="93683" y="26975"/>
                    <a:pt x="106522" y="18568"/>
                    <a:pt x="120445" y="12348"/>
                  </a:cubicBezTo>
                  <a:cubicBezTo>
                    <a:pt x="127293" y="9286"/>
                    <a:pt x="134463" y="6870"/>
                    <a:pt x="141786" y="5311"/>
                  </a:cubicBezTo>
                  <a:cubicBezTo>
                    <a:pt x="146492" y="4294"/>
                    <a:pt x="151315" y="3599"/>
                    <a:pt x="156131" y="3599"/>
                  </a:cubicBezTo>
                  <a:cubicBezTo>
                    <a:pt x="158342" y="3599"/>
                    <a:pt x="160551" y="3745"/>
                    <a:pt x="162747" y="4074"/>
                  </a:cubicBezTo>
                  <a:cubicBezTo>
                    <a:pt x="175225" y="5900"/>
                    <a:pt x="185858" y="12995"/>
                    <a:pt x="196300" y="19614"/>
                  </a:cubicBezTo>
                  <a:cubicBezTo>
                    <a:pt x="201835" y="23133"/>
                    <a:pt x="207427" y="26557"/>
                    <a:pt x="213362" y="29372"/>
                  </a:cubicBezTo>
                  <a:cubicBezTo>
                    <a:pt x="220361" y="32682"/>
                    <a:pt x="227723" y="35383"/>
                    <a:pt x="235236" y="37209"/>
                  </a:cubicBezTo>
                  <a:cubicBezTo>
                    <a:pt x="240657" y="38534"/>
                    <a:pt x="246173" y="39256"/>
                    <a:pt x="251645" y="39256"/>
                  </a:cubicBezTo>
                  <a:cubicBezTo>
                    <a:pt x="260936" y="39256"/>
                    <a:pt x="270103" y="37175"/>
                    <a:pt x="278470" y="32434"/>
                  </a:cubicBezTo>
                  <a:cubicBezTo>
                    <a:pt x="280166" y="31465"/>
                    <a:pt x="279132" y="29110"/>
                    <a:pt x="277547" y="29110"/>
                  </a:cubicBezTo>
                  <a:cubicBezTo>
                    <a:pt x="277265" y="29110"/>
                    <a:pt x="276967" y="29184"/>
                    <a:pt x="276663" y="29353"/>
                  </a:cubicBezTo>
                  <a:cubicBezTo>
                    <a:pt x="269644" y="33328"/>
                    <a:pt x="261865" y="35459"/>
                    <a:pt x="253838" y="35744"/>
                  </a:cubicBezTo>
                  <a:cubicBezTo>
                    <a:pt x="253226" y="35765"/>
                    <a:pt x="252615" y="35775"/>
                    <a:pt x="252004" y="35775"/>
                  </a:cubicBezTo>
                  <a:cubicBezTo>
                    <a:pt x="244756" y="35775"/>
                    <a:pt x="237600" y="34349"/>
                    <a:pt x="230671" y="32244"/>
                  </a:cubicBezTo>
                  <a:cubicBezTo>
                    <a:pt x="223595" y="30095"/>
                    <a:pt x="216671" y="27242"/>
                    <a:pt x="210166" y="23723"/>
                  </a:cubicBezTo>
                  <a:cubicBezTo>
                    <a:pt x="204460" y="20660"/>
                    <a:pt x="199058" y="17104"/>
                    <a:pt x="193580" y="13642"/>
                  </a:cubicBezTo>
                  <a:cubicBezTo>
                    <a:pt x="182928" y="6927"/>
                    <a:pt x="171782" y="936"/>
                    <a:pt x="158962" y="99"/>
                  </a:cubicBezTo>
                  <a:cubicBezTo>
                    <a:pt x="157946" y="32"/>
                    <a:pt x="156928" y="1"/>
                    <a:pt x="15590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2" name="Google Shape;7752;p26"/>
            <p:cNvSpPr/>
            <p:nvPr/>
          </p:nvSpPr>
          <p:spPr>
            <a:xfrm>
              <a:off x="1472020" y="3345118"/>
              <a:ext cx="7807554" cy="2070137"/>
            </a:xfrm>
            <a:custGeom>
              <a:avLst/>
              <a:gdLst/>
              <a:ahLst/>
              <a:cxnLst/>
              <a:rect l="l" t="t" r="r" b="b"/>
              <a:pathLst>
                <a:path w="280167" h="74285" extrusionOk="0">
                  <a:moveTo>
                    <a:pt x="155877" y="1"/>
                  </a:moveTo>
                  <a:cubicBezTo>
                    <a:pt x="149647" y="1"/>
                    <a:pt x="143360" y="1166"/>
                    <a:pt x="137354" y="2668"/>
                  </a:cubicBezTo>
                  <a:cubicBezTo>
                    <a:pt x="130050" y="4494"/>
                    <a:pt x="123012" y="7195"/>
                    <a:pt x="116202" y="10371"/>
                  </a:cubicBezTo>
                  <a:cubicBezTo>
                    <a:pt x="87918" y="23533"/>
                    <a:pt x="64865" y="45274"/>
                    <a:pt x="37513" y="60053"/>
                  </a:cubicBezTo>
                  <a:cubicBezTo>
                    <a:pt x="31598" y="63268"/>
                    <a:pt x="25473" y="65741"/>
                    <a:pt x="19196" y="68061"/>
                  </a:cubicBezTo>
                  <a:cubicBezTo>
                    <a:pt x="16087" y="69224"/>
                    <a:pt x="12018" y="70763"/>
                    <a:pt x="8283" y="70763"/>
                  </a:cubicBezTo>
                  <a:cubicBezTo>
                    <a:pt x="6580" y="70763"/>
                    <a:pt x="4946" y="70443"/>
                    <a:pt x="3504" y="69621"/>
                  </a:cubicBezTo>
                  <a:cubicBezTo>
                    <a:pt x="3197" y="69452"/>
                    <a:pt x="2897" y="69378"/>
                    <a:pt x="2614" y="69378"/>
                  </a:cubicBezTo>
                  <a:cubicBezTo>
                    <a:pt x="1021" y="69378"/>
                    <a:pt x="1" y="71733"/>
                    <a:pt x="1697" y="72702"/>
                  </a:cubicBezTo>
                  <a:cubicBezTo>
                    <a:pt x="3698" y="73843"/>
                    <a:pt x="5908" y="74284"/>
                    <a:pt x="8179" y="74284"/>
                  </a:cubicBezTo>
                  <a:cubicBezTo>
                    <a:pt x="12381" y="74284"/>
                    <a:pt x="16790" y="72773"/>
                    <a:pt x="20471" y="71390"/>
                  </a:cubicBezTo>
                  <a:cubicBezTo>
                    <a:pt x="27889" y="68613"/>
                    <a:pt x="35040" y="65569"/>
                    <a:pt x="41945" y="61689"/>
                  </a:cubicBezTo>
                  <a:cubicBezTo>
                    <a:pt x="55640" y="53986"/>
                    <a:pt x="68289" y="44609"/>
                    <a:pt x="81166" y="35669"/>
                  </a:cubicBezTo>
                  <a:cubicBezTo>
                    <a:pt x="93682" y="26957"/>
                    <a:pt x="106521" y="18569"/>
                    <a:pt x="120444" y="12330"/>
                  </a:cubicBezTo>
                  <a:cubicBezTo>
                    <a:pt x="127292" y="9268"/>
                    <a:pt x="134462" y="6871"/>
                    <a:pt x="141785" y="5293"/>
                  </a:cubicBezTo>
                  <a:cubicBezTo>
                    <a:pt x="146506" y="4286"/>
                    <a:pt x="151344" y="3584"/>
                    <a:pt x="156175" y="3584"/>
                  </a:cubicBezTo>
                  <a:cubicBezTo>
                    <a:pt x="158370" y="3584"/>
                    <a:pt x="160565" y="3729"/>
                    <a:pt x="162746" y="4056"/>
                  </a:cubicBezTo>
                  <a:cubicBezTo>
                    <a:pt x="175224" y="5901"/>
                    <a:pt x="185857" y="12977"/>
                    <a:pt x="196299" y="19615"/>
                  </a:cubicBezTo>
                  <a:cubicBezTo>
                    <a:pt x="201834" y="23134"/>
                    <a:pt x="207426" y="26558"/>
                    <a:pt x="213361" y="29354"/>
                  </a:cubicBezTo>
                  <a:cubicBezTo>
                    <a:pt x="220360" y="32663"/>
                    <a:pt x="227722" y="35383"/>
                    <a:pt x="235235" y="37209"/>
                  </a:cubicBezTo>
                  <a:cubicBezTo>
                    <a:pt x="240658" y="38528"/>
                    <a:pt x="246176" y="39248"/>
                    <a:pt x="251650" y="39248"/>
                  </a:cubicBezTo>
                  <a:cubicBezTo>
                    <a:pt x="260939" y="39248"/>
                    <a:pt x="270103" y="37175"/>
                    <a:pt x="278469" y="32435"/>
                  </a:cubicBezTo>
                  <a:cubicBezTo>
                    <a:pt x="280167" y="31465"/>
                    <a:pt x="279129" y="29093"/>
                    <a:pt x="277541" y="29093"/>
                  </a:cubicBezTo>
                  <a:cubicBezTo>
                    <a:pt x="277261" y="29093"/>
                    <a:pt x="276964" y="29167"/>
                    <a:pt x="276662" y="29335"/>
                  </a:cubicBezTo>
                  <a:cubicBezTo>
                    <a:pt x="269643" y="33329"/>
                    <a:pt x="261864" y="35441"/>
                    <a:pt x="253837" y="35726"/>
                  </a:cubicBezTo>
                  <a:cubicBezTo>
                    <a:pt x="253219" y="35747"/>
                    <a:pt x="252601" y="35757"/>
                    <a:pt x="251983" y="35757"/>
                  </a:cubicBezTo>
                  <a:cubicBezTo>
                    <a:pt x="244742" y="35757"/>
                    <a:pt x="237593" y="34348"/>
                    <a:pt x="230670" y="32245"/>
                  </a:cubicBezTo>
                  <a:cubicBezTo>
                    <a:pt x="223594" y="30096"/>
                    <a:pt x="216670" y="27243"/>
                    <a:pt x="210165" y="23724"/>
                  </a:cubicBezTo>
                  <a:cubicBezTo>
                    <a:pt x="204459" y="20661"/>
                    <a:pt x="199057" y="17085"/>
                    <a:pt x="193579" y="13643"/>
                  </a:cubicBezTo>
                  <a:cubicBezTo>
                    <a:pt x="182927" y="6909"/>
                    <a:pt x="171781" y="918"/>
                    <a:pt x="158961" y="100"/>
                  </a:cubicBezTo>
                  <a:cubicBezTo>
                    <a:pt x="157936" y="32"/>
                    <a:pt x="156907" y="1"/>
                    <a:pt x="15587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3" name="Google Shape;7753;p26"/>
            <p:cNvSpPr/>
            <p:nvPr/>
          </p:nvSpPr>
          <p:spPr>
            <a:xfrm>
              <a:off x="1472047" y="3597989"/>
              <a:ext cx="7807498" cy="2070500"/>
            </a:xfrm>
            <a:custGeom>
              <a:avLst/>
              <a:gdLst/>
              <a:ahLst/>
              <a:cxnLst/>
              <a:rect l="l" t="t" r="r" b="b"/>
              <a:pathLst>
                <a:path w="280165" h="74298" extrusionOk="0">
                  <a:moveTo>
                    <a:pt x="155905" y="0"/>
                  </a:moveTo>
                  <a:cubicBezTo>
                    <a:pt x="149665" y="0"/>
                    <a:pt x="143368" y="1179"/>
                    <a:pt x="137353" y="2667"/>
                  </a:cubicBezTo>
                  <a:cubicBezTo>
                    <a:pt x="130049" y="4493"/>
                    <a:pt x="123011" y="7213"/>
                    <a:pt x="116201" y="10370"/>
                  </a:cubicBezTo>
                  <a:cubicBezTo>
                    <a:pt x="87917" y="23551"/>
                    <a:pt x="64864" y="45273"/>
                    <a:pt x="37512" y="60071"/>
                  </a:cubicBezTo>
                  <a:cubicBezTo>
                    <a:pt x="31597" y="63267"/>
                    <a:pt x="25472" y="65740"/>
                    <a:pt x="19195" y="68079"/>
                  </a:cubicBezTo>
                  <a:cubicBezTo>
                    <a:pt x="16092" y="69239"/>
                    <a:pt x="12033" y="70775"/>
                    <a:pt x="8304" y="70775"/>
                  </a:cubicBezTo>
                  <a:cubicBezTo>
                    <a:pt x="6593" y="70775"/>
                    <a:pt x="4951" y="70452"/>
                    <a:pt x="3503" y="69620"/>
                  </a:cubicBezTo>
                  <a:cubicBezTo>
                    <a:pt x="3195" y="69447"/>
                    <a:pt x="2893" y="69372"/>
                    <a:pt x="2610" y="69372"/>
                  </a:cubicBezTo>
                  <a:cubicBezTo>
                    <a:pt x="1019" y="69372"/>
                    <a:pt x="1" y="71752"/>
                    <a:pt x="1696" y="72720"/>
                  </a:cubicBezTo>
                  <a:cubicBezTo>
                    <a:pt x="3692" y="73858"/>
                    <a:pt x="5896" y="74298"/>
                    <a:pt x="8161" y="74298"/>
                  </a:cubicBezTo>
                  <a:cubicBezTo>
                    <a:pt x="12368" y="74298"/>
                    <a:pt x="16784" y="72780"/>
                    <a:pt x="20470" y="71408"/>
                  </a:cubicBezTo>
                  <a:cubicBezTo>
                    <a:pt x="27888" y="68612"/>
                    <a:pt x="35039" y="65587"/>
                    <a:pt x="41944" y="61707"/>
                  </a:cubicBezTo>
                  <a:cubicBezTo>
                    <a:pt x="55639" y="54004"/>
                    <a:pt x="68288" y="44607"/>
                    <a:pt x="81165" y="35668"/>
                  </a:cubicBezTo>
                  <a:cubicBezTo>
                    <a:pt x="93681" y="26975"/>
                    <a:pt x="106520" y="18568"/>
                    <a:pt x="120443" y="12348"/>
                  </a:cubicBezTo>
                  <a:cubicBezTo>
                    <a:pt x="127291" y="9286"/>
                    <a:pt x="134461" y="6870"/>
                    <a:pt x="141784" y="5310"/>
                  </a:cubicBezTo>
                  <a:cubicBezTo>
                    <a:pt x="146490" y="4294"/>
                    <a:pt x="151313" y="3598"/>
                    <a:pt x="156129" y="3598"/>
                  </a:cubicBezTo>
                  <a:cubicBezTo>
                    <a:pt x="158340" y="3598"/>
                    <a:pt x="160549" y="3745"/>
                    <a:pt x="162745" y="4074"/>
                  </a:cubicBezTo>
                  <a:cubicBezTo>
                    <a:pt x="175223" y="5900"/>
                    <a:pt x="185856" y="12976"/>
                    <a:pt x="196298" y="19614"/>
                  </a:cubicBezTo>
                  <a:cubicBezTo>
                    <a:pt x="201833" y="23133"/>
                    <a:pt x="207425" y="26557"/>
                    <a:pt x="213360" y="29372"/>
                  </a:cubicBezTo>
                  <a:cubicBezTo>
                    <a:pt x="220359" y="32681"/>
                    <a:pt x="227721" y="35382"/>
                    <a:pt x="235234" y="37208"/>
                  </a:cubicBezTo>
                  <a:cubicBezTo>
                    <a:pt x="240655" y="38534"/>
                    <a:pt x="246171" y="39256"/>
                    <a:pt x="251643" y="39256"/>
                  </a:cubicBezTo>
                  <a:cubicBezTo>
                    <a:pt x="260934" y="39256"/>
                    <a:pt x="270101" y="37175"/>
                    <a:pt x="278468" y="32434"/>
                  </a:cubicBezTo>
                  <a:cubicBezTo>
                    <a:pt x="280164" y="31465"/>
                    <a:pt x="279130" y="29110"/>
                    <a:pt x="277545" y="29110"/>
                  </a:cubicBezTo>
                  <a:cubicBezTo>
                    <a:pt x="277263" y="29110"/>
                    <a:pt x="276965" y="29184"/>
                    <a:pt x="276661" y="29353"/>
                  </a:cubicBezTo>
                  <a:cubicBezTo>
                    <a:pt x="269642" y="33328"/>
                    <a:pt x="261863" y="35458"/>
                    <a:pt x="253836" y="35744"/>
                  </a:cubicBezTo>
                  <a:cubicBezTo>
                    <a:pt x="253224" y="35764"/>
                    <a:pt x="252613" y="35775"/>
                    <a:pt x="252002" y="35775"/>
                  </a:cubicBezTo>
                  <a:cubicBezTo>
                    <a:pt x="244754" y="35775"/>
                    <a:pt x="237598" y="34349"/>
                    <a:pt x="230669" y="32244"/>
                  </a:cubicBezTo>
                  <a:cubicBezTo>
                    <a:pt x="223593" y="30095"/>
                    <a:pt x="216669" y="27241"/>
                    <a:pt x="210164" y="23723"/>
                  </a:cubicBezTo>
                  <a:cubicBezTo>
                    <a:pt x="204458" y="20660"/>
                    <a:pt x="199056" y="17103"/>
                    <a:pt x="193578" y="13661"/>
                  </a:cubicBezTo>
                  <a:cubicBezTo>
                    <a:pt x="182926" y="6927"/>
                    <a:pt x="171780" y="936"/>
                    <a:pt x="158960" y="99"/>
                  </a:cubicBezTo>
                  <a:cubicBezTo>
                    <a:pt x="157944" y="32"/>
                    <a:pt x="156926" y="0"/>
                    <a:pt x="155905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4" name="Google Shape;7754;p26"/>
          <p:cNvGrpSpPr/>
          <p:nvPr/>
        </p:nvGrpSpPr>
        <p:grpSpPr>
          <a:xfrm>
            <a:off x="3459851" y="-802077"/>
            <a:ext cx="5824376" cy="2436294"/>
            <a:chOff x="4082157" y="-503850"/>
            <a:chExt cx="5202193" cy="2493393"/>
          </a:xfrm>
        </p:grpSpPr>
        <p:sp>
          <p:nvSpPr>
            <p:cNvPr id="7755" name="Google Shape;7755;p26"/>
            <p:cNvSpPr/>
            <p:nvPr/>
          </p:nvSpPr>
          <p:spPr>
            <a:xfrm>
              <a:off x="4082157" y="195099"/>
              <a:ext cx="5201608" cy="1794444"/>
            </a:xfrm>
            <a:custGeom>
              <a:avLst/>
              <a:gdLst/>
              <a:ahLst/>
              <a:cxnLst/>
              <a:rect l="l" t="t" r="r" b="b"/>
              <a:pathLst>
                <a:path w="186655" h="64392" extrusionOk="0">
                  <a:moveTo>
                    <a:pt x="2017" y="1"/>
                  </a:moveTo>
                  <a:cubicBezTo>
                    <a:pt x="1252" y="1"/>
                    <a:pt x="512" y="627"/>
                    <a:pt x="324" y="1331"/>
                  </a:cubicBezTo>
                  <a:cubicBezTo>
                    <a:pt x="1" y="2320"/>
                    <a:pt x="609" y="3157"/>
                    <a:pt x="1522" y="3518"/>
                  </a:cubicBezTo>
                  <a:cubicBezTo>
                    <a:pt x="13182" y="8102"/>
                    <a:pt x="22674" y="16186"/>
                    <a:pt x="31024" y="25373"/>
                  </a:cubicBezTo>
                  <a:cubicBezTo>
                    <a:pt x="35246" y="30014"/>
                    <a:pt x="39222" y="34883"/>
                    <a:pt x="43235" y="39677"/>
                  </a:cubicBezTo>
                  <a:cubicBezTo>
                    <a:pt x="47325" y="44584"/>
                    <a:pt x="51851" y="48997"/>
                    <a:pt x="56968" y="52801"/>
                  </a:cubicBezTo>
                  <a:cubicBezTo>
                    <a:pt x="66136" y="59648"/>
                    <a:pt x="77130" y="63700"/>
                    <a:pt x="88562" y="64309"/>
                  </a:cubicBezTo>
                  <a:cubicBezTo>
                    <a:pt x="89579" y="64364"/>
                    <a:pt x="90596" y="64391"/>
                    <a:pt x="91611" y="64391"/>
                  </a:cubicBezTo>
                  <a:cubicBezTo>
                    <a:pt x="102778" y="64391"/>
                    <a:pt x="113761" y="61113"/>
                    <a:pt x="123769" y="56301"/>
                  </a:cubicBezTo>
                  <a:cubicBezTo>
                    <a:pt x="135600" y="50614"/>
                    <a:pt x="146670" y="43214"/>
                    <a:pt x="159053" y="38707"/>
                  </a:cubicBezTo>
                  <a:cubicBezTo>
                    <a:pt x="163218" y="37185"/>
                    <a:pt x="167517" y="35949"/>
                    <a:pt x="171892" y="35283"/>
                  </a:cubicBezTo>
                  <a:cubicBezTo>
                    <a:pt x="173277" y="35063"/>
                    <a:pt x="174980" y="34829"/>
                    <a:pt x="176681" y="34829"/>
                  </a:cubicBezTo>
                  <a:cubicBezTo>
                    <a:pt x="179092" y="34829"/>
                    <a:pt x="181498" y="35298"/>
                    <a:pt x="182981" y="36938"/>
                  </a:cubicBezTo>
                  <a:cubicBezTo>
                    <a:pt x="183344" y="37341"/>
                    <a:pt x="183760" y="37510"/>
                    <a:pt x="184164" y="37510"/>
                  </a:cubicBezTo>
                  <a:cubicBezTo>
                    <a:pt x="185474" y="37510"/>
                    <a:pt x="186655" y="35735"/>
                    <a:pt x="185492" y="34427"/>
                  </a:cubicBezTo>
                  <a:cubicBezTo>
                    <a:pt x="183314" y="32010"/>
                    <a:pt x="179960" y="31346"/>
                    <a:pt x="176703" y="31346"/>
                  </a:cubicBezTo>
                  <a:cubicBezTo>
                    <a:pt x="175294" y="31346"/>
                    <a:pt x="173903" y="31470"/>
                    <a:pt x="172634" y="31631"/>
                  </a:cubicBezTo>
                  <a:cubicBezTo>
                    <a:pt x="167802" y="32220"/>
                    <a:pt x="163104" y="33552"/>
                    <a:pt x="158539" y="35131"/>
                  </a:cubicBezTo>
                  <a:cubicBezTo>
                    <a:pt x="145168" y="39829"/>
                    <a:pt x="133356" y="47951"/>
                    <a:pt x="120555" y="53923"/>
                  </a:cubicBezTo>
                  <a:cubicBezTo>
                    <a:pt x="111413" y="58180"/>
                    <a:pt x="101451" y="60824"/>
                    <a:pt x="91364" y="60824"/>
                  </a:cubicBezTo>
                  <a:cubicBezTo>
                    <a:pt x="89551" y="60824"/>
                    <a:pt x="87735" y="60738"/>
                    <a:pt x="85918" y="60561"/>
                  </a:cubicBezTo>
                  <a:cubicBezTo>
                    <a:pt x="74600" y="59458"/>
                    <a:pt x="64044" y="54380"/>
                    <a:pt x="55465" y="47076"/>
                  </a:cubicBezTo>
                  <a:cubicBezTo>
                    <a:pt x="50843" y="43157"/>
                    <a:pt x="46963" y="38592"/>
                    <a:pt x="43121" y="33951"/>
                  </a:cubicBezTo>
                  <a:cubicBezTo>
                    <a:pt x="39298" y="29367"/>
                    <a:pt x="35436" y="24764"/>
                    <a:pt x="31328" y="20428"/>
                  </a:cubicBezTo>
                  <a:cubicBezTo>
                    <a:pt x="23130" y="11773"/>
                    <a:pt x="13658" y="4488"/>
                    <a:pt x="2511" y="94"/>
                  </a:cubicBezTo>
                  <a:cubicBezTo>
                    <a:pt x="2349" y="30"/>
                    <a:pt x="2182" y="1"/>
                    <a:pt x="201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6" name="Google Shape;7756;p26"/>
            <p:cNvSpPr/>
            <p:nvPr/>
          </p:nvSpPr>
          <p:spPr>
            <a:xfrm>
              <a:off x="4082157" y="-154752"/>
              <a:ext cx="5201664" cy="1795503"/>
            </a:xfrm>
            <a:custGeom>
              <a:avLst/>
              <a:gdLst/>
              <a:ahLst/>
              <a:cxnLst/>
              <a:rect l="l" t="t" r="r" b="b"/>
              <a:pathLst>
                <a:path w="186657" h="64430" extrusionOk="0">
                  <a:moveTo>
                    <a:pt x="1998" y="1"/>
                  </a:moveTo>
                  <a:cubicBezTo>
                    <a:pt x="1233" y="1"/>
                    <a:pt x="493" y="627"/>
                    <a:pt x="305" y="1331"/>
                  </a:cubicBezTo>
                  <a:cubicBezTo>
                    <a:pt x="1" y="2358"/>
                    <a:pt x="609" y="3176"/>
                    <a:pt x="1522" y="3537"/>
                  </a:cubicBezTo>
                  <a:cubicBezTo>
                    <a:pt x="13182" y="8121"/>
                    <a:pt x="22674" y="16205"/>
                    <a:pt x="31024" y="25392"/>
                  </a:cubicBezTo>
                  <a:cubicBezTo>
                    <a:pt x="35246" y="30033"/>
                    <a:pt x="39222" y="34903"/>
                    <a:pt x="43235" y="39715"/>
                  </a:cubicBezTo>
                  <a:cubicBezTo>
                    <a:pt x="47325" y="44603"/>
                    <a:pt x="51851" y="49035"/>
                    <a:pt x="56968" y="52839"/>
                  </a:cubicBezTo>
                  <a:cubicBezTo>
                    <a:pt x="66136" y="59687"/>
                    <a:pt x="77130" y="63719"/>
                    <a:pt x="88562" y="64347"/>
                  </a:cubicBezTo>
                  <a:cubicBezTo>
                    <a:pt x="89579" y="64402"/>
                    <a:pt x="90595" y="64429"/>
                    <a:pt x="91610" y="64429"/>
                  </a:cubicBezTo>
                  <a:cubicBezTo>
                    <a:pt x="102777" y="64429"/>
                    <a:pt x="113761" y="61150"/>
                    <a:pt x="123769" y="56320"/>
                  </a:cubicBezTo>
                  <a:cubicBezTo>
                    <a:pt x="135600" y="50652"/>
                    <a:pt x="146670" y="43253"/>
                    <a:pt x="159053" y="38726"/>
                  </a:cubicBezTo>
                  <a:cubicBezTo>
                    <a:pt x="163218" y="37204"/>
                    <a:pt x="167517" y="35968"/>
                    <a:pt x="171892" y="35302"/>
                  </a:cubicBezTo>
                  <a:cubicBezTo>
                    <a:pt x="173276" y="35090"/>
                    <a:pt x="174979" y="34858"/>
                    <a:pt x="176678" y="34858"/>
                  </a:cubicBezTo>
                  <a:cubicBezTo>
                    <a:pt x="179090" y="34858"/>
                    <a:pt x="181497" y="35325"/>
                    <a:pt x="182981" y="36976"/>
                  </a:cubicBezTo>
                  <a:cubicBezTo>
                    <a:pt x="183343" y="37378"/>
                    <a:pt x="183756" y="37546"/>
                    <a:pt x="184159" y="37546"/>
                  </a:cubicBezTo>
                  <a:cubicBezTo>
                    <a:pt x="185470" y="37546"/>
                    <a:pt x="186657" y="35756"/>
                    <a:pt x="185492" y="34446"/>
                  </a:cubicBezTo>
                  <a:cubicBezTo>
                    <a:pt x="183314" y="32030"/>
                    <a:pt x="179960" y="31365"/>
                    <a:pt x="176703" y="31365"/>
                  </a:cubicBezTo>
                  <a:cubicBezTo>
                    <a:pt x="175294" y="31365"/>
                    <a:pt x="173903" y="31489"/>
                    <a:pt x="172634" y="31650"/>
                  </a:cubicBezTo>
                  <a:cubicBezTo>
                    <a:pt x="167802" y="32240"/>
                    <a:pt x="163104" y="33571"/>
                    <a:pt x="158539" y="35169"/>
                  </a:cubicBezTo>
                  <a:cubicBezTo>
                    <a:pt x="145168" y="39848"/>
                    <a:pt x="133356" y="47970"/>
                    <a:pt x="120555" y="53942"/>
                  </a:cubicBezTo>
                  <a:cubicBezTo>
                    <a:pt x="111413" y="58199"/>
                    <a:pt x="101451" y="60843"/>
                    <a:pt x="91364" y="60843"/>
                  </a:cubicBezTo>
                  <a:cubicBezTo>
                    <a:pt x="89551" y="60843"/>
                    <a:pt x="87735" y="60757"/>
                    <a:pt x="85918" y="60581"/>
                  </a:cubicBezTo>
                  <a:cubicBezTo>
                    <a:pt x="74600" y="59497"/>
                    <a:pt x="64044" y="54399"/>
                    <a:pt x="55465" y="47095"/>
                  </a:cubicBezTo>
                  <a:cubicBezTo>
                    <a:pt x="50843" y="43177"/>
                    <a:pt x="46963" y="38612"/>
                    <a:pt x="43121" y="33971"/>
                  </a:cubicBezTo>
                  <a:cubicBezTo>
                    <a:pt x="39279" y="29349"/>
                    <a:pt x="35417" y="24784"/>
                    <a:pt x="31309" y="20428"/>
                  </a:cubicBezTo>
                  <a:cubicBezTo>
                    <a:pt x="23111" y="11773"/>
                    <a:pt x="13639" y="4488"/>
                    <a:pt x="2492" y="95"/>
                  </a:cubicBezTo>
                  <a:cubicBezTo>
                    <a:pt x="2330" y="30"/>
                    <a:pt x="2163" y="1"/>
                    <a:pt x="1998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7" name="Google Shape;7757;p26"/>
            <p:cNvSpPr/>
            <p:nvPr/>
          </p:nvSpPr>
          <p:spPr>
            <a:xfrm>
              <a:off x="4082157" y="-503850"/>
              <a:ext cx="5202193" cy="1794751"/>
            </a:xfrm>
            <a:custGeom>
              <a:avLst/>
              <a:gdLst/>
              <a:ahLst/>
              <a:cxnLst/>
              <a:rect l="l" t="t" r="r" b="b"/>
              <a:pathLst>
                <a:path w="186676" h="64403" extrusionOk="0">
                  <a:moveTo>
                    <a:pt x="2009" y="0"/>
                  </a:moveTo>
                  <a:cubicBezTo>
                    <a:pt x="1240" y="0"/>
                    <a:pt x="494" y="616"/>
                    <a:pt x="305" y="1323"/>
                  </a:cubicBezTo>
                  <a:cubicBezTo>
                    <a:pt x="1" y="2350"/>
                    <a:pt x="609" y="3149"/>
                    <a:pt x="1522" y="3511"/>
                  </a:cubicBezTo>
                  <a:cubicBezTo>
                    <a:pt x="13182" y="8095"/>
                    <a:pt x="22674" y="16179"/>
                    <a:pt x="31024" y="25366"/>
                  </a:cubicBezTo>
                  <a:cubicBezTo>
                    <a:pt x="35246" y="30007"/>
                    <a:pt x="39222" y="34876"/>
                    <a:pt x="43235" y="39669"/>
                  </a:cubicBezTo>
                  <a:cubicBezTo>
                    <a:pt x="47325" y="44577"/>
                    <a:pt x="51871" y="49008"/>
                    <a:pt x="56987" y="52813"/>
                  </a:cubicBezTo>
                  <a:cubicBezTo>
                    <a:pt x="66155" y="59660"/>
                    <a:pt x="77149" y="63692"/>
                    <a:pt x="88581" y="64320"/>
                  </a:cubicBezTo>
                  <a:cubicBezTo>
                    <a:pt x="89599" y="64376"/>
                    <a:pt x="90617" y="64403"/>
                    <a:pt x="91633" y="64403"/>
                  </a:cubicBezTo>
                  <a:cubicBezTo>
                    <a:pt x="102815" y="64403"/>
                    <a:pt x="113797" y="61123"/>
                    <a:pt x="123788" y="56293"/>
                  </a:cubicBezTo>
                  <a:cubicBezTo>
                    <a:pt x="135638" y="50625"/>
                    <a:pt x="146689" y="43226"/>
                    <a:pt x="159072" y="38699"/>
                  </a:cubicBezTo>
                  <a:cubicBezTo>
                    <a:pt x="163237" y="37177"/>
                    <a:pt x="167536" y="35941"/>
                    <a:pt x="171911" y="35275"/>
                  </a:cubicBezTo>
                  <a:cubicBezTo>
                    <a:pt x="173303" y="35063"/>
                    <a:pt x="175007" y="34831"/>
                    <a:pt x="176706" y="34831"/>
                  </a:cubicBezTo>
                  <a:cubicBezTo>
                    <a:pt x="179116" y="34831"/>
                    <a:pt x="181516" y="35298"/>
                    <a:pt x="183000" y="36949"/>
                  </a:cubicBezTo>
                  <a:cubicBezTo>
                    <a:pt x="183362" y="37351"/>
                    <a:pt x="183775" y="37519"/>
                    <a:pt x="184178" y="37519"/>
                  </a:cubicBezTo>
                  <a:cubicBezTo>
                    <a:pt x="185489" y="37519"/>
                    <a:pt x="186676" y="35730"/>
                    <a:pt x="185511" y="34419"/>
                  </a:cubicBezTo>
                  <a:cubicBezTo>
                    <a:pt x="183347" y="32003"/>
                    <a:pt x="179987" y="31338"/>
                    <a:pt x="176725" y="31338"/>
                  </a:cubicBezTo>
                  <a:cubicBezTo>
                    <a:pt x="175315" y="31338"/>
                    <a:pt x="173922" y="31463"/>
                    <a:pt x="172653" y="31623"/>
                  </a:cubicBezTo>
                  <a:cubicBezTo>
                    <a:pt x="167822" y="32213"/>
                    <a:pt x="163123" y="33544"/>
                    <a:pt x="158558" y="35142"/>
                  </a:cubicBezTo>
                  <a:cubicBezTo>
                    <a:pt x="145187" y="39821"/>
                    <a:pt x="133375" y="47962"/>
                    <a:pt x="120593" y="53916"/>
                  </a:cubicBezTo>
                  <a:cubicBezTo>
                    <a:pt x="111435" y="58172"/>
                    <a:pt x="101484" y="60816"/>
                    <a:pt x="91389" y="60816"/>
                  </a:cubicBezTo>
                  <a:cubicBezTo>
                    <a:pt x="89575" y="60816"/>
                    <a:pt x="87756" y="60731"/>
                    <a:pt x="85937" y="60554"/>
                  </a:cubicBezTo>
                  <a:cubicBezTo>
                    <a:pt x="74619" y="59470"/>
                    <a:pt x="64063" y="54372"/>
                    <a:pt x="55484" y="47068"/>
                  </a:cubicBezTo>
                  <a:cubicBezTo>
                    <a:pt x="50881" y="43150"/>
                    <a:pt x="47001" y="38585"/>
                    <a:pt x="43140" y="33944"/>
                  </a:cubicBezTo>
                  <a:cubicBezTo>
                    <a:pt x="39279" y="29341"/>
                    <a:pt x="35417" y="24738"/>
                    <a:pt x="31309" y="20420"/>
                  </a:cubicBezTo>
                  <a:cubicBezTo>
                    <a:pt x="23111" y="11766"/>
                    <a:pt x="13639" y="4481"/>
                    <a:pt x="2492" y="87"/>
                  </a:cubicBezTo>
                  <a:cubicBezTo>
                    <a:pt x="2334" y="27"/>
                    <a:pt x="2171" y="0"/>
                    <a:pt x="2009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8" name="Google Shape;7758;p26"/>
          <p:cNvGrpSpPr/>
          <p:nvPr/>
        </p:nvGrpSpPr>
        <p:grpSpPr>
          <a:xfrm>
            <a:off x="2394417" y="3091774"/>
            <a:ext cx="7807582" cy="2576715"/>
            <a:chOff x="1471992" y="3091774"/>
            <a:chExt cx="7807582" cy="2576715"/>
          </a:xfrm>
        </p:grpSpPr>
        <p:sp>
          <p:nvSpPr>
            <p:cNvPr id="7759" name="Google Shape;7759;p26"/>
            <p:cNvSpPr/>
            <p:nvPr/>
          </p:nvSpPr>
          <p:spPr>
            <a:xfrm>
              <a:off x="1471992" y="3091774"/>
              <a:ext cx="7807554" cy="2070500"/>
            </a:xfrm>
            <a:custGeom>
              <a:avLst/>
              <a:gdLst/>
              <a:ahLst/>
              <a:cxnLst/>
              <a:rect l="l" t="t" r="r" b="b"/>
              <a:pathLst>
                <a:path w="280167" h="74298" extrusionOk="0">
                  <a:moveTo>
                    <a:pt x="155907" y="1"/>
                  </a:moveTo>
                  <a:cubicBezTo>
                    <a:pt x="149667" y="1"/>
                    <a:pt x="143370" y="1179"/>
                    <a:pt x="137355" y="2667"/>
                  </a:cubicBezTo>
                  <a:cubicBezTo>
                    <a:pt x="130051" y="4493"/>
                    <a:pt x="123013" y="7213"/>
                    <a:pt x="116203" y="10370"/>
                  </a:cubicBezTo>
                  <a:cubicBezTo>
                    <a:pt x="87919" y="23533"/>
                    <a:pt x="64866" y="45273"/>
                    <a:pt x="37514" y="60052"/>
                  </a:cubicBezTo>
                  <a:cubicBezTo>
                    <a:pt x="31599" y="63267"/>
                    <a:pt x="25474" y="65740"/>
                    <a:pt x="19197" y="68079"/>
                  </a:cubicBezTo>
                  <a:cubicBezTo>
                    <a:pt x="16094" y="69240"/>
                    <a:pt x="12035" y="70775"/>
                    <a:pt x="8306" y="70775"/>
                  </a:cubicBezTo>
                  <a:cubicBezTo>
                    <a:pt x="6595" y="70775"/>
                    <a:pt x="4953" y="70452"/>
                    <a:pt x="3505" y="69620"/>
                  </a:cubicBezTo>
                  <a:cubicBezTo>
                    <a:pt x="3200" y="69452"/>
                    <a:pt x="2901" y="69378"/>
                    <a:pt x="2619" y="69378"/>
                  </a:cubicBezTo>
                  <a:cubicBezTo>
                    <a:pt x="1024" y="69378"/>
                    <a:pt x="0" y="71750"/>
                    <a:pt x="1698" y="72720"/>
                  </a:cubicBezTo>
                  <a:cubicBezTo>
                    <a:pt x="3694" y="73858"/>
                    <a:pt x="5898" y="74298"/>
                    <a:pt x="8163" y="74298"/>
                  </a:cubicBezTo>
                  <a:cubicBezTo>
                    <a:pt x="12370" y="74298"/>
                    <a:pt x="16786" y="72780"/>
                    <a:pt x="20472" y="71408"/>
                  </a:cubicBezTo>
                  <a:cubicBezTo>
                    <a:pt x="27890" y="68631"/>
                    <a:pt x="35041" y="65588"/>
                    <a:pt x="41946" y="61707"/>
                  </a:cubicBezTo>
                  <a:cubicBezTo>
                    <a:pt x="55641" y="54004"/>
                    <a:pt x="68290" y="44608"/>
                    <a:pt x="81167" y="35668"/>
                  </a:cubicBezTo>
                  <a:cubicBezTo>
                    <a:pt x="93683" y="26975"/>
                    <a:pt x="106522" y="18568"/>
                    <a:pt x="120445" y="12348"/>
                  </a:cubicBezTo>
                  <a:cubicBezTo>
                    <a:pt x="127293" y="9286"/>
                    <a:pt x="134463" y="6870"/>
                    <a:pt x="141786" y="5311"/>
                  </a:cubicBezTo>
                  <a:cubicBezTo>
                    <a:pt x="146492" y="4294"/>
                    <a:pt x="151315" y="3599"/>
                    <a:pt x="156131" y="3599"/>
                  </a:cubicBezTo>
                  <a:cubicBezTo>
                    <a:pt x="158342" y="3599"/>
                    <a:pt x="160551" y="3745"/>
                    <a:pt x="162747" y="4074"/>
                  </a:cubicBezTo>
                  <a:cubicBezTo>
                    <a:pt x="175225" y="5900"/>
                    <a:pt x="185858" y="12995"/>
                    <a:pt x="196300" y="19614"/>
                  </a:cubicBezTo>
                  <a:cubicBezTo>
                    <a:pt x="201835" y="23133"/>
                    <a:pt x="207427" y="26557"/>
                    <a:pt x="213362" y="29372"/>
                  </a:cubicBezTo>
                  <a:cubicBezTo>
                    <a:pt x="220361" y="32682"/>
                    <a:pt x="227723" y="35383"/>
                    <a:pt x="235236" y="37209"/>
                  </a:cubicBezTo>
                  <a:cubicBezTo>
                    <a:pt x="240657" y="38534"/>
                    <a:pt x="246173" y="39256"/>
                    <a:pt x="251645" y="39256"/>
                  </a:cubicBezTo>
                  <a:cubicBezTo>
                    <a:pt x="260936" y="39256"/>
                    <a:pt x="270103" y="37175"/>
                    <a:pt x="278470" y="32434"/>
                  </a:cubicBezTo>
                  <a:cubicBezTo>
                    <a:pt x="280166" y="31465"/>
                    <a:pt x="279132" y="29110"/>
                    <a:pt x="277547" y="29110"/>
                  </a:cubicBezTo>
                  <a:cubicBezTo>
                    <a:pt x="277265" y="29110"/>
                    <a:pt x="276967" y="29184"/>
                    <a:pt x="276663" y="29353"/>
                  </a:cubicBezTo>
                  <a:cubicBezTo>
                    <a:pt x="269644" y="33328"/>
                    <a:pt x="261865" y="35459"/>
                    <a:pt x="253838" y="35744"/>
                  </a:cubicBezTo>
                  <a:cubicBezTo>
                    <a:pt x="253226" y="35765"/>
                    <a:pt x="252615" y="35775"/>
                    <a:pt x="252004" y="35775"/>
                  </a:cubicBezTo>
                  <a:cubicBezTo>
                    <a:pt x="244756" y="35775"/>
                    <a:pt x="237600" y="34349"/>
                    <a:pt x="230671" y="32244"/>
                  </a:cubicBezTo>
                  <a:cubicBezTo>
                    <a:pt x="223595" y="30095"/>
                    <a:pt x="216671" y="27242"/>
                    <a:pt x="210166" y="23723"/>
                  </a:cubicBezTo>
                  <a:cubicBezTo>
                    <a:pt x="204460" y="20660"/>
                    <a:pt x="199058" y="17104"/>
                    <a:pt x="193580" y="13642"/>
                  </a:cubicBezTo>
                  <a:cubicBezTo>
                    <a:pt x="182928" y="6927"/>
                    <a:pt x="171782" y="936"/>
                    <a:pt x="158962" y="99"/>
                  </a:cubicBezTo>
                  <a:cubicBezTo>
                    <a:pt x="157946" y="32"/>
                    <a:pt x="156928" y="1"/>
                    <a:pt x="15590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0" name="Google Shape;7760;p26"/>
            <p:cNvSpPr/>
            <p:nvPr/>
          </p:nvSpPr>
          <p:spPr>
            <a:xfrm>
              <a:off x="1472020" y="3345118"/>
              <a:ext cx="7807554" cy="2070137"/>
            </a:xfrm>
            <a:custGeom>
              <a:avLst/>
              <a:gdLst/>
              <a:ahLst/>
              <a:cxnLst/>
              <a:rect l="l" t="t" r="r" b="b"/>
              <a:pathLst>
                <a:path w="280167" h="74285" extrusionOk="0">
                  <a:moveTo>
                    <a:pt x="155877" y="1"/>
                  </a:moveTo>
                  <a:cubicBezTo>
                    <a:pt x="149647" y="1"/>
                    <a:pt x="143360" y="1166"/>
                    <a:pt x="137354" y="2668"/>
                  </a:cubicBezTo>
                  <a:cubicBezTo>
                    <a:pt x="130050" y="4494"/>
                    <a:pt x="123012" y="7195"/>
                    <a:pt x="116202" y="10371"/>
                  </a:cubicBezTo>
                  <a:cubicBezTo>
                    <a:pt x="87918" y="23533"/>
                    <a:pt x="64865" y="45274"/>
                    <a:pt x="37513" y="60053"/>
                  </a:cubicBezTo>
                  <a:cubicBezTo>
                    <a:pt x="31598" y="63268"/>
                    <a:pt x="25473" y="65741"/>
                    <a:pt x="19196" y="68061"/>
                  </a:cubicBezTo>
                  <a:cubicBezTo>
                    <a:pt x="16087" y="69224"/>
                    <a:pt x="12018" y="70763"/>
                    <a:pt x="8283" y="70763"/>
                  </a:cubicBezTo>
                  <a:cubicBezTo>
                    <a:pt x="6580" y="70763"/>
                    <a:pt x="4946" y="70443"/>
                    <a:pt x="3504" y="69621"/>
                  </a:cubicBezTo>
                  <a:cubicBezTo>
                    <a:pt x="3197" y="69452"/>
                    <a:pt x="2897" y="69378"/>
                    <a:pt x="2614" y="69378"/>
                  </a:cubicBezTo>
                  <a:cubicBezTo>
                    <a:pt x="1021" y="69378"/>
                    <a:pt x="1" y="71733"/>
                    <a:pt x="1697" y="72702"/>
                  </a:cubicBezTo>
                  <a:cubicBezTo>
                    <a:pt x="3698" y="73843"/>
                    <a:pt x="5908" y="74284"/>
                    <a:pt x="8179" y="74284"/>
                  </a:cubicBezTo>
                  <a:cubicBezTo>
                    <a:pt x="12381" y="74284"/>
                    <a:pt x="16790" y="72773"/>
                    <a:pt x="20471" y="71390"/>
                  </a:cubicBezTo>
                  <a:cubicBezTo>
                    <a:pt x="27889" y="68613"/>
                    <a:pt x="35040" y="65569"/>
                    <a:pt x="41945" y="61689"/>
                  </a:cubicBezTo>
                  <a:cubicBezTo>
                    <a:pt x="55640" y="53986"/>
                    <a:pt x="68289" y="44609"/>
                    <a:pt x="81166" y="35669"/>
                  </a:cubicBezTo>
                  <a:cubicBezTo>
                    <a:pt x="93682" y="26957"/>
                    <a:pt x="106521" y="18569"/>
                    <a:pt x="120444" y="12330"/>
                  </a:cubicBezTo>
                  <a:cubicBezTo>
                    <a:pt x="127292" y="9268"/>
                    <a:pt x="134462" y="6871"/>
                    <a:pt x="141785" y="5293"/>
                  </a:cubicBezTo>
                  <a:cubicBezTo>
                    <a:pt x="146506" y="4286"/>
                    <a:pt x="151344" y="3584"/>
                    <a:pt x="156175" y="3584"/>
                  </a:cubicBezTo>
                  <a:cubicBezTo>
                    <a:pt x="158370" y="3584"/>
                    <a:pt x="160565" y="3729"/>
                    <a:pt x="162746" y="4056"/>
                  </a:cubicBezTo>
                  <a:cubicBezTo>
                    <a:pt x="175224" y="5901"/>
                    <a:pt x="185857" y="12977"/>
                    <a:pt x="196299" y="19615"/>
                  </a:cubicBezTo>
                  <a:cubicBezTo>
                    <a:pt x="201834" y="23134"/>
                    <a:pt x="207426" y="26558"/>
                    <a:pt x="213361" y="29354"/>
                  </a:cubicBezTo>
                  <a:cubicBezTo>
                    <a:pt x="220360" y="32663"/>
                    <a:pt x="227722" y="35383"/>
                    <a:pt x="235235" y="37209"/>
                  </a:cubicBezTo>
                  <a:cubicBezTo>
                    <a:pt x="240658" y="38528"/>
                    <a:pt x="246176" y="39248"/>
                    <a:pt x="251650" y="39248"/>
                  </a:cubicBezTo>
                  <a:cubicBezTo>
                    <a:pt x="260939" y="39248"/>
                    <a:pt x="270103" y="37175"/>
                    <a:pt x="278469" y="32435"/>
                  </a:cubicBezTo>
                  <a:cubicBezTo>
                    <a:pt x="280167" y="31465"/>
                    <a:pt x="279129" y="29093"/>
                    <a:pt x="277541" y="29093"/>
                  </a:cubicBezTo>
                  <a:cubicBezTo>
                    <a:pt x="277261" y="29093"/>
                    <a:pt x="276964" y="29167"/>
                    <a:pt x="276662" y="29335"/>
                  </a:cubicBezTo>
                  <a:cubicBezTo>
                    <a:pt x="269643" y="33329"/>
                    <a:pt x="261864" y="35441"/>
                    <a:pt x="253837" y="35726"/>
                  </a:cubicBezTo>
                  <a:cubicBezTo>
                    <a:pt x="253219" y="35747"/>
                    <a:pt x="252601" y="35757"/>
                    <a:pt x="251983" y="35757"/>
                  </a:cubicBezTo>
                  <a:cubicBezTo>
                    <a:pt x="244742" y="35757"/>
                    <a:pt x="237593" y="34348"/>
                    <a:pt x="230670" y="32245"/>
                  </a:cubicBezTo>
                  <a:cubicBezTo>
                    <a:pt x="223594" y="30096"/>
                    <a:pt x="216670" y="27243"/>
                    <a:pt x="210165" y="23724"/>
                  </a:cubicBezTo>
                  <a:cubicBezTo>
                    <a:pt x="204459" y="20661"/>
                    <a:pt x="199057" y="17085"/>
                    <a:pt x="193579" y="13643"/>
                  </a:cubicBezTo>
                  <a:cubicBezTo>
                    <a:pt x="182927" y="6909"/>
                    <a:pt x="171781" y="918"/>
                    <a:pt x="158961" y="100"/>
                  </a:cubicBezTo>
                  <a:cubicBezTo>
                    <a:pt x="157936" y="32"/>
                    <a:pt x="156907" y="1"/>
                    <a:pt x="15587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1" name="Google Shape;7761;p26"/>
            <p:cNvSpPr/>
            <p:nvPr/>
          </p:nvSpPr>
          <p:spPr>
            <a:xfrm>
              <a:off x="1472047" y="3597989"/>
              <a:ext cx="7807498" cy="2070500"/>
            </a:xfrm>
            <a:custGeom>
              <a:avLst/>
              <a:gdLst/>
              <a:ahLst/>
              <a:cxnLst/>
              <a:rect l="l" t="t" r="r" b="b"/>
              <a:pathLst>
                <a:path w="280165" h="74298" extrusionOk="0">
                  <a:moveTo>
                    <a:pt x="155905" y="0"/>
                  </a:moveTo>
                  <a:cubicBezTo>
                    <a:pt x="149665" y="0"/>
                    <a:pt x="143368" y="1179"/>
                    <a:pt x="137353" y="2667"/>
                  </a:cubicBezTo>
                  <a:cubicBezTo>
                    <a:pt x="130049" y="4493"/>
                    <a:pt x="123011" y="7213"/>
                    <a:pt x="116201" y="10370"/>
                  </a:cubicBezTo>
                  <a:cubicBezTo>
                    <a:pt x="87917" y="23551"/>
                    <a:pt x="64864" y="45273"/>
                    <a:pt x="37512" y="60071"/>
                  </a:cubicBezTo>
                  <a:cubicBezTo>
                    <a:pt x="31597" y="63267"/>
                    <a:pt x="25472" y="65740"/>
                    <a:pt x="19195" y="68079"/>
                  </a:cubicBezTo>
                  <a:cubicBezTo>
                    <a:pt x="16092" y="69239"/>
                    <a:pt x="12033" y="70775"/>
                    <a:pt x="8304" y="70775"/>
                  </a:cubicBezTo>
                  <a:cubicBezTo>
                    <a:pt x="6593" y="70775"/>
                    <a:pt x="4951" y="70452"/>
                    <a:pt x="3503" y="69620"/>
                  </a:cubicBezTo>
                  <a:cubicBezTo>
                    <a:pt x="3195" y="69447"/>
                    <a:pt x="2893" y="69372"/>
                    <a:pt x="2610" y="69372"/>
                  </a:cubicBezTo>
                  <a:cubicBezTo>
                    <a:pt x="1019" y="69372"/>
                    <a:pt x="1" y="71752"/>
                    <a:pt x="1696" y="72720"/>
                  </a:cubicBezTo>
                  <a:cubicBezTo>
                    <a:pt x="3692" y="73858"/>
                    <a:pt x="5896" y="74298"/>
                    <a:pt x="8161" y="74298"/>
                  </a:cubicBezTo>
                  <a:cubicBezTo>
                    <a:pt x="12368" y="74298"/>
                    <a:pt x="16784" y="72780"/>
                    <a:pt x="20470" y="71408"/>
                  </a:cubicBezTo>
                  <a:cubicBezTo>
                    <a:pt x="27888" y="68612"/>
                    <a:pt x="35039" y="65587"/>
                    <a:pt x="41944" y="61707"/>
                  </a:cubicBezTo>
                  <a:cubicBezTo>
                    <a:pt x="55639" y="54004"/>
                    <a:pt x="68288" y="44607"/>
                    <a:pt x="81165" y="35668"/>
                  </a:cubicBezTo>
                  <a:cubicBezTo>
                    <a:pt x="93681" y="26975"/>
                    <a:pt x="106520" y="18568"/>
                    <a:pt x="120443" y="12348"/>
                  </a:cubicBezTo>
                  <a:cubicBezTo>
                    <a:pt x="127291" y="9286"/>
                    <a:pt x="134461" y="6870"/>
                    <a:pt x="141784" y="5310"/>
                  </a:cubicBezTo>
                  <a:cubicBezTo>
                    <a:pt x="146490" y="4294"/>
                    <a:pt x="151313" y="3598"/>
                    <a:pt x="156129" y="3598"/>
                  </a:cubicBezTo>
                  <a:cubicBezTo>
                    <a:pt x="158340" y="3598"/>
                    <a:pt x="160549" y="3745"/>
                    <a:pt x="162745" y="4074"/>
                  </a:cubicBezTo>
                  <a:cubicBezTo>
                    <a:pt x="175223" y="5900"/>
                    <a:pt x="185856" y="12976"/>
                    <a:pt x="196298" y="19614"/>
                  </a:cubicBezTo>
                  <a:cubicBezTo>
                    <a:pt x="201833" y="23133"/>
                    <a:pt x="207425" y="26557"/>
                    <a:pt x="213360" y="29372"/>
                  </a:cubicBezTo>
                  <a:cubicBezTo>
                    <a:pt x="220359" y="32681"/>
                    <a:pt x="227721" y="35382"/>
                    <a:pt x="235234" y="37208"/>
                  </a:cubicBezTo>
                  <a:cubicBezTo>
                    <a:pt x="240655" y="38534"/>
                    <a:pt x="246171" y="39256"/>
                    <a:pt x="251643" y="39256"/>
                  </a:cubicBezTo>
                  <a:cubicBezTo>
                    <a:pt x="260934" y="39256"/>
                    <a:pt x="270101" y="37175"/>
                    <a:pt x="278468" y="32434"/>
                  </a:cubicBezTo>
                  <a:cubicBezTo>
                    <a:pt x="280164" y="31465"/>
                    <a:pt x="279130" y="29110"/>
                    <a:pt x="277545" y="29110"/>
                  </a:cubicBezTo>
                  <a:cubicBezTo>
                    <a:pt x="277263" y="29110"/>
                    <a:pt x="276965" y="29184"/>
                    <a:pt x="276661" y="29353"/>
                  </a:cubicBezTo>
                  <a:cubicBezTo>
                    <a:pt x="269642" y="33328"/>
                    <a:pt x="261863" y="35458"/>
                    <a:pt x="253836" y="35744"/>
                  </a:cubicBezTo>
                  <a:cubicBezTo>
                    <a:pt x="253224" y="35764"/>
                    <a:pt x="252613" y="35775"/>
                    <a:pt x="252002" y="35775"/>
                  </a:cubicBezTo>
                  <a:cubicBezTo>
                    <a:pt x="244754" y="35775"/>
                    <a:pt x="237598" y="34349"/>
                    <a:pt x="230669" y="32244"/>
                  </a:cubicBezTo>
                  <a:cubicBezTo>
                    <a:pt x="223593" y="30095"/>
                    <a:pt x="216669" y="27241"/>
                    <a:pt x="210164" y="23723"/>
                  </a:cubicBezTo>
                  <a:cubicBezTo>
                    <a:pt x="204458" y="20660"/>
                    <a:pt x="199056" y="17103"/>
                    <a:pt x="193578" y="13661"/>
                  </a:cubicBezTo>
                  <a:cubicBezTo>
                    <a:pt x="182926" y="6927"/>
                    <a:pt x="171780" y="936"/>
                    <a:pt x="158960" y="99"/>
                  </a:cubicBezTo>
                  <a:cubicBezTo>
                    <a:pt x="157944" y="32"/>
                    <a:pt x="156926" y="0"/>
                    <a:pt x="155905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2" name="Google Shape;7762;p26"/>
          <p:cNvGrpSpPr/>
          <p:nvPr/>
        </p:nvGrpSpPr>
        <p:grpSpPr>
          <a:xfrm rot="-8351737">
            <a:off x="-208341" y="3900940"/>
            <a:ext cx="1149097" cy="1138589"/>
            <a:chOff x="581988" y="3891200"/>
            <a:chExt cx="945850" cy="937200"/>
          </a:xfrm>
        </p:grpSpPr>
        <p:sp>
          <p:nvSpPr>
            <p:cNvPr id="7763" name="Google Shape;7763;p26"/>
            <p:cNvSpPr/>
            <p:nvPr/>
          </p:nvSpPr>
          <p:spPr>
            <a:xfrm>
              <a:off x="768863" y="3942700"/>
              <a:ext cx="758975" cy="731750"/>
            </a:xfrm>
            <a:custGeom>
              <a:avLst/>
              <a:gdLst/>
              <a:ahLst/>
              <a:cxnLst/>
              <a:rect l="l" t="t" r="r" b="b"/>
              <a:pathLst>
                <a:path w="30359" h="29270" extrusionOk="0">
                  <a:moveTo>
                    <a:pt x="9954" y="0"/>
                  </a:moveTo>
                  <a:cubicBezTo>
                    <a:pt x="7849" y="0"/>
                    <a:pt x="3348" y="2306"/>
                    <a:pt x="1732" y="4684"/>
                  </a:cubicBezTo>
                  <a:cubicBezTo>
                    <a:pt x="96" y="7137"/>
                    <a:pt x="1" y="12444"/>
                    <a:pt x="96" y="14270"/>
                  </a:cubicBezTo>
                  <a:cubicBezTo>
                    <a:pt x="191" y="16096"/>
                    <a:pt x="2455" y="18664"/>
                    <a:pt x="3672" y="20186"/>
                  </a:cubicBezTo>
                  <a:cubicBezTo>
                    <a:pt x="4908" y="21707"/>
                    <a:pt x="7856" y="22639"/>
                    <a:pt x="9587" y="24370"/>
                  </a:cubicBezTo>
                  <a:cubicBezTo>
                    <a:pt x="11318" y="26120"/>
                    <a:pt x="12840" y="28479"/>
                    <a:pt x="14894" y="28479"/>
                  </a:cubicBezTo>
                  <a:cubicBezTo>
                    <a:pt x="16601" y="28479"/>
                    <a:pt x="19127" y="29269"/>
                    <a:pt x="20854" y="29269"/>
                  </a:cubicBezTo>
                  <a:cubicBezTo>
                    <a:pt x="21166" y="29269"/>
                    <a:pt x="21453" y="29244"/>
                    <a:pt x="21704" y="29182"/>
                  </a:cubicBezTo>
                  <a:cubicBezTo>
                    <a:pt x="23358" y="28783"/>
                    <a:pt x="25184" y="27356"/>
                    <a:pt x="26307" y="24903"/>
                  </a:cubicBezTo>
                  <a:cubicBezTo>
                    <a:pt x="27410" y="22449"/>
                    <a:pt x="29559" y="19786"/>
                    <a:pt x="29959" y="16134"/>
                  </a:cubicBezTo>
                  <a:cubicBezTo>
                    <a:pt x="30358" y="12444"/>
                    <a:pt x="28513" y="5368"/>
                    <a:pt x="24975" y="3580"/>
                  </a:cubicBezTo>
                  <a:cubicBezTo>
                    <a:pt x="22921" y="2553"/>
                    <a:pt x="17842" y="1735"/>
                    <a:pt x="16530" y="1735"/>
                  </a:cubicBezTo>
                  <a:cubicBezTo>
                    <a:pt x="15199" y="1735"/>
                    <a:pt x="12155" y="100"/>
                    <a:pt x="10101" y="4"/>
                  </a:cubicBezTo>
                  <a:cubicBezTo>
                    <a:pt x="10053" y="2"/>
                    <a:pt x="10004" y="0"/>
                    <a:pt x="995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4" name="Google Shape;7764;p26"/>
            <p:cNvSpPr/>
            <p:nvPr/>
          </p:nvSpPr>
          <p:spPr>
            <a:xfrm>
              <a:off x="737588" y="4432250"/>
              <a:ext cx="188425" cy="211700"/>
            </a:xfrm>
            <a:custGeom>
              <a:avLst/>
              <a:gdLst/>
              <a:ahLst/>
              <a:cxnLst/>
              <a:rect l="l" t="t" r="r" b="b"/>
              <a:pathLst>
                <a:path w="7537" h="8468" extrusionOk="0">
                  <a:moveTo>
                    <a:pt x="985" y="0"/>
                  </a:moveTo>
                  <a:cubicBezTo>
                    <a:pt x="0" y="0"/>
                    <a:pt x="860" y="3981"/>
                    <a:pt x="2165" y="4921"/>
                  </a:cubicBezTo>
                  <a:cubicBezTo>
                    <a:pt x="3591" y="5948"/>
                    <a:pt x="4295" y="7888"/>
                    <a:pt x="5627" y="8383"/>
                  </a:cubicBezTo>
                  <a:cubicBezTo>
                    <a:pt x="5778" y="8441"/>
                    <a:pt x="5919" y="8468"/>
                    <a:pt x="6052" y="8468"/>
                  </a:cubicBezTo>
                  <a:cubicBezTo>
                    <a:pt x="7083" y="8468"/>
                    <a:pt x="7537" y="6842"/>
                    <a:pt x="7453" y="5948"/>
                  </a:cubicBezTo>
                  <a:cubicBezTo>
                    <a:pt x="7339" y="4921"/>
                    <a:pt x="2013" y="546"/>
                    <a:pt x="1309" y="109"/>
                  </a:cubicBezTo>
                  <a:cubicBezTo>
                    <a:pt x="1184" y="35"/>
                    <a:pt x="1077" y="0"/>
                    <a:pt x="98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5" name="Google Shape;7765;p26"/>
            <p:cNvSpPr/>
            <p:nvPr/>
          </p:nvSpPr>
          <p:spPr>
            <a:xfrm>
              <a:off x="1096988" y="4029250"/>
              <a:ext cx="78250" cy="70850"/>
            </a:xfrm>
            <a:custGeom>
              <a:avLst/>
              <a:gdLst/>
              <a:ahLst/>
              <a:cxnLst/>
              <a:rect l="l" t="t" r="r" b="b"/>
              <a:pathLst>
                <a:path w="3130" h="2834" extrusionOk="0">
                  <a:moveTo>
                    <a:pt x="1154" y="1"/>
                  </a:moveTo>
                  <a:cubicBezTo>
                    <a:pt x="1125" y="1"/>
                    <a:pt x="1095" y="2"/>
                    <a:pt x="1065" y="4"/>
                  </a:cubicBezTo>
                  <a:cubicBezTo>
                    <a:pt x="0" y="99"/>
                    <a:pt x="190" y="2420"/>
                    <a:pt x="761" y="2762"/>
                  </a:cubicBezTo>
                  <a:cubicBezTo>
                    <a:pt x="844" y="2812"/>
                    <a:pt x="939" y="2834"/>
                    <a:pt x="1043" y="2834"/>
                  </a:cubicBezTo>
                  <a:cubicBezTo>
                    <a:pt x="1656" y="2834"/>
                    <a:pt x="2558" y="2068"/>
                    <a:pt x="2834" y="1678"/>
                  </a:cubicBezTo>
                  <a:cubicBezTo>
                    <a:pt x="3130" y="1216"/>
                    <a:pt x="2152" y="1"/>
                    <a:pt x="115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6" name="Google Shape;7766;p26"/>
            <p:cNvSpPr/>
            <p:nvPr/>
          </p:nvSpPr>
          <p:spPr>
            <a:xfrm>
              <a:off x="1089838" y="4021700"/>
              <a:ext cx="78325" cy="71275"/>
            </a:xfrm>
            <a:custGeom>
              <a:avLst/>
              <a:gdLst/>
              <a:ahLst/>
              <a:cxnLst/>
              <a:rect l="l" t="t" r="r" b="b"/>
              <a:pathLst>
                <a:path w="3133" h="2851" extrusionOk="0">
                  <a:moveTo>
                    <a:pt x="1133" y="0"/>
                  </a:moveTo>
                  <a:cubicBezTo>
                    <a:pt x="1111" y="0"/>
                    <a:pt x="1088" y="1"/>
                    <a:pt x="1066" y="2"/>
                  </a:cubicBezTo>
                  <a:cubicBezTo>
                    <a:pt x="1" y="78"/>
                    <a:pt x="191" y="2418"/>
                    <a:pt x="762" y="2779"/>
                  </a:cubicBezTo>
                  <a:cubicBezTo>
                    <a:pt x="845" y="2829"/>
                    <a:pt x="940" y="2851"/>
                    <a:pt x="1044" y="2851"/>
                  </a:cubicBezTo>
                  <a:cubicBezTo>
                    <a:pt x="1657" y="2851"/>
                    <a:pt x="2559" y="2085"/>
                    <a:pt x="2835" y="1695"/>
                  </a:cubicBezTo>
                  <a:cubicBezTo>
                    <a:pt x="3133" y="1230"/>
                    <a:pt x="2138" y="0"/>
                    <a:pt x="113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26"/>
            <p:cNvSpPr/>
            <p:nvPr/>
          </p:nvSpPr>
          <p:spPr>
            <a:xfrm>
              <a:off x="1116488" y="4334275"/>
              <a:ext cx="89950" cy="95275"/>
            </a:xfrm>
            <a:custGeom>
              <a:avLst/>
              <a:gdLst/>
              <a:ahLst/>
              <a:cxnLst/>
              <a:rect l="l" t="t" r="r" b="b"/>
              <a:pathLst>
                <a:path w="3598" h="3811" extrusionOk="0">
                  <a:moveTo>
                    <a:pt x="1537" y="0"/>
                  </a:moveTo>
                  <a:cubicBezTo>
                    <a:pt x="1500" y="0"/>
                    <a:pt x="1463" y="5"/>
                    <a:pt x="1427" y="15"/>
                  </a:cubicBezTo>
                  <a:cubicBezTo>
                    <a:pt x="0" y="414"/>
                    <a:pt x="970" y="3248"/>
                    <a:pt x="1427" y="3686"/>
                  </a:cubicBezTo>
                  <a:cubicBezTo>
                    <a:pt x="1522" y="3773"/>
                    <a:pt x="1640" y="3811"/>
                    <a:pt x="1770" y="3811"/>
                  </a:cubicBezTo>
                  <a:cubicBezTo>
                    <a:pt x="2262" y="3811"/>
                    <a:pt x="2933" y="3270"/>
                    <a:pt x="3234" y="2849"/>
                  </a:cubicBezTo>
                  <a:cubicBezTo>
                    <a:pt x="3598" y="2339"/>
                    <a:pt x="2376" y="0"/>
                    <a:pt x="153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26"/>
            <p:cNvSpPr/>
            <p:nvPr/>
          </p:nvSpPr>
          <p:spPr>
            <a:xfrm>
              <a:off x="1108863" y="4326600"/>
              <a:ext cx="89950" cy="95100"/>
            </a:xfrm>
            <a:custGeom>
              <a:avLst/>
              <a:gdLst/>
              <a:ahLst/>
              <a:cxnLst/>
              <a:rect l="l" t="t" r="r" b="b"/>
              <a:pathLst>
                <a:path w="3598" h="3804" extrusionOk="0">
                  <a:moveTo>
                    <a:pt x="1546" y="0"/>
                  </a:moveTo>
                  <a:cubicBezTo>
                    <a:pt x="1505" y="0"/>
                    <a:pt x="1466" y="6"/>
                    <a:pt x="1427" y="17"/>
                  </a:cubicBezTo>
                  <a:cubicBezTo>
                    <a:pt x="1" y="417"/>
                    <a:pt x="1009" y="3251"/>
                    <a:pt x="1427" y="3669"/>
                  </a:cubicBezTo>
                  <a:cubicBezTo>
                    <a:pt x="1526" y="3764"/>
                    <a:pt x="1648" y="3804"/>
                    <a:pt x="1783" y="3804"/>
                  </a:cubicBezTo>
                  <a:cubicBezTo>
                    <a:pt x="2275" y="3804"/>
                    <a:pt x="2936" y="3269"/>
                    <a:pt x="3234" y="2851"/>
                  </a:cubicBezTo>
                  <a:cubicBezTo>
                    <a:pt x="3597" y="2343"/>
                    <a:pt x="2385" y="0"/>
                    <a:pt x="154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26"/>
            <p:cNvSpPr/>
            <p:nvPr/>
          </p:nvSpPr>
          <p:spPr>
            <a:xfrm>
              <a:off x="1176813" y="4593625"/>
              <a:ext cx="45725" cy="33950"/>
            </a:xfrm>
            <a:custGeom>
              <a:avLst/>
              <a:gdLst/>
              <a:ahLst/>
              <a:cxnLst/>
              <a:rect l="l" t="t" r="r" b="b"/>
              <a:pathLst>
                <a:path w="1829" h="1358" extrusionOk="0">
                  <a:moveTo>
                    <a:pt x="798" y="1"/>
                  </a:moveTo>
                  <a:cubicBezTo>
                    <a:pt x="0" y="1"/>
                    <a:pt x="457" y="1357"/>
                    <a:pt x="897" y="1357"/>
                  </a:cubicBezTo>
                  <a:cubicBezTo>
                    <a:pt x="1353" y="1357"/>
                    <a:pt x="1829" y="121"/>
                    <a:pt x="897" y="7"/>
                  </a:cubicBezTo>
                  <a:cubicBezTo>
                    <a:pt x="862" y="3"/>
                    <a:pt x="829" y="1"/>
                    <a:pt x="79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0" name="Google Shape;7770;p26"/>
            <p:cNvSpPr/>
            <p:nvPr/>
          </p:nvSpPr>
          <p:spPr>
            <a:xfrm>
              <a:off x="1169313" y="4586025"/>
              <a:ext cx="45150" cy="33950"/>
            </a:xfrm>
            <a:custGeom>
              <a:avLst/>
              <a:gdLst/>
              <a:ahLst/>
              <a:cxnLst/>
              <a:rect l="l" t="t" r="r" b="b"/>
              <a:pathLst>
                <a:path w="1806" h="1358" extrusionOk="0">
                  <a:moveTo>
                    <a:pt x="795" y="0"/>
                  </a:moveTo>
                  <a:cubicBezTo>
                    <a:pt x="1" y="0"/>
                    <a:pt x="447" y="1357"/>
                    <a:pt x="884" y="1357"/>
                  </a:cubicBezTo>
                  <a:cubicBezTo>
                    <a:pt x="887" y="1357"/>
                    <a:pt x="889" y="1357"/>
                    <a:pt x="892" y="1357"/>
                  </a:cubicBezTo>
                  <a:cubicBezTo>
                    <a:pt x="1330" y="1357"/>
                    <a:pt x="1805" y="121"/>
                    <a:pt x="892" y="7"/>
                  </a:cubicBezTo>
                  <a:cubicBezTo>
                    <a:pt x="858" y="2"/>
                    <a:pt x="825" y="0"/>
                    <a:pt x="79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1" name="Google Shape;7771;p26"/>
            <p:cNvSpPr/>
            <p:nvPr/>
          </p:nvSpPr>
          <p:spPr>
            <a:xfrm>
              <a:off x="931138" y="4399250"/>
              <a:ext cx="46025" cy="40150"/>
            </a:xfrm>
            <a:custGeom>
              <a:avLst/>
              <a:gdLst/>
              <a:ahLst/>
              <a:cxnLst/>
              <a:rect l="l" t="t" r="r" b="b"/>
              <a:pathLst>
                <a:path w="1841" h="1606" extrusionOk="0">
                  <a:moveTo>
                    <a:pt x="760" y="1"/>
                  </a:moveTo>
                  <a:cubicBezTo>
                    <a:pt x="0" y="1"/>
                    <a:pt x="71" y="592"/>
                    <a:pt x="34" y="1201"/>
                  </a:cubicBezTo>
                  <a:cubicBezTo>
                    <a:pt x="5" y="1513"/>
                    <a:pt x="231" y="1605"/>
                    <a:pt x="523" y="1605"/>
                  </a:cubicBezTo>
                  <a:cubicBezTo>
                    <a:pt x="799" y="1605"/>
                    <a:pt x="1134" y="1523"/>
                    <a:pt x="1365" y="1467"/>
                  </a:cubicBezTo>
                  <a:cubicBezTo>
                    <a:pt x="1841" y="1334"/>
                    <a:pt x="1708" y="59"/>
                    <a:pt x="833" y="2"/>
                  </a:cubicBezTo>
                  <a:cubicBezTo>
                    <a:pt x="808" y="1"/>
                    <a:pt x="784" y="1"/>
                    <a:pt x="76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2" name="Google Shape;7772;p26"/>
            <p:cNvSpPr/>
            <p:nvPr/>
          </p:nvSpPr>
          <p:spPr>
            <a:xfrm>
              <a:off x="923413" y="4391675"/>
              <a:ext cx="45675" cy="40050"/>
            </a:xfrm>
            <a:custGeom>
              <a:avLst/>
              <a:gdLst/>
              <a:ahLst/>
              <a:cxnLst/>
              <a:rect l="l" t="t" r="r" b="b"/>
              <a:pathLst>
                <a:path w="1827" h="1602" extrusionOk="0">
                  <a:moveTo>
                    <a:pt x="799" y="1"/>
                  </a:moveTo>
                  <a:cubicBezTo>
                    <a:pt x="3" y="1"/>
                    <a:pt x="76" y="582"/>
                    <a:pt x="20" y="1199"/>
                  </a:cubicBezTo>
                  <a:cubicBezTo>
                    <a:pt x="0" y="1508"/>
                    <a:pt x="230" y="1601"/>
                    <a:pt x="518" y="1601"/>
                  </a:cubicBezTo>
                  <a:cubicBezTo>
                    <a:pt x="799" y="1601"/>
                    <a:pt x="1135" y="1512"/>
                    <a:pt x="1351" y="1447"/>
                  </a:cubicBezTo>
                  <a:cubicBezTo>
                    <a:pt x="1827" y="1333"/>
                    <a:pt x="1713" y="58"/>
                    <a:pt x="838" y="1"/>
                  </a:cubicBezTo>
                  <a:cubicBezTo>
                    <a:pt x="824" y="1"/>
                    <a:pt x="811" y="1"/>
                    <a:pt x="79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3" name="Google Shape;7773;p26"/>
            <p:cNvSpPr/>
            <p:nvPr/>
          </p:nvSpPr>
          <p:spPr>
            <a:xfrm>
              <a:off x="834963" y="4075850"/>
              <a:ext cx="183100" cy="163575"/>
            </a:xfrm>
            <a:custGeom>
              <a:avLst/>
              <a:gdLst/>
              <a:ahLst/>
              <a:cxnLst/>
              <a:rect l="l" t="t" r="r" b="b"/>
              <a:pathLst>
                <a:path w="7324" h="6543" extrusionOk="0">
                  <a:moveTo>
                    <a:pt x="3268" y="0"/>
                  </a:moveTo>
                  <a:cubicBezTo>
                    <a:pt x="2133" y="0"/>
                    <a:pt x="226" y="2277"/>
                    <a:pt x="115" y="3466"/>
                  </a:cubicBezTo>
                  <a:cubicBezTo>
                    <a:pt x="1" y="4683"/>
                    <a:pt x="876" y="5330"/>
                    <a:pt x="1827" y="6015"/>
                  </a:cubicBezTo>
                  <a:cubicBezTo>
                    <a:pt x="2352" y="6396"/>
                    <a:pt x="3247" y="6543"/>
                    <a:pt x="4077" y="6543"/>
                  </a:cubicBezTo>
                  <a:cubicBezTo>
                    <a:pt x="4778" y="6543"/>
                    <a:pt x="5435" y="6438"/>
                    <a:pt x="5783" y="6281"/>
                  </a:cubicBezTo>
                  <a:cubicBezTo>
                    <a:pt x="6563" y="5920"/>
                    <a:pt x="7324" y="3580"/>
                    <a:pt x="7210" y="2458"/>
                  </a:cubicBezTo>
                  <a:cubicBezTo>
                    <a:pt x="7115" y="1336"/>
                    <a:pt x="4661" y="175"/>
                    <a:pt x="3348" y="4"/>
                  </a:cubicBezTo>
                  <a:cubicBezTo>
                    <a:pt x="3322" y="2"/>
                    <a:pt x="3295" y="0"/>
                    <a:pt x="32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4" name="Google Shape;7774;p26"/>
            <p:cNvSpPr/>
            <p:nvPr/>
          </p:nvSpPr>
          <p:spPr>
            <a:xfrm>
              <a:off x="922463" y="4108750"/>
              <a:ext cx="76575" cy="108050"/>
            </a:xfrm>
            <a:custGeom>
              <a:avLst/>
              <a:gdLst/>
              <a:ahLst/>
              <a:cxnLst/>
              <a:rect l="l" t="t" r="r" b="b"/>
              <a:pathLst>
                <a:path w="3063" h="4322" extrusionOk="0">
                  <a:moveTo>
                    <a:pt x="1180" y="1"/>
                  </a:moveTo>
                  <a:cubicBezTo>
                    <a:pt x="1" y="1"/>
                    <a:pt x="419" y="3957"/>
                    <a:pt x="1180" y="4280"/>
                  </a:cubicBezTo>
                  <a:cubicBezTo>
                    <a:pt x="1242" y="4308"/>
                    <a:pt x="1304" y="4322"/>
                    <a:pt x="1366" y="4322"/>
                  </a:cubicBezTo>
                  <a:cubicBezTo>
                    <a:pt x="2059" y="4322"/>
                    <a:pt x="2698" y="2676"/>
                    <a:pt x="2873" y="1960"/>
                  </a:cubicBezTo>
                  <a:cubicBezTo>
                    <a:pt x="3063" y="1161"/>
                    <a:pt x="2036" y="1"/>
                    <a:pt x="118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5" name="Google Shape;7775;p26"/>
            <p:cNvSpPr/>
            <p:nvPr/>
          </p:nvSpPr>
          <p:spPr>
            <a:xfrm>
              <a:off x="827363" y="4068225"/>
              <a:ext cx="182625" cy="163450"/>
            </a:xfrm>
            <a:custGeom>
              <a:avLst/>
              <a:gdLst/>
              <a:ahLst/>
              <a:cxnLst/>
              <a:rect l="l" t="t" r="r" b="b"/>
              <a:pathLst>
                <a:path w="7305" h="6538" extrusionOk="0">
                  <a:moveTo>
                    <a:pt x="3268" y="1"/>
                  </a:moveTo>
                  <a:cubicBezTo>
                    <a:pt x="2133" y="1"/>
                    <a:pt x="226" y="2278"/>
                    <a:pt x="115" y="3448"/>
                  </a:cubicBezTo>
                  <a:cubicBezTo>
                    <a:pt x="0" y="4684"/>
                    <a:pt x="875" y="5331"/>
                    <a:pt x="1826" y="6016"/>
                  </a:cubicBezTo>
                  <a:cubicBezTo>
                    <a:pt x="2357" y="6390"/>
                    <a:pt x="3259" y="6537"/>
                    <a:pt x="4091" y="6537"/>
                  </a:cubicBezTo>
                  <a:cubicBezTo>
                    <a:pt x="4779" y="6537"/>
                    <a:pt x="5419" y="6437"/>
                    <a:pt x="5764" y="6282"/>
                  </a:cubicBezTo>
                  <a:cubicBezTo>
                    <a:pt x="6563" y="5920"/>
                    <a:pt x="7304" y="3581"/>
                    <a:pt x="7190" y="2459"/>
                  </a:cubicBezTo>
                  <a:cubicBezTo>
                    <a:pt x="7095" y="1336"/>
                    <a:pt x="4661" y="176"/>
                    <a:pt x="3348" y="5"/>
                  </a:cubicBezTo>
                  <a:cubicBezTo>
                    <a:pt x="3322" y="2"/>
                    <a:pt x="3295" y="1"/>
                    <a:pt x="326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6" name="Google Shape;7776;p26"/>
            <p:cNvSpPr/>
            <p:nvPr/>
          </p:nvSpPr>
          <p:spPr>
            <a:xfrm>
              <a:off x="914388" y="4101150"/>
              <a:ext cx="77050" cy="107950"/>
            </a:xfrm>
            <a:custGeom>
              <a:avLst/>
              <a:gdLst/>
              <a:ahLst/>
              <a:cxnLst/>
              <a:rect l="l" t="t" r="r" b="b"/>
              <a:pathLst>
                <a:path w="3082" h="4318" extrusionOk="0">
                  <a:moveTo>
                    <a:pt x="1199" y="0"/>
                  </a:moveTo>
                  <a:cubicBezTo>
                    <a:pt x="0" y="0"/>
                    <a:pt x="438" y="3938"/>
                    <a:pt x="1199" y="4280"/>
                  </a:cubicBezTo>
                  <a:cubicBezTo>
                    <a:pt x="1258" y="4305"/>
                    <a:pt x="1318" y="4317"/>
                    <a:pt x="1377" y="4317"/>
                  </a:cubicBezTo>
                  <a:cubicBezTo>
                    <a:pt x="2072" y="4317"/>
                    <a:pt x="2716" y="2677"/>
                    <a:pt x="2891" y="1940"/>
                  </a:cubicBezTo>
                  <a:cubicBezTo>
                    <a:pt x="3082" y="1161"/>
                    <a:pt x="2054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7" name="Google Shape;7777;p26"/>
            <p:cNvSpPr/>
            <p:nvPr/>
          </p:nvSpPr>
          <p:spPr>
            <a:xfrm>
              <a:off x="1239638" y="4117700"/>
              <a:ext cx="198325" cy="188700"/>
            </a:xfrm>
            <a:custGeom>
              <a:avLst/>
              <a:gdLst/>
              <a:ahLst/>
              <a:cxnLst/>
              <a:rect l="l" t="t" r="r" b="b"/>
              <a:pathLst>
                <a:path w="7933" h="7548" extrusionOk="0">
                  <a:moveTo>
                    <a:pt x="3740" y="0"/>
                  </a:moveTo>
                  <a:cubicBezTo>
                    <a:pt x="2408" y="0"/>
                    <a:pt x="72" y="2801"/>
                    <a:pt x="20" y="3808"/>
                  </a:cubicBezTo>
                  <a:cubicBezTo>
                    <a:pt x="0" y="4892"/>
                    <a:pt x="2074" y="7099"/>
                    <a:pt x="3215" y="7498"/>
                  </a:cubicBezTo>
                  <a:cubicBezTo>
                    <a:pt x="3317" y="7532"/>
                    <a:pt x="3427" y="7548"/>
                    <a:pt x="3544" y="7548"/>
                  </a:cubicBezTo>
                  <a:cubicBezTo>
                    <a:pt x="4752" y="7548"/>
                    <a:pt x="6642" y="5851"/>
                    <a:pt x="7266" y="4550"/>
                  </a:cubicBezTo>
                  <a:cubicBezTo>
                    <a:pt x="7932" y="3143"/>
                    <a:pt x="5326" y="689"/>
                    <a:pt x="4090" y="80"/>
                  </a:cubicBezTo>
                  <a:cubicBezTo>
                    <a:pt x="3984" y="26"/>
                    <a:pt x="3867" y="0"/>
                    <a:pt x="3740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8" name="Google Shape;7778;p26"/>
            <p:cNvSpPr/>
            <p:nvPr/>
          </p:nvSpPr>
          <p:spPr>
            <a:xfrm>
              <a:off x="1305738" y="4142300"/>
              <a:ext cx="101250" cy="124875"/>
            </a:xfrm>
            <a:custGeom>
              <a:avLst/>
              <a:gdLst/>
              <a:ahLst/>
              <a:cxnLst/>
              <a:rect l="l" t="t" r="r" b="b"/>
              <a:pathLst>
                <a:path w="4050" h="4995" extrusionOk="0">
                  <a:moveTo>
                    <a:pt x="1266" y="1"/>
                  </a:moveTo>
                  <a:cubicBezTo>
                    <a:pt x="1192" y="1"/>
                    <a:pt x="1125" y="16"/>
                    <a:pt x="1066" y="47"/>
                  </a:cubicBezTo>
                  <a:cubicBezTo>
                    <a:pt x="0" y="561"/>
                    <a:pt x="989" y="4251"/>
                    <a:pt x="1712" y="4840"/>
                  </a:cubicBezTo>
                  <a:cubicBezTo>
                    <a:pt x="1847" y="4947"/>
                    <a:pt x="1994" y="4994"/>
                    <a:pt x="2147" y="4994"/>
                  </a:cubicBezTo>
                  <a:cubicBezTo>
                    <a:pt x="2811" y="4994"/>
                    <a:pt x="3569" y="4090"/>
                    <a:pt x="3786" y="3224"/>
                  </a:cubicBezTo>
                  <a:cubicBezTo>
                    <a:pt x="4049" y="2222"/>
                    <a:pt x="2168" y="1"/>
                    <a:pt x="126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9" name="Google Shape;7779;p26"/>
            <p:cNvSpPr/>
            <p:nvPr/>
          </p:nvSpPr>
          <p:spPr>
            <a:xfrm>
              <a:off x="1232038" y="4109825"/>
              <a:ext cx="198300" cy="188500"/>
            </a:xfrm>
            <a:custGeom>
              <a:avLst/>
              <a:gdLst/>
              <a:ahLst/>
              <a:cxnLst/>
              <a:rect l="l" t="t" r="r" b="b"/>
              <a:pathLst>
                <a:path w="7932" h="7540" extrusionOk="0">
                  <a:moveTo>
                    <a:pt x="3759" y="1"/>
                  </a:moveTo>
                  <a:cubicBezTo>
                    <a:pt x="2430" y="1"/>
                    <a:pt x="72" y="2805"/>
                    <a:pt x="19" y="3800"/>
                  </a:cubicBezTo>
                  <a:cubicBezTo>
                    <a:pt x="0" y="4903"/>
                    <a:pt x="2054" y="7110"/>
                    <a:pt x="3196" y="7490"/>
                  </a:cubicBezTo>
                  <a:cubicBezTo>
                    <a:pt x="3299" y="7523"/>
                    <a:pt x="3411" y="7539"/>
                    <a:pt x="3529" y="7539"/>
                  </a:cubicBezTo>
                  <a:cubicBezTo>
                    <a:pt x="4752" y="7539"/>
                    <a:pt x="6642" y="5843"/>
                    <a:pt x="7266" y="4542"/>
                  </a:cubicBezTo>
                  <a:cubicBezTo>
                    <a:pt x="7932" y="3134"/>
                    <a:pt x="5326" y="700"/>
                    <a:pt x="4090" y="72"/>
                  </a:cubicBezTo>
                  <a:cubicBezTo>
                    <a:pt x="3989" y="23"/>
                    <a:pt x="3878" y="1"/>
                    <a:pt x="3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0" name="Google Shape;7780;p26"/>
            <p:cNvSpPr/>
            <p:nvPr/>
          </p:nvSpPr>
          <p:spPr>
            <a:xfrm>
              <a:off x="1298138" y="4134300"/>
              <a:ext cx="100775" cy="125275"/>
            </a:xfrm>
            <a:custGeom>
              <a:avLst/>
              <a:gdLst/>
              <a:ahLst/>
              <a:cxnLst/>
              <a:rect l="l" t="t" r="r" b="b"/>
              <a:pathLst>
                <a:path w="4031" h="5011" extrusionOk="0">
                  <a:moveTo>
                    <a:pt x="1257" y="1"/>
                  </a:moveTo>
                  <a:cubicBezTo>
                    <a:pt x="1187" y="1"/>
                    <a:pt x="1122" y="15"/>
                    <a:pt x="1065" y="44"/>
                  </a:cubicBezTo>
                  <a:cubicBezTo>
                    <a:pt x="0" y="595"/>
                    <a:pt x="989" y="4266"/>
                    <a:pt x="1712" y="4856"/>
                  </a:cubicBezTo>
                  <a:cubicBezTo>
                    <a:pt x="1847" y="4963"/>
                    <a:pt x="1993" y="5010"/>
                    <a:pt x="2145" y="5010"/>
                  </a:cubicBezTo>
                  <a:cubicBezTo>
                    <a:pt x="2804" y="5010"/>
                    <a:pt x="3550" y="4106"/>
                    <a:pt x="3766" y="3239"/>
                  </a:cubicBezTo>
                  <a:cubicBezTo>
                    <a:pt x="4031" y="2217"/>
                    <a:pt x="2154" y="1"/>
                    <a:pt x="12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1" name="Google Shape;7781;p26"/>
            <p:cNvSpPr/>
            <p:nvPr/>
          </p:nvSpPr>
          <p:spPr>
            <a:xfrm>
              <a:off x="1377538" y="4475950"/>
              <a:ext cx="85650" cy="87025"/>
            </a:xfrm>
            <a:custGeom>
              <a:avLst/>
              <a:gdLst/>
              <a:ahLst/>
              <a:cxnLst/>
              <a:rect l="l" t="t" r="r" b="b"/>
              <a:pathLst>
                <a:path w="3426" h="3481" extrusionOk="0">
                  <a:moveTo>
                    <a:pt x="1591" y="0"/>
                  </a:moveTo>
                  <a:cubicBezTo>
                    <a:pt x="1543" y="0"/>
                    <a:pt x="1495" y="5"/>
                    <a:pt x="1446" y="16"/>
                  </a:cubicBezTo>
                  <a:cubicBezTo>
                    <a:pt x="1" y="320"/>
                    <a:pt x="77" y="1671"/>
                    <a:pt x="305" y="2793"/>
                  </a:cubicBezTo>
                  <a:cubicBezTo>
                    <a:pt x="414" y="3289"/>
                    <a:pt x="891" y="3480"/>
                    <a:pt x="1422" y="3480"/>
                  </a:cubicBezTo>
                  <a:cubicBezTo>
                    <a:pt x="2093" y="3480"/>
                    <a:pt x="2851" y="3175"/>
                    <a:pt x="3063" y="2793"/>
                  </a:cubicBezTo>
                  <a:cubicBezTo>
                    <a:pt x="3426" y="2140"/>
                    <a:pt x="2578" y="0"/>
                    <a:pt x="15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2" name="Google Shape;7782;p26"/>
            <p:cNvSpPr/>
            <p:nvPr/>
          </p:nvSpPr>
          <p:spPr>
            <a:xfrm>
              <a:off x="1313813" y="4442575"/>
              <a:ext cx="173600" cy="177525"/>
            </a:xfrm>
            <a:custGeom>
              <a:avLst/>
              <a:gdLst/>
              <a:ahLst/>
              <a:cxnLst/>
              <a:rect l="l" t="t" r="r" b="b"/>
              <a:pathLst>
                <a:path w="6944" h="7101" extrusionOk="0">
                  <a:moveTo>
                    <a:pt x="3477" y="1"/>
                  </a:moveTo>
                  <a:cubicBezTo>
                    <a:pt x="1936" y="1"/>
                    <a:pt x="832" y="3189"/>
                    <a:pt x="438" y="4318"/>
                  </a:cubicBezTo>
                  <a:cubicBezTo>
                    <a:pt x="1" y="5497"/>
                    <a:pt x="933" y="6144"/>
                    <a:pt x="2150" y="6962"/>
                  </a:cubicBezTo>
                  <a:cubicBezTo>
                    <a:pt x="2298" y="7057"/>
                    <a:pt x="2462" y="7100"/>
                    <a:pt x="2638" y="7100"/>
                  </a:cubicBezTo>
                  <a:cubicBezTo>
                    <a:pt x="3933" y="7100"/>
                    <a:pt x="5851" y="4761"/>
                    <a:pt x="6354" y="3823"/>
                  </a:cubicBezTo>
                  <a:cubicBezTo>
                    <a:pt x="6943" y="2739"/>
                    <a:pt x="5745" y="533"/>
                    <a:pt x="3767" y="38"/>
                  </a:cubicBezTo>
                  <a:cubicBezTo>
                    <a:pt x="3669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26"/>
            <p:cNvSpPr/>
            <p:nvPr/>
          </p:nvSpPr>
          <p:spPr>
            <a:xfrm>
              <a:off x="1369938" y="4467925"/>
              <a:ext cx="85675" cy="87225"/>
            </a:xfrm>
            <a:custGeom>
              <a:avLst/>
              <a:gdLst/>
              <a:ahLst/>
              <a:cxnLst/>
              <a:rect l="l" t="t" r="r" b="b"/>
              <a:pathLst>
                <a:path w="3427" h="3489" extrusionOk="0">
                  <a:moveTo>
                    <a:pt x="1581" y="0"/>
                  </a:moveTo>
                  <a:cubicBezTo>
                    <a:pt x="1536" y="0"/>
                    <a:pt x="1491" y="4"/>
                    <a:pt x="1446" y="13"/>
                  </a:cubicBezTo>
                  <a:cubicBezTo>
                    <a:pt x="0" y="337"/>
                    <a:pt x="76" y="1706"/>
                    <a:pt x="305" y="2809"/>
                  </a:cubicBezTo>
                  <a:cubicBezTo>
                    <a:pt x="414" y="3299"/>
                    <a:pt x="895" y="3489"/>
                    <a:pt x="1429" y="3489"/>
                  </a:cubicBezTo>
                  <a:cubicBezTo>
                    <a:pt x="2098" y="3489"/>
                    <a:pt x="2851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26"/>
            <p:cNvSpPr/>
            <p:nvPr/>
          </p:nvSpPr>
          <p:spPr>
            <a:xfrm>
              <a:off x="941488" y="4564475"/>
              <a:ext cx="193550" cy="146275"/>
            </a:xfrm>
            <a:custGeom>
              <a:avLst/>
              <a:gdLst/>
              <a:ahLst/>
              <a:cxnLst/>
              <a:rect l="l" t="t" r="r" b="b"/>
              <a:pathLst>
                <a:path w="7742" h="5851" extrusionOk="0">
                  <a:moveTo>
                    <a:pt x="3766" y="0"/>
                  </a:moveTo>
                  <a:cubicBezTo>
                    <a:pt x="2081" y="0"/>
                    <a:pt x="1033" y="1034"/>
                    <a:pt x="571" y="2143"/>
                  </a:cubicBezTo>
                  <a:cubicBezTo>
                    <a:pt x="0" y="3531"/>
                    <a:pt x="1180" y="4977"/>
                    <a:pt x="1864" y="5529"/>
                  </a:cubicBezTo>
                  <a:cubicBezTo>
                    <a:pt x="2149" y="5736"/>
                    <a:pt x="2861" y="5850"/>
                    <a:pt x="3669" y="5850"/>
                  </a:cubicBezTo>
                  <a:cubicBezTo>
                    <a:pt x="4863" y="5850"/>
                    <a:pt x="6266" y="5601"/>
                    <a:pt x="6810" y="5034"/>
                  </a:cubicBezTo>
                  <a:cubicBezTo>
                    <a:pt x="7742" y="4045"/>
                    <a:pt x="6239" y="507"/>
                    <a:pt x="5060" y="184"/>
                  </a:cubicBezTo>
                  <a:cubicBezTo>
                    <a:pt x="4593" y="57"/>
                    <a:pt x="4162" y="0"/>
                    <a:pt x="37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26"/>
            <p:cNvSpPr/>
            <p:nvPr/>
          </p:nvSpPr>
          <p:spPr>
            <a:xfrm>
              <a:off x="992988" y="4587675"/>
              <a:ext cx="111625" cy="69725"/>
            </a:xfrm>
            <a:custGeom>
              <a:avLst/>
              <a:gdLst/>
              <a:ahLst/>
              <a:cxnLst/>
              <a:rect l="l" t="t" r="r" b="b"/>
              <a:pathLst>
                <a:path w="4465" h="2789" extrusionOk="0">
                  <a:moveTo>
                    <a:pt x="1875" y="0"/>
                  </a:moveTo>
                  <a:cubicBezTo>
                    <a:pt x="1" y="0"/>
                    <a:pt x="321" y="1617"/>
                    <a:pt x="908" y="2014"/>
                  </a:cubicBezTo>
                  <a:cubicBezTo>
                    <a:pt x="1348" y="2317"/>
                    <a:pt x="2456" y="2789"/>
                    <a:pt x="3244" y="2789"/>
                  </a:cubicBezTo>
                  <a:cubicBezTo>
                    <a:pt x="3544" y="2789"/>
                    <a:pt x="3799" y="2720"/>
                    <a:pt x="3951" y="2546"/>
                  </a:cubicBezTo>
                  <a:cubicBezTo>
                    <a:pt x="4465" y="1938"/>
                    <a:pt x="3380" y="169"/>
                    <a:pt x="2524" y="55"/>
                  </a:cubicBezTo>
                  <a:cubicBezTo>
                    <a:pt x="2283" y="17"/>
                    <a:pt x="2068" y="0"/>
                    <a:pt x="187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26"/>
            <p:cNvSpPr/>
            <p:nvPr/>
          </p:nvSpPr>
          <p:spPr>
            <a:xfrm>
              <a:off x="933413" y="4556975"/>
              <a:ext cx="194025" cy="146650"/>
            </a:xfrm>
            <a:custGeom>
              <a:avLst/>
              <a:gdLst/>
              <a:ahLst/>
              <a:cxnLst/>
              <a:rect l="l" t="t" r="r" b="b"/>
              <a:pathLst>
                <a:path w="7761" h="5866" extrusionOk="0">
                  <a:moveTo>
                    <a:pt x="3761" y="0"/>
                  </a:moveTo>
                  <a:cubicBezTo>
                    <a:pt x="2095" y="0"/>
                    <a:pt x="1061" y="1054"/>
                    <a:pt x="571" y="2158"/>
                  </a:cubicBezTo>
                  <a:cubicBezTo>
                    <a:pt x="0" y="3546"/>
                    <a:pt x="1198" y="4992"/>
                    <a:pt x="1883" y="5543"/>
                  </a:cubicBezTo>
                  <a:cubicBezTo>
                    <a:pt x="2160" y="5751"/>
                    <a:pt x="2867" y="5865"/>
                    <a:pt x="3674" y="5865"/>
                  </a:cubicBezTo>
                  <a:cubicBezTo>
                    <a:pt x="4865" y="5865"/>
                    <a:pt x="6273" y="5616"/>
                    <a:pt x="6829" y="5049"/>
                  </a:cubicBezTo>
                  <a:cubicBezTo>
                    <a:pt x="7761" y="4060"/>
                    <a:pt x="6258" y="522"/>
                    <a:pt x="5079" y="199"/>
                  </a:cubicBezTo>
                  <a:cubicBezTo>
                    <a:pt x="4602" y="62"/>
                    <a:pt x="4163" y="0"/>
                    <a:pt x="37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26"/>
            <p:cNvSpPr/>
            <p:nvPr/>
          </p:nvSpPr>
          <p:spPr>
            <a:xfrm>
              <a:off x="984938" y="4580175"/>
              <a:ext cx="112075" cy="69625"/>
            </a:xfrm>
            <a:custGeom>
              <a:avLst/>
              <a:gdLst/>
              <a:ahLst/>
              <a:cxnLst/>
              <a:rect l="l" t="t" r="r" b="b"/>
              <a:pathLst>
                <a:path w="4483" h="2785" extrusionOk="0">
                  <a:moveTo>
                    <a:pt x="1908" y="0"/>
                  </a:moveTo>
                  <a:cubicBezTo>
                    <a:pt x="0" y="0"/>
                    <a:pt x="337" y="1610"/>
                    <a:pt x="925" y="1990"/>
                  </a:cubicBezTo>
                  <a:cubicBezTo>
                    <a:pt x="1366" y="2307"/>
                    <a:pt x="2476" y="2784"/>
                    <a:pt x="3264" y="2784"/>
                  </a:cubicBezTo>
                  <a:cubicBezTo>
                    <a:pt x="3564" y="2784"/>
                    <a:pt x="3817" y="2715"/>
                    <a:pt x="3969" y="2542"/>
                  </a:cubicBezTo>
                  <a:cubicBezTo>
                    <a:pt x="4482" y="1933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26"/>
            <p:cNvSpPr/>
            <p:nvPr/>
          </p:nvSpPr>
          <p:spPr>
            <a:xfrm>
              <a:off x="723213" y="4292825"/>
              <a:ext cx="116300" cy="165450"/>
            </a:xfrm>
            <a:custGeom>
              <a:avLst/>
              <a:gdLst/>
              <a:ahLst/>
              <a:cxnLst/>
              <a:rect l="l" t="t" r="r" b="b"/>
              <a:pathLst>
                <a:path w="4652" h="6618" extrusionOk="0">
                  <a:moveTo>
                    <a:pt x="2087" y="1"/>
                  </a:moveTo>
                  <a:cubicBezTo>
                    <a:pt x="1925" y="1"/>
                    <a:pt x="1767" y="24"/>
                    <a:pt x="1618" y="75"/>
                  </a:cubicBezTo>
                  <a:cubicBezTo>
                    <a:pt x="96" y="607"/>
                    <a:pt x="1" y="3499"/>
                    <a:pt x="362" y="5058"/>
                  </a:cubicBezTo>
                  <a:cubicBezTo>
                    <a:pt x="686" y="6618"/>
                    <a:pt x="1884" y="6542"/>
                    <a:pt x="2968" y="6580"/>
                  </a:cubicBezTo>
                  <a:cubicBezTo>
                    <a:pt x="2972" y="6580"/>
                    <a:pt x="2975" y="6580"/>
                    <a:pt x="2979" y="6580"/>
                  </a:cubicBezTo>
                  <a:cubicBezTo>
                    <a:pt x="4074" y="6580"/>
                    <a:pt x="4509" y="3760"/>
                    <a:pt x="4585" y="2433"/>
                  </a:cubicBezTo>
                  <a:cubicBezTo>
                    <a:pt x="4652" y="1246"/>
                    <a:pt x="3264" y="1"/>
                    <a:pt x="208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9" name="Google Shape;7789;p26"/>
            <p:cNvSpPr/>
            <p:nvPr/>
          </p:nvSpPr>
          <p:spPr>
            <a:xfrm>
              <a:off x="762388" y="4309950"/>
              <a:ext cx="72125" cy="89675"/>
            </a:xfrm>
            <a:custGeom>
              <a:avLst/>
              <a:gdLst/>
              <a:ahLst/>
              <a:cxnLst/>
              <a:rect l="l" t="t" r="r" b="b"/>
              <a:pathLst>
                <a:path w="2885" h="3587" extrusionOk="0">
                  <a:moveTo>
                    <a:pt x="707" y="0"/>
                  </a:moveTo>
                  <a:cubicBezTo>
                    <a:pt x="249" y="0"/>
                    <a:pt x="242" y="496"/>
                    <a:pt x="146" y="1140"/>
                  </a:cubicBezTo>
                  <a:cubicBezTo>
                    <a:pt x="1" y="1974"/>
                    <a:pt x="1273" y="3586"/>
                    <a:pt x="1936" y="3586"/>
                  </a:cubicBezTo>
                  <a:cubicBezTo>
                    <a:pt x="1969" y="3586"/>
                    <a:pt x="2000" y="3582"/>
                    <a:pt x="2029" y="3574"/>
                  </a:cubicBezTo>
                  <a:cubicBezTo>
                    <a:pt x="2618" y="3403"/>
                    <a:pt x="2885" y="969"/>
                    <a:pt x="1477" y="246"/>
                  </a:cubicBezTo>
                  <a:cubicBezTo>
                    <a:pt x="1131" y="75"/>
                    <a:pt x="885" y="0"/>
                    <a:pt x="70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0" name="Google Shape;7790;p26"/>
            <p:cNvSpPr/>
            <p:nvPr/>
          </p:nvSpPr>
          <p:spPr>
            <a:xfrm>
              <a:off x="716088" y="4285225"/>
              <a:ext cx="115825" cy="165450"/>
            </a:xfrm>
            <a:custGeom>
              <a:avLst/>
              <a:gdLst/>
              <a:ahLst/>
              <a:cxnLst/>
              <a:rect l="l" t="t" r="r" b="b"/>
              <a:pathLst>
                <a:path w="4633" h="6618" extrusionOk="0">
                  <a:moveTo>
                    <a:pt x="2068" y="0"/>
                  </a:moveTo>
                  <a:cubicBezTo>
                    <a:pt x="1906" y="0"/>
                    <a:pt x="1748" y="24"/>
                    <a:pt x="1598" y="74"/>
                  </a:cubicBezTo>
                  <a:cubicBezTo>
                    <a:pt x="77" y="607"/>
                    <a:pt x="1" y="3498"/>
                    <a:pt x="324" y="5039"/>
                  </a:cubicBezTo>
                  <a:cubicBezTo>
                    <a:pt x="666" y="6618"/>
                    <a:pt x="1846" y="6542"/>
                    <a:pt x="2949" y="6561"/>
                  </a:cubicBezTo>
                  <a:cubicBezTo>
                    <a:pt x="2956" y="6561"/>
                    <a:pt x="2963" y="6561"/>
                    <a:pt x="2970" y="6561"/>
                  </a:cubicBezTo>
                  <a:cubicBezTo>
                    <a:pt x="4039" y="6561"/>
                    <a:pt x="4490" y="3756"/>
                    <a:pt x="4566" y="2433"/>
                  </a:cubicBezTo>
                  <a:cubicBezTo>
                    <a:pt x="4632" y="1246"/>
                    <a:pt x="3244" y="0"/>
                    <a:pt x="20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1" name="Google Shape;7791;p26"/>
            <p:cNvSpPr/>
            <p:nvPr/>
          </p:nvSpPr>
          <p:spPr>
            <a:xfrm>
              <a:off x="754788" y="4302525"/>
              <a:ext cx="71650" cy="89475"/>
            </a:xfrm>
            <a:custGeom>
              <a:avLst/>
              <a:gdLst/>
              <a:ahLst/>
              <a:cxnLst/>
              <a:rect l="l" t="t" r="r" b="b"/>
              <a:pathLst>
                <a:path w="2866" h="3579" extrusionOk="0">
                  <a:moveTo>
                    <a:pt x="707" y="1"/>
                  </a:moveTo>
                  <a:cubicBezTo>
                    <a:pt x="248" y="1"/>
                    <a:pt x="241" y="483"/>
                    <a:pt x="145" y="1113"/>
                  </a:cubicBezTo>
                  <a:cubicBezTo>
                    <a:pt x="0" y="1966"/>
                    <a:pt x="1273" y="3579"/>
                    <a:pt x="1919" y="3579"/>
                  </a:cubicBezTo>
                  <a:cubicBezTo>
                    <a:pt x="1951" y="3579"/>
                    <a:pt x="1981" y="3575"/>
                    <a:pt x="2009" y="3567"/>
                  </a:cubicBezTo>
                  <a:cubicBezTo>
                    <a:pt x="2618" y="3396"/>
                    <a:pt x="2865" y="961"/>
                    <a:pt x="1477" y="238"/>
                  </a:cubicBezTo>
                  <a:cubicBezTo>
                    <a:pt x="1131" y="74"/>
                    <a:pt x="885" y="1"/>
                    <a:pt x="7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2" name="Google Shape;7792;p26"/>
            <p:cNvSpPr/>
            <p:nvPr/>
          </p:nvSpPr>
          <p:spPr>
            <a:xfrm>
              <a:off x="581988" y="3891200"/>
              <a:ext cx="941075" cy="936250"/>
            </a:xfrm>
            <a:custGeom>
              <a:avLst/>
              <a:gdLst/>
              <a:ahLst/>
              <a:cxnLst/>
              <a:rect l="l" t="t" r="r" b="b"/>
              <a:pathLst>
                <a:path w="37643" h="37450" extrusionOk="0">
                  <a:moveTo>
                    <a:pt x="15677" y="0"/>
                  </a:moveTo>
                  <a:cubicBezTo>
                    <a:pt x="15096" y="0"/>
                    <a:pt x="14436" y="47"/>
                    <a:pt x="13677" y="162"/>
                  </a:cubicBezTo>
                  <a:cubicBezTo>
                    <a:pt x="9930" y="790"/>
                    <a:pt x="5174" y="4803"/>
                    <a:pt x="3691" y="6953"/>
                  </a:cubicBezTo>
                  <a:cubicBezTo>
                    <a:pt x="2245" y="9083"/>
                    <a:pt x="1655" y="13268"/>
                    <a:pt x="838" y="17053"/>
                  </a:cubicBezTo>
                  <a:cubicBezTo>
                    <a:pt x="1" y="20838"/>
                    <a:pt x="723" y="25517"/>
                    <a:pt x="3082" y="28370"/>
                  </a:cubicBezTo>
                  <a:cubicBezTo>
                    <a:pt x="5422" y="31223"/>
                    <a:pt x="7970" y="33791"/>
                    <a:pt x="9701" y="34286"/>
                  </a:cubicBezTo>
                  <a:cubicBezTo>
                    <a:pt x="11451" y="34818"/>
                    <a:pt x="16834" y="37234"/>
                    <a:pt x="20315" y="37443"/>
                  </a:cubicBezTo>
                  <a:cubicBezTo>
                    <a:pt x="20394" y="37447"/>
                    <a:pt x="20474" y="37450"/>
                    <a:pt x="20556" y="37450"/>
                  </a:cubicBezTo>
                  <a:cubicBezTo>
                    <a:pt x="24072" y="37450"/>
                    <a:pt x="30357" y="33528"/>
                    <a:pt x="32755" y="31223"/>
                  </a:cubicBezTo>
                  <a:cubicBezTo>
                    <a:pt x="35189" y="28884"/>
                    <a:pt x="36216" y="24395"/>
                    <a:pt x="36939" y="22968"/>
                  </a:cubicBezTo>
                  <a:cubicBezTo>
                    <a:pt x="37643" y="21542"/>
                    <a:pt x="37548" y="15531"/>
                    <a:pt x="37339" y="12678"/>
                  </a:cubicBezTo>
                  <a:cubicBezTo>
                    <a:pt x="37129" y="9825"/>
                    <a:pt x="33877" y="5336"/>
                    <a:pt x="30700" y="3282"/>
                  </a:cubicBezTo>
                  <a:cubicBezTo>
                    <a:pt x="27543" y="1266"/>
                    <a:pt x="22578" y="1247"/>
                    <a:pt x="20201" y="904"/>
                  </a:cubicBezTo>
                  <a:cubicBezTo>
                    <a:pt x="19047" y="737"/>
                    <a:pt x="17977" y="0"/>
                    <a:pt x="1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26"/>
            <p:cNvSpPr/>
            <p:nvPr/>
          </p:nvSpPr>
          <p:spPr>
            <a:xfrm>
              <a:off x="730838" y="3935100"/>
              <a:ext cx="758950" cy="731700"/>
            </a:xfrm>
            <a:custGeom>
              <a:avLst/>
              <a:gdLst/>
              <a:ahLst/>
              <a:cxnLst/>
              <a:rect l="l" t="t" r="r" b="b"/>
              <a:pathLst>
                <a:path w="30358" h="29268" extrusionOk="0">
                  <a:moveTo>
                    <a:pt x="9953" y="0"/>
                  </a:moveTo>
                  <a:cubicBezTo>
                    <a:pt x="7848" y="0"/>
                    <a:pt x="3347" y="2305"/>
                    <a:pt x="1731" y="4683"/>
                  </a:cubicBezTo>
                  <a:cubicBezTo>
                    <a:pt x="95" y="7137"/>
                    <a:pt x="0" y="12444"/>
                    <a:pt x="95" y="14270"/>
                  </a:cubicBezTo>
                  <a:cubicBezTo>
                    <a:pt x="190" y="16096"/>
                    <a:pt x="2454" y="18664"/>
                    <a:pt x="3671" y="20185"/>
                  </a:cubicBezTo>
                  <a:cubicBezTo>
                    <a:pt x="4908" y="21707"/>
                    <a:pt x="7837" y="22639"/>
                    <a:pt x="9587" y="24370"/>
                  </a:cubicBezTo>
                  <a:cubicBezTo>
                    <a:pt x="11318" y="26120"/>
                    <a:pt x="12839" y="28459"/>
                    <a:pt x="14894" y="28459"/>
                  </a:cubicBezTo>
                  <a:cubicBezTo>
                    <a:pt x="16605" y="28459"/>
                    <a:pt x="19139" y="29268"/>
                    <a:pt x="20867" y="29268"/>
                  </a:cubicBezTo>
                  <a:cubicBezTo>
                    <a:pt x="21174" y="29268"/>
                    <a:pt x="21456" y="29242"/>
                    <a:pt x="21703" y="29182"/>
                  </a:cubicBezTo>
                  <a:cubicBezTo>
                    <a:pt x="23358" y="28783"/>
                    <a:pt x="25184" y="27356"/>
                    <a:pt x="26306" y="24902"/>
                  </a:cubicBezTo>
                  <a:cubicBezTo>
                    <a:pt x="27409" y="22449"/>
                    <a:pt x="29559" y="19786"/>
                    <a:pt x="29958" y="16134"/>
                  </a:cubicBezTo>
                  <a:cubicBezTo>
                    <a:pt x="30357" y="12444"/>
                    <a:pt x="28512" y="5349"/>
                    <a:pt x="24956" y="3580"/>
                  </a:cubicBezTo>
                  <a:cubicBezTo>
                    <a:pt x="22920" y="2572"/>
                    <a:pt x="17804" y="1735"/>
                    <a:pt x="16529" y="1735"/>
                  </a:cubicBezTo>
                  <a:cubicBezTo>
                    <a:pt x="15198" y="1735"/>
                    <a:pt x="12155" y="99"/>
                    <a:pt x="10100" y="4"/>
                  </a:cubicBezTo>
                  <a:cubicBezTo>
                    <a:pt x="10053" y="1"/>
                    <a:pt x="10004" y="0"/>
                    <a:pt x="9953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26"/>
            <p:cNvSpPr/>
            <p:nvPr/>
          </p:nvSpPr>
          <p:spPr>
            <a:xfrm>
              <a:off x="698988" y="4424625"/>
              <a:ext cx="189000" cy="211600"/>
            </a:xfrm>
            <a:custGeom>
              <a:avLst/>
              <a:gdLst/>
              <a:ahLst/>
              <a:cxnLst/>
              <a:rect l="l" t="t" r="r" b="b"/>
              <a:pathLst>
                <a:path w="7560" h="8464" extrusionOk="0">
                  <a:moveTo>
                    <a:pt x="1003" y="1"/>
                  </a:moveTo>
                  <a:cubicBezTo>
                    <a:pt x="1" y="1"/>
                    <a:pt x="847" y="3982"/>
                    <a:pt x="2187" y="4922"/>
                  </a:cubicBezTo>
                  <a:cubicBezTo>
                    <a:pt x="3614" y="5930"/>
                    <a:pt x="4318" y="7889"/>
                    <a:pt x="5649" y="8384"/>
                  </a:cubicBezTo>
                  <a:cubicBezTo>
                    <a:pt x="5796" y="8438"/>
                    <a:pt x="5935" y="8464"/>
                    <a:pt x="6064" y="8464"/>
                  </a:cubicBezTo>
                  <a:cubicBezTo>
                    <a:pt x="7103" y="8464"/>
                    <a:pt x="7560" y="6843"/>
                    <a:pt x="7475" y="5930"/>
                  </a:cubicBezTo>
                  <a:cubicBezTo>
                    <a:pt x="7361" y="4922"/>
                    <a:pt x="2035" y="547"/>
                    <a:pt x="1331" y="110"/>
                  </a:cubicBezTo>
                  <a:cubicBezTo>
                    <a:pt x="1205" y="35"/>
                    <a:pt x="1096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26"/>
            <p:cNvSpPr/>
            <p:nvPr/>
          </p:nvSpPr>
          <p:spPr>
            <a:xfrm>
              <a:off x="582463" y="4279950"/>
              <a:ext cx="883550" cy="548450"/>
            </a:xfrm>
            <a:custGeom>
              <a:avLst/>
              <a:gdLst/>
              <a:ahLst/>
              <a:cxnLst/>
              <a:rect l="l" t="t" r="r" b="b"/>
              <a:pathLst>
                <a:path w="35342" h="21938" extrusionOk="0">
                  <a:moveTo>
                    <a:pt x="1142" y="0"/>
                  </a:moveTo>
                  <a:lnTo>
                    <a:pt x="1142" y="0"/>
                  </a:lnTo>
                  <a:cubicBezTo>
                    <a:pt x="1047" y="495"/>
                    <a:pt x="952" y="1027"/>
                    <a:pt x="819" y="1522"/>
                  </a:cubicBezTo>
                  <a:cubicBezTo>
                    <a:pt x="1" y="5307"/>
                    <a:pt x="704" y="9986"/>
                    <a:pt x="3063" y="12839"/>
                  </a:cubicBezTo>
                  <a:cubicBezTo>
                    <a:pt x="5422" y="15692"/>
                    <a:pt x="7951" y="18260"/>
                    <a:pt x="9701" y="18755"/>
                  </a:cubicBezTo>
                  <a:cubicBezTo>
                    <a:pt x="11432" y="19287"/>
                    <a:pt x="16834" y="21703"/>
                    <a:pt x="20296" y="21931"/>
                  </a:cubicBezTo>
                  <a:cubicBezTo>
                    <a:pt x="20374" y="21935"/>
                    <a:pt x="20454" y="21938"/>
                    <a:pt x="20535" y="21938"/>
                  </a:cubicBezTo>
                  <a:cubicBezTo>
                    <a:pt x="24033" y="21938"/>
                    <a:pt x="30338" y="17998"/>
                    <a:pt x="32755" y="15711"/>
                  </a:cubicBezTo>
                  <a:cubicBezTo>
                    <a:pt x="33896" y="14627"/>
                    <a:pt x="34714" y="13086"/>
                    <a:pt x="35341" y="11603"/>
                  </a:cubicBezTo>
                  <a:lnTo>
                    <a:pt x="35341" y="11603"/>
                  </a:lnTo>
                  <a:cubicBezTo>
                    <a:pt x="32904" y="15474"/>
                    <a:pt x="25973" y="20140"/>
                    <a:pt x="21330" y="20140"/>
                  </a:cubicBezTo>
                  <a:cubicBezTo>
                    <a:pt x="21046" y="20140"/>
                    <a:pt x="20771" y="20122"/>
                    <a:pt x="20505" y="20086"/>
                  </a:cubicBezTo>
                  <a:cubicBezTo>
                    <a:pt x="15921" y="19496"/>
                    <a:pt x="13981" y="18260"/>
                    <a:pt x="11737" y="17861"/>
                  </a:cubicBezTo>
                  <a:cubicBezTo>
                    <a:pt x="9511" y="17423"/>
                    <a:pt x="6905" y="13505"/>
                    <a:pt x="4299" y="12040"/>
                  </a:cubicBezTo>
                  <a:cubicBezTo>
                    <a:pt x="1675" y="10557"/>
                    <a:pt x="628" y="5003"/>
                    <a:pt x="1142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26"/>
            <p:cNvSpPr/>
            <p:nvPr/>
          </p:nvSpPr>
          <p:spPr>
            <a:xfrm>
              <a:off x="1051338" y="4014075"/>
              <a:ext cx="78325" cy="71000"/>
            </a:xfrm>
            <a:custGeom>
              <a:avLst/>
              <a:gdLst/>
              <a:ahLst/>
              <a:cxnLst/>
              <a:rect l="l" t="t" r="r" b="b"/>
              <a:pathLst>
                <a:path w="3133" h="2840" extrusionOk="0">
                  <a:moveTo>
                    <a:pt x="1133" y="1"/>
                  </a:moveTo>
                  <a:cubicBezTo>
                    <a:pt x="1110" y="1"/>
                    <a:pt x="1088" y="1"/>
                    <a:pt x="1065" y="3"/>
                  </a:cubicBezTo>
                  <a:cubicBezTo>
                    <a:pt x="0" y="79"/>
                    <a:pt x="190" y="2418"/>
                    <a:pt x="761" y="2761"/>
                  </a:cubicBezTo>
                  <a:cubicBezTo>
                    <a:pt x="848" y="2815"/>
                    <a:pt x="948" y="2840"/>
                    <a:pt x="1058" y="2840"/>
                  </a:cubicBezTo>
                  <a:cubicBezTo>
                    <a:pt x="1670" y="2840"/>
                    <a:pt x="2560" y="2083"/>
                    <a:pt x="2834" y="1695"/>
                  </a:cubicBezTo>
                  <a:cubicBezTo>
                    <a:pt x="3132" y="1230"/>
                    <a:pt x="213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26"/>
            <p:cNvSpPr/>
            <p:nvPr/>
          </p:nvSpPr>
          <p:spPr>
            <a:xfrm>
              <a:off x="1070838" y="4318575"/>
              <a:ext cx="89950" cy="95325"/>
            </a:xfrm>
            <a:custGeom>
              <a:avLst/>
              <a:gdLst/>
              <a:ahLst/>
              <a:cxnLst/>
              <a:rect l="l" t="t" r="r" b="b"/>
              <a:pathLst>
                <a:path w="3598" h="3813" extrusionOk="0">
                  <a:moveTo>
                    <a:pt x="1536" y="0"/>
                  </a:moveTo>
                  <a:cubicBezTo>
                    <a:pt x="1499" y="0"/>
                    <a:pt x="1462" y="5"/>
                    <a:pt x="1427" y="15"/>
                  </a:cubicBezTo>
                  <a:cubicBezTo>
                    <a:pt x="0" y="452"/>
                    <a:pt x="970" y="3286"/>
                    <a:pt x="1427" y="3686"/>
                  </a:cubicBezTo>
                  <a:cubicBezTo>
                    <a:pt x="1523" y="3775"/>
                    <a:pt x="1643" y="3813"/>
                    <a:pt x="1776" y="3813"/>
                  </a:cubicBezTo>
                  <a:cubicBezTo>
                    <a:pt x="2268" y="3813"/>
                    <a:pt x="2934" y="3284"/>
                    <a:pt x="3234" y="2849"/>
                  </a:cubicBezTo>
                  <a:cubicBezTo>
                    <a:pt x="3598" y="2357"/>
                    <a:pt x="2376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26"/>
            <p:cNvSpPr/>
            <p:nvPr/>
          </p:nvSpPr>
          <p:spPr>
            <a:xfrm>
              <a:off x="1131413" y="4578350"/>
              <a:ext cx="45000" cy="34000"/>
            </a:xfrm>
            <a:custGeom>
              <a:avLst/>
              <a:gdLst/>
              <a:ahLst/>
              <a:cxnLst/>
              <a:rect l="l" t="t" r="r" b="b"/>
              <a:pathLst>
                <a:path w="1800" h="1360" extrusionOk="0">
                  <a:moveTo>
                    <a:pt x="776" y="1"/>
                  </a:moveTo>
                  <a:cubicBezTo>
                    <a:pt x="0" y="1"/>
                    <a:pt x="444" y="1360"/>
                    <a:pt x="878" y="1360"/>
                  </a:cubicBezTo>
                  <a:cubicBezTo>
                    <a:pt x="881" y="1360"/>
                    <a:pt x="884" y="1360"/>
                    <a:pt x="887" y="1360"/>
                  </a:cubicBezTo>
                  <a:cubicBezTo>
                    <a:pt x="1324" y="1360"/>
                    <a:pt x="1800" y="123"/>
                    <a:pt x="887" y="9"/>
                  </a:cubicBezTo>
                  <a:cubicBezTo>
                    <a:pt x="847" y="4"/>
                    <a:pt x="810" y="1"/>
                    <a:pt x="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26"/>
            <p:cNvSpPr/>
            <p:nvPr/>
          </p:nvSpPr>
          <p:spPr>
            <a:xfrm>
              <a:off x="884963" y="4384075"/>
              <a:ext cx="46075" cy="39800"/>
            </a:xfrm>
            <a:custGeom>
              <a:avLst/>
              <a:gdLst/>
              <a:ahLst/>
              <a:cxnLst/>
              <a:rect l="l" t="t" r="r" b="b"/>
              <a:pathLst>
                <a:path w="1843" h="1592" extrusionOk="0">
                  <a:moveTo>
                    <a:pt x="814" y="0"/>
                  </a:moveTo>
                  <a:cubicBezTo>
                    <a:pt x="1" y="0"/>
                    <a:pt x="92" y="581"/>
                    <a:pt x="36" y="1180"/>
                  </a:cubicBezTo>
                  <a:cubicBezTo>
                    <a:pt x="17" y="1498"/>
                    <a:pt x="246" y="1591"/>
                    <a:pt x="534" y="1591"/>
                  </a:cubicBezTo>
                  <a:cubicBezTo>
                    <a:pt x="815" y="1591"/>
                    <a:pt x="1152" y="1503"/>
                    <a:pt x="1367" y="1446"/>
                  </a:cubicBezTo>
                  <a:cubicBezTo>
                    <a:pt x="1843" y="1332"/>
                    <a:pt x="1729" y="39"/>
                    <a:pt x="854" y="1"/>
                  </a:cubicBezTo>
                  <a:cubicBezTo>
                    <a:pt x="840" y="0"/>
                    <a:pt x="827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0" name="Google Shape;7800;p26"/>
            <p:cNvSpPr/>
            <p:nvPr/>
          </p:nvSpPr>
          <p:spPr>
            <a:xfrm>
              <a:off x="883463" y="4101150"/>
              <a:ext cx="77075" cy="107950"/>
            </a:xfrm>
            <a:custGeom>
              <a:avLst/>
              <a:gdLst/>
              <a:ahLst/>
              <a:cxnLst/>
              <a:rect l="l" t="t" r="r" b="b"/>
              <a:pathLst>
                <a:path w="3083" h="4318" extrusionOk="0">
                  <a:moveTo>
                    <a:pt x="1199" y="0"/>
                  </a:moveTo>
                  <a:cubicBezTo>
                    <a:pt x="1" y="0"/>
                    <a:pt x="438" y="3938"/>
                    <a:pt x="1199" y="4280"/>
                  </a:cubicBezTo>
                  <a:cubicBezTo>
                    <a:pt x="1259" y="4305"/>
                    <a:pt x="1318" y="4317"/>
                    <a:pt x="1377" y="4317"/>
                  </a:cubicBezTo>
                  <a:cubicBezTo>
                    <a:pt x="2070" y="4317"/>
                    <a:pt x="2699" y="2677"/>
                    <a:pt x="2892" y="1940"/>
                  </a:cubicBezTo>
                  <a:cubicBezTo>
                    <a:pt x="3082" y="1161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1" name="Google Shape;7801;p26"/>
            <p:cNvSpPr/>
            <p:nvPr/>
          </p:nvSpPr>
          <p:spPr>
            <a:xfrm>
              <a:off x="788363" y="4061025"/>
              <a:ext cx="183100" cy="163325"/>
            </a:xfrm>
            <a:custGeom>
              <a:avLst/>
              <a:gdLst/>
              <a:ahLst/>
              <a:cxnLst/>
              <a:rect l="l" t="t" r="r" b="b"/>
              <a:pathLst>
                <a:path w="7324" h="6533" extrusionOk="0">
                  <a:moveTo>
                    <a:pt x="3262" y="1"/>
                  </a:moveTo>
                  <a:cubicBezTo>
                    <a:pt x="2142" y="1"/>
                    <a:pt x="263" y="2252"/>
                    <a:pt x="134" y="3450"/>
                  </a:cubicBezTo>
                  <a:cubicBezTo>
                    <a:pt x="1" y="4687"/>
                    <a:pt x="895" y="5333"/>
                    <a:pt x="1846" y="6018"/>
                  </a:cubicBezTo>
                  <a:cubicBezTo>
                    <a:pt x="2373" y="6390"/>
                    <a:pt x="3265" y="6532"/>
                    <a:pt x="4092" y="6532"/>
                  </a:cubicBezTo>
                  <a:cubicBezTo>
                    <a:pt x="4787" y="6532"/>
                    <a:pt x="5436" y="6432"/>
                    <a:pt x="5783" y="6284"/>
                  </a:cubicBezTo>
                  <a:cubicBezTo>
                    <a:pt x="6563" y="5923"/>
                    <a:pt x="7324" y="3584"/>
                    <a:pt x="7210" y="2461"/>
                  </a:cubicBezTo>
                  <a:cubicBezTo>
                    <a:pt x="7115" y="1339"/>
                    <a:pt x="4661" y="179"/>
                    <a:pt x="3367" y="8"/>
                  </a:cubicBezTo>
                  <a:cubicBezTo>
                    <a:pt x="3333" y="3"/>
                    <a:pt x="3298" y="1"/>
                    <a:pt x="3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26"/>
            <p:cNvSpPr/>
            <p:nvPr/>
          </p:nvSpPr>
          <p:spPr>
            <a:xfrm>
              <a:off x="876338" y="4093075"/>
              <a:ext cx="77050" cy="108025"/>
            </a:xfrm>
            <a:custGeom>
              <a:avLst/>
              <a:gdLst/>
              <a:ahLst/>
              <a:cxnLst/>
              <a:rect l="l" t="t" r="r" b="b"/>
              <a:pathLst>
                <a:path w="3082" h="4321" extrusionOk="0">
                  <a:moveTo>
                    <a:pt x="1199" y="0"/>
                  </a:moveTo>
                  <a:cubicBezTo>
                    <a:pt x="1" y="0"/>
                    <a:pt x="438" y="3956"/>
                    <a:pt x="1199" y="4280"/>
                  </a:cubicBezTo>
                  <a:cubicBezTo>
                    <a:pt x="1261" y="4308"/>
                    <a:pt x="1323" y="4321"/>
                    <a:pt x="1385" y="4321"/>
                  </a:cubicBezTo>
                  <a:cubicBezTo>
                    <a:pt x="2078" y="4321"/>
                    <a:pt x="2717" y="2675"/>
                    <a:pt x="2892" y="1959"/>
                  </a:cubicBezTo>
                  <a:cubicBezTo>
                    <a:pt x="3082" y="1179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26"/>
            <p:cNvSpPr/>
            <p:nvPr/>
          </p:nvSpPr>
          <p:spPr>
            <a:xfrm>
              <a:off x="1267688" y="4134300"/>
              <a:ext cx="101225" cy="125275"/>
            </a:xfrm>
            <a:custGeom>
              <a:avLst/>
              <a:gdLst/>
              <a:ahLst/>
              <a:cxnLst/>
              <a:rect l="l" t="t" r="r" b="b"/>
              <a:pathLst>
                <a:path w="4049" h="5011" extrusionOk="0">
                  <a:moveTo>
                    <a:pt x="1258" y="1"/>
                  </a:moveTo>
                  <a:cubicBezTo>
                    <a:pt x="1187" y="1"/>
                    <a:pt x="1123" y="15"/>
                    <a:pt x="1066" y="44"/>
                  </a:cubicBezTo>
                  <a:cubicBezTo>
                    <a:pt x="1" y="595"/>
                    <a:pt x="990" y="4266"/>
                    <a:pt x="1713" y="4856"/>
                  </a:cubicBezTo>
                  <a:cubicBezTo>
                    <a:pt x="1847" y="4963"/>
                    <a:pt x="1995" y="5010"/>
                    <a:pt x="2147" y="5010"/>
                  </a:cubicBezTo>
                  <a:cubicBezTo>
                    <a:pt x="2811" y="5010"/>
                    <a:pt x="3566" y="4106"/>
                    <a:pt x="3767" y="3239"/>
                  </a:cubicBezTo>
                  <a:cubicBezTo>
                    <a:pt x="4049" y="2217"/>
                    <a:pt x="2157" y="1"/>
                    <a:pt x="125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26"/>
            <p:cNvSpPr/>
            <p:nvPr/>
          </p:nvSpPr>
          <p:spPr>
            <a:xfrm>
              <a:off x="1193988" y="4102225"/>
              <a:ext cx="198325" cy="188475"/>
            </a:xfrm>
            <a:custGeom>
              <a:avLst/>
              <a:gdLst/>
              <a:ahLst/>
              <a:cxnLst/>
              <a:rect l="l" t="t" r="r" b="b"/>
              <a:pathLst>
                <a:path w="7933" h="7539" extrusionOk="0">
                  <a:moveTo>
                    <a:pt x="3759" y="0"/>
                  </a:moveTo>
                  <a:cubicBezTo>
                    <a:pt x="2430" y="0"/>
                    <a:pt x="72" y="2805"/>
                    <a:pt x="20" y="3800"/>
                  </a:cubicBezTo>
                  <a:cubicBezTo>
                    <a:pt x="0" y="4903"/>
                    <a:pt x="2055" y="7109"/>
                    <a:pt x="3196" y="7490"/>
                  </a:cubicBezTo>
                  <a:cubicBezTo>
                    <a:pt x="3300" y="7523"/>
                    <a:pt x="3412" y="7539"/>
                    <a:pt x="3530" y="7539"/>
                  </a:cubicBezTo>
                  <a:cubicBezTo>
                    <a:pt x="4752" y="7539"/>
                    <a:pt x="6642" y="5842"/>
                    <a:pt x="7266" y="4541"/>
                  </a:cubicBezTo>
                  <a:cubicBezTo>
                    <a:pt x="7932" y="3134"/>
                    <a:pt x="5326" y="699"/>
                    <a:pt x="4090" y="71"/>
                  </a:cubicBezTo>
                  <a:cubicBezTo>
                    <a:pt x="3990" y="23"/>
                    <a:pt x="3879" y="0"/>
                    <a:pt x="3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26"/>
            <p:cNvSpPr/>
            <p:nvPr/>
          </p:nvSpPr>
          <p:spPr>
            <a:xfrm>
              <a:off x="1259613" y="4126700"/>
              <a:ext cx="101250" cy="125000"/>
            </a:xfrm>
            <a:custGeom>
              <a:avLst/>
              <a:gdLst/>
              <a:ahLst/>
              <a:cxnLst/>
              <a:rect l="l" t="t" r="r" b="b"/>
              <a:pathLst>
                <a:path w="4050" h="5000" extrusionOk="0">
                  <a:moveTo>
                    <a:pt x="1277" y="1"/>
                  </a:moveTo>
                  <a:cubicBezTo>
                    <a:pt x="1206" y="1"/>
                    <a:pt x="1142" y="14"/>
                    <a:pt x="1085" y="44"/>
                  </a:cubicBezTo>
                  <a:cubicBezTo>
                    <a:pt x="0" y="595"/>
                    <a:pt x="989" y="4266"/>
                    <a:pt x="1712" y="4837"/>
                  </a:cubicBezTo>
                  <a:cubicBezTo>
                    <a:pt x="1854" y="4949"/>
                    <a:pt x="2008" y="5000"/>
                    <a:pt x="2165" y="5000"/>
                  </a:cubicBezTo>
                  <a:cubicBezTo>
                    <a:pt x="2832" y="5000"/>
                    <a:pt x="3570" y="4101"/>
                    <a:pt x="3786" y="3239"/>
                  </a:cubicBezTo>
                  <a:cubicBezTo>
                    <a:pt x="4050" y="2216"/>
                    <a:pt x="2173" y="1"/>
                    <a:pt x="1277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6" name="Google Shape;7806;p26"/>
            <p:cNvSpPr/>
            <p:nvPr/>
          </p:nvSpPr>
          <p:spPr>
            <a:xfrm>
              <a:off x="1339488" y="4467925"/>
              <a:ext cx="85700" cy="87225"/>
            </a:xfrm>
            <a:custGeom>
              <a:avLst/>
              <a:gdLst/>
              <a:ahLst/>
              <a:cxnLst/>
              <a:rect l="l" t="t" r="r" b="b"/>
              <a:pathLst>
                <a:path w="3428" h="3489" extrusionOk="0">
                  <a:moveTo>
                    <a:pt x="1581" y="0"/>
                  </a:moveTo>
                  <a:cubicBezTo>
                    <a:pt x="1537" y="0"/>
                    <a:pt x="1492" y="4"/>
                    <a:pt x="1446" y="13"/>
                  </a:cubicBezTo>
                  <a:cubicBezTo>
                    <a:pt x="1" y="337"/>
                    <a:pt x="77" y="1706"/>
                    <a:pt x="305" y="2809"/>
                  </a:cubicBezTo>
                  <a:cubicBezTo>
                    <a:pt x="415" y="3299"/>
                    <a:pt x="895" y="3489"/>
                    <a:pt x="1429" y="3489"/>
                  </a:cubicBezTo>
                  <a:cubicBezTo>
                    <a:pt x="2098" y="3489"/>
                    <a:pt x="2852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7" name="Google Shape;7807;p26"/>
            <p:cNvSpPr/>
            <p:nvPr/>
          </p:nvSpPr>
          <p:spPr>
            <a:xfrm>
              <a:off x="1275788" y="4434975"/>
              <a:ext cx="173575" cy="177200"/>
            </a:xfrm>
            <a:custGeom>
              <a:avLst/>
              <a:gdLst/>
              <a:ahLst/>
              <a:cxnLst/>
              <a:rect l="l" t="t" r="r" b="b"/>
              <a:pathLst>
                <a:path w="6943" h="7088" extrusionOk="0">
                  <a:moveTo>
                    <a:pt x="3477" y="1"/>
                  </a:moveTo>
                  <a:cubicBezTo>
                    <a:pt x="1935" y="1"/>
                    <a:pt x="832" y="3189"/>
                    <a:pt x="438" y="4318"/>
                  </a:cubicBezTo>
                  <a:cubicBezTo>
                    <a:pt x="0" y="5497"/>
                    <a:pt x="932" y="6144"/>
                    <a:pt x="2149" y="6943"/>
                  </a:cubicBezTo>
                  <a:cubicBezTo>
                    <a:pt x="2300" y="7042"/>
                    <a:pt x="2468" y="7087"/>
                    <a:pt x="2648" y="7087"/>
                  </a:cubicBezTo>
                  <a:cubicBezTo>
                    <a:pt x="3943" y="7087"/>
                    <a:pt x="5852" y="4756"/>
                    <a:pt x="6353" y="3804"/>
                  </a:cubicBezTo>
                  <a:cubicBezTo>
                    <a:pt x="6943" y="2739"/>
                    <a:pt x="5744" y="533"/>
                    <a:pt x="3766" y="38"/>
                  </a:cubicBezTo>
                  <a:cubicBezTo>
                    <a:pt x="3668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26"/>
            <p:cNvSpPr/>
            <p:nvPr/>
          </p:nvSpPr>
          <p:spPr>
            <a:xfrm>
              <a:off x="1331888" y="4460300"/>
              <a:ext cx="85675" cy="87125"/>
            </a:xfrm>
            <a:custGeom>
              <a:avLst/>
              <a:gdLst/>
              <a:ahLst/>
              <a:cxnLst/>
              <a:rect l="l" t="t" r="r" b="b"/>
              <a:pathLst>
                <a:path w="3427" h="3485" extrusionOk="0">
                  <a:moveTo>
                    <a:pt x="1581" y="1"/>
                  </a:moveTo>
                  <a:cubicBezTo>
                    <a:pt x="1536" y="1"/>
                    <a:pt x="1491" y="5"/>
                    <a:pt x="1446" y="14"/>
                  </a:cubicBezTo>
                  <a:cubicBezTo>
                    <a:pt x="1" y="318"/>
                    <a:pt x="77" y="1707"/>
                    <a:pt x="305" y="2791"/>
                  </a:cubicBezTo>
                  <a:cubicBezTo>
                    <a:pt x="415" y="3290"/>
                    <a:pt x="897" y="3485"/>
                    <a:pt x="1433" y="3485"/>
                  </a:cubicBezTo>
                  <a:cubicBezTo>
                    <a:pt x="2101" y="3485"/>
                    <a:pt x="2852" y="3182"/>
                    <a:pt x="3063" y="2791"/>
                  </a:cubicBezTo>
                  <a:cubicBezTo>
                    <a:pt x="3427" y="2136"/>
                    <a:pt x="2572" y="1"/>
                    <a:pt x="1581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26"/>
            <p:cNvSpPr/>
            <p:nvPr/>
          </p:nvSpPr>
          <p:spPr>
            <a:xfrm>
              <a:off x="954888" y="4580175"/>
              <a:ext cx="111675" cy="69625"/>
            </a:xfrm>
            <a:custGeom>
              <a:avLst/>
              <a:gdLst/>
              <a:ahLst/>
              <a:cxnLst/>
              <a:rect l="l" t="t" r="r" b="b"/>
              <a:pathLst>
                <a:path w="4467" h="2785" extrusionOk="0">
                  <a:moveTo>
                    <a:pt x="1897" y="0"/>
                  </a:moveTo>
                  <a:cubicBezTo>
                    <a:pt x="1" y="0"/>
                    <a:pt x="322" y="1610"/>
                    <a:pt x="910" y="1990"/>
                  </a:cubicBezTo>
                  <a:cubicBezTo>
                    <a:pt x="1351" y="2307"/>
                    <a:pt x="2461" y="2784"/>
                    <a:pt x="3249" y="2784"/>
                  </a:cubicBezTo>
                  <a:cubicBezTo>
                    <a:pt x="3548" y="2784"/>
                    <a:pt x="3801" y="2715"/>
                    <a:pt x="3953" y="2542"/>
                  </a:cubicBezTo>
                  <a:cubicBezTo>
                    <a:pt x="4467" y="1933"/>
                    <a:pt x="3383" y="164"/>
                    <a:pt x="2527" y="50"/>
                  </a:cubicBezTo>
                  <a:cubicBezTo>
                    <a:pt x="2294" y="16"/>
                    <a:pt x="2085" y="0"/>
                    <a:pt x="189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26"/>
            <p:cNvSpPr/>
            <p:nvPr/>
          </p:nvSpPr>
          <p:spPr>
            <a:xfrm>
              <a:off x="894888" y="4549300"/>
              <a:ext cx="194025" cy="146550"/>
            </a:xfrm>
            <a:custGeom>
              <a:avLst/>
              <a:gdLst/>
              <a:ahLst/>
              <a:cxnLst/>
              <a:rect l="l" t="t" r="r" b="b"/>
              <a:pathLst>
                <a:path w="7761" h="5862" extrusionOk="0">
                  <a:moveTo>
                    <a:pt x="3786" y="0"/>
                  </a:moveTo>
                  <a:cubicBezTo>
                    <a:pt x="2104" y="0"/>
                    <a:pt x="1050" y="1049"/>
                    <a:pt x="571" y="2160"/>
                  </a:cubicBezTo>
                  <a:cubicBezTo>
                    <a:pt x="0" y="3549"/>
                    <a:pt x="1180" y="4994"/>
                    <a:pt x="1883" y="5546"/>
                  </a:cubicBezTo>
                  <a:cubicBezTo>
                    <a:pt x="2155" y="5750"/>
                    <a:pt x="2845" y="5861"/>
                    <a:pt x="3635" y="5861"/>
                  </a:cubicBezTo>
                  <a:cubicBezTo>
                    <a:pt x="4835" y="5861"/>
                    <a:pt x="6267" y="5606"/>
                    <a:pt x="6829" y="5032"/>
                  </a:cubicBezTo>
                  <a:cubicBezTo>
                    <a:pt x="7761" y="4062"/>
                    <a:pt x="6258" y="525"/>
                    <a:pt x="5060" y="182"/>
                  </a:cubicBezTo>
                  <a:cubicBezTo>
                    <a:pt x="4601" y="57"/>
                    <a:pt x="4177" y="0"/>
                    <a:pt x="3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26"/>
            <p:cNvSpPr/>
            <p:nvPr/>
          </p:nvSpPr>
          <p:spPr>
            <a:xfrm>
              <a:off x="946888" y="4572575"/>
              <a:ext cx="112075" cy="69400"/>
            </a:xfrm>
            <a:custGeom>
              <a:avLst/>
              <a:gdLst/>
              <a:ahLst/>
              <a:cxnLst/>
              <a:rect l="l" t="t" r="r" b="b"/>
              <a:pathLst>
                <a:path w="4483" h="2776" extrusionOk="0">
                  <a:moveTo>
                    <a:pt x="1908" y="0"/>
                  </a:moveTo>
                  <a:cubicBezTo>
                    <a:pt x="1" y="0"/>
                    <a:pt x="337" y="1609"/>
                    <a:pt x="926" y="1990"/>
                  </a:cubicBezTo>
                  <a:cubicBezTo>
                    <a:pt x="1367" y="2308"/>
                    <a:pt x="2480" y="2775"/>
                    <a:pt x="3269" y="2775"/>
                  </a:cubicBezTo>
                  <a:cubicBezTo>
                    <a:pt x="3566" y="2775"/>
                    <a:pt x="3818" y="2709"/>
                    <a:pt x="3969" y="2542"/>
                  </a:cubicBezTo>
                  <a:cubicBezTo>
                    <a:pt x="4483" y="1914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2" name="Google Shape;7812;p26"/>
            <p:cNvSpPr/>
            <p:nvPr/>
          </p:nvSpPr>
          <p:spPr>
            <a:xfrm>
              <a:off x="723863" y="4302525"/>
              <a:ext cx="71675" cy="89475"/>
            </a:xfrm>
            <a:custGeom>
              <a:avLst/>
              <a:gdLst/>
              <a:ahLst/>
              <a:cxnLst/>
              <a:rect l="l" t="t" r="r" b="b"/>
              <a:pathLst>
                <a:path w="2867" h="3579" extrusionOk="0">
                  <a:moveTo>
                    <a:pt x="716" y="1"/>
                  </a:moveTo>
                  <a:cubicBezTo>
                    <a:pt x="259" y="1"/>
                    <a:pt x="242" y="483"/>
                    <a:pt x="146" y="1113"/>
                  </a:cubicBezTo>
                  <a:cubicBezTo>
                    <a:pt x="1" y="1966"/>
                    <a:pt x="1274" y="3579"/>
                    <a:pt x="1920" y="3579"/>
                  </a:cubicBezTo>
                  <a:cubicBezTo>
                    <a:pt x="1952" y="3579"/>
                    <a:pt x="1982" y="3575"/>
                    <a:pt x="2010" y="3567"/>
                  </a:cubicBezTo>
                  <a:cubicBezTo>
                    <a:pt x="2619" y="3396"/>
                    <a:pt x="2866" y="961"/>
                    <a:pt x="1478" y="238"/>
                  </a:cubicBezTo>
                  <a:cubicBezTo>
                    <a:pt x="1137" y="74"/>
                    <a:pt x="893" y="1"/>
                    <a:pt x="71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3" name="Google Shape;7813;p26"/>
            <p:cNvSpPr/>
            <p:nvPr/>
          </p:nvSpPr>
          <p:spPr>
            <a:xfrm>
              <a:off x="677563" y="4277450"/>
              <a:ext cx="116300" cy="165625"/>
            </a:xfrm>
            <a:custGeom>
              <a:avLst/>
              <a:gdLst/>
              <a:ahLst/>
              <a:cxnLst/>
              <a:rect l="l" t="t" r="r" b="b"/>
              <a:pathLst>
                <a:path w="4652" h="6625" extrusionOk="0">
                  <a:moveTo>
                    <a:pt x="2100" y="1"/>
                  </a:moveTo>
                  <a:cubicBezTo>
                    <a:pt x="1933" y="1"/>
                    <a:pt x="1770" y="26"/>
                    <a:pt x="1618" y="81"/>
                  </a:cubicBezTo>
                  <a:cubicBezTo>
                    <a:pt x="58" y="633"/>
                    <a:pt x="1" y="3505"/>
                    <a:pt x="343" y="5046"/>
                  </a:cubicBezTo>
                  <a:cubicBezTo>
                    <a:pt x="686" y="6624"/>
                    <a:pt x="1865" y="6548"/>
                    <a:pt x="2968" y="6567"/>
                  </a:cubicBezTo>
                  <a:cubicBezTo>
                    <a:pt x="2972" y="6567"/>
                    <a:pt x="2975" y="6567"/>
                    <a:pt x="2979" y="6567"/>
                  </a:cubicBezTo>
                  <a:cubicBezTo>
                    <a:pt x="4055" y="6567"/>
                    <a:pt x="4509" y="3767"/>
                    <a:pt x="4585" y="2440"/>
                  </a:cubicBezTo>
                  <a:cubicBezTo>
                    <a:pt x="4651" y="1242"/>
                    <a:pt x="3263" y="1"/>
                    <a:pt x="2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26"/>
            <p:cNvSpPr/>
            <p:nvPr/>
          </p:nvSpPr>
          <p:spPr>
            <a:xfrm>
              <a:off x="716238" y="4295125"/>
              <a:ext cx="71675" cy="89750"/>
            </a:xfrm>
            <a:custGeom>
              <a:avLst/>
              <a:gdLst/>
              <a:ahLst/>
              <a:cxnLst/>
              <a:rect l="l" t="t" r="r" b="b"/>
              <a:pathLst>
                <a:path w="2867" h="3590" extrusionOk="0">
                  <a:moveTo>
                    <a:pt x="701" y="0"/>
                  </a:moveTo>
                  <a:cubicBezTo>
                    <a:pt x="258" y="0"/>
                    <a:pt x="237" y="484"/>
                    <a:pt x="128" y="1124"/>
                  </a:cubicBezTo>
                  <a:cubicBezTo>
                    <a:pt x="1" y="1976"/>
                    <a:pt x="1274" y="3590"/>
                    <a:pt x="1921" y="3590"/>
                  </a:cubicBezTo>
                  <a:cubicBezTo>
                    <a:pt x="1952" y="3590"/>
                    <a:pt x="1982" y="3586"/>
                    <a:pt x="2011" y="3578"/>
                  </a:cubicBezTo>
                  <a:cubicBezTo>
                    <a:pt x="2600" y="3407"/>
                    <a:pt x="2867" y="953"/>
                    <a:pt x="1459" y="249"/>
                  </a:cubicBezTo>
                  <a:cubicBezTo>
                    <a:pt x="1119" y="76"/>
                    <a:pt x="877" y="0"/>
                    <a:pt x="7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5" name="Google Shape;7815;p26"/>
          <p:cNvGrpSpPr/>
          <p:nvPr/>
        </p:nvGrpSpPr>
        <p:grpSpPr>
          <a:xfrm rot="-6559700">
            <a:off x="140553" y="4482651"/>
            <a:ext cx="1149088" cy="1138579"/>
            <a:chOff x="581988" y="3891200"/>
            <a:chExt cx="945850" cy="937200"/>
          </a:xfrm>
        </p:grpSpPr>
        <p:sp>
          <p:nvSpPr>
            <p:cNvPr id="7816" name="Google Shape;7816;p26"/>
            <p:cNvSpPr/>
            <p:nvPr/>
          </p:nvSpPr>
          <p:spPr>
            <a:xfrm>
              <a:off x="768863" y="3942700"/>
              <a:ext cx="758975" cy="731750"/>
            </a:xfrm>
            <a:custGeom>
              <a:avLst/>
              <a:gdLst/>
              <a:ahLst/>
              <a:cxnLst/>
              <a:rect l="l" t="t" r="r" b="b"/>
              <a:pathLst>
                <a:path w="30359" h="29270" extrusionOk="0">
                  <a:moveTo>
                    <a:pt x="9954" y="0"/>
                  </a:moveTo>
                  <a:cubicBezTo>
                    <a:pt x="7849" y="0"/>
                    <a:pt x="3348" y="2306"/>
                    <a:pt x="1732" y="4684"/>
                  </a:cubicBezTo>
                  <a:cubicBezTo>
                    <a:pt x="96" y="7137"/>
                    <a:pt x="1" y="12444"/>
                    <a:pt x="96" y="14270"/>
                  </a:cubicBezTo>
                  <a:cubicBezTo>
                    <a:pt x="191" y="16096"/>
                    <a:pt x="2455" y="18664"/>
                    <a:pt x="3672" y="20186"/>
                  </a:cubicBezTo>
                  <a:cubicBezTo>
                    <a:pt x="4908" y="21707"/>
                    <a:pt x="7856" y="22639"/>
                    <a:pt x="9587" y="24370"/>
                  </a:cubicBezTo>
                  <a:cubicBezTo>
                    <a:pt x="11318" y="26120"/>
                    <a:pt x="12840" y="28479"/>
                    <a:pt x="14894" y="28479"/>
                  </a:cubicBezTo>
                  <a:cubicBezTo>
                    <a:pt x="16601" y="28479"/>
                    <a:pt x="19127" y="29269"/>
                    <a:pt x="20854" y="29269"/>
                  </a:cubicBezTo>
                  <a:cubicBezTo>
                    <a:pt x="21166" y="29269"/>
                    <a:pt x="21453" y="29244"/>
                    <a:pt x="21704" y="29182"/>
                  </a:cubicBezTo>
                  <a:cubicBezTo>
                    <a:pt x="23358" y="28783"/>
                    <a:pt x="25184" y="27356"/>
                    <a:pt x="26307" y="24903"/>
                  </a:cubicBezTo>
                  <a:cubicBezTo>
                    <a:pt x="27410" y="22449"/>
                    <a:pt x="29559" y="19786"/>
                    <a:pt x="29959" y="16134"/>
                  </a:cubicBezTo>
                  <a:cubicBezTo>
                    <a:pt x="30358" y="12444"/>
                    <a:pt x="28513" y="5368"/>
                    <a:pt x="24975" y="3580"/>
                  </a:cubicBezTo>
                  <a:cubicBezTo>
                    <a:pt x="22921" y="2553"/>
                    <a:pt x="17842" y="1735"/>
                    <a:pt x="16530" y="1735"/>
                  </a:cubicBezTo>
                  <a:cubicBezTo>
                    <a:pt x="15199" y="1735"/>
                    <a:pt x="12155" y="100"/>
                    <a:pt x="10101" y="4"/>
                  </a:cubicBezTo>
                  <a:cubicBezTo>
                    <a:pt x="10053" y="2"/>
                    <a:pt x="10004" y="0"/>
                    <a:pt x="995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26"/>
            <p:cNvSpPr/>
            <p:nvPr/>
          </p:nvSpPr>
          <p:spPr>
            <a:xfrm>
              <a:off x="737588" y="4432250"/>
              <a:ext cx="188425" cy="211700"/>
            </a:xfrm>
            <a:custGeom>
              <a:avLst/>
              <a:gdLst/>
              <a:ahLst/>
              <a:cxnLst/>
              <a:rect l="l" t="t" r="r" b="b"/>
              <a:pathLst>
                <a:path w="7537" h="8468" extrusionOk="0">
                  <a:moveTo>
                    <a:pt x="985" y="0"/>
                  </a:moveTo>
                  <a:cubicBezTo>
                    <a:pt x="0" y="0"/>
                    <a:pt x="860" y="3981"/>
                    <a:pt x="2165" y="4921"/>
                  </a:cubicBezTo>
                  <a:cubicBezTo>
                    <a:pt x="3591" y="5948"/>
                    <a:pt x="4295" y="7888"/>
                    <a:pt x="5627" y="8383"/>
                  </a:cubicBezTo>
                  <a:cubicBezTo>
                    <a:pt x="5778" y="8441"/>
                    <a:pt x="5919" y="8468"/>
                    <a:pt x="6052" y="8468"/>
                  </a:cubicBezTo>
                  <a:cubicBezTo>
                    <a:pt x="7083" y="8468"/>
                    <a:pt x="7537" y="6842"/>
                    <a:pt x="7453" y="5948"/>
                  </a:cubicBezTo>
                  <a:cubicBezTo>
                    <a:pt x="7339" y="4921"/>
                    <a:pt x="2013" y="546"/>
                    <a:pt x="1309" y="109"/>
                  </a:cubicBezTo>
                  <a:cubicBezTo>
                    <a:pt x="1184" y="35"/>
                    <a:pt x="1077" y="0"/>
                    <a:pt x="98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26"/>
            <p:cNvSpPr/>
            <p:nvPr/>
          </p:nvSpPr>
          <p:spPr>
            <a:xfrm>
              <a:off x="1096988" y="4029250"/>
              <a:ext cx="78250" cy="70850"/>
            </a:xfrm>
            <a:custGeom>
              <a:avLst/>
              <a:gdLst/>
              <a:ahLst/>
              <a:cxnLst/>
              <a:rect l="l" t="t" r="r" b="b"/>
              <a:pathLst>
                <a:path w="3130" h="2834" extrusionOk="0">
                  <a:moveTo>
                    <a:pt x="1154" y="1"/>
                  </a:moveTo>
                  <a:cubicBezTo>
                    <a:pt x="1125" y="1"/>
                    <a:pt x="1095" y="2"/>
                    <a:pt x="1065" y="4"/>
                  </a:cubicBezTo>
                  <a:cubicBezTo>
                    <a:pt x="0" y="99"/>
                    <a:pt x="190" y="2420"/>
                    <a:pt x="761" y="2762"/>
                  </a:cubicBezTo>
                  <a:cubicBezTo>
                    <a:pt x="844" y="2812"/>
                    <a:pt x="939" y="2834"/>
                    <a:pt x="1043" y="2834"/>
                  </a:cubicBezTo>
                  <a:cubicBezTo>
                    <a:pt x="1656" y="2834"/>
                    <a:pt x="2558" y="2068"/>
                    <a:pt x="2834" y="1678"/>
                  </a:cubicBezTo>
                  <a:cubicBezTo>
                    <a:pt x="3130" y="1216"/>
                    <a:pt x="2152" y="1"/>
                    <a:pt x="115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26"/>
            <p:cNvSpPr/>
            <p:nvPr/>
          </p:nvSpPr>
          <p:spPr>
            <a:xfrm>
              <a:off x="1089838" y="4021700"/>
              <a:ext cx="78325" cy="71275"/>
            </a:xfrm>
            <a:custGeom>
              <a:avLst/>
              <a:gdLst/>
              <a:ahLst/>
              <a:cxnLst/>
              <a:rect l="l" t="t" r="r" b="b"/>
              <a:pathLst>
                <a:path w="3133" h="2851" extrusionOk="0">
                  <a:moveTo>
                    <a:pt x="1133" y="0"/>
                  </a:moveTo>
                  <a:cubicBezTo>
                    <a:pt x="1111" y="0"/>
                    <a:pt x="1088" y="1"/>
                    <a:pt x="1066" y="2"/>
                  </a:cubicBezTo>
                  <a:cubicBezTo>
                    <a:pt x="1" y="78"/>
                    <a:pt x="191" y="2418"/>
                    <a:pt x="762" y="2779"/>
                  </a:cubicBezTo>
                  <a:cubicBezTo>
                    <a:pt x="845" y="2829"/>
                    <a:pt x="940" y="2851"/>
                    <a:pt x="1044" y="2851"/>
                  </a:cubicBezTo>
                  <a:cubicBezTo>
                    <a:pt x="1657" y="2851"/>
                    <a:pt x="2559" y="2085"/>
                    <a:pt x="2835" y="1695"/>
                  </a:cubicBezTo>
                  <a:cubicBezTo>
                    <a:pt x="3133" y="1230"/>
                    <a:pt x="2138" y="0"/>
                    <a:pt x="113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26"/>
            <p:cNvSpPr/>
            <p:nvPr/>
          </p:nvSpPr>
          <p:spPr>
            <a:xfrm>
              <a:off x="1116488" y="4334275"/>
              <a:ext cx="89950" cy="95275"/>
            </a:xfrm>
            <a:custGeom>
              <a:avLst/>
              <a:gdLst/>
              <a:ahLst/>
              <a:cxnLst/>
              <a:rect l="l" t="t" r="r" b="b"/>
              <a:pathLst>
                <a:path w="3598" h="3811" extrusionOk="0">
                  <a:moveTo>
                    <a:pt x="1537" y="0"/>
                  </a:moveTo>
                  <a:cubicBezTo>
                    <a:pt x="1500" y="0"/>
                    <a:pt x="1463" y="5"/>
                    <a:pt x="1427" y="15"/>
                  </a:cubicBezTo>
                  <a:cubicBezTo>
                    <a:pt x="0" y="414"/>
                    <a:pt x="970" y="3248"/>
                    <a:pt x="1427" y="3686"/>
                  </a:cubicBezTo>
                  <a:cubicBezTo>
                    <a:pt x="1522" y="3773"/>
                    <a:pt x="1640" y="3811"/>
                    <a:pt x="1770" y="3811"/>
                  </a:cubicBezTo>
                  <a:cubicBezTo>
                    <a:pt x="2262" y="3811"/>
                    <a:pt x="2933" y="3270"/>
                    <a:pt x="3234" y="2849"/>
                  </a:cubicBezTo>
                  <a:cubicBezTo>
                    <a:pt x="3598" y="2339"/>
                    <a:pt x="2376" y="0"/>
                    <a:pt x="153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821;p26"/>
            <p:cNvSpPr/>
            <p:nvPr/>
          </p:nvSpPr>
          <p:spPr>
            <a:xfrm>
              <a:off x="1108863" y="4326600"/>
              <a:ext cx="89950" cy="95100"/>
            </a:xfrm>
            <a:custGeom>
              <a:avLst/>
              <a:gdLst/>
              <a:ahLst/>
              <a:cxnLst/>
              <a:rect l="l" t="t" r="r" b="b"/>
              <a:pathLst>
                <a:path w="3598" h="3804" extrusionOk="0">
                  <a:moveTo>
                    <a:pt x="1546" y="0"/>
                  </a:moveTo>
                  <a:cubicBezTo>
                    <a:pt x="1505" y="0"/>
                    <a:pt x="1466" y="6"/>
                    <a:pt x="1427" y="17"/>
                  </a:cubicBezTo>
                  <a:cubicBezTo>
                    <a:pt x="1" y="417"/>
                    <a:pt x="1009" y="3251"/>
                    <a:pt x="1427" y="3669"/>
                  </a:cubicBezTo>
                  <a:cubicBezTo>
                    <a:pt x="1526" y="3764"/>
                    <a:pt x="1648" y="3804"/>
                    <a:pt x="1783" y="3804"/>
                  </a:cubicBezTo>
                  <a:cubicBezTo>
                    <a:pt x="2275" y="3804"/>
                    <a:pt x="2936" y="3269"/>
                    <a:pt x="3234" y="2851"/>
                  </a:cubicBezTo>
                  <a:cubicBezTo>
                    <a:pt x="3597" y="2343"/>
                    <a:pt x="2385" y="0"/>
                    <a:pt x="154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2" name="Google Shape;7822;p26"/>
            <p:cNvSpPr/>
            <p:nvPr/>
          </p:nvSpPr>
          <p:spPr>
            <a:xfrm>
              <a:off x="1176813" y="4593625"/>
              <a:ext cx="45725" cy="33950"/>
            </a:xfrm>
            <a:custGeom>
              <a:avLst/>
              <a:gdLst/>
              <a:ahLst/>
              <a:cxnLst/>
              <a:rect l="l" t="t" r="r" b="b"/>
              <a:pathLst>
                <a:path w="1829" h="1358" extrusionOk="0">
                  <a:moveTo>
                    <a:pt x="798" y="1"/>
                  </a:moveTo>
                  <a:cubicBezTo>
                    <a:pt x="0" y="1"/>
                    <a:pt x="457" y="1357"/>
                    <a:pt x="897" y="1357"/>
                  </a:cubicBezTo>
                  <a:cubicBezTo>
                    <a:pt x="1353" y="1357"/>
                    <a:pt x="1829" y="121"/>
                    <a:pt x="897" y="7"/>
                  </a:cubicBezTo>
                  <a:cubicBezTo>
                    <a:pt x="862" y="3"/>
                    <a:pt x="829" y="1"/>
                    <a:pt x="79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823;p26"/>
            <p:cNvSpPr/>
            <p:nvPr/>
          </p:nvSpPr>
          <p:spPr>
            <a:xfrm>
              <a:off x="1169313" y="4586025"/>
              <a:ext cx="45150" cy="33950"/>
            </a:xfrm>
            <a:custGeom>
              <a:avLst/>
              <a:gdLst/>
              <a:ahLst/>
              <a:cxnLst/>
              <a:rect l="l" t="t" r="r" b="b"/>
              <a:pathLst>
                <a:path w="1806" h="1358" extrusionOk="0">
                  <a:moveTo>
                    <a:pt x="795" y="0"/>
                  </a:moveTo>
                  <a:cubicBezTo>
                    <a:pt x="1" y="0"/>
                    <a:pt x="447" y="1357"/>
                    <a:pt x="884" y="1357"/>
                  </a:cubicBezTo>
                  <a:cubicBezTo>
                    <a:pt x="887" y="1357"/>
                    <a:pt x="889" y="1357"/>
                    <a:pt x="892" y="1357"/>
                  </a:cubicBezTo>
                  <a:cubicBezTo>
                    <a:pt x="1330" y="1357"/>
                    <a:pt x="1805" y="121"/>
                    <a:pt x="892" y="7"/>
                  </a:cubicBezTo>
                  <a:cubicBezTo>
                    <a:pt x="858" y="2"/>
                    <a:pt x="825" y="0"/>
                    <a:pt x="79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26"/>
            <p:cNvSpPr/>
            <p:nvPr/>
          </p:nvSpPr>
          <p:spPr>
            <a:xfrm>
              <a:off x="931138" y="4399250"/>
              <a:ext cx="46025" cy="40150"/>
            </a:xfrm>
            <a:custGeom>
              <a:avLst/>
              <a:gdLst/>
              <a:ahLst/>
              <a:cxnLst/>
              <a:rect l="l" t="t" r="r" b="b"/>
              <a:pathLst>
                <a:path w="1841" h="1606" extrusionOk="0">
                  <a:moveTo>
                    <a:pt x="760" y="1"/>
                  </a:moveTo>
                  <a:cubicBezTo>
                    <a:pt x="0" y="1"/>
                    <a:pt x="71" y="592"/>
                    <a:pt x="34" y="1201"/>
                  </a:cubicBezTo>
                  <a:cubicBezTo>
                    <a:pt x="5" y="1513"/>
                    <a:pt x="231" y="1605"/>
                    <a:pt x="523" y="1605"/>
                  </a:cubicBezTo>
                  <a:cubicBezTo>
                    <a:pt x="799" y="1605"/>
                    <a:pt x="1134" y="1523"/>
                    <a:pt x="1365" y="1467"/>
                  </a:cubicBezTo>
                  <a:cubicBezTo>
                    <a:pt x="1841" y="1334"/>
                    <a:pt x="1708" y="59"/>
                    <a:pt x="833" y="2"/>
                  </a:cubicBezTo>
                  <a:cubicBezTo>
                    <a:pt x="808" y="1"/>
                    <a:pt x="784" y="1"/>
                    <a:pt x="76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26"/>
            <p:cNvSpPr/>
            <p:nvPr/>
          </p:nvSpPr>
          <p:spPr>
            <a:xfrm>
              <a:off x="923413" y="4391675"/>
              <a:ext cx="45675" cy="40050"/>
            </a:xfrm>
            <a:custGeom>
              <a:avLst/>
              <a:gdLst/>
              <a:ahLst/>
              <a:cxnLst/>
              <a:rect l="l" t="t" r="r" b="b"/>
              <a:pathLst>
                <a:path w="1827" h="1602" extrusionOk="0">
                  <a:moveTo>
                    <a:pt x="799" y="1"/>
                  </a:moveTo>
                  <a:cubicBezTo>
                    <a:pt x="3" y="1"/>
                    <a:pt x="76" y="582"/>
                    <a:pt x="20" y="1199"/>
                  </a:cubicBezTo>
                  <a:cubicBezTo>
                    <a:pt x="0" y="1508"/>
                    <a:pt x="230" y="1601"/>
                    <a:pt x="518" y="1601"/>
                  </a:cubicBezTo>
                  <a:cubicBezTo>
                    <a:pt x="799" y="1601"/>
                    <a:pt x="1135" y="1512"/>
                    <a:pt x="1351" y="1447"/>
                  </a:cubicBezTo>
                  <a:cubicBezTo>
                    <a:pt x="1827" y="1333"/>
                    <a:pt x="1713" y="58"/>
                    <a:pt x="838" y="1"/>
                  </a:cubicBezTo>
                  <a:cubicBezTo>
                    <a:pt x="824" y="1"/>
                    <a:pt x="811" y="1"/>
                    <a:pt x="79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826;p26"/>
            <p:cNvSpPr/>
            <p:nvPr/>
          </p:nvSpPr>
          <p:spPr>
            <a:xfrm>
              <a:off x="834963" y="4075850"/>
              <a:ext cx="183100" cy="163575"/>
            </a:xfrm>
            <a:custGeom>
              <a:avLst/>
              <a:gdLst/>
              <a:ahLst/>
              <a:cxnLst/>
              <a:rect l="l" t="t" r="r" b="b"/>
              <a:pathLst>
                <a:path w="7324" h="6543" extrusionOk="0">
                  <a:moveTo>
                    <a:pt x="3268" y="0"/>
                  </a:moveTo>
                  <a:cubicBezTo>
                    <a:pt x="2133" y="0"/>
                    <a:pt x="226" y="2277"/>
                    <a:pt x="115" y="3466"/>
                  </a:cubicBezTo>
                  <a:cubicBezTo>
                    <a:pt x="1" y="4683"/>
                    <a:pt x="876" y="5330"/>
                    <a:pt x="1827" y="6015"/>
                  </a:cubicBezTo>
                  <a:cubicBezTo>
                    <a:pt x="2352" y="6396"/>
                    <a:pt x="3247" y="6543"/>
                    <a:pt x="4077" y="6543"/>
                  </a:cubicBezTo>
                  <a:cubicBezTo>
                    <a:pt x="4778" y="6543"/>
                    <a:pt x="5435" y="6438"/>
                    <a:pt x="5783" y="6281"/>
                  </a:cubicBezTo>
                  <a:cubicBezTo>
                    <a:pt x="6563" y="5920"/>
                    <a:pt x="7324" y="3580"/>
                    <a:pt x="7210" y="2458"/>
                  </a:cubicBezTo>
                  <a:cubicBezTo>
                    <a:pt x="7115" y="1336"/>
                    <a:pt x="4661" y="175"/>
                    <a:pt x="3348" y="4"/>
                  </a:cubicBezTo>
                  <a:cubicBezTo>
                    <a:pt x="3322" y="2"/>
                    <a:pt x="3295" y="0"/>
                    <a:pt x="32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827;p26"/>
            <p:cNvSpPr/>
            <p:nvPr/>
          </p:nvSpPr>
          <p:spPr>
            <a:xfrm>
              <a:off x="922463" y="4108750"/>
              <a:ext cx="76575" cy="108050"/>
            </a:xfrm>
            <a:custGeom>
              <a:avLst/>
              <a:gdLst/>
              <a:ahLst/>
              <a:cxnLst/>
              <a:rect l="l" t="t" r="r" b="b"/>
              <a:pathLst>
                <a:path w="3063" h="4322" extrusionOk="0">
                  <a:moveTo>
                    <a:pt x="1180" y="1"/>
                  </a:moveTo>
                  <a:cubicBezTo>
                    <a:pt x="1" y="1"/>
                    <a:pt x="419" y="3957"/>
                    <a:pt x="1180" y="4280"/>
                  </a:cubicBezTo>
                  <a:cubicBezTo>
                    <a:pt x="1242" y="4308"/>
                    <a:pt x="1304" y="4322"/>
                    <a:pt x="1366" y="4322"/>
                  </a:cubicBezTo>
                  <a:cubicBezTo>
                    <a:pt x="2059" y="4322"/>
                    <a:pt x="2698" y="2676"/>
                    <a:pt x="2873" y="1960"/>
                  </a:cubicBezTo>
                  <a:cubicBezTo>
                    <a:pt x="3063" y="1161"/>
                    <a:pt x="2036" y="1"/>
                    <a:pt x="118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26"/>
            <p:cNvSpPr/>
            <p:nvPr/>
          </p:nvSpPr>
          <p:spPr>
            <a:xfrm>
              <a:off x="827363" y="4068225"/>
              <a:ext cx="182625" cy="163450"/>
            </a:xfrm>
            <a:custGeom>
              <a:avLst/>
              <a:gdLst/>
              <a:ahLst/>
              <a:cxnLst/>
              <a:rect l="l" t="t" r="r" b="b"/>
              <a:pathLst>
                <a:path w="7305" h="6538" extrusionOk="0">
                  <a:moveTo>
                    <a:pt x="3268" y="1"/>
                  </a:moveTo>
                  <a:cubicBezTo>
                    <a:pt x="2133" y="1"/>
                    <a:pt x="226" y="2278"/>
                    <a:pt x="115" y="3448"/>
                  </a:cubicBezTo>
                  <a:cubicBezTo>
                    <a:pt x="0" y="4684"/>
                    <a:pt x="875" y="5331"/>
                    <a:pt x="1826" y="6016"/>
                  </a:cubicBezTo>
                  <a:cubicBezTo>
                    <a:pt x="2357" y="6390"/>
                    <a:pt x="3259" y="6537"/>
                    <a:pt x="4091" y="6537"/>
                  </a:cubicBezTo>
                  <a:cubicBezTo>
                    <a:pt x="4779" y="6537"/>
                    <a:pt x="5419" y="6437"/>
                    <a:pt x="5764" y="6282"/>
                  </a:cubicBezTo>
                  <a:cubicBezTo>
                    <a:pt x="6563" y="5920"/>
                    <a:pt x="7304" y="3581"/>
                    <a:pt x="7190" y="2459"/>
                  </a:cubicBezTo>
                  <a:cubicBezTo>
                    <a:pt x="7095" y="1336"/>
                    <a:pt x="4661" y="176"/>
                    <a:pt x="3348" y="5"/>
                  </a:cubicBezTo>
                  <a:cubicBezTo>
                    <a:pt x="3322" y="2"/>
                    <a:pt x="3295" y="1"/>
                    <a:pt x="326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829;p26"/>
            <p:cNvSpPr/>
            <p:nvPr/>
          </p:nvSpPr>
          <p:spPr>
            <a:xfrm>
              <a:off x="914388" y="4101150"/>
              <a:ext cx="77050" cy="107950"/>
            </a:xfrm>
            <a:custGeom>
              <a:avLst/>
              <a:gdLst/>
              <a:ahLst/>
              <a:cxnLst/>
              <a:rect l="l" t="t" r="r" b="b"/>
              <a:pathLst>
                <a:path w="3082" h="4318" extrusionOk="0">
                  <a:moveTo>
                    <a:pt x="1199" y="0"/>
                  </a:moveTo>
                  <a:cubicBezTo>
                    <a:pt x="0" y="0"/>
                    <a:pt x="438" y="3938"/>
                    <a:pt x="1199" y="4280"/>
                  </a:cubicBezTo>
                  <a:cubicBezTo>
                    <a:pt x="1258" y="4305"/>
                    <a:pt x="1318" y="4317"/>
                    <a:pt x="1377" y="4317"/>
                  </a:cubicBezTo>
                  <a:cubicBezTo>
                    <a:pt x="2072" y="4317"/>
                    <a:pt x="2716" y="2677"/>
                    <a:pt x="2891" y="1940"/>
                  </a:cubicBezTo>
                  <a:cubicBezTo>
                    <a:pt x="3082" y="1161"/>
                    <a:pt x="2054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0" name="Google Shape;7830;p26"/>
            <p:cNvSpPr/>
            <p:nvPr/>
          </p:nvSpPr>
          <p:spPr>
            <a:xfrm>
              <a:off x="1239638" y="4117700"/>
              <a:ext cx="198325" cy="188700"/>
            </a:xfrm>
            <a:custGeom>
              <a:avLst/>
              <a:gdLst/>
              <a:ahLst/>
              <a:cxnLst/>
              <a:rect l="l" t="t" r="r" b="b"/>
              <a:pathLst>
                <a:path w="7933" h="7548" extrusionOk="0">
                  <a:moveTo>
                    <a:pt x="3740" y="0"/>
                  </a:moveTo>
                  <a:cubicBezTo>
                    <a:pt x="2408" y="0"/>
                    <a:pt x="72" y="2801"/>
                    <a:pt x="20" y="3808"/>
                  </a:cubicBezTo>
                  <a:cubicBezTo>
                    <a:pt x="0" y="4892"/>
                    <a:pt x="2074" y="7099"/>
                    <a:pt x="3215" y="7498"/>
                  </a:cubicBezTo>
                  <a:cubicBezTo>
                    <a:pt x="3317" y="7532"/>
                    <a:pt x="3427" y="7548"/>
                    <a:pt x="3544" y="7548"/>
                  </a:cubicBezTo>
                  <a:cubicBezTo>
                    <a:pt x="4752" y="7548"/>
                    <a:pt x="6642" y="5851"/>
                    <a:pt x="7266" y="4550"/>
                  </a:cubicBezTo>
                  <a:cubicBezTo>
                    <a:pt x="7932" y="3143"/>
                    <a:pt x="5326" y="689"/>
                    <a:pt x="4090" y="80"/>
                  </a:cubicBezTo>
                  <a:cubicBezTo>
                    <a:pt x="3984" y="26"/>
                    <a:pt x="3867" y="0"/>
                    <a:pt x="3740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831;p26"/>
            <p:cNvSpPr/>
            <p:nvPr/>
          </p:nvSpPr>
          <p:spPr>
            <a:xfrm>
              <a:off x="1305738" y="4142300"/>
              <a:ext cx="101250" cy="124875"/>
            </a:xfrm>
            <a:custGeom>
              <a:avLst/>
              <a:gdLst/>
              <a:ahLst/>
              <a:cxnLst/>
              <a:rect l="l" t="t" r="r" b="b"/>
              <a:pathLst>
                <a:path w="4050" h="4995" extrusionOk="0">
                  <a:moveTo>
                    <a:pt x="1266" y="1"/>
                  </a:moveTo>
                  <a:cubicBezTo>
                    <a:pt x="1192" y="1"/>
                    <a:pt x="1125" y="16"/>
                    <a:pt x="1066" y="47"/>
                  </a:cubicBezTo>
                  <a:cubicBezTo>
                    <a:pt x="0" y="561"/>
                    <a:pt x="989" y="4251"/>
                    <a:pt x="1712" y="4840"/>
                  </a:cubicBezTo>
                  <a:cubicBezTo>
                    <a:pt x="1847" y="4947"/>
                    <a:pt x="1994" y="4994"/>
                    <a:pt x="2147" y="4994"/>
                  </a:cubicBezTo>
                  <a:cubicBezTo>
                    <a:pt x="2811" y="4994"/>
                    <a:pt x="3569" y="4090"/>
                    <a:pt x="3786" y="3224"/>
                  </a:cubicBezTo>
                  <a:cubicBezTo>
                    <a:pt x="4049" y="2222"/>
                    <a:pt x="2168" y="1"/>
                    <a:pt x="126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26"/>
            <p:cNvSpPr/>
            <p:nvPr/>
          </p:nvSpPr>
          <p:spPr>
            <a:xfrm>
              <a:off x="1232038" y="4109825"/>
              <a:ext cx="198300" cy="188500"/>
            </a:xfrm>
            <a:custGeom>
              <a:avLst/>
              <a:gdLst/>
              <a:ahLst/>
              <a:cxnLst/>
              <a:rect l="l" t="t" r="r" b="b"/>
              <a:pathLst>
                <a:path w="7932" h="7540" extrusionOk="0">
                  <a:moveTo>
                    <a:pt x="3759" y="1"/>
                  </a:moveTo>
                  <a:cubicBezTo>
                    <a:pt x="2430" y="1"/>
                    <a:pt x="72" y="2805"/>
                    <a:pt x="19" y="3800"/>
                  </a:cubicBezTo>
                  <a:cubicBezTo>
                    <a:pt x="0" y="4903"/>
                    <a:pt x="2054" y="7110"/>
                    <a:pt x="3196" y="7490"/>
                  </a:cubicBezTo>
                  <a:cubicBezTo>
                    <a:pt x="3299" y="7523"/>
                    <a:pt x="3411" y="7539"/>
                    <a:pt x="3529" y="7539"/>
                  </a:cubicBezTo>
                  <a:cubicBezTo>
                    <a:pt x="4752" y="7539"/>
                    <a:pt x="6642" y="5843"/>
                    <a:pt x="7266" y="4542"/>
                  </a:cubicBezTo>
                  <a:cubicBezTo>
                    <a:pt x="7932" y="3134"/>
                    <a:pt x="5326" y="700"/>
                    <a:pt x="4090" y="72"/>
                  </a:cubicBezTo>
                  <a:cubicBezTo>
                    <a:pt x="3989" y="23"/>
                    <a:pt x="3878" y="1"/>
                    <a:pt x="3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26"/>
            <p:cNvSpPr/>
            <p:nvPr/>
          </p:nvSpPr>
          <p:spPr>
            <a:xfrm>
              <a:off x="1298138" y="4134300"/>
              <a:ext cx="100775" cy="125275"/>
            </a:xfrm>
            <a:custGeom>
              <a:avLst/>
              <a:gdLst/>
              <a:ahLst/>
              <a:cxnLst/>
              <a:rect l="l" t="t" r="r" b="b"/>
              <a:pathLst>
                <a:path w="4031" h="5011" extrusionOk="0">
                  <a:moveTo>
                    <a:pt x="1257" y="1"/>
                  </a:moveTo>
                  <a:cubicBezTo>
                    <a:pt x="1187" y="1"/>
                    <a:pt x="1122" y="15"/>
                    <a:pt x="1065" y="44"/>
                  </a:cubicBezTo>
                  <a:cubicBezTo>
                    <a:pt x="0" y="595"/>
                    <a:pt x="989" y="4266"/>
                    <a:pt x="1712" y="4856"/>
                  </a:cubicBezTo>
                  <a:cubicBezTo>
                    <a:pt x="1847" y="4963"/>
                    <a:pt x="1993" y="5010"/>
                    <a:pt x="2145" y="5010"/>
                  </a:cubicBezTo>
                  <a:cubicBezTo>
                    <a:pt x="2804" y="5010"/>
                    <a:pt x="3550" y="4106"/>
                    <a:pt x="3766" y="3239"/>
                  </a:cubicBezTo>
                  <a:cubicBezTo>
                    <a:pt x="4031" y="2217"/>
                    <a:pt x="2154" y="1"/>
                    <a:pt x="12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26"/>
            <p:cNvSpPr/>
            <p:nvPr/>
          </p:nvSpPr>
          <p:spPr>
            <a:xfrm>
              <a:off x="1377538" y="4475950"/>
              <a:ext cx="85650" cy="87025"/>
            </a:xfrm>
            <a:custGeom>
              <a:avLst/>
              <a:gdLst/>
              <a:ahLst/>
              <a:cxnLst/>
              <a:rect l="l" t="t" r="r" b="b"/>
              <a:pathLst>
                <a:path w="3426" h="3481" extrusionOk="0">
                  <a:moveTo>
                    <a:pt x="1591" y="0"/>
                  </a:moveTo>
                  <a:cubicBezTo>
                    <a:pt x="1543" y="0"/>
                    <a:pt x="1495" y="5"/>
                    <a:pt x="1446" y="16"/>
                  </a:cubicBezTo>
                  <a:cubicBezTo>
                    <a:pt x="1" y="320"/>
                    <a:pt x="77" y="1671"/>
                    <a:pt x="305" y="2793"/>
                  </a:cubicBezTo>
                  <a:cubicBezTo>
                    <a:pt x="414" y="3289"/>
                    <a:pt x="891" y="3480"/>
                    <a:pt x="1422" y="3480"/>
                  </a:cubicBezTo>
                  <a:cubicBezTo>
                    <a:pt x="2093" y="3480"/>
                    <a:pt x="2851" y="3175"/>
                    <a:pt x="3063" y="2793"/>
                  </a:cubicBezTo>
                  <a:cubicBezTo>
                    <a:pt x="3426" y="2140"/>
                    <a:pt x="2578" y="0"/>
                    <a:pt x="15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5" name="Google Shape;7835;p26"/>
            <p:cNvSpPr/>
            <p:nvPr/>
          </p:nvSpPr>
          <p:spPr>
            <a:xfrm>
              <a:off x="1313813" y="4442575"/>
              <a:ext cx="173600" cy="177525"/>
            </a:xfrm>
            <a:custGeom>
              <a:avLst/>
              <a:gdLst/>
              <a:ahLst/>
              <a:cxnLst/>
              <a:rect l="l" t="t" r="r" b="b"/>
              <a:pathLst>
                <a:path w="6944" h="7101" extrusionOk="0">
                  <a:moveTo>
                    <a:pt x="3477" y="1"/>
                  </a:moveTo>
                  <a:cubicBezTo>
                    <a:pt x="1936" y="1"/>
                    <a:pt x="832" y="3189"/>
                    <a:pt x="438" y="4318"/>
                  </a:cubicBezTo>
                  <a:cubicBezTo>
                    <a:pt x="1" y="5497"/>
                    <a:pt x="933" y="6144"/>
                    <a:pt x="2150" y="6962"/>
                  </a:cubicBezTo>
                  <a:cubicBezTo>
                    <a:pt x="2298" y="7057"/>
                    <a:pt x="2462" y="7100"/>
                    <a:pt x="2638" y="7100"/>
                  </a:cubicBezTo>
                  <a:cubicBezTo>
                    <a:pt x="3933" y="7100"/>
                    <a:pt x="5851" y="4761"/>
                    <a:pt x="6354" y="3823"/>
                  </a:cubicBezTo>
                  <a:cubicBezTo>
                    <a:pt x="6943" y="2739"/>
                    <a:pt x="5745" y="533"/>
                    <a:pt x="3767" y="38"/>
                  </a:cubicBezTo>
                  <a:cubicBezTo>
                    <a:pt x="3669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6" name="Google Shape;7836;p26"/>
            <p:cNvSpPr/>
            <p:nvPr/>
          </p:nvSpPr>
          <p:spPr>
            <a:xfrm>
              <a:off x="1369938" y="4467925"/>
              <a:ext cx="85675" cy="87225"/>
            </a:xfrm>
            <a:custGeom>
              <a:avLst/>
              <a:gdLst/>
              <a:ahLst/>
              <a:cxnLst/>
              <a:rect l="l" t="t" r="r" b="b"/>
              <a:pathLst>
                <a:path w="3427" h="3489" extrusionOk="0">
                  <a:moveTo>
                    <a:pt x="1581" y="0"/>
                  </a:moveTo>
                  <a:cubicBezTo>
                    <a:pt x="1536" y="0"/>
                    <a:pt x="1491" y="4"/>
                    <a:pt x="1446" y="13"/>
                  </a:cubicBezTo>
                  <a:cubicBezTo>
                    <a:pt x="0" y="337"/>
                    <a:pt x="76" y="1706"/>
                    <a:pt x="305" y="2809"/>
                  </a:cubicBezTo>
                  <a:cubicBezTo>
                    <a:pt x="414" y="3299"/>
                    <a:pt x="895" y="3489"/>
                    <a:pt x="1429" y="3489"/>
                  </a:cubicBezTo>
                  <a:cubicBezTo>
                    <a:pt x="2098" y="3489"/>
                    <a:pt x="2851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7" name="Google Shape;7837;p26"/>
            <p:cNvSpPr/>
            <p:nvPr/>
          </p:nvSpPr>
          <p:spPr>
            <a:xfrm>
              <a:off x="941488" y="4564475"/>
              <a:ext cx="193550" cy="146275"/>
            </a:xfrm>
            <a:custGeom>
              <a:avLst/>
              <a:gdLst/>
              <a:ahLst/>
              <a:cxnLst/>
              <a:rect l="l" t="t" r="r" b="b"/>
              <a:pathLst>
                <a:path w="7742" h="5851" extrusionOk="0">
                  <a:moveTo>
                    <a:pt x="3766" y="0"/>
                  </a:moveTo>
                  <a:cubicBezTo>
                    <a:pt x="2081" y="0"/>
                    <a:pt x="1033" y="1034"/>
                    <a:pt x="571" y="2143"/>
                  </a:cubicBezTo>
                  <a:cubicBezTo>
                    <a:pt x="0" y="3531"/>
                    <a:pt x="1180" y="4977"/>
                    <a:pt x="1864" y="5529"/>
                  </a:cubicBezTo>
                  <a:cubicBezTo>
                    <a:pt x="2149" y="5736"/>
                    <a:pt x="2861" y="5850"/>
                    <a:pt x="3669" y="5850"/>
                  </a:cubicBezTo>
                  <a:cubicBezTo>
                    <a:pt x="4863" y="5850"/>
                    <a:pt x="6266" y="5601"/>
                    <a:pt x="6810" y="5034"/>
                  </a:cubicBezTo>
                  <a:cubicBezTo>
                    <a:pt x="7742" y="4045"/>
                    <a:pt x="6239" y="507"/>
                    <a:pt x="5060" y="184"/>
                  </a:cubicBezTo>
                  <a:cubicBezTo>
                    <a:pt x="4593" y="57"/>
                    <a:pt x="4162" y="0"/>
                    <a:pt x="37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8" name="Google Shape;7838;p26"/>
            <p:cNvSpPr/>
            <p:nvPr/>
          </p:nvSpPr>
          <p:spPr>
            <a:xfrm>
              <a:off x="992988" y="4587675"/>
              <a:ext cx="111625" cy="69725"/>
            </a:xfrm>
            <a:custGeom>
              <a:avLst/>
              <a:gdLst/>
              <a:ahLst/>
              <a:cxnLst/>
              <a:rect l="l" t="t" r="r" b="b"/>
              <a:pathLst>
                <a:path w="4465" h="2789" extrusionOk="0">
                  <a:moveTo>
                    <a:pt x="1875" y="0"/>
                  </a:moveTo>
                  <a:cubicBezTo>
                    <a:pt x="1" y="0"/>
                    <a:pt x="321" y="1617"/>
                    <a:pt x="908" y="2014"/>
                  </a:cubicBezTo>
                  <a:cubicBezTo>
                    <a:pt x="1348" y="2317"/>
                    <a:pt x="2456" y="2789"/>
                    <a:pt x="3244" y="2789"/>
                  </a:cubicBezTo>
                  <a:cubicBezTo>
                    <a:pt x="3544" y="2789"/>
                    <a:pt x="3799" y="2720"/>
                    <a:pt x="3951" y="2546"/>
                  </a:cubicBezTo>
                  <a:cubicBezTo>
                    <a:pt x="4465" y="1938"/>
                    <a:pt x="3380" y="169"/>
                    <a:pt x="2524" y="55"/>
                  </a:cubicBezTo>
                  <a:cubicBezTo>
                    <a:pt x="2283" y="17"/>
                    <a:pt x="2068" y="0"/>
                    <a:pt x="187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9" name="Google Shape;7839;p26"/>
            <p:cNvSpPr/>
            <p:nvPr/>
          </p:nvSpPr>
          <p:spPr>
            <a:xfrm>
              <a:off x="933413" y="4556975"/>
              <a:ext cx="194025" cy="146650"/>
            </a:xfrm>
            <a:custGeom>
              <a:avLst/>
              <a:gdLst/>
              <a:ahLst/>
              <a:cxnLst/>
              <a:rect l="l" t="t" r="r" b="b"/>
              <a:pathLst>
                <a:path w="7761" h="5866" extrusionOk="0">
                  <a:moveTo>
                    <a:pt x="3761" y="0"/>
                  </a:moveTo>
                  <a:cubicBezTo>
                    <a:pt x="2095" y="0"/>
                    <a:pt x="1061" y="1054"/>
                    <a:pt x="571" y="2158"/>
                  </a:cubicBezTo>
                  <a:cubicBezTo>
                    <a:pt x="0" y="3546"/>
                    <a:pt x="1198" y="4992"/>
                    <a:pt x="1883" y="5543"/>
                  </a:cubicBezTo>
                  <a:cubicBezTo>
                    <a:pt x="2160" y="5751"/>
                    <a:pt x="2867" y="5865"/>
                    <a:pt x="3674" y="5865"/>
                  </a:cubicBezTo>
                  <a:cubicBezTo>
                    <a:pt x="4865" y="5865"/>
                    <a:pt x="6273" y="5616"/>
                    <a:pt x="6829" y="5049"/>
                  </a:cubicBezTo>
                  <a:cubicBezTo>
                    <a:pt x="7761" y="4060"/>
                    <a:pt x="6258" y="522"/>
                    <a:pt x="5079" y="199"/>
                  </a:cubicBezTo>
                  <a:cubicBezTo>
                    <a:pt x="4602" y="62"/>
                    <a:pt x="4163" y="0"/>
                    <a:pt x="37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0" name="Google Shape;7840;p26"/>
            <p:cNvSpPr/>
            <p:nvPr/>
          </p:nvSpPr>
          <p:spPr>
            <a:xfrm>
              <a:off x="984938" y="4580175"/>
              <a:ext cx="112075" cy="69625"/>
            </a:xfrm>
            <a:custGeom>
              <a:avLst/>
              <a:gdLst/>
              <a:ahLst/>
              <a:cxnLst/>
              <a:rect l="l" t="t" r="r" b="b"/>
              <a:pathLst>
                <a:path w="4483" h="2785" extrusionOk="0">
                  <a:moveTo>
                    <a:pt x="1908" y="0"/>
                  </a:moveTo>
                  <a:cubicBezTo>
                    <a:pt x="0" y="0"/>
                    <a:pt x="337" y="1610"/>
                    <a:pt x="925" y="1990"/>
                  </a:cubicBezTo>
                  <a:cubicBezTo>
                    <a:pt x="1366" y="2307"/>
                    <a:pt x="2476" y="2784"/>
                    <a:pt x="3264" y="2784"/>
                  </a:cubicBezTo>
                  <a:cubicBezTo>
                    <a:pt x="3564" y="2784"/>
                    <a:pt x="3817" y="2715"/>
                    <a:pt x="3969" y="2542"/>
                  </a:cubicBezTo>
                  <a:cubicBezTo>
                    <a:pt x="4482" y="1933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1" name="Google Shape;7841;p26"/>
            <p:cNvSpPr/>
            <p:nvPr/>
          </p:nvSpPr>
          <p:spPr>
            <a:xfrm>
              <a:off x="723213" y="4292825"/>
              <a:ext cx="116300" cy="165450"/>
            </a:xfrm>
            <a:custGeom>
              <a:avLst/>
              <a:gdLst/>
              <a:ahLst/>
              <a:cxnLst/>
              <a:rect l="l" t="t" r="r" b="b"/>
              <a:pathLst>
                <a:path w="4652" h="6618" extrusionOk="0">
                  <a:moveTo>
                    <a:pt x="2087" y="1"/>
                  </a:moveTo>
                  <a:cubicBezTo>
                    <a:pt x="1925" y="1"/>
                    <a:pt x="1767" y="24"/>
                    <a:pt x="1618" y="75"/>
                  </a:cubicBezTo>
                  <a:cubicBezTo>
                    <a:pt x="96" y="607"/>
                    <a:pt x="1" y="3499"/>
                    <a:pt x="362" y="5058"/>
                  </a:cubicBezTo>
                  <a:cubicBezTo>
                    <a:pt x="686" y="6618"/>
                    <a:pt x="1884" y="6542"/>
                    <a:pt x="2968" y="6580"/>
                  </a:cubicBezTo>
                  <a:cubicBezTo>
                    <a:pt x="2972" y="6580"/>
                    <a:pt x="2975" y="6580"/>
                    <a:pt x="2979" y="6580"/>
                  </a:cubicBezTo>
                  <a:cubicBezTo>
                    <a:pt x="4074" y="6580"/>
                    <a:pt x="4509" y="3760"/>
                    <a:pt x="4585" y="2433"/>
                  </a:cubicBezTo>
                  <a:cubicBezTo>
                    <a:pt x="4652" y="1246"/>
                    <a:pt x="3264" y="1"/>
                    <a:pt x="208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2" name="Google Shape;7842;p26"/>
            <p:cNvSpPr/>
            <p:nvPr/>
          </p:nvSpPr>
          <p:spPr>
            <a:xfrm>
              <a:off x="762388" y="4309950"/>
              <a:ext cx="72125" cy="89675"/>
            </a:xfrm>
            <a:custGeom>
              <a:avLst/>
              <a:gdLst/>
              <a:ahLst/>
              <a:cxnLst/>
              <a:rect l="l" t="t" r="r" b="b"/>
              <a:pathLst>
                <a:path w="2885" h="3587" extrusionOk="0">
                  <a:moveTo>
                    <a:pt x="707" y="0"/>
                  </a:moveTo>
                  <a:cubicBezTo>
                    <a:pt x="249" y="0"/>
                    <a:pt x="242" y="496"/>
                    <a:pt x="146" y="1140"/>
                  </a:cubicBezTo>
                  <a:cubicBezTo>
                    <a:pt x="1" y="1974"/>
                    <a:pt x="1273" y="3586"/>
                    <a:pt x="1936" y="3586"/>
                  </a:cubicBezTo>
                  <a:cubicBezTo>
                    <a:pt x="1969" y="3586"/>
                    <a:pt x="2000" y="3582"/>
                    <a:pt x="2029" y="3574"/>
                  </a:cubicBezTo>
                  <a:cubicBezTo>
                    <a:pt x="2618" y="3403"/>
                    <a:pt x="2885" y="969"/>
                    <a:pt x="1477" y="246"/>
                  </a:cubicBezTo>
                  <a:cubicBezTo>
                    <a:pt x="1131" y="75"/>
                    <a:pt x="885" y="0"/>
                    <a:pt x="70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3" name="Google Shape;7843;p26"/>
            <p:cNvSpPr/>
            <p:nvPr/>
          </p:nvSpPr>
          <p:spPr>
            <a:xfrm>
              <a:off x="716088" y="4285225"/>
              <a:ext cx="115825" cy="165450"/>
            </a:xfrm>
            <a:custGeom>
              <a:avLst/>
              <a:gdLst/>
              <a:ahLst/>
              <a:cxnLst/>
              <a:rect l="l" t="t" r="r" b="b"/>
              <a:pathLst>
                <a:path w="4633" h="6618" extrusionOk="0">
                  <a:moveTo>
                    <a:pt x="2068" y="0"/>
                  </a:moveTo>
                  <a:cubicBezTo>
                    <a:pt x="1906" y="0"/>
                    <a:pt x="1748" y="24"/>
                    <a:pt x="1598" y="74"/>
                  </a:cubicBezTo>
                  <a:cubicBezTo>
                    <a:pt x="77" y="607"/>
                    <a:pt x="1" y="3498"/>
                    <a:pt x="324" y="5039"/>
                  </a:cubicBezTo>
                  <a:cubicBezTo>
                    <a:pt x="666" y="6618"/>
                    <a:pt x="1846" y="6542"/>
                    <a:pt x="2949" y="6561"/>
                  </a:cubicBezTo>
                  <a:cubicBezTo>
                    <a:pt x="2956" y="6561"/>
                    <a:pt x="2963" y="6561"/>
                    <a:pt x="2970" y="6561"/>
                  </a:cubicBezTo>
                  <a:cubicBezTo>
                    <a:pt x="4039" y="6561"/>
                    <a:pt x="4490" y="3756"/>
                    <a:pt x="4566" y="2433"/>
                  </a:cubicBezTo>
                  <a:cubicBezTo>
                    <a:pt x="4632" y="1246"/>
                    <a:pt x="3244" y="0"/>
                    <a:pt x="20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4" name="Google Shape;7844;p26"/>
            <p:cNvSpPr/>
            <p:nvPr/>
          </p:nvSpPr>
          <p:spPr>
            <a:xfrm>
              <a:off x="754788" y="4302525"/>
              <a:ext cx="71650" cy="89475"/>
            </a:xfrm>
            <a:custGeom>
              <a:avLst/>
              <a:gdLst/>
              <a:ahLst/>
              <a:cxnLst/>
              <a:rect l="l" t="t" r="r" b="b"/>
              <a:pathLst>
                <a:path w="2866" h="3579" extrusionOk="0">
                  <a:moveTo>
                    <a:pt x="707" y="1"/>
                  </a:moveTo>
                  <a:cubicBezTo>
                    <a:pt x="248" y="1"/>
                    <a:pt x="241" y="483"/>
                    <a:pt x="145" y="1113"/>
                  </a:cubicBezTo>
                  <a:cubicBezTo>
                    <a:pt x="0" y="1966"/>
                    <a:pt x="1273" y="3579"/>
                    <a:pt x="1919" y="3579"/>
                  </a:cubicBezTo>
                  <a:cubicBezTo>
                    <a:pt x="1951" y="3579"/>
                    <a:pt x="1981" y="3575"/>
                    <a:pt x="2009" y="3567"/>
                  </a:cubicBezTo>
                  <a:cubicBezTo>
                    <a:pt x="2618" y="3396"/>
                    <a:pt x="2865" y="961"/>
                    <a:pt x="1477" y="238"/>
                  </a:cubicBezTo>
                  <a:cubicBezTo>
                    <a:pt x="1131" y="74"/>
                    <a:pt x="885" y="1"/>
                    <a:pt x="7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5" name="Google Shape;7845;p26"/>
            <p:cNvSpPr/>
            <p:nvPr/>
          </p:nvSpPr>
          <p:spPr>
            <a:xfrm>
              <a:off x="581988" y="3891200"/>
              <a:ext cx="941075" cy="936250"/>
            </a:xfrm>
            <a:custGeom>
              <a:avLst/>
              <a:gdLst/>
              <a:ahLst/>
              <a:cxnLst/>
              <a:rect l="l" t="t" r="r" b="b"/>
              <a:pathLst>
                <a:path w="37643" h="37450" extrusionOk="0">
                  <a:moveTo>
                    <a:pt x="15677" y="0"/>
                  </a:moveTo>
                  <a:cubicBezTo>
                    <a:pt x="15096" y="0"/>
                    <a:pt x="14436" y="47"/>
                    <a:pt x="13677" y="162"/>
                  </a:cubicBezTo>
                  <a:cubicBezTo>
                    <a:pt x="9930" y="790"/>
                    <a:pt x="5174" y="4803"/>
                    <a:pt x="3691" y="6953"/>
                  </a:cubicBezTo>
                  <a:cubicBezTo>
                    <a:pt x="2245" y="9083"/>
                    <a:pt x="1655" y="13268"/>
                    <a:pt x="838" y="17053"/>
                  </a:cubicBezTo>
                  <a:cubicBezTo>
                    <a:pt x="1" y="20838"/>
                    <a:pt x="723" y="25517"/>
                    <a:pt x="3082" y="28370"/>
                  </a:cubicBezTo>
                  <a:cubicBezTo>
                    <a:pt x="5422" y="31223"/>
                    <a:pt x="7970" y="33791"/>
                    <a:pt x="9701" y="34286"/>
                  </a:cubicBezTo>
                  <a:cubicBezTo>
                    <a:pt x="11451" y="34818"/>
                    <a:pt x="16834" y="37234"/>
                    <a:pt x="20315" y="37443"/>
                  </a:cubicBezTo>
                  <a:cubicBezTo>
                    <a:pt x="20394" y="37447"/>
                    <a:pt x="20474" y="37450"/>
                    <a:pt x="20556" y="37450"/>
                  </a:cubicBezTo>
                  <a:cubicBezTo>
                    <a:pt x="24072" y="37450"/>
                    <a:pt x="30357" y="33528"/>
                    <a:pt x="32755" y="31223"/>
                  </a:cubicBezTo>
                  <a:cubicBezTo>
                    <a:pt x="35189" y="28884"/>
                    <a:pt x="36216" y="24395"/>
                    <a:pt x="36939" y="22968"/>
                  </a:cubicBezTo>
                  <a:cubicBezTo>
                    <a:pt x="37643" y="21542"/>
                    <a:pt x="37548" y="15531"/>
                    <a:pt x="37339" y="12678"/>
                  </a:cubicBezTo>
                  <a:cubicBezTo>
                    <a:pt x="37129" y="9825"/>
                    <a:pt x="33877" y="5336"/>
                    <a:pt x="30700" y="3282"/>
                  </a:cubicBezTo>
                  <a:cubicBezTo>
                    <a:pt x="27543" y="1266"/>
                    <a:pt x="22578" y="1247"/>
                    <a:pt x="20201" y="904"/>
                  </a:cubicBezTo>
                  <a:cubicBezTo>
                    <a:pt x="19047" y="737"/>
                    <a:pt x="17977" y="0"/>
                    <a:pt x="1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6" name="Google Shape;7846;p26"/>
            <p:cNvSpPr/>
            <p:nvPr/>
          </p:nvSpPr>
          <p:spPr>
            <a:xfrm>
              <a:off x="730838" y="3935100"/>
              <a:ext cx="758950" cy="731700"/>
            </a:xfrm>
            <a:custGeom>
              <a:avLst/>
              <a:gdLst/>
              <a:ahLst/>
              <a:cxnLst/>
              <a:rect l="l" t="t" r="r" b="b"/>
              <a:pathLst>
                <a:path w="30358" h="29268" extrusionOk="0">
                  <a:moveTo>
                    <a:pt x="9953" y="0"/>
                  </a:moveTo>
                  <a:cubicBezTo>
                    <a:pt x="7848" y="0"/>
                    <a:pt x="3347" y="2305"/>
                    <a:pt x="1731" y="4683"/>
                  </a:cubicBezTo>
                  <a:cubicBezTo>
                    <a:pt x="95" y="7137"/>
                    <a:pt x="0" y="12444"/>
                    <a:pt x="95" y="14270"/>
                  </a:cubicBezTo>
                  <a:cubicBezTo>
                    <a:pt x="190" y="16096"/>
                    <a:pt x="2454" y="18664"/>
                    <a:pt x="3671" y="20185"/>
                  </a:cubicBezTo>
                  <a:cubicBezTo>
                    <a:pt x="4908" y="21707"/>
                    <a:pt x="7837" y="22639"/>
                    <a:pt x="9587" y="24370"/>
                  </a:cubicBezTo>
                  <a:cubicBezTo>
                    <a:pt x="11318" y="26120"/>
                    <a:pt x="12839" y="28459"/>
                    <a:pt x="14894" y="28459"/>
                  </a:cubicBezTo>
                  <a:cubicBezTo>
                    <a:pt x="16605" y="28459"/>
                    <a:pt x="19139" y="29268"/>
                    <a:pt x="20867" y="29268"/>
                  </a:cubicBezTo>
                  <a:cubicBezTo>
                    <a:pt x="21174" y="29268"/>
                    <a:pt x="21456" y="29242"/>
                    <a:pt x="21703" y="29182"/>
                  </a:cubicBezTo>
                  <a:cubicBezTo>
                    <a:pt x="23358" y="28783"/>
                    <a:pt x="25184" y="27356"/>
                    <a:pt x="26306" y="24902"/>
                  </a:cubicBezTo>
                  <a:cubicBezTo>
                    <a:pt x="27409" y="22449"/>
                    <a:pt x="29559" y="19786"/>
                    <a:pt x="29958" y="16134"/>
                  </a:cubicBezTo>
                  <a:cubicBezTo>
                    <a:pt x="30357" y="12444"/>
                    <a:pt x="28512" y="5349"/>
                    <a:pt x="24956" y="3580"/>
                  </a:cubicBezTo>
                  <a:cubicBezTo>
                    <a:pt x="22920" y="2572"/>
                    <a:pt x="17804" y="1735"/>
                    <a:pt x="16529" y="1735"/>
                  </a:cubicBezTo>
                  <a:cubicBezTo>
                    <a:pt x="15198" y="1735"/>
                    <a:pt x="12155" y="99"/>
                    <a:pt x="10100" y="4"/>
                  </a:cubicBezTo>
                  <a:cubicBezTo>
                    <a:pt x="10053" y="1"/>
                    <a:pt x="10004" y="0"/>
                    <a:pt x="9953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7" name="Google Shape;7847;p26"/>
            <p:cNvSpPr/>
            <p:nvPr/>
          </p:nvSpPr>
          <p:spPr>
            <a:xfrm>
              <a:off x="698988" y="4424625"/>
              <a:ext cx="189000" cy="211600"/>
            </a:xfrm>
            <a:custGeom>
              <a:avLst/>
              <a:gdLst/>
              <a:ahLst/>
              <a:cxnLst/>
              <a:rect l="l" t="t" r="r" b="b"/>
              <a:pathLst>
                <a:path w="7560" h="8464" extrusionOk="0">
                  <a:moveTo>
                    <a:pt x="1003" y="1"/>
                  </a:moveTo>
                  <a:cubicBezTo>
                    <a:pt x="1" y="1"/>
                    <a:pt x="847" y="3982"/>
                    <a:pt x="2187" y="4922"/>
                  </a:cubicBezTo>
                  <a:cubicBezTo>
                    <a:pt x="3614" y="5930"/>
                    <a:pt x="4318" y="7889"/>
                    <a:pt x="5649" y="8384"/>
                  </a:cubicBezTo>
                  <a:cubicBezTo>
                    <a:pt x="5796" y="8438"/>
                    <a:pt x="5935" y="8464"/>
                    <a:pt x="6064" y="8464"/>
                  </a:cubicBezTo>
                  <a:cubicBezTo>
                    <a:pt x="7103" y="8464"/>
                    <a:pt x="7560" y="6843"/>
                    <a:pt x="7475" y="5930"/>
                  </a:cubicBezTo>
                  <a:cubicBezTo>
                    <a:pt x="7361" y="4922"/>
                    <a:pt x="2035" y="547"/>
                    <a:pt x="1331" y="110"/>
                  </a:cubicBezTo>
                  <a:cubicBezTo>
                    <a:pt x="1205" y="35"/>
                    <a:pt x="1096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8" name="Google Shape;7848;p26"/>
            <p:cNvSpPr/>
            <p:nvPr/>
          </p:nvSpPr>
          <p:spPr>
            <a:xfrm>
              <a:off x="582463" y="4279950"/>
              <a:ext cx="883550" cy="548450"/>
            </a:xfrm>
            <a:custGeom>
              <a:avLst/>
              <a:gdLst/>
              <a:ahLst/>
              <a:cxnLst/>
              <a:rect l="l" t="t" r="r" b="b"/>
              <a:pathLst>
                <a:path w="35342" h="21938" extrusionOk="0">
                  <a:moveTo>
                    <a:pt x="1142" y="0"/>
                  </a:moveTo>
                  <a:lnTo>
                    <a:pt x="1142" y="0"/>
                  </a:lnTo>
                  <a:cubicBezTo>
                    <a:pt x="1047" y="495"/>
                    <a:pt x="952" y="1027"/>
                    <a:pt x="819" y="1522"/>
                  </a:cubicBezTo>
                  <a:cubicBezTo>
                    <a:pt x="1" y="5307"/>
                    <a:pt x="704" y="9986"/>
                    <a:pt x="3063" y="12839"/>
                  </a:cubicBezTo>
                  <a:cubicBezTo>
                    <a:pt x="5422" y="15692"/>
                    <a:pt x="7951" y="18260"/>
                    <a:pt x="9701" y="18755"/>
                  </a:cubicBezTo>
                  <a:cubicBezTo>
                    <a:pt x="11432" y="19287"/>
                    <a:pt x="16834" y="21703"/>
                    <a:pt x="20296" y="21931"/>
                  </a:cubicBezTo>
                  <a:cubicBezTo>
                    <a:pt x="20374" y="21935"/>
                    <a:pt x="20454" y="21938"/>
                    <a:pt x="20535" y="21938"/>
                  </a:cubicBezTo>
                  <a:cubicBezTo>
                    <a:pt x="24033" y="21938"/>
                    <a:pt x="30338" y="17998"/>
                    <a:pt x="32755" y="15711"/>
                  </a:cubicBezTo>
                  <a:cubicBezTo>
                    <a:pt x="33896" y="14627"/>
                    <a:pt x="34714" y="13086"/>
                    <a:pt x="35341" y="11603"/>
                  </a:cubicBezTo>
                  <a:lnTo>
                    <a:pt x="35341" y="11603"/>
                  </a:lnTo>
                  <a:cubicBezTo>
                    <a:pt x="32904" y="15474"/>
                    <a:pt x="25973" y="20140"/>
                    <a:pt x="21330" y="20140"/>
                  </a:cubicBezTo>
                  <a:cubicBezTo>
                    <a:pt x="21046" y="20140"/>
                    <a:pt x="20771" y="20122"/>
                    <a:pt x="20505" y="20086"/>
                  </a:cubicBezTo>
                  <a:cubicBezTo>
                    <a:pt x="15921" y="19496"/>
                    <a:pt x="13981" y="18260"/>
                    <a:pt x="11737" y="17861"/>
                  </a:cubicBezTo>
                  <a:cubicBezTo>
                    <a:pt x="9511" y="17423"/>
                    <a:pt x="6905" y="13505"/>
                    <a:pt x="4299" y="12040"/>
                  </a:cubicBezTo>
                  <a:cubicBezTo>
                    <a:pt x="1675" y="10557"/>
                    <a:pt x="628" y="5003"/>
                    <a:pt x="1142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9" name="Google Shape;7849;p26"/>
            <p:cNvSpPr/>
            <p:nvPr/>
          </p:nvSpPr>
          <p:spPr>
            <a:xfrm>
              <a:off x="1051338" y="4014075"/>
              <a:ext cx="78325" cy="71000"/>
            </a:xfrm>
            <a:custGeom>
              <a:avLst/>
              <a:gdLst/>
              <a:ahLst/>
              <a:cxnLst/>
              <a:rect l="l" t="t" r="r" b="b"/>
              <a:pathLst>
                <a:path w="3133" h="2840" extrusionOk="0">
                  <a:moveTo>
                    <a:pt x="1133" y="1"/>
                  </a:moveTo>
                  <a:cubicBezTo>
                    <a:pt x="1110" y="1"/>
                    <a:pt x="1088" y="1"/>
                    <a:pt x="1065" y="3"/>
                  </a:cubicBezTo>
                  <a:cubicBezTo>
                    <a:pt x="0" y="79"/>
                    <a:pt x="190" y="2418"/>
                    <a:pt x="761" y="2761"/>
                  </a:cubicBezTo>
                  <a:cubicBezTo>
                    <a:pt x="848" y="2815"/>
                    <a:pt x="948" y="2840"/>
                    <a:pt x="1058" y="2840"/>
                  </a:cubicBezTo>
                  <a:cubicBezTo>
                    <a:pt x="1670" y="2840"/>
                    <a:pt x="2560" y="2083"/>
                    <a:pt x="2834" y="1695"/>
                  </a:cubicBezTo>
                  <a:cubicBezTo>
                    <a:pt x="3132" y="1230"/>
                    <a:pt x="213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0" name="Google Shape;7850;p26"/>
            <p:cNvSpPr/>
            <p:nvPr/>
          </p:nvSpPr>
          <p:spPr>
            <a:xfrm>
              <a:off x="1070838" y="4318575"/>
              <a:ext cx="89950" cy="95325"/>
            </a:xfrm>
            <a:custGeom>
              <a:avLst/>
              <a:gdLst/>
              <a:ahLst/>
              <a:cxnLst/>
              <a:rect l="l" t="t" r="r" b="b"/>
              <a:pathLst>
                <a:path w="3598" h="3813" extrusionOk="0">
                  <a:moveTo>
                    <a:pt x="1536" y="0"/>
                  </a:moveTo>
                  <a:cubicBezTo>
                    <a:pt x="1499" y="0"/>
                    <a:pt x="1462" y="5"/>
                    <a:pt x="1427" y="15"/>
                  </a:cubicBezTo>
                  <a:cubicBezTo>
                    <a:pt x="0" y="452"/>
                    <a:pt x="970" y="3286"/>
                    <a:pt x="1427" y="3686"/>
                  </a:cubicBezTo>
                  <a:cubicBezTo>
                    <a:pt x="1523" y="3775"/>
                    <a:pt x="1643" y="3813"/>
                    <a:pt x="1776" y="3813"/>
                  </a:cubicBezTo>
                  <a:cubicBezTo>
                    <a:pt x="2268" y="3813"/>
                    <a:pt x="2934" y="3284"/>
                    <a:pt x="3234" y="2849"/>
                  </a:cubicBezTo>
                  <a:cubicBezTo>
                    <a:pt x="3598" y="2357"/>
                    <a:pt x="2376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1" name="Google Shape;7851;p26"/>
            <p:cNvSpPr/>
            <p:nvPr/>
          </p:nvSpPr>
          <p:spPr>
            <a:xfrm>
              <a:off x="1131413" y="4578350"/>
              <a:ext cx="45000" cy="34000"/>
            </a:xfrm>
            <a:custGeom>
              <a:avLst/>
              <a:gdLst/>
              <a:ahLst/>
              <a:cxnLst/>
              <a:rect l="l" t="t" r="r" b="b"/>
              <a:pathLst>
                <a:path w="1800" h="1360" extrusionOk="0">
                  <a:moveTo>
                    <a:pt x="776" y="1"/>
                  </a:moveTo>
                  <a:cubicBezTo>
                    <a:pt x="0" y="1"/>
                    <a:pt x="444" y="1360"/>
                    <a:pt x="878" y="1360"/>
                  </a:cubicBezTo>
                  <a:cubicBezTo>
                    <a:pt x="881" y="1360"/>
                    <a:pt x="884" y="1360"/>
                    <a:pt x="887" y="1360"/>
                  </a:cubicBezTo>
                  <a:cubicBezTo>
                    <a:pt x="1324" y="1360"/>
                    <a:pt x="1800" y="123"/>
                    <a:pt x="887" y="9"/>
                  </a:cubicBezTo>
                  <a:cubicBezTo>
                    <a:pt x="847" y="4"/>
                    <a:pt x="810" y="1"/>
                    <a:pt x="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2" name="Google Shape;7852;p26"/>
            <p:cNvSpPr/>
            <p:nvPr/>
          </p:nvSpPr>
          <p:spPr>
            <a:xfrm>
              <a:off x="884963" y="4384075"/>
              <a:ext cx="46075" cy="39800"/>
            </a:xfrm>
            <a:custGeom>
              <a:avLst/>
              <a:gdLst/>
              <a:ahLst/>
              <a:cxnLst/>
              <a:rect l="l" t="t" r="r" b="b"/>
              <a:pathLst>
                <a:path w="1843" h="1592" extrusionOk="0">
                  <a:moveTo>
                    <a:pt x="814" y="0"/>
                  </a:moveTo>
                  <a:cubicBezTo>
                    <a:pt x="1" y="0"/>
                    <a:pt x="92" y="581"/>
                    <a:pt x="36" y="1180"/>
                  </a:cubicBezTo>
                  <a:cubicBezTo>
                    <a:pt x="17" y="1498"/>
                    <a:pt x="246" y="1591"/>
                    <a:pt x="534" y="1591"/>
                  </a:cubicBezTo>
                  <a:cubicBezTo>
                    <a:pt x="815" y="1591"/>
                    <a:pt x="1152" y="1503"/>
                    <a:pt x="1367" y="1446"/>
                  </a:cubicBezTo>
                  <a:cubicBezTo>
                    <a:pt x="1843" y="1332"/>
                    <a:pt x="1729" y="39"/>
                    <a:pt x="854" y="1"/>
                  </a:cubicBezTo>
                  <a:cubicBezTo>
                    <a:pt x="840" y="0"/>
                    <a:pt x="827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3" name="Google Shape;7853;p26"/>
            <p:cNvSpPr/>
            <p:nvPr/>
          </p:nvSpPr>
          <p:spPr>
            <a:xfrm>
              <a:off x="883463" y="4101150"/>
              <a:ext cx="77075" cy="107950"/>
            </a:xfrm>
            <a:custGeom>
              <a:avLst/>
              <a:gdLst/>
              <a:ahLst/>
              <a:cxnLst/>
              <a:rect l="l" t="t" r="r" b="b"/>
              <a:pathLst>
                <a:path w="3083" h="4318" extrusionOk="0">
                  <a:moveTo>
                    <a:pt x="1199" y="0"/>
                  </a:moveTo>
                  <a:cubicBezTo>
                    <a:pt x="1" y="0"/>
                    <a:pt x="438" y="3938"/>
                    <a:pt x="1199" y="4280"/>
                  </a:cubicBezTo>
                  <a:cubicBezTo>
                    <a:pt x="1259" y="4305"/>
                    <a:pt x="1318" y="4317"/>
                    <a:pt x="1377" y="4317"/>
                  </a:cubicBezTo>
                  <a:cubicBezTo>
                    <a:pt x="2070" y="4317"/>
                    <a:pt x="2699" y="2677"/>
                    <a:pt x="2892" y="1940"/>
                  </a:cubicBezTo>
                  <a:cubicBezTo>
                    <a:pt x="3082" y="1161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4" name="Google Shape;7854;p26"/>
            <p:cNvSpPr/>
            <p:nvPr/>
          </p:nvSpPr>
          <p:spPr>
            <a:xfrm>
              <a:off x="788363" y="4061025"/>
              <a:ext cx="183100" cy="163325"/>
            </a:xfrm>
            <a:custGeom>
              <a:avLst/>
              <a:gdLst/>
              <a:ahLst/>
              <a:cxnLst/>
              <a:rect l="l" t="t" r="r" b="b"/>
              <a:pathLst>
                <a:path w="7324" h="6533" extrusionOk="0">
                  <a:moveTo>
                    <a:pt x="3262" y="1"/>
                  </a:moveTo>
                  <a:cubicBezTo>
                    <a:pt x="2142" y="1"/>
                    <a:pt x="263" y="2252"/>
                    <a:pt x="134" y="3450"/>
                  </a:cubicBezTo>
                  <a:cubicBezTo>
                    <a:pt x="1" y="4687"/>
                    <a:pt x="895" y="5333"/>
                    <a:pt x="1846" y="6018"/>
                  </a:cubicBezTo>
                  <a:cubicBezTo>
                    <a:pt x="2373" y="6390"/>
                    <a:pt x="3265" y="6532"/>
                    <a:pt x="4092" y="6532"/>
                  </a:cubicBezTo>
                  <a:cubicBezTo>
                    <a:pt x="4787" y="6532"/>
                    <a:pt x="5436" y="6432"/>
                    <a:pt x="5783" y="6284"/>
                  </a:cubicBezTo>
                  <a:cubicBezTo>
                    <a:pt x="6563" y="5923"/>
                    <a:pt x="7324" y="3584"/>
                    <a:pt x="7210" y="2461"/>
                  </a:cubicBezTo>
                  <a:cubicBezTo>
                    <a:pt x="7115" y="1339"/>
                    <a:pt x="4661" y="179"/>
                    <a:pt x="3367" y="8"/>
                  </a:cubicBezTo>
                  <a:cubicBezTo>
                    <a:pt x="3333" y="3"/>
                    <a:pt x="3298" y="1"/>
                    <a:pt x="3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5" name="Google Shape;7855;p26"/>
            <p:cNvSpPr/>
            <p:nvPr/>
          </p:nvSpPr>
          <p:spPr>
            <a:xfrm>
              <a:off x="876338" y="4093075"/>
              <a:ext cx="77050" cy="108025"/>
            </a:xfrm>
            <a:custGeom>
              <a:avLst/>
              <a:gdLst/>
              <a:ahLst/>
              <a:cxnLst/>
              <a:rect l="l" t="t" r="r" b="b"/>
              <a:pathLst>
                <a:path w="3082" h="4321" extrusionOk="0">
                  <a:moveTo>
                    <a:pt x="1199" y="0"/>
                  </a:moveTo>
                  <a:cubicBezTo>
                    <a:pt x="1" y="0"/>
                    <a:pt x="438" y="3956"/>
                    <a:pt x="1199" y="4280"/>
                  </a:cubicBezTo>
                  <a:cubicBezTo>
                    <a:pt x="1261" y="4308"/>
                    <a:pt x="1323" y="4321"/>
                    <a:pt x="1385" y="4321"/>
                  </a:cubicBezTo>
                  <a:cubicBezTo>
                    <a:pt x="2078" y="4321"/>
                    <a:pt x="2717" y="2675"/>
                    <a:pt x="2892" y="1959"/>
                  </a:cubicBezTo>
                  <a:cubicBezTo>
                    <a:pt x="3082" y="1179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6" name="Google Shape;7856;p26"/>
            <p:cNvSpPr/>
            <p:nvPr/>
          </p:nvSpPr>
          <p:spPr>
            <a:xfrm>
              <a:off x="1267688" y="4134300"/>
              <a:ext cx="101225" cy="125275"/>
            </a:xfrm>
            <a:custGeom>
              <a:avLst/>
              <a:gdLst/>
              <a:ahLst/>
              <a:cxnLst/>
              <a:rect l="l" t="t" r="r" b="b"/>
              <a:pathLst>
                <a:path w="4049" h="5011" extrusionOk="0">
                  <a:moveTo>
                    <a:pt x="1258" y="1"/>
                  </a:moveTo>
                  <a:cubicBezTo>
                    <a:pt x="1187" y="1"/>
                    <a:pt x="1123" y="15"/>
                    <a:pt x="1066" y="44"/>
                  </a:cubicBezTo>
                  <a:cubicBezTo>
                    <a:pt x="1" y="595"/>
                    <a:pt x="990" y="4266"/>
                    <a:pt x="1713" y="4856"/>
                  </a:cubicBezTo>
                  <a:cubicBezTo>
                    <a:pt x="1847" y="4963"/>
                    <a:pt x="1995" y="5010"/>
                    <a:pt x="2147" y="5010"/>
                  </a:cubicBezTo>
                  <a:cubicBezTo>
                    <a:pt x="2811" y="5010"/>
                    <a:pt x="3566" y="4106"/>
                    <a:pt x="3767" y="3239"/>
                  </a:cubicBezTo>
                  <a:cubicBezTo>
                    <a:pt x="4049" y="2217"/>
                    <a:pt x="2157" y="1"/>
                    <a:pt x="125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7" name="Google Shape;7857;p26"/>
            <p:cNvSpPr/>
            <p:nvPr/>
          </p:nvSpPr>
          <p:spPr>
            <a:xfrm>
              <a:off x="1193988" y="4102225"/>
              <a:ext cx="198325" cy="188475"/>
            </a:xfrm>
            <a:custGeom>
              <a:avLst/>
              <a:gdLst/>
              <a:ahLst/>
              <a:cxnLst/>
              <a:rect l="l" t="t" r="r" b="b"/>
              <a:pathLst>
                <a:path w="7933" h="7539" extrusionOk="0">
                  <a:moveTo>
                    <a:pt x="3759" y="0"/>
                  </a:moveTo>
                  <a:cubicBezTo>
                    <a:pt x="2430" y="0"/>
                    <a:pt x="72" y="2805"/>
                    <a:pt x="20" y="3800"/>
                  </a:cubicBezTo>
                  <a:cubicBezTo>
                    <a:pt x="0" y="4903"/>
                    <a:pt x="2055" y="7109"/>
                    <a:pt x="3196" y="7490"/>
                  </a:cubicBezTo>
                  <a:cubicBezTo>
                    <a:pt x="3300" y="7523"/>
                    <a:pt x="3412" y="7539"/>
                    <a:pt x="3530" y="7539"/>
                  </a:cubicBezTo>
                  <a:cubicBezTo>
                    <a:pt x="4752" y="7539"/>
                    <a:pt x="6642" y="5842"/>
                    <a:pt x="7266" y="4541"/>
                  </a:cubicBezTo>
                  <a:cubicBezTo>
                    <a:pt x="7932" y="3134"/>
                    <a:pt x="5326" y="699"/>
                    <a:pt x="4090" y="71"/>
                  </a:cubicBezTo>
                  <a:cubicBezTo>
                    <a:pt x="3990" y="23"/>
                    <a:pt x="3879" y="0"/>
                    <a:pt x="3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8" name="Google Shape;7858;p26"/>
            <p:cNvSpPr/>
            <p:nvPr/>
          </p:nvSpPr>
          <p:spPr>
            <a:xfrm>
              <a:off x="1259613" y="4126700"/>
              <a:ext cx="101250" cy="125000"/>
            </a:xfrm>
            <a:custGeom>
              <a:avLst/>
              <a:gdLst/>
              <a:ahLst/>
              <a:cxnLst/>
              <a:rect l="l" t="t" r="r" b="b"/>
              <a:pathLst>
                <a:path w="4050" h="5000" extrusionOk="0">
                  <a:moveTo>
                    <a:pt x="1277" y="1"/>
                  </a:moveTo>
                  <a:cubicBezTo>
                    <a:pt x="1206" y="1"/>
                    <a:pt x="1142" y="14"/>
                    <a:pt x="1085" y="44"/>
                  </a:cubicBezTo>
                  <a:cubicBezTo>
                    <a:pt x="0" y="595"/>
                    <a:pt x="989" y="4266"/>
                    <a:pt x="1712" y="4837"/>
                  </a:cubicBezTo>
                  <a:cubicBezTo>
                    <a:pt x="1854" y="4949"/>
                    <a:pt x="2008" y="5000"/>
                    <a:pt x="2165" y="5000"/>
                  </a:cubicBezTo>
                  <a:cubicBezTo>
                    <a:pt x="2832" y="5000"/>
                    <a:pt x="3570" y="4101"/>
                    <a:pt x="3786" y="3239"/>
                  </a:cubicBezTo>
                  <a:cubicBezTo>
                    <a:pt x="4050" y="2216"/>
                    <a:pt x="2173" y="1"/>
                    <a:pt x="1277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9" name="Google Shape;7859;p26"/>
            <p:cNvSpPr/>
            <p:nvPr/>
          </p:nvSpPr>
          <p:spPr>
            <a:xfrm>
              <a:off x="1339488" y="4467925"/>
              <a:ext cx="85700" cy="87225"/>
            </a:xfrm>
            <a:custGeom>
              <a:avLst/>
              <a:gdLst/>
              <a:ahLst/>
              <a:cxnLst/>
              <a:rect l="l" t="t" r="r" b="b"/>
              <a:pathLst>
                <a:path w="3428" h="3489" extrusionOk="0">
                  <a:moveTo>
                    <a:pt x="1581" y="0"/>
                  </a:moveTo>
                  <a:cubicBezTo>
                    <a:pt x="1537" y="0"/>
                    <a:pt x="1492" y="4"/>
                    <a:pt x="1446" y="13"/>
                  </a:cubicBezTo>
                  <a:cubicBezTo>
                    <a:pt x="1" y="337"/>
                    <a:pt x="77" y="1706"/>
                    <a:pt x="305" y="2809"/>
                  </a:cubicBezTo>
                  <a:cubicBezTo>
                    <a:pt x="415" y="3299"/>
                    <a:pt x="895" y="3489"/>
                    <a:pt x="1429" y="3489"/>
                  </a:cubicBezTo>
                  <a:cubicBezTo>
                    <a:pt x="2098" y="3489"/>
                    <a:pt x="2852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0" name="Google Shape;7860;p26"/>
            <p:cNvSpPr/>
            <p:nvPr/>
          </p:nvSpPr>
          <p:spPr>
            <a:xfrm>
              <a:off x="1275788" y="4434975"/>
              <a:ext cx="173575" cy="177200"/>
            </a:xfrm>
            <a:custGeom>
              <a:avLst/>
              <a:gdLst/>
              <a:ahLst/>
              <a:cxnLst/>
              <a:rect l="l" t="t" r="r" b="b"/>
              <a:pathLst>
                <a:path w="6943" h="7088" extrusionOk="0">
                  <a:moveTo>
                    <a:pt x="3477" y="1"/>
                  </a:moveTo>
                  <a:cubicBezTo>
                    <a:pt x="1935" y="1"/>
                    <a:pt x="832" y="3189"/>
                    <a:pt x="438" y="4318"/>
                  </a:cubicBezTo>
                  <a:cubicBezTo>
                    <a:pt x="0" y="5497"/>
                    <a:pt x="932" y="6144"/>
                    <a:pt x="2149" y="6943"/>
                  </a:cubicBezTo>
                  <a:cubicBezTo>
                    <a:pt x="2300" y="7042"/>
                    <a:pt x="2468" y="7087"/>
                    <a:pt x="2648" y="7087"/>
                  </a:cubicBezTo>
                  <a:cubicBezTo>
                    <a:pt x="3943" y="7087"/>
                    <a:pt x="5852" y="4756"/>
                    <a:pt x="6353" y="3804"/>
                  </a:cubicBezTo>
                  <a:cubicBezTo>
                    <a:pt x="6943" y="2739"/>
                    <a:pt x="5744" y="533"/>
                    <a:pt x="3766" y="38"/>
                  </a:cubicBezTo>
                  <a:cubicBezTo>
                    <a:pt x="3668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1" name="Google Shape;7861;p26"/>
            <p:cNvSpPr/>
            <p:nvPr/>
          </p:nvSpPr>
          <p:spPr>
            <a:xfrm>
              <a:off x="1331888" y="4460300"/>
              <a:ext cx="85675" cy="87125"/>
            </a:xfrm>
            <a:custGeom>
              <a:avLst/>
              <a:gdLst/>
              <a:ahLst/>
              <a:cxnLst/>
              <a:rect l="l" t="t" r="r" b="b"/>
              <a:pathLst>
                <a:path w="3427" h="3485" extrusionOk="0">
                  <a:moveTo>
                    <a:pt x="1581" y="1"/>
                  </a:moveTo>
                  <a:cubicBezTo>
                    <a:pt x="1536" y="1"/>
                    <a:pt x="1491" y="5"/>
                    <a:pt x="1446" y="14"/>
                  </a:cubicBezTo>
                  <a:cubicBezTo>
                    <a:pt x="1" y="318"/>
                    <a:pt x="77" y="1707"/>
                    <a:pt x="305" y="2791"/>
                  </a:cubicBezTo>
                  <a:cubicBezTo>
                    <a:pt x="415" y="3290"/>
                    <a:pt x="897" y="3485"/>
                    <a:pt x="1433" y="3485"/>
                  </a:cubicBezTo>
                  <a:cubicBezTo>
                    <a:pt x="2101" y="3485"/>
                    <a:pt x="2852" y="3182"/>
                    <a:pt x="3063" y="2791"/>
                  </a:cubicBezTo>
                  <a:cubicBezTo>
                    <a:pt x="3427" y="2136"/>
                    <a:pt x="2572" y="1"/>
                    <a:pt x="1581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2" name="Google Shape;7862;p26"/>
            <p:cNvSpPr/>
            <p:nvPr/>
          </p:nvSpPr>
          <p:spPr>
            <a:xfrm>
              <a:off x="954888" y="4580175"/>
              <a:ext cx="111675" cy="69625"/>
            </a:xfrm>
            <a:custGeom>
              <a:avLst/>
              <a:gdLst/>
              <a:ahLst/>
              <a:cxnLst/>
              <a:rect l="l" t="t" r="r" b="b"/>
              <a:pathLst>
                <a:path w="4467" h="2785" extrusionOk="0">
                  <a:moveTo>
                    <a:pt x="1897" y="0"/>
                  </a:moveTo>
                  <a:cubicBezTo>
                    <a:pt x="1" y="0"/>
                    <a:pt x="322" y="1610"/>
                    <a:pt x="910" y="1990"/>
                  </a:cubicBezTo>
                  <a:cubicBezTo>
                    <a:pt x="1351" y="2307"/>
                    <a:pt x="2461" y="2784"/>
                    <a:pt x="3249" y="2784"/>
                  </a:cubicBezTo>
                  <a:cubicBezTo>
                    <a:pt x="3548" y="2784"/>
                    <a:pt x="3801" y="2715"/>
                    <a:pt x="3953" y="2542"/>
                  </a:cubicBezTo>
                  <a:cubicBezTo>
                    <a:pt x="4467" y="1933"/>
                    <a:pt x="3383" y="164"/>
                    <a:pt x="2527" y="50"/>
                  </a:cubicBezTo>
                  <a:cubicBezTo>
                    <a:pt x="2294" y="16"/>
                    <a:pt x="2085" y="0"/>
                    <a:pt x="189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3" name="Google Shape;7863;p26"/>
            <p:cNvSpPr/>
            <p:nvPr/>
          </p:nvSpPr>
          <p:spPr>
            <a:xfrm>
              <a:off x="894888" y="4549300"/>
              <a:ext cx="194025" cy="146550"/>
            </a:xfrm>
            <a:custGeom>
              <a:avLst/>
              <a:gdLst/>
              <a:ahLst/>
              <a:cxnLst/>
              <a:rect l="l" t="t" r="r" b="b"/>
              <a:pathLst>
                <a:path w="7761" h="5862" extrusionOk="0">
                  <a:moveTo>
                    <a:pt x="3786" y="0"/>
                  </a:moveTo>
                  <a:cubicBezTo>
                    <a:pt x="2104" y="0"/>
                    <a:pt x="1050" y="1049"/>
                    <a:pt x="571" y="2160"/>
                  </a:cubicBezTo>
                  <a:cubicBezTo>
                    <a:pt x="0" y="3549"/>
                    <a:pt x="1180" y="4994"/>
                    <a:pt x="1883" y="5546"/>
                  </a:cubicBezTo>
                  <a:cubicBezTo>
                    <a:pt x="2155" y="5750"/>
                    <a:pt x="2845" y="5861"/>
                    <a:pt x="3635" y="5861"/>
                  </a:cubicBezTo>
                  <a:cubicBezTo>
                    <a:pt x="4835" y="5861"/>
                    <a:pt x="6267" y="5606"/>
                    <a:pt x="6829" y="5032"/>
                  </a:cubicBezTo>
                  <a:cubicBezTo>
                    <a:pt x="7761" y="4062"/>
                    <a:pt x="6258" y="525"/>
                    <a:pt x="5060" y="182"/>
                  </a:cubicBezTo>
                  <a:cubicBezTo>
                    <a:pt x="4601" y="57"/>
                    <a:pt x="4177" y="0"/>
                    <a:pt x="3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26"/>
            <p:cNvSpPr/>
            <p:nvPr/>
          </p:nvSpPr>
          <p:spPr>
            <a:xfrm>
              <a:off x="946888" y="4572575"/>
              <a:ext cx="112075" cy="69400"/>
            </a:xfrm>
            <a:custGeom>
              <a:avLst/>
              <a:gdLst/>
              <a:ahLst/>
              <a:cxnLst/>
              <a:rect l="l" t="t" r="r" b="b"/>
              <a:pathLst>
                <a:path w="4483" h="2776" extrusionOk="0">
                  <a:moveTo>
                    <a:pt x="1908" y="0"/>
                  </a:moveTo>
                  <a:cubicBezTo>
                    <a:pt x="1" y="0"/>
                    <a:pt x="337" y="1609"/>
                    <a:pt x="926" y="1990"/>
                  </a:cubicBezTo>
                  <a:cubicBezTo>
                    <a:pt x="1367" y="2308"/>
                    <a:pt x="2480" y="2775"/>
                    <a:pt x="3269" y="2775"/>
                  </a:cubicBezTo>
                  <a:cubicBezTo>
                    <a:pt x="3566" y="2775"/>
                    <a:pt x="3818" y="2709"/>
                    <a:pt x="3969" y="2542"/>
                  </a:cubicBezTo>
                  <a:cubicBezTo>
                    <a:pt x="4483" y="1914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26"/>
            <p:cNvSpPr/>
            <p:nvPr/>
          </p:nvSpPr>
          <p:spPr>
            <a:xfrm>
              <a:off x="723863" y="4302525"/>
              <a:ext cx="71675" cy="89475"/>
            </a:xfrm>
            <a:custGeom>
              <a:avLst/>
              <a:gdLst/>
              <a:ahLst/>
              <a:cxnLst/>
              <a:rect l="l" t="t" r="r" b="b"/>
              <a:pathLst>
                <a:path w="2867" h="3579" extrusionOk="0">
                  <a:moveTo>
                    <a:pt x="716" y="1"/>
                  </a:moveTo>
                  <a:cubicBezTo>
                    <a:pt x="259" y="1"/>
                    <a:pt x="242" y="483"/>
                    <a:pt x="146" y="1113"/>
                  </a:cubicBezTo>
                  <a:cubicBezTo>
                    <a:pt x="1" y="1966"/>
                    <a:pt x="1274" y="3579"/>
                    <a:pt x="1920" y="3579"/>
                  </a:cubicBezTo>
                  <a:cubicBezTo>
                    <a:pt x="1952" y="3579"/>
                    <a:pt x="1982" y="3575"/>
                    <a:pt x="2010" y="3567"/>
                  </a:cubicBezTo>
                  <a:cubicBezTo>
                    <a:pt x="2619" y="3396"/>
                    <a:pt x="2866" y="961"/>
                    <a:pt x="1478" y="238"/>
                  </a:cubicBezTo>
                  <a:cubicBezTo>
                    <a:pt x="1137" y="74"/>
                    <a:pt x="893" y="1"/>
                    <a:pt x="71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6" name="Google Shape;7866;p26"/>
            <p:cNvSpPr/>
            <p:nvPr/>
          </p:nvSpPr>
          <p:spPr>
            <a:xfrm>
              <a:off x="677563" y="4277450"/>
              <a:ext cx="116300" cy="165625"/>
            </a:xfrm>
            <a:custGeom>
              <a:avLst/>
              <a:gdLst/>
              <a:ahLst/>
              <a:cxnLst/>
              <a:rect l="l" t="t" r="r" b="b"/>
              <a:pathLst>
                <a:path w="4652" h="6625" extrusionOk="0">
                  <a:moveTo>
                    <a:pt x="2100" y="1"/>
                  </a:moveTo>
                  <a:cubicBezTo>
                    <a:pt x="1933" y="1"/>
                    <a:pt x="1770" y="26"/>
                    <a:pt x="1618" y="81"/>
                  </a:cubicBezTo>
                  <a:cubicBezTo>
                    <a:pt x="58" y="633"/>
                    <a:pt x="1" y="3505"/>
                    <a:pt x="343" y="5046"/>
                  </a:cubicBezTo>
                  <a:cubicBezTo>
                    <a:pt x="686" y="6624"/>
                    <a:pt x="1865" y="6548"/>
                    <a:pt x="2968" y="6567"/>
                  </a:cubicBezTo>
                  <a:cubicBezTo>
                    <a:pt x="2972" y="6567"/>
                    <a:pt x="2975" y="6567"/>
                    <a:pt x="2979" y="6567"/>
                  </a:cubicBezTo>
                  <a:cubicBezTo>
                    <a:pt x="4055" y="6567"/>
                    <a:pt x="4509" y="3767"/>
                    <a:pt x="4585" y="2440"/>
                  </a:cubicBezTo>
                  <a:cubicBezTo>
                    <a:pt x="4651" y="1242"/>
                    <a:pt x="3263" y="1"/>
                    <a:pt x="2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7" name="Google Shape;7867;p26"/>
            <p:cNvSpPr/>
            <p:nvPr/>
          </p:nvSpPr>
          <p:spPr>
            <a:xfrm>
              <a:off x="716238" y="4295125"/>
              <a:ext cx="71675" cy="89750"/>
            </a:xfrm>
            <a:custGeom>
              <a:avLst/>
              <a:gdLst/>
              <a:ahLst/>
              <a:cxnLst/>
              <a:rect l="l" t="t" r="r" b="b"/>
              <a:pathLst>
                <a:path w="2867" h="3590" extrusionOk="0">
                  <a:moveTo>
                    <a:pt x="701" y="0"/>
                  </a:moveTo>
                  <a:cubicBezTo>
                    <a:pt x="258" y="0"/>
                    <a:pt x="237" y="484"/>
                    <a:pt x="128" y="1124"/>
                  </a:cubicBezTo>
                  <a:cubicBezTo>
                    <a:pt x="1" y="1976"/>
                    <a:pt x="1274" y="3590"/>
                    <a:pt x="1921" y="3590"/>
                  </a:cubicBezTo>
                  <a:cubicBezTo>
                    <a:pt x="1952" y="3590"/>
                    <a:pt x="1982" y="3586"/>
                    <a:pt x="2011" y="3578"/>
                  </a:cubicBezTo>
                  <a:cubicBezTo>
                    <a:pt x="2600" y="3407"/>
                    <a:pt x="2867" y="953"/>
                    <a:pt x="1459" y="249"/>
                  </a:cubicBezTo>
                  <a:cubicBezTo>
                    <a:pt x="1119" y="76"/>
                    <a:pt x="877" y="0"/>
                    <a:pt x="7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8" name="Google Shape;7868;p26"/>
          <p:cNvGrpSpPr/>
          <p:nvPr/>
        </p:nvGrpSpPr>
        <p:grpSpPr>
          <a:xfrm rot="-9661288">
            <a:off x="8073364" y="3947718"/>
            <a:ext cx="1069999" cy="1045058"/>
            <a:chOff x="297527" y="0"/>
            <a:chExt cx="1070045" cy="1045102"/>
          </a:xfrm>
        </p:grpSpPr>
        <p:sp>
          <p:nvSpPr>
            <p:cNvPr id="7869" name="Google Shape;7869;p26"/>
            <p:cNvSpPr/>
            <p:nvPr/>
          </p:nvSpPr>
          <p:spPr>
            <a:xfrm>
              <a:off x="385096" y="65115"/>
              <a:ext cx="864375" cy="791983"/>
            </a:xfrm>
            <a:custGeom>
              <a:avLst/>
              <a:gdLst/>
              <a:ahLst/>
              <a:cxnLst/>
              <a:rect l="l" t="t" r="r" b="b"/>
              <a:pathLst>
                <a:path w="32298" h="29593" extrusionOk="0">
                  <a:moveTo>
                    <a:pt x="16757" y="1"/>
                  </a:moveTo>
                  <a:cubicBezTo>
                    <a:pt x="16170" y="1"/>
                    <a:pt x="15586" y="65"/>
                    <a:pt x="15027" y="213"/>
                  </a:cubicBezTo>
                  <a:cubicBezTo>
                    <a:pt x="11755" y="1107"/>
                    <a:pt x="6810" y="4131"/>
                    <a:pt x="4927" y="5767"/>
                  </a:cubicBezTo>
                  <a:cubicBezTo>
                    <a:pt x="3025" y="7383"/>
                    <a:pt x="2435" y="10693"/>
                    <a:pt x="1884" y="12043"/>
                  </a:cubicBezTo>
                  <a:cubicBezTo>
                    <a:pt x="1332" y="13413"/>
                    <a:pt x="723" y="16513"/>
                    <a:pt x="362" y="18948"/>
                  </a:cubicBezTo>
                  <a:cubicBezTo>
                    <a:pt x="0" y="21345"/>
                    <a:pt x="1009" y="25719"/>
                    <a:pt x="3710" y="28173"/>
                  </a:cubicBezTo>
                  <a:cubicBezTo>
                    <a:pt x="4942" y="29274"/>
                    <a:pt x="6684" y="29592"/>
                    <a:pt x="8409" y="29592"/>
                  </a:cubicBezTo>
                  <a:cubicBezTo>
                    <a:pt x="10438" y="29592"/>
                    <a:pt x="12442" y="29152"/>
                    <a:pt x="13562" y="29029"/>
                  </a:cubicBezTo>
                  <a:cubicBezTo>
                    <a:pt x="15617" y="28782"/>
                    <a:pt x="18337" y="25168"/>
                    <a:pt x="20429" y="23893"/>
                  </a:cubicBezTo>
                  <a:cubicBezTo>
                    <a:pt x="22521" y="22581"/>
                    <a:pt x="23263" y="19519"/>
                    <a:pt x="25165" y="18701"/>
                  </a:cubicBezTo>
                  <a:cubicBezTo>
                    <a:pt x="27067" y="17902"/>
                    <a:pt x="30814" y="14744"/>
                    <a:pt x="31556" y="12709"/>
                  </a:cubicBezTo>
                  <a:cubicBezTo>
                    <a:pt x="32298" y="10693"/>
                    <a:pt x="29369" y="5291"/>
                    <a:pt x="28418" y="3998"/>
                  </a:cubicBezTo>
                  <a:cubicBezTo>
                    <a:pt x="27467" y="2685"/>
                    <a:pt x="24043" y="2799"/>
                    <a:pt x="22825" y="1905"/>
                  </a:cubicBezTo>
                  <a:cubicBezTo>
                    <a:pt x="21839" y="1166"/>
                    <a:pt x="19266" y="1"/>
                    <a:pt x="167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0" name="Google Shape;7870;p26"/>
            <p:cNvSpPr/>
            <p:nvPr/>
          </p:nvSpPr>
          <p:spPr>
            <a:xfrm>
              <a:off x="1045853" y="536391"/>
              <a:ext cx="253013" cy="242870"/>
            </a:xfrm>
            <a:custGeom>
              <a:avLst/>
              <a:gdLst/>
              <a:ahLst/>
              <a:cxnLst/>
              <a:rect l="l" t="t" r="r" b="b"/>
              <a:pathLst>
                <a:path w="9454" h="9075" extrusionOk="0">
                  <a:moveTo>
                    <a:pt x="7193" y="1"/>
                  </a:moveTo>
                  <a:cubicBezTo>
                    <a:pt x="6298" y="1"/>
                    <a:pt x="5104" y="600"/>
                    <a:pt x="3748" y="1339"/>
                  </a:cubicBezTo>
                  <a:cubicBezTo>
                    <a:pt x="1846" y="2385"/>
                    <a:pt x="362" y="4268"/>
                    <a:pt x="191" y="5923"/>
                  </a:cubicBezTo>
                  <a:cubicBezTo>
                    <a:pt x="0" y="7597"/>
                    <a:pt x="1313" y="8852"/>
                    <a:pt x="3443" y="9061"/>
                  </a:cubicBezTo>
                  <a:cubicBezTo>
                    <a:pt x="3531" y="9070"/>
                    <a:pt x="3618" y="9074"/>
                    <a:pt x="3705" y="9074"/>
                  </a:cubicBezTo>
                  <a:cubicBezTo>
                    <a:pt x="5746" y="9074"/>
                    <a:pt x="7535" y="6778"/>
                    <a:pt x="8484" y="5409"/>
                  </a:cubicBezTo>
                  <a:cubicBezTo>
                    <a:pt x="9454" y="3983"/>
                    <a:pt x="9207" y="1986"/>
                    <a:pt x="8408" y="673"/>
                  </a:cubicBezTo>
                  <a:cubicBezTo>
                    <a:pt x="8117" y="196"/>
                    <a:pt x="7704" y="1"/>
                    <a:pt x="719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1" name="Google Shape;7871;p26"/>
            <p:cNvSpPr/>
            <p:nvPr/>
          </p:nvSpPr>
          <p:spPr>
            <a:xfrm>
              <a:off x="779612" y="377015"/>
              <a:ext cx="106595" cy="76032"/>
            </a:xfrm>
            <a:custGeom>
              <a:avLst/>
              <a:gdLst/>
              <a:ahLst/>
              <a:cxnLst/>
              <a:rect l="l" t="t" r="r" b="b"/>
              <a:pathLst>
                <a:path w="3983" h="2841" extrusionOk="0">
                  <a:moveTo>
                    <a:pt x="1669" y="0"/>
                  </a:moveTo>
                  <a:cubicBezTo>
                    <a:pt x="1467" y="0"/>
                    <a:pt x="1273" y="44"/>
                    <a:pt x="1104" y="142"/>
                  </a:cubicBezTo>
                  <a:cubicBezTo>
                    <a:pt x="1" y="751"/>
                    <a:pt x="647" y="2082"/>
                    <a:pt x="1180" y="2634"/>
                  </a:cubicBezTo>
                  <a:cubicBezTo>
                    <a:pt x="1314" y="2778"/>
                    <a:pt x="1470" y="2840"/>
                    <a:pt x="1642" y="2840"/>
                  </a:cubicBezTo>
                  <a:cubicBezTo>
                    <a:pt x="2128" y="2840"/>
                    <a:pt x="2739" y="2340"/>
                    <a:pt x="3329" y="1778"/>
                  </a:cubicBezTo>
                  <a:cubicBezTo>
                    <a:pt x="3983" y="1156"/>
                    <a:pt x="2713" y="0"/>
                    <a:pt x="166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2" name="Google Shape;7872;p26"/>
            <p:cNvSpPr/>
            <p:nvPr/>
          </p:nvSpPr>
          <p:spPr>
            <a:xfrm>
              <a:off x="771476" y="368558"/>
              <a:ext cx="106675" cy="76113"/>
            </a:xfrm>
            <a:custGeom>
              <a:avLst/>
              <a:gdLst/>
              <a:ahLst/>
              <a:cxnLst/>
              <a:rect l="l" t="t" r="r" b="b"/>
              <a:pathLst>
                <a:path w="3986" h="2844" extrusionOk="0">
                  <a:moveTo>
                    <a:pt x="1653" y="1"/>
                  </a:moveTo>
                  <a:cubicBezTo>
                    <a:pt x="1457" y="1"/>
                    <a:pt x="1269" y="42"/>
                    <a:pt x="1103" y="135"/>
                  </a:cubicBezTo>
                  <a:cubicBezTo>
                    <a:pt x="0" y="763"/>
                    <a:pt x="647" y="2094"/>
                    <a:pt x="1161" y="2646"/>
                  </a:cubicBezTo>
                  <a:cubicBezTo>
                    <a:pt x="1299" y="2784"/>
                    <a:pt x="1457" y="2844"/>
                    <a:pt x="1630" y="2844"/>
                  </a:cubicBezTo>
                  <a:cubicBezTo>
                    <a:pt x="2125" y="2844"/>
                    <a:pt x="2737" y="2353"/>
                    <a:pt x="3329" y="1790"/>
                  </a:cubicBezTo>
                  <a:cubicBezTo>
                    <a:pt x="3986" y="1165"/>
                    <a:pt x="2700" y="1"/>
                    <a:pt x="165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3" name="Google Shape;7873;p26"/>
            <p:cNvSpPr/>
            <p:nvPr/>
          </p:nvSpPr>
          <p:spPr>
            <a:xfrm>
              <a:off x="834584" y="616253"/>
              <a:ext cx="87620" cy="66237"/>
            </a:xfrm>
            <a:custGeom>
              <a:avLst/>
              <a:gdLst/>
              <a:ahLst/>
              <a:cxnLst/>
              <a:rect l="l" t="t" r="r" b="b"/>
              <a:pathLst>
                <a:path w="3274" h="2475" extrusionOk="0">
                  <a:moveTo>
                    <a:pt x="1270" y="1"/>
                  </a:moveTo>
                  <a:cubicBezTo>
                    <a:pt x="1153" y="1"/>
                    <a:pt x="1040" y="16"/>
                    <a:pt x="933" y="48"/>
                  </a:cubicBezTo>
                  <a:cubicBezTo>
                    <a:pt x="1" y="333"/>
                    <a:pt x="419" y="1665"/>
                    <a:pt x="933" y="2254"/>
                  </a:cubicBezTo>
                  <a:cubicBezTo>
                    <a:pt x="1059" y="2410"/>
                    <a:pt x="1212" y="2475"/>
                    <a:pt x="1378" y="2475"/>
                  </a:cubicBezTo>
                  <a:cubicBezTo>
                    <a:pt x="1860" y="2475"/>
                    <a:pt x="2453" y="1927"/>
                    <a:pt x="2835" y="1474"/>
                  </a:cubicBezTo>
                  <a:cubicBezTo>
                    <a:pt x="3274" y="917"/>
                    <a:pt x="2185" y="1"/>
                    <a:pt x="127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4" name="Google Shape;7874;p26"/>
            <p:cNvSpPr/>
            <p:nvPr/>
          </p:nvSpPr>
          <p:spPr>
            <a:xfrm>
              <a:off x="826448" y="607635"/>
              <a:ext cx="87139" cy="66719"/>
            </a:xfrm>
            <a:custGeom>
              <a:avLst/>
              <a:gdLst/>
              <a:ahLst/>
              <a:cxnLst/>
              <a:rect l="l" t="t" r="r" b="b"/>
              <a:pathLst>
                <a:path w="3256" h="2493" extrusionOk="0">
                  <a:moveTo>
                    <a:pt x="1245" y="0"/>
                  </a:moveTo>
                  <a:cubicBezTo>
                    <a:pt x="1131" y="0"/>
                    <a:pt x="1019" y="15"/>
                    <a:pt x="914" y="47"/>
                  </a:cubicBezTo>
                  <a:cubicBezTo>
                    <a:pt x="1" y="332"/>
                    <a:pt x="419" y="1663"/>
                    <a:pt x="914" y="2272"/>
                  </a:cubicBezTo>
                  <a:cubicBezTo>
                    <a:pt x="1040" y="2427"/>
                    <a:pt x="1193" y="2492"/>
                    <a:pt x="1360" y="2492"/>
                  </a:cubicBezTo>
                  <a:cubicBezTo>
                    <a:pt x="1847" y="2492"/>
                    <a:pt x="2447" y="1940"/>
                    <a:pt x="2816" y="1473"/>
                  </a:cubicBezTo>
                  <a:cubicBezTo>
                    <a:pt x="3255" y="932"/>
                    <a:pt x="2162" y="0"/>
                    <a:pt x="124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5" name="Google Shape;7875;p26"/>
            <p:cNvSpPr/>
            <p:nvPr/>
          </p:nvSpPr>
          <p:spPr>
            <a:xfrm>
              <a:off x="474057" y="578276"/>
              <a:ext cx="62143" cy="36932"/>
            </a:xfrm>
            <a:custGeom>
              <a:avLst/>
              <a:gdLst/>
              <a:ahLst/>
              <a:cxnLst/>
              <a:rect l="l" t="t" r="r" b="b"/>
              <a:pathLst>
                <a:path w="2322" h="1380" extrusionOk="0">
                  <a:moveTo>
                    <a:pt x="1102" y="1"/>
                  </a:moveTo>
                  <a:cubicBezTo>
                    <a:pt x="1007" y="1"/>
                    <a:pt x="913" y="25"/>
                    <a:pt x="823" y="78"/>
                  </a:cubicBezTo>
                  <a:cubicBezTo>
                    <a:pt x="0" y="578"/>
                    <a:pt x="463" y="1379"/>
                    <a:pt x="1168" y="1379"/>
                  </a:cubicBezTo>
                  <a:cubicBezTo>
                    <a:pt x="1295" y="1379"/>
                    <a:pt x="1429" y="1354"/>
                    <a:pt x="1565" y="1296"/>
                  </a:cubicBezTo>
                  <a:cubicBezTo>
                    <a:pt x="2322" y="983"/>
                    <a:pt x="1712" y="1"/>
                    <a:pt x="1102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26"/>
            <p:cNvSpPr/>
            <p:nvPr/>
          </p:nvSpPr>
          <p:spPr>
            <a:xfrm>
              <a:off x="465546" y="570140"/>
              <a:ext cx="63026" cy="36905"/>
            </a:xfrm>
            <a:custGeom>
              <a:avLst/>
              <a:gdLst/>
              <a:ahLst/>
              <a:cxnLst/>
              <a:rect l="l" t="t" r="r" b="b"/>
              <a:pathLst>
                <a:path w="2355" h="1379" extrusionOk="0">
                  <a:moveTo>
                    <a:pt x="1135" y="0"/>
                  </a:moveTo>
                  <a:cubicBezTo>
                    <a:pt x="1040" y="0"/>
                    <a:pt x="945" y="24"/>
                    <a:pt x="856" y="78"/>
                  </a:cubicBezTo>
                  <a:cubicBezTo>
                    <a:pt x="1" y="578"/>
                    <a:pt x="473" y="1379"/>
                    <a:pt x="1193" y="1379"/>
                  </a:cubicBezTo>
                  <a:cubicBezTo>
                    <a:pt x="1322" y="1379"/>
                    <a:pt x="1459" y="1353"/>
                    <a:pt x="1597" y="1295"/>
                  </a:cubicBezTo>
                  <a:cubicBezTo>
                    <a:pt x="2355" y="983"/>
                    <a:pt x="1744" y="0"/>
                    <a:pt x="113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26"/>
            <p:cNvSpPr/>
            <p:nvPr/>
          </p:nvSpPr>
          <p:spPr>
            <a:xfrm>
              <a:off x="640684" y="214401"/>
              <a:ext cx="73195" cy="31366"/>
            </a:xfrm>
            <a:custGeom>
              <a:avLst/>
              <a:gdLst/>
              <a:ahLst/>
              <a:cxnLst/>
              <a:rect l="l" t="t" r="r" b="b"/>
              <a:pathLst>
                <a:path w="2735" h="1172" extrusionOk="0">
                  <a:moveTo>
                    <a:pt x="1229" y="1"/>
                  </a:moveTo>
                  <a:cubicBezTo>
                    <a:pt x="1048" y="1"/>
                    <a:pt x="867" y="45"/>
                    <a:pt x="703" y="151"/>
                  </a:cubicBezTo>
                  <a:cubicBezTo>
                    <a:pt x="0" y="603"/>
                    <a:pt x="694" y="1171"/>
                    <a:pt x="1481" y="1171"/>
                  </a:cubicBezTo>
                  <a:cubicBezTo>
                    <a:pt x="1653" y="1171"/>
                    <a:pt x="1829" y="1144"/>
                    <a:pt x="1996" y="1083"/>
                  </a:cubicBezTo>
                  <a:cubicBezTo>
                    <a:pt x="2734" y="790"/>
                    <a:pt x="1993" y="1"/>
                    <a:pt x="122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8" name="Google Shape;7878;p26"/>
            <p:cNvSpPr/>
            <p:nvPr/>
          </p:nvSpPr>
          <p:spPr>
            <a:xfrm>
              <a:off x="632629" y="206265"/>
              <a:ext cx="73008" cy="31018"/>
            </a:xfrm>
            <a:custGeom>
              <a:avLst/>
              <a:gdLst/>
              <a:ahLst/>
              <a:cxnLst/>
              <a:rect l="l" t="t" r="r" b="b"/>
              <a:pathLst>
                <a:path w="2728" h="1159" extrusionOk="0">
                  <a:moveTo>
                    <a:pt x="1227" y="0"/>
                  </a:moveTo>
                  <a:cubicBezTo>
                    <a:pt x="1046" y="0"/>
                    <a:pt x="863" y="44"/>
                    <a:pt x="699" y="150"/>
                  </a:cubicBezTo>
                  <a:cubicBezTo>
                    <a:pt x="1" y="585"/>
                    <a:pt x="683" y="1159"/>
                    <a:pt x="1454" y="1159"/>
                  </a:cubicBezTo>
                  <a:cubicBezTo>
                    <a:pt x="1628" y="1159"/>
                    <a:pt x="1806" y="1130"/>
                    <a:pt x="1974" y="1063"/>
                  </a:cubicBezTo>
                  <a:cubicBezTo>
                    <a:pt x="2727" y="787"/>
                    <a:pt x="1989" y="0"/>
                    <a:pt x="122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9" name="Google Shape;7879;p26"/>
            <p:cNvSpPr/>
            <p:nvPr/>
          </p:nvSpPr>
          <p:spPr>
            <a:xfrm>
              <a:off x="1060626" y="226552"/>
              <a:ext cx="86791" cy="58824"/>
            </a:xfrm>
            <a:custGeom>
              <a:avLst/>
              <a:gdLst/>
              <a:ahLst/>
              <a:cxnLst/>
              <a:rect l="l" t="t" r="r" b="b"/>
              <a:pathLst>
                <a:path w="3243" h="2198" extrusionOk="0">
                  <a:moveTo>
                    <a:pt x="1730" y="1"/>
                  </a:moveTo>
                  <a:cubicBezTo>
                    <a:pt x="1304" y="1"/>
                    <a:pt x="916" y="104"/>
                    <a:pt x="780" y="305"/>
                  </a:cubicBezTo>
                  <a:cubicBezTo>
                    <a:pt x="0" y="1485"/>
                    <a:pt x="856" y="1504"/>
                    <a:pt x="1427" y="2017"/>
                  </a:cubicBezTo>
                  <a:cubicBezTo>
                    <a:pt x="1552" y="2142"/>
                    <a:pt x="1710" y="2198"/>
                    <a:pt x="1881" y="2198"/>
                  </a:cubicBezTo>
                  <a:cubicBezTo>
                    <a:pt x="2437" y="2198"/>
                    <a:pt x="3123" y="1604"/>
                    <a:pt x="3196" y="876"/>
                  </a:cubicBezTo>
                  <a:cubicBezTo>
                    <a:pt x="3243" y="283"/>
                    <a:pt x="2434" y="1"/>
                    <a:pt x="17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0" name="Google Shape;7880;p26"/>
            <p:cNvSpPr/>
            <p:nvPr/>
          </p:nvSpPr>
          <p:spPr>
            <a:xfrm>
              <a:off x="1051955" y="218202"/>
              <a:ext cx="87326" cy="58824"/>
            </a:xfrm>
            <a:custGeom>
              <a:avLst/>
              <a:gdLst/>
              <a:ahLst/>
              <a:cxnLst/>
              <a:rect l="l" t="t" r="r" b="b"/>
              <a:pathLst>
                <a:path w="3263" h="2198" extrusionOk="0">
                  <a:moveTo>
                    <a:pt x="1738" y="0"/>
                  </a:moveTo>
                  <a:cubicBezTo>
                    <a:pt x="1313" y="0"/>
                    <a:pt x="928" y="106"/>
                    <a:pt x="800" y="313"/>
                  </a:cubicBezTo>
                  <a:cubicBezTo>
                    <a:pt x="1" y="1473"/>
                    <a:pt x="857" y="1511"/>
                    <a:pt x="1427" y="2025"/>
                  </a:cubicBezTo>
                  <a:cubicBezTo>
                    <a:pt x="1556" y="2144"/>
                    <a:pt x="1716" y="2198"/>
                    <a:pt x="1887" y="2198"/>
                  </a:cubicBezTo>
                  <a:cubicBezTo>
                    <a:pt x="2453" y="2198"/>
                    <a:pt x="3142" y="1613"/>
                    <a:pt x="3215" y="884"/>
                  </a:cubicBezTo>
                  <a:cubicBezTo>
                    <a:pt x="3263" y="290"/>
                    <a:pt x="2444" y="0"/>
                    <a:pt x="173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1" name="Google Shape;7881;p26"/>
            <p:cNvSpPr/>
            <p:nvPr/>
          </p:nvSpPr>
          <p:spPr>
            <a:xfrm>
              <a:off x="1144877" y="650831"/>
              <a:ext cx="67549" cy="41080"/>
            </a:xfrm>
            <a:custGeom>
              <a:avLst/>
              <a:gdLst/>
              <a:ahLst/>
              <a:cxnLst/>
              <a:rect l="l" t="t" r="r" b="b"/>
              <a:pathLst>
                <a:path w="2524" h="1535" extrusionOk="0">
                  <a:moveTo>
                    <a:pt x="788" y="1"/>
                  </a:moveTo>
                  <a:cubicBezTo>
                    <a:pt x="477" y="1"/>
                    <a:pt x="227" y="96"/>
                    <a:pt x="181" y="316"/>
                  </a:cubicBezTo>
                  <a:cubicBezTo>
                    <a:pt x="0" y="1000"/>
                    <a:pt x="730" y="1535"/>
                    <a:pt x="1379" y="1535"/>
                  </a:cubicBezTo>
                  <a:cubicBezTo>
                    <a:pt x="1686" y="1535"/>
                    <a:pt x="1975" y="1415"/>
                    <a:pt x="2140" y="1133"/>
                  </a:cubicBezTo>
                  <a:cubicBezTo>
                    <a:pt x="2524" y="498"/>
                    <a:pt x="1498" y="1"/>
                    <a:pt x="78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2" name="Google Shape;7882;p26"/>
            <p:cNvSpPr/>
            <p:nvPr/>
          </p:nvSpPr>
          <p:spPr>
            <a:xfrm>
              <a:off x="1136553" y="642695"/>
              <a:ext cx="67709" cy="40813"/>
            </a:xfrm>
            <a:custGeom>
              <a:avLst/>
              <a:gdLst/>
              <a:ahLst/>
              <a:cxnLst/>
              <a:rect l="l" t="t" r="r" b="b"/>
              <a:pathLst>
                <a:path w="2530" h="1525" extrusionOk="0">
                  <a:moveTo>
                    <a:pt x="791" y="0"/>
                  </a:moveTo>
                  <a:cubicBezTo>
                    <a:pt x="476" y="0"/>
                    <a:pt x="221" y="95"/>
                    <a:pt x="168" y="315"/>
                  </a:cubicBezTo>
                  <a:cubicBezTo>
                    <a:pt x="1" y="985"/>
                    <a:pt x="733" y="1525"/>
                    <a:pt x="1382" y="1525"/>
                  </a:cubicBezTo>
                  <a:cubicBezTo>
                    <a:pt x="1691" y="1525"/>
                    <a:pt x="1981" y="1402"/>
                    <a:pt x="2147" y="1114"/>
                  </a:cubicBezTo>
                  <a:cubicBezTo>
                    <a:pt x="2530" y="493"/>
                    <a:pt x="1507" y="0"/>
                    <a:pt x="7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3" name="Google Shape;7883;p26"/>
            <p:cNvSpPr/>
            <p:nvPr/>
          </p:nvSpPr>
          <p:spPr>
            <a:xfrm>
              <a:off x="731278" y="899945"/>
              <a:ext cx="58503" cy="30937"/>
            </a:xfrm>
            <a:custGeom>
              <a:avLst/>
              <a:gdLst/>
              <a:ahLst/>
              <a:cxnLst/>
              <a:rect l="l" t="t" r="r" b="b"/>
              <a:pathLst>
                <a:path w="2186" h="1156" extrusionOk="0">
                  <a:moveTo>
                    <a:pt x="513" y="0"/>
                  </a:moveTo>
                  <a:cubicBezTo>
                    <a:pt x="286" y="0"/>
                    <a:pt x="115" y="58"/>
                    <a:pt x="95" y="195"/>
                  </a:cubicBezTo>
                  <a:cubicBezTo>
                    <a:pt x="1" y="853"/>
                    <a:pt x="401" y="1155"/>
                    <a:pt x="869" y="1155"/>
                  </a:cubicBezTo>
                  <a:cubicBezTo>
                    <a:pt x="1157" y="1155"/>
                    <a:pt x="1472" y="1040"/>
                    <a:pt x="1711" y="822"/>
                  </a:cubicBezTo>
                  <a:cubicBezTo>
                    <a:pt x="2186" y="432"/>
                    <a:pt x="1136" y="0"/>
                    <a:pt x="51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4" name="Google Shape;7884;p26"/>
            <p:cNvSpPr/>
            <p:nvPr/>
          </p:nvSpPr>
          <p:spPr>
            <a:xfrm>
              <a:off x="723008" y="891514"/>
              <a:ext cx="59199" cy="31205"/>
            </a:xfrm>
            <a:custGeom>
              <a:avLst/>
              <a:gdLst/>
              <a:ahLst/>
              <a:cxnLst/>
              <a:rect l="l" t="t" r="r" b="b"/>
              <a:pathLst>
                <a:path w="2212" h="1166" extrusionOk="0">
                  <a:moveTo>
                    <a:pt x="530" y="1"/>
                  </a:moveTo>
                  <a:cubicBezTo>
                    <a:pt x="306" y="1"/>
                    <a:pt x="139" y="56"/>
                    <a:pt x="118" y="186"/>
                  </a:cubicBezTo>
                  <a:cubicBezTo>
                    <a:pt x="0" y="858"/>
                    <a:pt x="394" y="1165"/>
                    <a:pt x="869" y="1165"/>
                  </a:cubicBezTo>
                  <a:cubicBezTo>
                    <a:pt x="1160" y="1165"/>
                    <a:pt x="1482" y="1050"/>
                    <a:pt x="1735" y="833"/>
                  </a:cubicBezTo>
                  <a:cubicBezTo>
                    <a:pt x="2211" y="427"/>
                    <a:pt x="1152" y="1"/>
                    <a:pt x="5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26"/>
            <p:cNvSpPr/>
            <p:nvPr/>
          </p:nvSpPr>
          <p:spPr>
            <a:xfrm>
              <a:off x="727879" y="110024"/>
              <a:ext cx="250283" cy="155437"/>
            </a:xfrm>
            <a:custGeom>
              <a:avLst/>
              <a:gdLst/>
              <a:ahLst/>
              <a:cxnLst/>
              <a:rect l="l" t="t" r="r" b="b"/>
              <a:pathLst>
                <a:path w="9352" h="5808" extrusionOk="0">
                  <a:moveTo>
                    <a:pt x="4507" y="1"/>
                  </a:moveTo>
                  <a:cubicBezTo>
                    <a:pt x="3698" y="1"/>
                    <a:pt x="2955" y="240"/>
                    <a:pt x="2485" y="798"/>
                  </a:cubicBezTo>
                  <a:cubicBezTo>
                    <a:pt x="0" y="3748"/>
                    <a:pt x="4136" y="5807"/>
                    <a:pt x="5905" y="5807"/>
                  </a:cubicBezTo>
                  <a:cubicBezTo>
                    <a:pt x="6018" y="5807"/>
                    <a:pt x="6122" y="5799"/>
                    <a:pt x="6213" y="5781"/>
                  </a:cubicBezTo>
                  <a:cubicBezTo>
                    <a:pt x="7773" y="5496"/>
                    <a:pt x="9352" y="3499"/>
                    <a:pt x="8306" y="1844"/>
                  </a:cubicBezTo>
                  <a:cubicBezTo>
                    <a:pt x="7622" y="770"/>
                    <a:pt x="5958" y="1"/>
                    <a:pt x="45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6" name="Google Shape;7886;p26"/>
            <p:cNvSpPr/>
            <p:nvPr/>
          </p:nvSpPr>
          <p:spPr>
            <a:xfrm>
              <a:off x="788257" y="139303"/>
              <a:ext cx="138871" cy="65836"/>
            </a:xfrm>
            <a:custGeom>
              <a:avLst/>
              <a:gdLst/>
              <a:ahLst/>
              <a:cxnLst/>
              <a:rect l="l" t="t" r="r" b="b"/>
              <a:pathLst>
                <a:path w="5189" h="2460" extrusionOk="0">
                  <a:moveTo>
                    <a:pt x="2759" y="1"/>
                  </a:moveTo>
                  <a:cubicBezTo>
                    <a:pt x="2286" y="1"/>
                    <a:pt x="1823" y="79"/>
                    <a:pt x="1466" y="237"/>
                  </a:cubicBezTo>
                  <a:cubicBezTo>
                    <a:pt x="1" y="902"/>
                    <a:pt x="1294" y="2101"/>
                    <a:pt x="2245" y="2386"/>
                  </a:cubicBezTo>
                  <a:cubicBezTo>
                    <a:pt x="2411" y="2436"/>
                    <a:pt x="2609" y="2459"/>
                    <a:pt x="2822" y="2459"/>
                  </a:cubicBezTo>
                  <a:cubicBezTo>
                    <a:pt x="3835" y="2459"/>
                    <a:pt x="5189" y="1922"/>
                    <a:pt x="4984" y="1074"/>
                  </a:cubicBezTo>
                  <a:cubicBezTo>
                    <a:pt x="4829" y="360"/>
                    <a:pt x="3772" y="1"/>
                    <a:pt x="2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7" name="Google Shape;7887;p26"/>
            <p:cNvSpPr/>
            <p:nvPr/>
          </p:nvSpPr>
          <p:spPr>
            <a:xfrm>
              <a:off x="719449" y="102397"/>
              <a:ext cx="250577" cy="155330"/>
            </a:xfrm>
            <a:custGeom>
              <a:avLst/>
              <a:gdLst/>
              <a:ahLst/>
              <a:cxnLst/>
              <a:rect l="l" t="t" r="r" b="b"/>
              <a:pathLst>
                <a:path w="9363" h="5804" extrusionOk="0">
                  <a:moveTo>
                    <a:pt x="4518" y="0"/>
                  </a:moveTo>
                  <a:cubicBezTo>
                    <a:pt x="3708" y="0"/>
                    <a:pt x="2966" y="239"/>
                    <a:pt x="2496" y="798"/>
                  </a:cubicBezTo>
                  <a:cubicBezTo>
                    <a:pt x="0" y="3724"/>
                    <a:pt x="4182" y="5803"/>
                    <a:pt x="5938" y="5803"/>
                  </a:cubicBezTo>
                  <a:cubicBezTo>
                    <a:pt x="6043" y="5803"/>
                    <a:pt x="6139" y="5796"/>
                    <a:pt x="6224" y="5781"/>
                  </a:cubicBezTo>
                  <a:cubicBezTo>
                    <a:pt x="7765" y="5496"/>
                    <a:pt x="9362" y="3499"/>
                    <a:pt x="8316" y="1844"/>
                  </a:cubicBezTo>
                  <a:cubicBezTo>
                    <a:pt x="7632" y="769"/>
                    <a:pt x="5968" y="0"/>
                    <a:pt x="45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8" name="Google Shape;7888;p26"/>
            <p:cNvSpPr/>
            <p:nvPr/>
          </p:nvSpPr>
          <p:spPr>
            <a:xfrm>
              <a:off x="779612" y="131167"/>
              <a:ext cx="138951" cy="65809"/>
            </a:xfrm>
            <a:custGeom>
              <a:avLst/>
              <a:gdLst/>
              <a:ahLst/>
              <a:cxnLst/>
              <a:rect l="l" t="t" r="r" b="b"/>
              <a:pathLst>
                <a:path w="5192" h="2459" extrusionOk="0">
                  <a:moveTo>
                    <a:pt x="2765" y="0"/>
                  </a:moveTo>
                  <a:cubicBezTo>
                    <a:pt x="2294" y="0"/>
                    <a:pt x="1835" y="79"/>
                    <a:pt x="1484" y="236"/>
                  </a:cubicBezTo>
                  <a:cubicBezTo>
                    <a:pt x="1" y="902"/>
                    <a:pt x="1294" y="2062"/>
                    <a:pt x="2264" y="2386"/>
                  </a:cubicBezTo>
                  <a:cubicBezTo>
                    <a:pt x="2429" y="2435"/>
                    <a:pt x="2627" y="2459"/>
                    <a:pt x="2839" y="2459"/>
                  </a:cubicBezTo>
                  <a:cubicBezTo>
                    <a:pt x="3848" y="2459"/>
                    <a:pt x="5192" y="1922"/>
                    <a:pt x="5003" y="1073"/>
                  </a:cubicBezTo>
                  <a:cubicBezTo>
                    <a:pt x="4835" y="360"/>
                    <a:pt x="3773" y="0"/>
                    <a:pt x="276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9" name="Google Shape;7889;p26"/>
            <p:cNvSpPr/>
            <p:nvPr/>
          </p:nvSpPr>
          <p:spPr>
            <a:xfrm>
              <a:off x="515299" y="350065"/>
              <a:ext cx="198658" cy="144651"/>
            </a:xfrm>
            <a:custGeom>
              <a:avLst/>
              <a:gdLst/>
              <a:ahLst/>
              <a:cxnLst/>
              <a:rect l="l" t="t" r="r" b="b"/>
              <a:pathLst>
                <a:path w="7423" h="5405" extrusionOk="0">
                  <a:moveTo>
                    <a:pt x="3596" y="1"/>
                  </a:moveTo>
                  <a:cubicBezTo>
                    <a:pt x="1337" y="1"/>
                    <a:pt x="0" y="2361"/>
                    <a:pt x="233" y="3641"/>
                  </a:cubicBezTo>
                  <a:cubicBezTo>
                    <a:pt x="460" y="4790"/>
                    <a:pt x="1917" y="5404"/>
                    <a:pt x="3225" y="5404"/>
                  </a:cubicBezTo>
                  <a:cubicBezTo>
                    <a:pt x="3779" y="5404"/>
                    <a:pt x="4307" y="5294"/>
                    <a:pt x="4703" y="5067"/>
                  </a:cubicBezTo>
                  <a:cubicBezTo>
                    <a:pt x="6015" y="4307"/>
                    <a:pt x="7423" y="1739"/>
                    <a:pt x="5920" y="769"/>
                  </a:cubicBezTo>
                  <a:cubicBezTo>
                    <a:pt x="5071" y="223"/>
                    <a:pt x="4290" y="1"/>
                    <a:pt x="359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0" name="Google Shape;7890;p26"/>
            <p:cNvSpPr/>
            <p:nvPr/>
          </p:nvSpPr>
          <p:spPr>
            <a:xfrm>
              <a:off x="542383" y="370780"/>
              <a:ext cx="113553" cy="74400"/>
            </a:xfrm>
            <a:custGeom>
              <a:avLst/>
              <a:gdLst/>
              <a:ahLst/>
              <a:cxnLst/>
              <a:rect l="l" t="t" r="r" b="b"/>
              <a:pathLst>
                <a:path w="4243" h="2780" extrusionOk="0">
                  <a:moveTo>
                    <a:pt x="3018" y="0"/>
                  </a:moveTo>
                  <a:cubicBezTo>
                    <a:pt x="2375" y="0"/>
                    <a:pt x="1573" y="219"/>
                    <a:pt x="1066" y="413"/>
                  </a:cubicBezTo>
                  <a:cubicBezTo>
                    <a:pt x="115" y="775"/>
                    <a:pt x="1" y="1954"/>
                    <a:pt x="629" y="2639"/>
                  </a:cubicBezTo>
                  <a:cubicBezTo>
                    <a:pt x="712" y="2736"/>
                    <a:pt x="846" y="2779"/>
                    <a:pt x="1013" y="2779"/>
                  </a:cubicBezTo>
                  <a:cubicBezTo>
                    <a:pt x="2021" y="2779"/>
                    <a:pt x="4243" y="1207"/>
                    <a:pt x="4014" y="489"/>
                  </a:cubicBezTo>
                  <a:cubicBezTo>
                    <a:pt x="3907" y="127"/>
                    <a:pt x="3509" y="0"/>
                    <a:pt x="30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1" name="Google Shape;7891;p26"/>
            <p:cNvSpPr/>
            <p:nvPr/>
          </p:nvSpPr>
          <p:spPr>
            <a:xfrm>
              <a:off x="506761" y="342223"/>
              <a:ext cx="199059" cy="144839"/>
            </a:xfrm>
            <a:custGeom>
              <a:avLst/>
              <a:gdLst/>
              <a:ahLst/>
              <a:cxnLst/>
              <a:rect l="l" t="t" r="r" b="b"/>
              <a:pathLst>
                <a:path w="7438" h="5412" extrusionOk="0">
                  <a:moveTo>
                    <a:pt x="3587" y="0"/>
                  </a:moveTo>
                  <a:cubicBezTo>
                    <a:pt x="1332" y="0"/>
                    <a:pt x="1" y="2369"/>
                    <a:pt x="248" y="3649"/>
                  </a:cubicBezTo>
                  <a:cubicBezTo>
                    <a:pt x="475" y="4798"/>
                    <a:pt x="1931" y="5412"/>
                    <a:pt x="3240" y="5412"/>
                  </a:cubicBezTo>
                  <a:cubicBezTo>
                    <a:pt x="3794" y="5412"/>
                    <a:pt x="4321" y="5302"/>
                    <a:pt x="4718" y="5075"/>
                  </a:cubicBezTo>
                  <a:cubicBezTo>
                    <a:pt x="6011" y="4314"/>
                    <a:pt x="7438" y="1747"/>
                    <a:pt x="5916" y="776"/>
                  </a:cubicBezTo>
                  <a:cubicBezTo>
                    <a:pt x="5065" y="225"/>
                    <a:pt x="4282" y="0"/>
                    <a:pt x="358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2" name="Google Shape;7892;p26"/>
            <p:cNvSpPr/>
            <p:nvPr/>
          </p:nvSpPr>
          <p:spPr>
            <a:xfrm>
              <a:off x="534247" y="362617"/>
              <a:ext cx="113553" cy="74534"/>
            </a:xfrm>
            <a:custGeom>
              <a:avLst/>
              <a:gdLst/>
              <a:ahLst/>
              <a:cxnLst/>
              <a:rect l="l" t="t" r="r" b="b"/>
              <a:pathLst>
                <a:path w="4243" h="2785" extrusionOk="0">
                  <a:moveTo>
                    <a:pt x="3004" y="1"/>
                  </a:moveTo>
                  <a:cubicBezTo>
                    <a:pt x="2359" y="1"/>
                    <a:pt x="1562" y="220"/>
                    <a:pt x="1066" y="414"/>
                  </a:cubicBezTo>
                  <a:cubicBezTo>
                    <a:pt x="115" y="775"/>
                    <a:pt x="1" y="1955"/>
                    <a:pt x="609" y="2639"/>
                  </a:cubicBezTo>
                  <a:cubicBezTo>
                    <a:pt x="696" y="2740"/>
                    <a:pt x="834" y="2785"/>
                    <a:pt x="1005" y="2785"/>
                  </a:cubicBezTo>
                  <a:cubicBezTo>
                    <a:pt x="2027" y="2785"/>
                    <a:pt x="4242" y="1191"/>
                    <a:pt x="4014" y="490"/>
                  </a:cubicBezTo>
                  <a:cubicBezTo>
                    <a:pt x="3899" y="128"/>
                    <a:pt x="3495" y="1"/>
                    <a:pt x="300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3" name="Google Shape;7893;p26"/>
            <p:cNvSpPr/>
            <p:nvPr/>
          </p:nvSpPr>
          <p:spPr>
            <a:xfrm>
              <a:off x="1063677" y="379959"/>
              <a:ext cx="180219" cy="169139"/>
            </a:xfrm>
            <a:custGeom>
              <a:avLst/>
              <a:gdLst/>
              <a:ahLst/>
              <a:cxnLst/>
              <a:rect l="l" t="t" r="r" b="b"/>
              <a:pathLst>
                <a:path w="6734" h="6320" extrusionOk="0">
                  <a:moveTo>
                    <a:pt x="3183" y="1"/>
                  </a:moveTo>
                  <a:cubicBezTo>
                    <a:pt x="2401" y="1"/>
                    <a:pt x="1670" y="195"/>
                    <a:pt x="1256" y="603"/>
                  </a:cubicBezTo>
                  <a:cubicBezTo>
                    <a:pt x="0" y="1839"/>
                    <a:pt x="0" y="2885"/>
                    <a:pt x="419" y="4141"/>
                  </a:cubicBezTo>
                  <a:cubicBezTo>
                    <a:pt x="826" y="5260"/>
                    <a:pt x="2701" y="6319"/>
                    <a:pt x="4019" y="6319"/>
                  </a:cubicBezTo>
                  <a:cubicBezTo>
                    <a:pt x="4179" y="6319"/>
                    <a:pt x="4330" y="6304"/>
                    <a:pt x="4470" y="6271"/>
                  </a:cubicBezTo>
                  <a:cubicBezTo>
                    <a:pt x="5745" y="5986"/>
                    <a:pt x="6734" y="3399"/>
                    <a:pt x="6315" y="1687"/>
                  </a:cubicBezTo>
                  <a:cubicBezTo>
                    <a:pt x="6073" y="597"/>
                    <a:pt x="4551" y="1"/>
                    <a:pt x="318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4" name="Google Shape;7894;p26"/>
            <p:cNvSpPr/>
            <p:nvPr/>
          </p:nvSpPr>
          <p:spPr>
            <a:xfrm>
              <a:off x="1091671" y="403484"/>
              <a:ext cx="105310" cy="86818"/>
            </a:xfrm>
            <a:custGeom>
              <a:avLst/>
              <a:gdLst/>
              <a:ahLst/>
              <a:cxnLst/>
              <a:rect l="l" t="t" r="r" b="b"/>
              <a:pathLst>
                <a:path w="3935" h="3244" extrusionOk="0">
                  <a:moveTo>
                    <a:pt x="2677" y="0"/>
                  </a:moveTo>
                  <a:cubicBezTo>
                    <a:pt x="2152" y="0"/>
                    <a:pt x="1551" y="109"/>
                    <a:pt x="1085" y="256"/>
                  </a:cubicBezTo>
                  <a:cubicBezTo>
                    <a:pt x="0" y="618"/>
                    <a:pt x="19" y="2349"/>
                    <a:pt x="761" y="3091"/>
                  </a:cubicBezTo>
                  <a:cubicBezTo>
                    <a:pt x="870" y="3196"/>
                    <a:pt x="1008" y="3243"/>
                    <a:pt x="1166" y="3243"/>
                  </a:cubicBezTo>
                  <a:cubicBezTo>
                    <a:pt x="2115" y="3243"/>
                    <a:pt x="3766" y="1547"/>
                    <a:pt x="3881" y="732"/>
                  </a:cubicBezTo>
                  <a:cubicBezTo>
                    <a:pt x="3935" y="190"/>
                    <a:pt x="3372" y="0"/>
                    <a:pt x="26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5" name="Google Shape;7895;p26"/>
            <p:cNvSpPr/>
            <p:nvPr/>
          </p:nvSpPr>
          <p:spPr>
            <a:xfrm>
              <a:off x="1055514" y="371690"/>
              <a:ext cx="179737" cy="169273"/>
            </a:xfrm>
            <a:custGeom>
              <a:avLst/>
              <a:gdLst/>
              <a:ahLst/>
              <a:cxnLst/>
              <a:rect l="l" t="t" r="r" b="b"/>
              <a:pathLst>
                <a:path w="6716" h="6325" extrusionOk="0">
                  <a:moveTo>
                    <a:pt x="3166" y="0"/>
                  </a:moveTo>
                  <a:cubicBezTo>
                    <a:pt x="2391" y="0"/>
                    <a:pt x="1668" y="191"/>
                    <a:pt x="1256" y="588"/>
                  </a:cubicBezTo>
                  <a:cubicBezTo>
                    <a:pt x="20" y="1825"/>
                    <a:pt x="1" y="2909"/>
                    <a:pt x="419" y="4145"/>
                  </a:cubicBezTo>
                  <a:cubicBezTo>
                    <a:pt x="826" y="5265"/>
                    <a:pt x="2701" y="6324"/>
                    <a:pt x="4020" y="6324"/>
                  </a:cubicBezTo>
                  <a:cubicBezTo>
                    <a:pt x="4179" y="6324"/>
                    <a:pt x="4331" y="6309"/>
                    <a:pt x="4471" y="6276"/>
                  </a:cubicBezTo>
                  <a:cubicBezTo>
                    <a:pt x="5745" y="5990"/>
                    <a:pt x="6715" y="3404"/>
                    <a:pt x="6316" y="1692"/>
                  </a:cubicBezTo>
                  <a:cubicBezTo>
                    <a:pt x="6073" y="597"/>
                    <a:pt x="4539" y="0"/>
                    <a:pt x="31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6" name="Google Shape;7896;p26"/>
            <p:cNvSpPr/>
            <p:nvPr/>
          </p:nvSpPr>
          <p:spPr>
            <a:xfrm>
              <a:off x="1083535" y="395134"/>
              <a:ext cx="104802" cy="87032"/>
            </a:xfrm>
            <a:custGeom>
              <a:avLst/>
              <a:gdLst/>
              <a:ahLst/>
              <a:cxnLst/>
              <a:rect l="l" t="t" r="r" b="b"/>
              <a:pathLst>
                <a:path w="3916" h="3252" extrusionOk="0">
                  <a:moveTo>
                    <a:pt x="2652" y="0"/>
                  </a:moveTo>
                  <a:cubicBezTo>
                    <a:pt x="2132" y="0"/>
                    <a:pt x="1540" y="109"/>
                    <a:pt x="1084" y="264"/>
                  </a:cubicBezTo>
                  <a:cubicBezTo>
                    <a:pt x="0" y="625"/>
                    <a:pt x="19" y="2356"/>
                    <a:pt x="761" y="3098"/>
                  </a:cubicBezTo>
                  <a:cubicBezTo>
                    <a:pt x="869" y="3204"/>
                    <a:pt x="1008" y="3251"/>
                    <a:pt x="1166" y="3251"/>
                  </a:cubicBezTo>
                  <a:cubicBezTo>
                    <a:pt x="2114" y="3251"/>
                    <a:pt x="3763" y="1555"/>
                    <a:pt x="3861" y="740"/>
                  </a:cubicBezTo>
                  <a:cubicBezTo>
                    <a:pt x="3916" y="196"/>
                    <a:pt x="3348" y="0"/>
                    <a:pt x="2652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7" name="Google Shape;7897;p26"/>
            <p:cNvSpPr/>
            <p:nvPr/>
          </p:nvSpPr>
          <p:spPr>
            <a:xfrm>
              <a:off x="848447" y="789573"/>
              <a:ext cx="172993" cy="103731"/>
            </a:xfrm>
            <a:custGeom>
              <a:avLst/>
              <a:gdLst/>
              <a:ahLst/>
              <a:cxnLst/>
              <a:rect l="l" t="t" r="r" b="b"/>
              <a:pathLst>
                <a:path w="6464" h="3876" extrusionOk="0">
                  <a:moveTo>
                    <a:pt x="3077" y="1"/>
                  </a:moveTo>
                  <a:cubicBezTo>
                    <a:pt x="636" y="1"/>
                    <a:pt x="1" y="1796"/>
                    <a:pt x="852" y="3139"/>
                  </a:cubicBezTo>
                  <a:cubicBezTo>
                    <a:pt x="1183" y="3653"/>
                    <a:pt x="1882" y="3875"/>
                    <a:pt x="2657" y="3875"/>
                  </a:cubicBezTo>
                  <a:cubicBezTo>
                    <a:pt x="3890" y="3875"/>
                    <a:pt x="5316" y="3314"/>
                    <a:pt x="5760" y="2474"/>
                  </a:cubicBezTo>
                  <a:cubicBezTo>
                    <a:pt x="6463" y="1123"/>
                    <a:pt x="4714" y="1"/>
                    <a:pt x="3116" y="1"/>
                  </a:cubicBezTo>
                  <a:cubicBezTo>
                    <a:pt x="3103" y="1"/>
                    <a:pt x="3090" y="1"/>
                    <a:pt x="30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8" name="Google Shape;7898;p26"/>
            <p:cNvSpPr/>
            <p:nvPr/>
          </p:nvSpPr>
          <p:spPr>
            <a:xfrm>
              <a:off x="896166" y="808307"/>
              <a:ext cx="71804" cy="30723"/>
            </a:xfrm>
            <a:custGeom>
              <a:avLst/>
              <a:gdLst/>
              <a:ahLst/>
              <a:cxnLst/>
              <a:rect l="l" t="t" r="r" b="b"/>
              <a:pathLst>
                <a:path w="2683" h="1148" extrusionOk="0">
                  <a:moveTo>
                    <a:pt x="757" y="0"/>
                  </a:moveTo>
                  <a:cubicBezTo>
                    <a:pt x="352" y="0"/>
                    <a:pt x="33" y="84"/>
                    <a:pt x="20" y="290"/>
                  </a:cubicBezTo>
                  <a:cubicBezTo>
                    <a:pt x="1" y="916"/>
                    <a:pt x="608" y="1147"/>
                    <a:pt x="1228" y="1147"/>
                  </a:cubicBezTo>
                  <a:cubicBezTo>
                    <a:pt x="1796" y="1147"/>
                    <a:pt x="2375" y="953"/>
                    <a:pt x="2493" y="689"/>
                  </a:cubicBezTo>
                  <a:cubicBezTo>
                    <a:pt x="2682" y="324"/>
                    <a:pt x="1552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9" name="Google Shape;7899;p26"/>
            <p:cNvSpPr/>
            <p:nvPr/>
          </p:nvSpPr>
          <p:spPr>
            <a:xfrm>
              <a:off x="840311" y="781437"/>
              <a:ext cx="172993" cy="103571"/>
            </a:xfrm>
            <a:custGeom>
              <a:avLst/>
              <a:gdLst/>
              <a:ahLst/>
              <a:cxnLst/>
              <a:rect l="l" t="t" r="r" b="b"/>
              <a:pathLst>
                <a:path w="6464" h="3870" extrusionOk="0">
                  <a:moveTo>
                    <a:pt x="3077" y="0"/>
                  </a:moveTo>
                  <a:cubicBezTo>
                    <a:pt x="636" y="0"/>
                    <a:pt x="1" y="1796"/>
                    <a:pt x="852" y="3139"/>
                  </a:cubicBezTo>
                  <a:cubicBezTo>
                    <a:pt x="1181" y="3650"/>
                    <a:pt x="1874" y="3870"/>
                    <a:pt x="2645" y="3870"/>
                  </a:cubicBezTo>
                  <a:cubicBezTo>
                    <a:pt x="3880" y="3870"/>
                    <a:pt x="5314" y="3305"/>
                    <a:pt x="5759" y="2473"/>
                  </a:cubicBezTo>
                  <a:cubicBezTo>
                    <a:pt x="6463" y="1123"/>
                    <a:pt x="4713" y="1"/>
                    <a:pt x="3115" y="1"/>
                  </a:cubicBezTo>
                  <a:cubicBezTo>
                    <a:pt x="3103" y="0"/>
                    <a:pt x="3090" y="0"/>
                    <a:pt x="30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26"/>
            <p:cNvSpPr/>
            <p:nvPr/>
          </p:nvSpPr>
          <p:spPr>
            <a:xfrm>
              <a:off x="888030" y="800679"/>
              <a:ext cx="71777" cy="30135"/>
            </a:xfrm>
            <a:custGeom>
              <a:avLst/>
              <a:gdLst/>
              <a:ahLst/>
              <a:cxnLst/>
              <a:rect l="l" t="t" r="r" b="b"/>
              <a:pathLst>
                <a:path w="2682" h="1126" extrusionOk="0">
                  <a:moveTo>
                    <a:pt x="748" y="0"/>
                  </a:moveTo>
                  <a:cubicBezTo>
                    <a:pt x="343" y="0"/>
                    <a:pt x="26" y="84"/>
                    <a:pt x="20" y="290"/>
                  </a:cubicBezTo>
                  <a:cubicBezTo>
                    <a:pt x="0" y="903"/>
                    <a:pt x="598" y="1125"/>
                    <a:pt x="1213" y="1125"/>
                  </a:cubicBezTo>
                  <a:cubicBezTo>
                    <a:pt x="1781" y="1125"/>
                    <a:pt x="2365" y="936"/>
                    <a:pt x="2493" y="689"/>
                  </a:cubicBezTo>
                  <a:cubicBezTo>
                    <a:pt x="2682" y="324"/>
                    <a:pt x="1544" y="0"/>
                    <a:pt x="74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26"/>
            <p:cNvSpPr/>
            <p:nvPr/>
          </p:nvSpPr>
          <p:spPr>
            <a:xfrm>
              <a:off x="528654" y="634640"/>
              <a:ext cx="196517" cy="177382"/>
            </a:xfrm>
            <a:custGeom>
              <a:avLst/>
              <a:gdLst/>
              <a:ahLst/>
              <a:cxnLst/>
              <a:rect l="l" t="t" r="r" b="b"/>
              <a:pathLst>
                <a:path w="7343" h="6628" extrusionOk="0">
                  <a:moveTo>
                    <a:pt x="4959" y="1"/>
                  </a:moveTo>
                  <a:cubicBezTo>
                    <a:pt x="3855" y="1"/>
                    <a:pt x="2563" y="912"/>
                    <a:pt x="1541" y="1891"/>
                  </a:cubicBezTo>
                  <a:cubicBezTo>
                    <a:pt x="0" y="3393"/>
                    <a:pt x="1294" y="5276"/>
                    <a:pt x="2207" y="6303"/>
                  </a:cubicBezTo>
                  <a:cubicBezTo>
                    <a:pt x="2409" y="6531"/>
                    <a:pt x="2699" y="6628"/>
                    <a:pt x="3036" y="6628"/>
                  </a:cubicBezTo>
                  <a:cubicBezTo>
                    <a:pt x="4193" y="6628"/>
                    <a:pt x="5906" y="5490"/>
                    <a:pt x="6524" y="4592"/>
                  </a:cubicBezTo>
                  <a:cubicBezTo>
                    <a:pt x="7342" y="3412"/>
                    <a:pt x="7133" y="1111"/>
                    <a:pt x="5897" y="274"/>
                  </a:cubicBezTo>
                  <a:cubicBezTo>
                    <a:pt x="5610" y="84"/>
                    <a:pt x="5293" y="1"/>
                    <a:pt x="49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2" name="Google Shape;7902;p26"/>
            <p:cNvSpPr/>
            <p:nvPr/>
          </p:nvSpPr>
          <p:spPr>
            <a:xfrm>
              <a:off x="569896" y="657977"/>
              <a:ext cx="103464" cy="104748"/>
            </a:xfrm>
            <a:custGeom>
              <a:avLst/>
              <a:gdLst/>
              <a:ahLst/>
              <a:cxnLst/>
              <a:rect l="l" t="t" r="r" b="b"/>
              <a:pathLst>
                <a:path w="3866" h="3914" extrusionOk="0">
                  <a:moveTo>
                    <a:pt x="2961" y="0"/>
                  </a:moveTo>
                  <a:cubicBezTo>
                    <a:pt x="2790" y="0"/>
                    <a:pt x="2594" y="33"/>
                    <a:pt x="2378" y="106"/>
                  </a:cubicBezTo>
                  <a:cubicBezTo>
                    <a:pt x="1408" y="429"/>
                    <a:pt x="495" y="1684"/>
                    <a:pt x="266" y="2312"/>
                  </a:cubicBezTo>
                  <a:cubicBezTo>
                    <a:pt x="0" y="2921"/>
                    <a:pt x="495" y="3358"/>
                    <a:pt x="1331" y="3853"/>
                  </a:cubicBezTo>
                  <a:cubicBezTo>
                    <a:pt x="1402" y="3895"/>
                    <a:pt x="1477" y="3914"/>
                    <a:pt x="1556" y="3914"/>
                  </a:cubicBezTo>
                  <a:cubicBezTo>
                    <a:pt x="2406" y="3914"/>
                    <a:pt x="3643" y="1642"/>
                    <a:pt x="3747" y="981"/>
                  </a:cubicBezTo>
                  <a:cubicBezTo>
                    <a:pt x="3865" y="404"/>
                    <a:pt x="3559" y="0"/>
                    <a:pt x="29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3" name="Google Shape;7903;p26"/>
            <p:cNvSpPr/>
            <p:nvPr/>
          </p:nvSpPr>
          <p:spPr>
            <a:xfrm>
              <a:off x="521026" y="627012"/>
              <a:ext cx="196009" cy="177382"/>
            </a:xfrm>
            <a:custGeom>
              <a:avLst/>
              <a:gdLst/>
              <a:ahLst/>
              <a:cxnLst/>
              <a:rect l="l" t="t" r="r" b="b"/>
              <a:pathLst>
                <a:path w="7324" h="6628" extrusionOk="0">
                  <a:moveTo>
                    <a:pt x="4924" y="0"/>
                  </a:moveTo>
                  <a:cubicBezTo>
                    <a:pt x="3824" y="0"/>
                    <a:pt x="2544" y="912"/>
                    <a:pt x="1522" y="1890"/>
                  </a:cubicBezTo>
                  <a:cubicBezTo>
                    <a:pt x="0" y="3374"/>
                    <a:pt x="1293" y="5238"/>
                    <a:pt x="2187" y="6303"/>
                  </a:cubicBezTo>
                  <a:cubicBezTo>
                    <a:pt x="2389" y="6531"/>
                    <a:pt x="2679" y="6627"/>
                    <a:pt x="3017" y="6627"/>
                  </a:cubicBezTo>
                  <a:cubicBezTo>
                    <a:pt x="4173" y="6627"/>
                    <a:pt x="5887" y="5490"/>
                    <a:pt x="6505" y="4591"/>
                  </a:cubicBezTo>
                  <a:cubicBezTo>
                    <a:pt x="7323" y="3412"/>
                    <a:pt x="7095" y="1110"/>
                    <a:pt x="5858" y="274"/>
                  </a:cubicBezTo>
                  <a:cubicBezTo>
                    <a:pt x="5571" y="84"/>
                    <a:pt x="5256" y="0"/>
                    <a:pt x="492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4" name="Google Shape;7904;p26"/>
            <p:cNvSpPr/>
            <p:nvPr/>
          </p:nvSpPr>
          <p:spPr>
            <a:xfrm>
              <a:off x="561733" y="649574"/>
              <a:ext cx="103517" cy="105016"/>
            </a:xfrm>
            <a:custGeom>
              <a:avLst/>
              <a:gdLst/>
              <a:ahLst/>
              <a:cxnLst/>
              <a:rect l="l" t="t" r="r" b="b"/>
              <a:pathLst>
                <a:path w="3868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89" y="439"/>
                    <a:pt x="495" y="1694"/>
                    <a:pt x="248" y="2303"/>
                  </a:cubicBezTo>
                  <a:cubicBezTo>
                    <a:pt x="1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3" y="3924"/>
                  </a:cubicBezTo>
                  <a:cubicBezTo>
                    <a:pt x="2391" y="3924"/>
                    <a:pt x="3643" y="1650"/>
                    <a:pt x="3748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5" name="Google Shape;7905;p26"/>
            <p:cNvSpPr/>
            <p:nvPr/>
          </p:nvSpPr>
          <p:spPr>
            <a:xfrm>
              <a:off x="297527" y="0"/>
              <a:ext cx="1070045" cy="1045102"/>
            </a:xfrm>
            <a:custGeom>
              <a:avLst/>
              <a:gdLst/>
              <a:ahLst/>
              <a:cxnLst/>
              <a:rect l="l" t="t" r="r" b="b"/>
              <a:pathLst>
                <a:path w="39983" h="39051" extrusionOk="0">
                  <a:moveTo>
                    <a:pt x="19918" y="0"/>
                  </a:moveTo>
                  <a:cubicBezTo>
                    <a:pt x="15810" y="0"/>
                    <a:pt x="11360" y="2356"/>
                    <a:pt x="8408" y="4472"/>
                  </a:cubicBezTo>
                  <a:cubicBezTo>
                    <a:pt x="1865" y="9151"/>
                    <a:pt x="1941" y="14648"/>
                    <a:pt x="1542" y="15846"/>
                  </a:cubicBezTo>
                  <a:cubicBezTo>
                    <a:pt x="1142" y="16987"/>
                    <a:pt x="1" y="21305"/>
                    <a:pt x="495" y="25071"/>
                  </a:cubicBezTo>
                  <a:cubicBezTo>
                    <a:pt x="1028" y="28818"/>
                    <a:pt x="3729" y="32052"/>
                    <a:pt x="6164" y="33288"/>
                  </a:cubicBezTo>
                  <a:cubicBezTo>
                    <a:pt x="8598" y="34524"/>
                    <a:pt x="10196" y="36636"/>
                    <a:pt x="12402" y="37720"/>
                  </a:cubicBezTo>
                  <a:cubicBezTo>
                    <a:pt x="13826" y="38409"/>
                    <a:pt x="17962" y="39051"/>
                    <a:pt x="21050" y="39051"/>
                  </a:cubicBezTo>
                  <a:cubicBezTo>
                    <a:pt x="21882" y="39051"/>
                    <a:pt x="22638" y="39004"/>
                    <a:pt x="23244" y="38899"/>
                  </a:cubicBezTo>
                  <a:cubicBezTo>
                    <a:pt x="26097" y="38405"/>
                    <a:pt x="27410" y="35552"/>
                    <a:pt x="28247" y="35152"/>
                  </a:cubicBezTo>
                  <a:cubicBezTo>
                    <a:pt x="29046" y="34734"/>
                    <a:pt x="31899" y="34239"/>
                    <a:pt x="34752" y="32109"/>
                  </a:cubicBezTo>
                  <a:cubicBezTo>
                    <a:pt x="37586" y="29959"/>
                    <a:pt x="39697" y="23968"/>
                    <a:pt x="39850" y="21381"/>
                  </a:cubicBezTo>
                  <a:cubicBezTo>
                    <a:pt x="39983" y="18794"/>
                    <a:pt x="37966" y="16245"/>
                    <a:pt x="37871" y="14229"/>
                  </a:cubicBezTo>
                  <a:cubicBezTo>
                    <a:pt x="37776" y="12194"/>
                    <a:pt x="35665" y="8276"/>
                    <a:pt x="33097" y="5670"/>
                  </a:cubicBezTo>
                  <a:cubicBezTo>
                    <a:pt x="30529" y="3064"/>
                    <a:pt x="27847" y="3140"/>
                    <a:pt x="26668" y="2569"/>
                  </a:cubicBezTo>
                  <a:cubicBezTo>
                    <a:pt x="25489" y="1999"/>
                    <a:pt x="26421" y="1143"/>
                    <a:pt x="21856" y="192"/>
                  </a:cubicBezTo>
                  <a:cubicBezTo>
                    <a:pt x="21224" y="61"/>
                    <a:pt x="20575" y="0"/>
                    <a:pt x="19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33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6" name="Google Shape;7906;p26"/>
            <p:cNvSpPr/>
            <p:nvPr/>
          </p:nvSpPr>
          <p:spPr>
            <a:xfrm>
              <a:off x="344871" y="56792"/>
              <a:ext cx="863894" cy="792170"/>
            </a:xfrm>
            <a:custGeom>
              <a:avLst/>
              <a:gdLst/>
              <a:ahLst/>
              <a:cxnLst/>
              <a:rect l="l" t="t" r="r" b="b"/>
              <a:pathLst>
                <a:path w="32280" h="29600" extrusionOk="0">
                  <a:moveTo>
                    <a:pt x="16759" y="0"/>
                  </a:moveTo>
                  <a:cubicBezTo>
                    <a:pt x="16164" y="0"/>
                    <a:pt x="15573" y="66"/>
                    <a:pt x="15008" y="219"/>
                  </a:cubicBezTo>
                  <a:cubicBezTo>
                    <a:pt x="11718" y="1113"/>
                    <a:pt x="6791" y="4137"/>
                    <a:pt x="4908" y="5792"/>
                  </a:cubicBezTo>
                  <a:cubicBezTo>
                    <a:pt x="3006" y="7409"/>
                    <a:pt x="2416" y="10719"/>
                    <a:pt x="1865" y="12069"/>
                  </a:cubicBezTo>
                  <a:cubicBezTo>
                    <a:pt x="1313" y="13439"/>
                    <a:pt x="705" y="16539"/>
                    <a:pt x="343" y="18974"/>
                  </a:cubicBezTo>
                  <a:cubicBezTo>
                    <a:pt x="1" y="21389"/>
                    <a:pt x="1009" y="25764"/>
                    <a:pt x="3691" y="28180"/>
                  </a:cubicBezTo>
                  <a:cubicBezTo>
                    <a:pt x="4932" y="29281"/>
                    <a:pt x="6675" y="29599"/>
                    <a:pt x="8398" y="29599"/>
                  </a:cubicBezTo>
                  <a:cubicBezTo>
                    <a:pt x="10425" y="29599"/>
                    <a:pt x="12423" y="29159"/>
                    <a:pt x="13544" y="29036"/>
                  </a:cubicBezTo>
                  <a:cubicBezTo>
                    <a:pt x="15617" y="28788"/>
                    <a:pt x="18318" y="25174"/>
                    <a:pt x="20410" y="23900"/>
                  </a:cubicBezTo>
                  <a:cubicBezTo>
                    <a:pt x="22502" y="22588"/>
                    <a:pt x="23244" y="19525"/>
                    <a:pt x="25146" y="18707"/>
                  </a:cubicBezTo>
                  <a:cubicBezTo>
                    <a:pt x="27048" y="17909"/>
                    <a:pt x="30796" y="14732"/>
                    <a:pt x="31537" y="12716"/>
                  </a:cubicBezTo>
                  <a:cubicBezTo>
                    <a:pt x="32279" y="10700"/>
                    <a:pt x="29350" y="5298"/>
                    <a:pt x="28399" y="3985"/>
                  </a:cubicBezTo>
                  <a:cubicBezTo>
                    <a:pt x="27448" y="2692"/>
                    <a:pt x="24024" y="2806"/>
                    <a:pt x="22807" y="1893"/>
                  </a:cubicBezTo>
                  <a:cubicBezTo>
                    <a:pt x="21838" y="1170"/>
                    <a:pt x="19266" y="0"/>
                    <a:pt x="1675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7" name="Google Shape;7907;p26"/>
            <p:cNvSpPr/>
            <p:nvPr/>
          </p:nvSpPr>
          <p:spPr>
            <a:xfrm>
              <a:off x="1005119" y="528121"/>
              <a:ext cx="253039" cy="242977"/>
            </a:xfrm>
            <a:custGeom>
              <a:avLst/>
              <a:gdLst/>
              <a:ahLst/>
              <a:cxnLst/>
              <a:rect l="l" t="t" r="r" b="b"/>
              <a:pathLst>
                <a:path w="9455" h="9079" extrusionOk="0">
                  <a:moveTo>
                    <a:pt x="7184" y="1"/>
                  </a:moveTo>
                  <a:cubicBezTo>
                    <a:pt x="6290" y="1"/>
                    <a:pt x="5099" y="596"/>
                    <a:pt x="3748" y="1344"/>
                  </a:cubicBezTo>
                  <a:cubicBezTo>
                    <a:pt x="1846" y="2390"/>
                    <a:pt x="362" y="4254"/>
                    <a:pt x="191" y="5928"/>
                  </a:cubicBezTo>
                  <a:cubicBezTo>
                    <a:pt x="1" y="7583"/>
                    <a:pt x="1313" y="8857"/>
                    <a:pt x="3444" y="9066"/>
                  </a:cubicBezTo>
                  <a:cubicBezTo>
                    <a:pt x="3530" y="9075"/>
                    <a:pt x="3617" y="9079"/>
                    <a:pt x="3703" y="9079"/>
                  </a:cubicBezTo>
                  <a:cubicBezTo>
                    <a:pt x="5745" y="9079"/>
                    <a:pt x="7535" y="6764"/>
                    <a:pt x="8484" y="5395"/>
                  </a:cubicBezTo>
                  <a:cubicBezTo>
                    <a:pt x="9454" y="3969"/>
                    <a:pt x="9207" y="1971"/>
                    <a:pt x="8408" y="678"/>
                  </a:cubicBezTo>
                  <a:cubicBezTo>
                    <a:pt x="8116" y="198"/>
                    <a:pt x="7699" y="1"/>
                    <a:pt x="7184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8" name="Google Shape;7908;p26"/>
            <p:cNvSpPr/>
            <p:nvPr/>
          </p:nvSpPr>
          <p:spPr>
            <a:xfrm>
              <a:off x="461451" y="237257"/>
              <a:ext cx="905616" cy="807344"/>
            </a:xfrm>
            <a:custGeom>
              <a:avLst/>
              <a:gdLst/>
              <a:ahLst/>
              <a:cxnLst/>
              <a:rect l="l" t="t" r="r" b="b"/>
              <a:pathLst>
                <a:path w="33839" h="30167" extrusionOk="0">
                  <a:moveTo>
                    <a:pt x="29483" y="0"/>
                  </a:moveTo>
                  <a:lnTo>
                    <a:pt x="29483" y="0"/>
                  </a:lnTo>
                  <a:cubicBezTo>
                    <a:pt x="30586" y="4280"/>
                    <a:pt x="30053" y="6410"/>
                    <a:pt x="30624" y="8845"/>
                  </a:cubicBezTo>
                  <a:cubicBezTo>
                    <a:pt x="31195" y="11318"/>
                    <a:pt x="32336" y="12611"/>
                    <a:pt x="30966" y="16168"/>
                  </a:cubicBezTo>
                  <a:cubicBezTo>
                    <a:pt x="29578" y="19744"/>
                    <a:pt x="27124" y="22711"/>
                    <a:pt x="25089" y="23282"/>
                  </a:cubicBezTo>
                  <a:cubicBezTo>
                    <a:pt x="23035" y="23852"/>
                    <a:pt x="21380" y="24670"/>
                    <a:pt x="19706" y="26534"/>
                  </a:cubicBezTo>
                  <a:cubicBezTo>
                    <a:pt x="18294" y="28141"/>
                    <a:pt x="16355" y="28945"/>
                    <a:pt x="14304" y="28945"/>
                  </a:cubicBezTo>
                  <a:cubicBezTo>
                    <a:pt x="13951" y="28945"/>
                    <a:pt x="13596" y="28921"/>
                    <a:pt x="13239" y="28874"/>
                  </a:cubicBezTo>
                  <a:cubicBezTo>
                    <a:pt x="10823" y="28532"/>
                    <a:pt x="7171" y="27961"/>
                    <a:pt x="5992" y="26991"/>
                  </a:cubicBezTo>
                  <a:cubicBezTo>
                    <a:pt x="4832" y="26040"/>
                    <a:pt x="2911" y="25336"/>
                    <a:pt x="1" y="24404"/>
                  </a:cubicBezTo>
                  <a:lnTo>
                    <a:pt x="1" y="24404"/>
                  </a:lnTo>
                  <a:cubicBezTo>
                    <a:pt x="2454" y="25640"/>
                    <a:pt x="4052" y="27752"/>
                    <a:pt x="6258" y="28817"/>
                  </a:cubicBezTo>
                  <a:cubicBezTo>
                    <a:pt x="7682" y="29521"/>
                    <a:pt x="11823" y="30167"/>
                    <a:pt x="14910" y="30167"/>
                  </a:cubicBezTo>
                  <a:cubicBezTo>
                    <a:pt x="15741" y="30167"/>
                    <a:pt x="16495" y="30120"/>
                    <a:pt x="17100" y="30015"/>
                  </a:cubicBezTo>
                  <a:cubicBezTo>
                    <a:pt x="19953" y="29521"/>
                    <a:pt x="21266" y="26667"/>
                    <a:pt x="22084" y="26249"/>
                  </a:cubicBezTo>
                  <a:cubicBezTo>
                    <a:pt x="22902" y="25850"/>
                    <a:pt x="25755" y="25355"/>
                    <a:pt x="28608" y="23206"/>
                  </a:cubicBezTo>
                  <a:cubicBezTo>
                    <a:pt x="31442" y="21075"/>
                    <a:pt x="33553" y="15084"/>
                    <a:pt x="33686" y="12497"/>
                  </a:cubicBezTo>
                  <a:cubicBezTo>
                    <a:pt x="33839" y="9891"/>
                    <a:pt x="31822" y="7361"/>
                    <a:pt x="31727" y="5326"/>
                  </a:cubicBezTo>
                  <a:cubicBezTo>
                    <a:pt x="31670" y="4052"/>
                    <a:pt x="30776" y="1998"/>
                    <a:pt x="29483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9" name="Google Shape;7909;p26"/>
            <p:cNvSpPr/>
            <p:nvPr/>
          </p:nvSpPr>
          <p:spPr>
            <a:xfrm>
              <a:off x="730743" y="360422"/>
              <a:ext cx="106675" cy="75818"/>
            </a:xfrm>
            <a:custGeom>
              <a:avLst/>
              <a:gdLst/>
              <a:ahLst/>
              <a:cxnLst/>
              <a:rect l="l" t="t" r="r" b="b"/>
              <a:pathLst>
                <a:path w="3986" h="2833" extrusionOk="0">
                  <a:moveTo>
                    <a:pt x="1654" y="0"/>
                  </a:moveTo>
                  <a:cubicBezTo>
                    <a:pt x="1457" y="0"/>
                    <a:pt x="1269" y="41"/>
                    <a:pt x="1104" y="135"/>
                  </a:cubicBezTo>
                  <a:cubicBezTo>
                    <a:pt x="1" y="781"/>
                    <a:pt x="647" y="2075"/>
                    <a:pt x="1161" y="2626"/>
                  </a:cubicBezTo>
                  <a:cubicBezTo>
                    <a:pt x="1300" y="2770"/>
                    <a:pt x="1460" y="2833"/>
                    <a:pt x="1634" y="2833"/>
                  </a:cubicBezTo>
                  <a:cubicBezTo>
                    <a:pt x="2128" y="2833"/>
                    <a:pt x="2739" y="2333"/>
                    <a:pt x="3329" y="1770"/>
                  </a:cubicBezTo>
                  <a:cubicBezTo>
                    <a:pt x="3986" y="1162"/>
                    <a:pt x="2701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0" name="Google Shape;7910;p26"/>
            <p:cNvSpPr/>
            <p:nvPr/>
          </p:nvSpPr>
          <p:spPr>
            <a:xfrm>
              <a:off x="784697" y="599473"/>
              <a:ext cx="88611" cy="66532"/>
            </a:xfrm>
            <a:custGeom>
              <a:avLst/>
              <a:gdLst/>
              <a:ahLst/>
              <a:cxnLst/>
              <a:rect l="l" t="t" r="r" b="b"/>
              <a:pathLst>
                <a:path w="3311" h="2486" extrusionOk="0">
                  <a:moveTo>
                    <a:pt x="1284" y="1"/>
                  </a:moveTo>
                  <a:cubicBezTo>
                    <a:pt x="1170" y="1"/>
                    <a:pt x="1058" y="15"/>
                    <a:pt x="952" y="47"/>
                  </a:cubicBezTo>
                  <a:cubicBezTo>
                    <a:pt x="1" y="332"/>
                    <a:pt x="457" y="1664"/>
                    <a:pt x="952" y="2254"/>
                  </a:cubicBezTo>
                  <a:cubicBezTo>
                    <a:pt x="1086" y="2417"/>
                    <a:pt x="1245" y="2485"/>
                    <a:pt x="1417" y="2485"/>
                  </a:cubicBezTo>
                  <a:cubicBezTo>
                    <a:pt x="1904" y="2485"/>
                    <a:pt x="2488" y="1938"/>
                    <a:pt x="2854" y="1474"/>
                  </a:cubicBezTo>
                  <a:cubicBezTo>
                    <a:pt x="3310" y="933"/>
                    <a:pt x="2204" y="1"/>
                    <a:pt x="1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1" name="Google Shape;7911;p26"/>
            <p:cNvSpPr/>
            <p:nvPr/>
          </p:nvSpPr>
          <p:spPr>
            <a:xfrm>
              <a:off x="424812" y="561843"/>
              <a:ext cx="62357" cy="36584"/>
            </a:xfrm>
            <a:custGeom>
              <a:avLst/>
              <a:gdLst/>
              <a:ahLst/>
              <a:cxnLst/>
              <a:rect l="l" t="t" r="r" b="b"/>
              <a:pathLst>
                <a:path w="2330" h="1367" extrusionOk="0">
                  <a:moveTo>
                    <a:pt x="1124" y="0"/>
                  </a:moveTo>
                  <a:cubicBezTo>
                    <a:pt x="1027" y="0"/>
                    <a:pt x="929" y="26"/>
                    <a:pt x="837" y="84"/>
                  </a:cubicBezTo>
                  <a:cubicBezTo>
                    <a:pt x="0" y="582"/>
                    <a:pt x="470" y="1367"/>
                    <a:pt x="1164" y="1367"/>
                  </a:cubicBezTo>
                  <a:cubicBezTo>
                    <a:pt x="1291" y="1367"/>
                    <a:pt x="1425" y="1341"/>
                    <a:pt x="1560" y="1282"/>
                  </a:cubicBezTo>
                  <a:cubicBezTo>
                    <a:pt x="2330" y="987"/>
                    <a:pt x="1731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2" name="Google Shape;7912;p26"/>
            <p:cNvSpPr/>
            <p:nvPr/>
          </p:nvSpPr>
          <p:spPr>
            <a:xfrm>
              <a:off x="592002" y="197808"/>
              <a:ext cx="72981" cy="31526"/>
            </a:xfrm>
            <a:custGeom>
              <a:avLst/>
              <a:gdLst/>
              <a:ahLst/>
              <a:cxnLst/>
              <a:rect l="l" t="t" r="r" b="b"/>
              <a:pathLst>
                <a:path w="2727" h="1178" extrusionOk="0">
                  <a:moveTo>
                    <a:pt x="1214" y="0"/>
                  </a:moveTo>
                  <a:cubicBezTo>
                    <a:pt x="1036" y="0"/>
                    <a:pt x="857" y="42"/>
                    <a:pt x="696" y="143"/>
                  </a:cubicBezTo>
                  <a:cubicBezTo>
                    <a:pt x="0" y="591"/>
                    <a:pt x="674" y="1177"/>
                    <a:pt x="1440" y="1177"/>
                  </a:cubicBezTo>
                  <a:cubicBezTo>
                    <a:pt x="1617" y="1177"/>
                    <a:pt x="1799" y="1146"/>
                    <a:pt x="1970" y="1075"/>
                  </a:cubicBezTo>
                  <a:cubicBezTo>
                    <a:pt x="2726" y="782"/>
                    <a:pt x="1980" y="0"/>
                    <a:pt x="1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3" name="Google Shape;7913;p26"/>
            <p:cNvSpPr/>
            <p:nvPr/>
          </p:nvSpPr>
          <p:spPr>
            <a:xfrm>
              <a:off x="1011248" y="210039"/>
              <a:ext cx="87326" cy="58851"/>
            </a:xfrm>
            <a:custGeom>
              <a:avLst/>
              <a:gdLst/>
              <a:ahLst/>
              <a:cxnLst/>
              <a:rect l="l" t="t" r="r" b="b"/>
              <a:pathLst>
                <a:path w="3263" h="2199" extrusionOk="0">
                  <a:moveTo>
                    <a:pt x="1737" y="1"/>
                  </a:moveTo>
                  <a:cubicBezTo>
                    <a:pt x="1312" y="1"/>
                    <a:pt x="928" y="106"/>
                    <a:pt x="799" y="314"/>
                  </a:cubicBezTo>
                  <a:cubicBezTo>
                    <a:pt x="0" y="1474"/>
                    <a:pt x="856" y="1493"/>
                    <a:pt x="1427" y="2025"/>
                  </a:cubicBezTo>
                  <a:cubicBezTo>
                    <a:pt x="1555" y="2145"/>
                    <a:pt x="1715" y="2198"/>
                    <a:pt x="1886" y="2198"/>
                  </a:cubicBezTo>
                  <a:cubicBezTo>
                    <a:pt x="2452" y="2198"/>
                    <a:pt x="3142" y="1614"/>
                    <a:pt x="3215" y="884"/>
                  </a:cubicBezTo>
                  <a:cubicBezTo>
                    <a:pt x="3262" y="291"/>
                    <a:pt x="2443" y="1"/>
                    <a:pt x="1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4" name="Google Shape;7914;p26"/>
            <p:cNvSpPr/>
            <p:nvPr/>
          </p:nvSpPr>
          <p:spPr>
            <a:xfrm>
              <a:off x="1095846" y="634425"/>
              <a:ext cx="67656" cy="40813"/>
            </a:xfrm>
            <a:custGeom>
              <a:avLst/>
              <a:gdLst/>
              <a:ahLst/>
              <a:cxnLst/>
              <a:rect l="l" t="t" r="r" b="b"/>
              <a:pathLst>
                <a:path w="2528" h="1525" extrusionOk="0">
                  <a:moveTo>
                    <a:pt x="800" y="1"/>
                  </a:moveTo>
                  <a:cubicBezTo>
                    <a:pt x="481" y="1"/>
                    <a:pt x="220" y="97"/>
                    <a:pt x="168" y="320"/>
                  </a:cubicBezTo>
                  <a:cubicBezTo>
                    <a:pt x="1" y="1000"/>
                    <a:pt x="726" y="1525"/>
                    <a:pt x="1374" y="1525"/>
                  </a:cubicBezTo>
                  <a:cubicBezTo>
                    <a:pt x="1685" y="1525"/>
                    <a:pt x="1979" y="1403"/>
                    <a:pt x="2146" y="1119"/>
                  </a:cubicBezTo>
                  <a:cubicBezTo>
                    <a:pt x="2528" y="487"/>
                    <a:pt x="1516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5" name="Google Shape;7915;p26"/>
            <p:cNvSpPr/>
            <p:nvPr/>
          </p:nvSpPr>
          <p:spPr>
            <a:xfrm>
              <a:off x="682114" y="883378"/>
              <a:ext cx="58851" cy="31312"/>
            </a:xfrm>
            <a:custGeom>
              <a:avLst/>
              <a:gdLst/>
              <a:ahLst/>
              <a:cxnLst/>
              <a:rect l="l" t="t" r="r" b="b"/>
              <a:pathLst>
                <a:path w="2199" h="1170" extrusionOk="0">
                  <a:moveTo>
                    <a:pt x="517" y="0"/>
                  </a:moveTo>
                  <a:cubicBezTo>
                    <a:pt x="293" y="0"/>
                    <a:pt x="126" y="55"/>
                    <a:pt x="106" y="186"/>
                  </a:cubicBezTo>
                  <a:cubicBezTo>
                    <a:pt x="0" y="866"/>
                    <a:pt x="393" y="1170"/>
                    <a:pt x="861" y="1170"/>
                  </a:cubicBezTo>
                  <a:cubicBezTo>
                    <a:pt x="1153" y="1170"/>
                    <a:pt x="1474" y="1052"/>
                    <a:pt x="1722" y="833"/>
                  </a:cubicBezTo>
                  <a:cubicBezTo>
                    <a:pt x="2198" y="427"/>
                    <a:pt x="1140" y="0"/>
                    <a:pt x="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6" name="Google Shape;7916;p26"/>
            <p:cNvSpPr/>
            <p:nvPr/>
          </p:nvSpPr>
          <p:spPr>
            <a:xfrm>
              <a:off x="746533" y="131167"/>
              <a:ext cx="139888" cy="65809"/>
            </a:xfrm>
            <a:custGeom>
              <a:avLst/>
              <a:gdLst/>
              <a:ahLst/>
              <a:cxnLst/>
              <a:rect l="l" t="t" r="r" b="b"/>
              <a:pathLst>
                <a:path w="5227" h="2459" extrusionOk="0">
                  <a:moveTo>
                    <a:pt x="2796" y="0"/>
                  </a:moveTo>
                  <a:cubicBezTo>
                    <a:pt x="2323" y="0"/>
                    <a:pt x="1860" y="79"/>
                    <a:pt x="1503" y="236"/>
                  </a:cubicBezTo>
                  <a:cubicBezTo>
                    <a:pt x="0" y="902"/>
                    <a:pt x="1332" y="2100"/>
                    <a:pt x="2283" y="2386"/>
                  </a:cubicBezTo>
                  <a:cubicBezTo>
                    <a:pt x="2448" y="2435"/>
                    <a:pt x="2646" y="2459"/>
                    <a:pt x="2859" y="2459"/>
                  </a:cubicBezTo>
                  <a:cubicBezTo>
                    <a:pt x="3872" y="2459"/>
                    <a:pt x="5226" y="1922"/>
                    <a:pt x="5022" y="1073"/>
                  </a:cubicBezTo>
                  <a:cubicBezTo>
                    <a:pt x="4866" y="360"/>
                    <a:pt x="3809" y="0"/>
                    <a:pt x="279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26"/>
            <p:cNvSpPr/>
            <p:nvPr/>
          </p:nvSpPr>
          <p:spPr>
            <a:xfrm>
              <a:off x="678260" y="94100"/>
              <a:ext cx="251032" cy="155490"/>
            </a:xfrm>
            <a:custGeom>
              <a:avLst/>
              <a:gdLst/>
              <a:ahLst/>
              <a:cxnLst/>
              <a:rect l="l" t="t" r="r" b="b"/>
              <a:pathLst>
                <a:path w="9380" h="5810" extrusionOk="0">
                  <a:moveTo>
                    <a:pt x="4525" y="0"/>
                  </a:moveTo>
                  <a:cubicBezTo>
                    <a:pt x="3720" y="0"/>
                    <a:pt x="2981" y="235"/>
                    <a:pt x="2513" y="784"/>
                  </a:cubicBezTo>
                  <a:cubicBezTo>
                    <a:pt x="1" y="3746"/>
                    <a:pt x="4177" y="5809"/>
                    <a:pt x="5951" y="5809"/>
                  </a:cubicBezTo>
                  <a:cubicBezTo>
                    <a:pt x="6057" y="5809"/>
                    <a:pt x="6154" y="5802"/>
                    <a:pt x="6241" y="5787"/>
                  </a:cubicBezTo>
                  <a:cubicBezTo>
                    <a:pt x="7782" y="5502"/>
                    <a:pt x="9380" y="3504"/>
                    <a:pt x="8334" y="1830"/>
                  </a:cubicBezTo>
                  <a:cubicBezTo>
                    <a:pt x="7648" y="766"/>
                    <a:pt x="5978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26"/>
            <p:cNvSpPr/>
            <p:nvPr/>
          </p:nvSpPr>
          <p:spPr>
            <a:xfrm>
              <a:off x="738879" y="123031"/>
              <a:ext cx="138951" cy="65300"/>
            </a:xfrm>
            <a:custGeom>
              <a:avLst/>
              <a:gdLst/>
              <a:ahLst/>
              <a:cxnLst/>
              <a:rect l="l" t="t" r="r" b="b"/>
              <a:pathLst>
                <a:path w="5192" h="2440" extrusionOk="0">
                  <a:moveTo>
                    <a:pt x="2774" y="0"/>
                  </a:moveTo>
                  <a:cubicBezTo>
                    <a:pt x="2303" y="0"/>
                    <a:pt x="1842" y="79"/>
                    <a:pt x="1485" y="236"/>
                  </a:cubicBezTo>
                  <a:cubicBezTo>
                    <a:pt x="1" y="902"/>
                    <a:pt x="1313" y="2081"/>
                    <a:pt x="2264" y="2366"/>
                  </a:cubicBezTo>
                  <a:cubicBezTo>
                    <a:pt x="2430" y="2416"/>
                    <a:pt x="2628" y="2440"/>
                    <a:pt x="2840" y="2440"/>
                  </a:cubicBezTo>
                  <a:cubicBezTo>
                    <a:pt x="3849" y="2440"/>
                    <a:pt x="5192" y="1905"/>
                    <a:pt x="5003" y="1073"/>
                  </a:cubicBezTo>
                  <a:cubicBezTo>
                    <a:pt x="4835" y="360"/>
                    <a:pt x="3782" y="0"/>
                    <a:pt x="2774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26"/>
            <p:cNvSpPr/>
            <p:nvPr/>
          </p:nvSpPr>
          <p:spPr>
            <a:xfrm>
              <a:off x="501676" y="362617"/>
              <a:ext cx="113018" cy="74534"/>
            </a:xfrm>
            <a:custGeom>
              <a:avLst/>
              <a:gdLst/>
              <a:ahLst/>
              <a:cxnLst/>
              <a:rect l="l" t="t" r="r" b="b"/>
              <a:pathLst>
                <a:path w="4223" h="2785" extrusionOk="0">
                  <a:moveTo>
                    <a:pt x="2984" y="1"/>
                  </a:moveTo>
                  <a:cubicBezTo>
                    <a:pt x="2339" y="1"/>
                    <a:pt x="1543" y="220"/>
                    <a:pt x="1046" y="414"/>
                  </a:cubicBezTo>
                  <a:cubicBezTo>
                    <a:pt x="114" y="775"/>
                    <a:pt x="0" y="1955"/>
                    <a:pt x="590" y="2639"/>
                  </a:cubicBezTo>
                  <a:cubicBezTo>
                    <a:pt x="677" y="2740"/>
                    <a:pt x="815" y="2785"/>
                    <a:pt x="986" y="2785"/>
                  </a:cubicBezTo>
                  <a:cubicBezTo>
                    <a:pt x="2008" y="2785"/>
                    <a:pt x="4223" y="1191"/>
                    <a:pt x="3995" y="490"/>
                  </a:cubicBezTo>
                  <a:cubicBezTo>
                    <a:pt x="3879" y="128"/>
                    <a:pt x="3476" y="1"/>
                    <a:pt x="298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26"/>
            <p:cNvSpPr/>
            <p:nvPr/>
          </p:nvSpPr>
          <p:spPr>
            <a:xfrm>
              <a:off x="465385" y="333846"/>
              <a:ext cx="199193" cy="145080"/>
            </a:xfrm>
            <a:custGeom>
              <a:avLst/>
              <a:gdLst/>
              <a:ahLst/>
              <a:cxnLst/>
              <a:rect l="l" t="t" r="r" b="b"/>
              <a:pathLst>
                <a:path w="7443" h="5421" extrusionOk="0">
                  <a:moveTo>
                    <a:pt x="3612" y="1"/>
                  </a:moveTo>
                  <a:cubicBezTo>
                    <a:pt x="1352" y="1"/>
                    <a:pt x="1" y="2375"/>
                    <a:pt x="234" y="3657"/>
                  </a:cubicBezTo>
                  <a:cubicBezTo>
                    <a:pt x="474" y="4806"/>
                    <a:pt x="1926" y="5420"/>
                    <a:pt x="3230" y="5420"/>
                  </a:cubicBezTo>
                  <a:cubicBezTo>
                    <a:pt x="3782" y="5420"/>
                    <a:pt x="4308" y="5310"/>
                    <a:pt x="4704" y="5084"/>
                  </a:cubicBezTo>
                  <a:cubicBezTo>
                    <a:pt x="6016" y="4323"/>
                    <a:pt x="7443" y="1755"/>
                    <a:pt x="5921" y="766"/>
                  </a:cubicBezTo>
                  <a:cubicBezTo>
                    <a:pt x="5079" y="223"/>
                    <a:pt x="4303" y="1"/>
                    <a:pt x="3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26"/>
            <p:cNvSpPr/>
            <p:nvPr/>
          </p:nvSpPr>
          <p:spPr>
            <a:xfrm>
              <a:off x="493514" y="354400"/>
              <a:ext cx="113072" cy="74293"/>
            </a:xfrm>
            <a:custGeom>
              <a:avLst/>
              <a:gdLst/>
              <a:ahLst/>
              <a:cxnLst/>
              <a:rect l="l" t="t" r="r" b="b"/>
              <a:pathLst>
                <a:path w="4225" h="2776" extrusionOk="0">
                  <a:moveTo>
                    <a:pt x="3001" y="0"/>
                  </a:moveTo>
                  <a:cubicBezTo>
                    <a:pt x="2353" y="0"/>
                    <a:pt x="1548" y="221"/>
                    <a:pt x="1047" y="417"/>
                  </a:cubicBezTo>
                  <a:cubicBezTo>
                    <a:pt x="115" y="759"/>
                    <a:pt x="1" y="1957"/>
                    <a:pt x="591" y="2642"/>
                  </a:cubicBezTo>
                  <a:cubicBezTo>
                    <a:pt x="672" y="2734"/>
                    <a:pt x="802" y="2776"/>
                    <a:pt x="965" y="2776"/>
                  </a:cubicBezTo>
                  <a:cubicBezTo>
                    <a:pt x="1971" y="2776"/>
                    <a:pt x="4225" y="1194"/>
                    <a:pt x="3995" y="474"/>
                  </a:cubicBezTo>
                  <a:cubicBezTo>
                    <a:pt x="3881" y="124"/>
                    <a:pt x="3485" y="0"/>
                    <a:pt x="30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2" name="Google Shape;7922;p26"/>
            <p:cNvSpPr/>
            <p:nvPr/>
          </p:nvSpPr>
          <p:spPr>
            <a:xfrm>
              <a:off x="1050938" y="395134"/>
              <a:ext cx="104320" cy="87032"/>
            </a:xfrm>
            <a:custGeom>
              <a:avLst/>
              <a:gdLst/>
              <a:ahLst/>
              <a:cxnLst/>
              <a:rect l="l" t="t" r="r" b="b"/>
              <a:pathLst>
                <a:path w="3898" h="3252" extrusionOk="0">
                  <a:moveTo>
                    <a:pt x="2634" y="0"/>
                  </a:moveTo>
                  <a:cubicBezTo>
                    <a:pt x="2113" y="0"/>
                    <a:pt x="1522" y="109"/>
                    <a:pt x="1066" y="264"/>
                  </a:cubicBezTo>
                  <a:cubicBezTo>
                    <a:pt x="1" y="625"/>
                    <a:pt x="1" y="2356"/>
                    <a:pt x="743" y="3098"/>
                  </a:cubicBezTo>
                  <a:cubicBezTo>
                    <a:pt x="848" y="3204"/>
                    <a:pt x="985" y="3251"/>
                    <a:pt x="1141" y="3251"/>
                  </a:cubicBezTo>
                  <a:cubicBezTo>
                    <a:pt x="2081" y="3251"/>
                    <a:pt x="3745" y="1555"/>
                    <a:pt x="3843" y="740"/>
                  </a:cubicBezTo>
                  <a:cubicBezTo>
                    <a:pt x="3897" y="196"/>
                    <a:pt x="3329" y="0"/>
                    <a:pt x="263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3" name="Google Shape;7923;p26"/>
            <p:cNvSpPr/>
            <p:nvPr/>
          </p:nvSpPr>
          <p:spPr>
            <a:xfrm>
              <a:off x="1013790" y="363313"/>
              <a:ext cx="180727" cy="169487"/>
            </a:xfrm>
            <a:custGeom>
              <a:avLst/>
              <a:gdLst/>
              <a:ahLst/>
              <a:cxnLst/>
              <a:rect l="l" t="t" r="r" b="b"/>
              <a:pathLst>
                <a:path w="6753" h="6333" extrusionOk="0">
                  <a:moveTo>
                    <a:pt x="3201" y="1"/>
                  </a:moveTo>
                  <a:cubicBezTo>
                    <a:pt x="2427" y="1"/>
                    <a:pt x="1705" y="193"/>
                    <a:pt x="1294" y="597"/>
                  </a:cubicBezTo>
                  <a:cubicBezTo>
                    <a:pt x="38" y="1833"/>
                    <a:pt x="0" y="2899"/>
                    <a:pt x="457" y="4135"/>
                  </a:cubicBezTo>
                  <a:cubicBezTo>
                    <a:pt x="864" y="5272"/>
                    <a:pt x="2739" y="6333"/>
                    <a:pt x="4057" y="6333"/>
                  </a:cubicBezTo>
                  <a:cubicBezTo>
                    <a:pt x="4217" y="6333"/>
                    <a:pt x="4368" y="6317"/>
                    <a:pt x="4508" y="6284"/>
                  </a:cubicBezTo>
                  <a:cubicBezTo>
                    <a:pt x="5783" y="5999"/>
                    <a:pt x="6753" y="3412"/>
                    <a:pt x="6353" y="1700"/>
                  </a:cubicBezTo>
                  <a:cubicBezTo>
                    <a:pt x="6110" y="605"/>
                    <a:pt x="4575" y="1"/>
                    <a:pt x="3201" y="1"/>
                  </a:cubicBezTo>
                  <a:close/>
                </a:path>
              </a:pathLst>
            </a:custGeom>
            <a:solidFill>
              <a:srgbClr val="6B3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4" name="Google Shape;7924;p26"/>
            <p:cNvSpPr/>
            <p:nvPr/>
          </p:nvSpPr>
          <p:spPr>
            <a:xfrm>
              <a:off x="1042802" y="386971"/>
              <a:ext cx="104293" cy="86871"/>
            </a:xfrm>
            <a:custGeom>
              <a:avLst/>
              <a:gdLst/>
              <a:ahLst/>
              <a:cxnLst/>
              <a:rect l="l" t="t" r="r" b="b"/>
              <a:pathLst>
                <a:path w="3897" h="3246" extrusionOk="0">
                  <a:moveTo>
                    <a:pt x="2633" y="1"/>
                  </a:moveTo>
                  <a:cubicBezTo>
                    <a:pt x="2113" y="1"/>
                    <a:pt x="1521" y="110"/>
                    <a:pt x="1066" y="265"/>
                  </a:cubicBezTo>
                  <a:cubicBezTo>
                    <a:pt x="0" y="626"/>
                    <a:pt x="0" y="2357"/>
                    <a:pt x="723" y="3099"/>
                  </a:cubicBezTo>
                  <a:cubicBezTo>
                    <a:pt x="830" y="3200"/>
                    <a:pt x="967" y="3246"/>
                    <a:pt x="1122" y="3246"/>
                  </a:cubicBezTo>
                  <a:cubicBezTo>
                    <a:pt x="2073" y="3246"/>
                    <a:pt x="3744" y="1558"/>
                    <a:pt x="3843" y="740"/>
                  </a:cubicBezTo>
                  <a:cubicBezTo>
                    <a:pt x="3897" y="196"/>
                    <a:pt x="3329" y="1"/>
                    <a:pt x="263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5" name="Google Shape;7925;p26"/>
            <p:cNvSpPr/>
            <p:nvPr/>
          </p:nvSpPr>
          <p:spPr>
            <a:xfrm>
              <a:off x="855432" y="800679"/>
              <a:ext cx="71804" cy="30135"/>
            </a:xfrm>
            <a:custGeom>
              <a:avLst/>
              <a:gdLst/>
              <a:ahLst/>
              <a:cxnLst/>
              <a:rect l="l" t="t" r="r" b="b"/>
              <a:pathLst>
                <a:path w="2683" h="1126" extrusionOk="0">
                  <a:moveTo>
                    <a:pt x="757" y="0"/>
                  </a:moveTo>
                  <a:cubicBezTo>
                    <a:pt x="352" y="0"/>
                    <a:pt x="34" y="84"/>
                    <a:pt x="21" y="290"/>
                  </a:cubicBezTo>
                  <a:cubicBezTo>
                    <a:pt x="1" y="903"/>
                    <a:pt x="593" y="1125"/>
                    <a:pt x="1206" y="1125"/>
                  </a:cubicBezTo>
                  <a:cubicBezTo>
                    <a:pt x="1772" y="1125"/>
                    <a:pt x="2356" y="936"/>
                    <a:pt x="2493" y="689"/>
                  </a:cubicBezTo>
                  <a:cubicBezTo>
                    <a:pt x="2682" y="324"/>
                    <a:pt x="1553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6" name="Google Shape;7926;p26"/>
            <p:cNvSpPr/>
            <p:nvPr/>
          </p:nvSpPr>
          <p:spPr>
            <a:xfrm>
              <a:off x="799069" y="773301"/>
              <a:ext cx="173501" cy="103571"/>
            </a:xfrm>
            <a:custGeom>
              <a:avLst/>
              <a:gdLst/>
              <a:ahLst/>
              <a:cxnLst/>
              <a:rect l="l" t="t" r="r" b="b"/>
              <a:pathLst>
                <a:path w="6483" h="3870" extrusionOk="0">
                  <a:moveTo>
                    <a:pt x="3096" y="0"/>
                  </a:moveTo>
                  <a:cubicBezTo>
                    <a:pt x="655" y="0"/>
                    <a:pt x="1" y="1795"/>
                    <a:pt x="871" y="3139"/>
                  </a:cubicBezTo>
                  <a:cubicBezTo>
                    <a:pt x="1200" y="3650"/>
                    <a:pt x="1893" y="3870"/>
                    <a:pt x="2664" y="3870"/>
                  </a:cubicBezTo>
                  <a:cubicBezTo>
                    <a:pt x="3900" y="3870"/>
                    <a:pt x="5334" y="3305"/>
                    <a:pt x="5779" y="2473"/>
                  </a:cubicBezTo>
                  <a:cubicBezTo>
                    <a:pt x="6482" y="1103"/>
                    <a:pt x="4714" y="0"/>
                    <a:pt x="3135" y="0"/>
                  </a:cubicBezTo>
                  <a:cubicBezTo>
                    <a:pt x="3122" y="0"/>
                    <a:pt x="3109" y="0"/>
                    <a:pt x="3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7" name="Google Shape;7927;p26"/>
            <p:cNvSpPr/>
            <p:nvPr/>
          </p:nvSpPr>
          <p:spPr>
            <a:xfrm>
              <a:off x="847296" y="792383"/>
              <a:ext cx="71831" cy="30429"/>
            </a:xfrm>
            <a:custGeom>
              <a:avLst/>
              <a:gdLst/>
              <a:ahLst/>
              <a:cxnLst/>
              <a:rect l="l" t="t" r="r" b="b"/>
              <a:pathLst>
                <a:path w="2684" h="1137" extrusionOk="0">
                  <a:moveTo>
                    <a:pt x="728" y="0"/>
                  </a:moveTo>
                  <a:cubicBezTo>
                    <a:pt x="333" y="0"/>
                    <a:pt x="27" y="81"/>
                    <a:pt x="20" y="276"/>
                  </a:cubicBezTo>
                  <a:cubicBezTo>
                    <a:pt x="0" y="906"/>
                    <a:pt x="610" y="1136"/>
                    <a:pt x="1232" y="1136"/>
                  </a:cubicBezTo>
                  <a:cubicBezTo>
                    <a:pt x="1794" y="1136"/>
                    <a:pt x="2367" y="948"/>
                    <a:pt x="2493" y="695"/>
                  </a:cubicBezTo>
                  <a:cubicBezTo>
                    <a:pt x="2684" y="326"/>
                    <a:pt x="1524" y="0"/>
                    <a:pt x="72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8" name="Google Shape;7928;p26"/>
            <p:cNvSpPr/>
            <p:nvPr/>
          </p:nvSpPr>
          <p:spPr>
            <a:xfrm>
              <a:off x="529162" y="649574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70" y="439"/>
                    <a:pt x="495" y="1694"/>
                    <a:pt x="248" y="2303"/>
                  </a:cubicBezTo>
                  <a:cubicBezTo>
                    <a:pt x="0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2" y="3924"/>
                  </a:cubicBezTo>
                  <a:cubicBezTo>
                    <a:pt x="2391" y="3924"/>
                    <a:pt x="3643" y="1650"/>
                    <a:pt x="3747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26"/>
            <p:cNvSpPr/>
            <p:nvPr/>
          </p:nvSpPr>
          <p:spPr>
            <a:xfrm>
              <a:off x="479276" y="618662"/>
              <a:ext cx="196517" cy="177355"/>
            </a:xfrm>
            <a:custGeom>
              <a:avLst/>
              <a:gdLst/>
              <a:ahLst/>
              <a:cxnLst/>
              <a:rect l="l" t="t" r="r" b="b"/>
              <a:pathLst>
                <a:path w="7343" h="6627" extrusionOk="0">
                  <a:moveTo>
                    <a:pt x="4956" y="0"/>
                  </a:moveTo>
                  <a:cubicBezTo>
                    <a:pt x="3858" y="0"/>
                    <a:pt x="2581" y="921"/>
                    <a:pt x="1560" y="1898"/>
                  </a:cubicBezTo>
                  <a:cubicBezTo>
                    <a:pt x="0" y="3382"/>
                    <a:pt x="1313" y="5284"/>
                    <a:pt x="2226" y="6292"/>
                  </a:cubicBezTo>
                  <a:cubicBezTo>
                    <a:pt x="2430" y="6526"/>
                    <a:pt x="2725" y="6626"/>
                    <a:pt x="3067" y="6626"/>
                  </a:cubicBezTo>
                  <a:cubicBezTo>
                    <a:pt x="4224" y="6626"/>
                    <a:pt x="5927" y="5490"/>
                    <a:pt x="6543" y="4580"/>
                  </a:cubicBezTo>
                  <a:cubicBezTo>
                    <a:pt x="7342" y="3420"/>
                    <a:pt x="7133" y="1118"/>
                    <a:pt x="5897" y="281"/>
                  </a:cubicBezTo>
                  <a:cubicBezTo>
                    <a:pt x="5608" y="86"/>
                    <a:pt x="5290" y="0"/>
                    <a:pt x="4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26"/>
            <p:cNvSpPr/>
            <p:nvPr/>
          </p:nvSpPr>
          <p:spPr>
            <a:xfrm>
              <a:off x="521026" y="641946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1" y="0"/>
                  </a:moveTo>
                  <a:cubicBezTo>
                    <a:pt x="2774" y="0"/>
                    <a:pt x="2586" y="31"/>
                    <a:pt x="2378" y="96"/>
                  </a:cubicBezTo>
                  <a:cubicBezTo>
                    <a:pt x="1370" y="400"/>
                    <a:pt x="495" y="1694"/>
                    <a:pt x="247" y="2302"/>
                  </a:cubicBezTo>
                  <a:cubicBezTo>
                    <a:pt x="0" y="2930"/>
                    <a:pt x="495" y="3368"/>
                    <a:pt x="1331" y="3862"/>
                  </a:cubicBezTo>
                  <a:cubicBezTo>
                    <a:pt x="1401" y="3904"/>
                    <a:pt x="1475" y="3923"/>
                    <a:pt x="1552" y="3923"/>
                  </a:cubicBezTo>
                  <a:cubicBezTo>
                    <a:pt x="2390" y="3923"/>
                    <a:pt x="3643" y="1652"/>
                    <a:pt x="3747" y="990"/>
                  </a:cubicBezTo>
                  <a:cubicBezTo>
                    <a:pt x="3867" y="407"/>
                    <a:pt x="3552" y="0"/>
                    <a:pt x="294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1" name="Google Shape;7931;p26"/>
          <p:cNvGrpSpPr/>
          <p:nvPr/>
        </p:nvGrpSpPr>
        <p:grpSpPr>
          <a:xfrm rot="6538741">
            <a:off x="7467095" y="608834"/>
            <a:ext cx="1304235" cy="1273834"/>
            <a:chOff x="297527" y="0"/>
            <a:chExt cx="1070045" cy="1045102"/>
          </a:xfrm>
        </p:grpSpPr>
        <p:sp>
          <p:nvSpPr>
            <p:cNvPr id="7932" name="Google Shape;7932;p26"/>
            <p:cNvSpPr/>
            <p:nvPr/>
          </p:nvSpPr>
          <p:spPr>
            <a:xfrm>
              <a:off x="385096" y="65115"/>
              <a:ext cx="864375" cy="791983"/>
            </a:xfrm>
            <a:custGeom>
              <a:avLst/>
              <a:gdLst/>
              <a:ahLst/>
              <a:cxnLst/>
              <a:rect l="l" t="t" r="r" b="b"/>
              <a:pathLst>
                <a:path w="32298" h="29593" extrusionOk="0">
                  <a:moveTo>
                    <a:pt x="16757" y="1"/>
                  </a:moveTo>
                  <a:cubicBezTo>
                    <a:pt x="16170" y="1"/>
                    <a:pt x="15586" y="65"/>
                    <a:pt x="15027" y="213"/>
                  </a:cubicBezTo>
                  <a:cubicBezTo>
                    <a:pt x="11755" y="1107"/>
                    <a:pt x="6810" y="4131"/>
                    <a:pt x="4927" y="5767"/>
                  </a:cubicBezTo>
                  <a:cubicBezTo>
                    <a:pt x="3025" y="7383"/>
                    <a:pt x="2435" y="10693"/>
                    <a:pt x="1884" y="12043"/>
                  </a:cubicBezTo>
                  <a:cubicBezTo>
                    <a:pt x="1332" y="13413"/>
                    <a:pt x="723" y="16513"/>
                    <a:pt x="362" y="18948"/>
                  </a:cubicBezTo>
                  <a:cubicBezTo>
                    <a:pt x="0" y="21345"/>
                    <a:pt x="1009" y="25719"/>
                    <a:pt x="3710" y="28173"/>
                  </a:cubicBezTo>
                  <a:cubicBezTo>
                    <a:pt x="4942" y="29274"/>
                    <a:pt x="6684" y="29592"/>
                    <a:pt x="8409" y="29592"/>
                  </a:cubicBezTo>
                  <a:cubicBezTo>
                    <a:pt x="10438" y="29592"/>
                    <a:pt x="12442" y="29152"/>
                    <a:pt x="13562" y="29029"/>
                  </a:cubicBezTo>
                  <a:cubicBezTo>
                    <a:pt x="15617" y="28782"/>
                    <a:pt x="18337" y="25168"/>
                    <a:pt x="20429" y="23893"/>
                  </a:cubicBezTo>
                  <a:cubicBezTo>
                    <a:pt x="22521" y="22581"/>
                    <a:pt x="23263" y="19519"/>
                    <a:pt x="25165" y="18701"/>
                  </a:cubicBezTo>
                  <a:cubicBezTo>
                    <a:pt x="27067" y="17902"/>
                    <a:pt x="30814" y="14744"/>
                    <a:pt x="31556" y="12709"/>
                  </a:cubicBezTo>
                  <a:cubicBezTo>
                    <a:pt x="32298" y="10693"/>
                    <a:pt x="29369" y="5291"/>
                    <a:pt x="28418" y="3998"/>
                  </a:cubicBezTo>
                  <a:cubicBezTo>
                    <a:pt x="27467" y="2685"/>
                    <a:pt x="24043" y="2799"/>
                    <a:pt x="22825" y="1905"/>
                  </a:cubicBezTo>
                  <a:cubicBezTo>
                    <a:pt x="21839" y="1166"/>
                    <a:pt x="19266" y="1"/>
                    <a:pt x="167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26"/>
            <p:cNvSpPr/>
            <p:nvPr/>
          </p:nvSpPr>
          <p:spPr>
            <a:xfrm>
              <a:off x="1045853" y="536391"/>
              <a:ext cx="253013" cy="242870"/>
            </a:xfrm>
            <a:custGeom>
              <a:avLst/>
              <a:gdLst/>
              <a:ahLst/>
              <a:cxnLst/>
              <a:rect l="l" t="t" r="r" b="b"/>
              <a:pathLst>
                <a:path w="9454" h="9075" extrusionOk="0">
                  <a:moveTo>
                    <a:pt x="7193" y="1"/>
                  </a:moveTo>
                  <a:cubicBezTo>
                    <a:pt x="6298" y="1"/>
                    <a:pt x="5104" y="600"/>
                    <a:pt x="3748" y="1339"/>
                  </a:cubicBezTo>
                  <a:cubicBezTo>
                    <a:pt x="1846" y="2385"/>
                    <a:pt x="362" y="4268"/>
                    <a:pt x="191" y="5923"/>
                  </a:cubicBezTo>
                  <a:cubicBezTo>
                    <a:pt x="0" y="7597"/>
                    <a:pt x="1313" y="8852"/>
                    <a:pt x="3443" y="9061"/>
                  </a:cubicBezTo>
                  <a:cubicBezTo>
                    <a:pt x="3531" y="9070"/>
                    <a:pt x="3618" y="9074"/>
                    <a:pt x="3705" y="9074"/>
                  </a:cubicBezTo>
                  <a:cubicBezTo>
                    <a:pt x="5746" y="9074"/>
                    <a:pt x="7535" y="6778"/>
                    <a:pt x="8484" y="5409"/>
                  </a:cubicBezTo>
                  <a:cubicBezTo>
                    <a:pt x="9454" y="3983"/>
                    <a:pt x="9207" y="1986"/>
                    <a:pt x="8408" y="673"/>
                  </a:cubicBezTo>
                  <a:cubicBezTo>
                    <a:pt x="8117" y="196"/>
                    <a:pt x="7704" y="1"/>
                    <a:pt x="719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26"/>
            <p:cNvSpPr/>
            <p:nvPr/>
          </p:nvSpPr>
          <p:spPr>
            <a:xfrm>
              <a:off x="779612" y="377015"/>
              <a:ext cx="106595" cy="76032"/>
            </a:xfrm>
            <a:custGeom>
              <a:avLst/>
              <a:gdLst/>
              <a:ahLst/>
              <a:cxnLst/>
              <a:rect l="l" t="t" r="r" b="b"/>
              <a:pathLst>
                <a:path w="3983" h="2841" extrusionOk="0">
                  <a:moveTo>
                    <a:pt x="1669" y="0"/>
                  </a:moveTo>
                  <a:cubicBezTo>
                    <a:pt x="1467" y="0"/>
                    <a:pt x="1273" y="44"/>
                    <a:pt x="1104" y="142"/>
                  </a:cubicBezTo>
                  <a:cubicBezTo>
                    <a:pt x="1" y="751"/>
                    <a:pt x="647" y="2082"/>
                    <a:pt x="1180" y="2634"/>
                  </a:cubicBezTo>
                  <a:cubicBezTo>
                    <a:pt x="1314" y="2778"/>
                    <a:pt x="1470" y="2840"/>
                    <a:pt x="1642" y="2840"/>
                  </a:cubicBezTo>
                  <a:cubicBezTo>
                    <a:pt x="2128" y="2840"/>
                    <a:pt x="2739" y="2340"/>
                    <a:pt x="3329" y="1778"/>
                  </a:cubicBezTo>
                  <a:cubicBezTo>
                    <a:pt x="3983" y="1156"/>
                    <a:pt x="2713" y="0"/>
                    <a:pt x="166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26"/>
            <p:cNvSpPr/>
            <p:nvPr/>
          </p:nvSpPr>
          <p:spPr>
            <a:xfrm>
              <a:off x="771476" y="368558"/>
              <a:ext cx="106675" cy="76113"/>
            </a:xfrm>
            <a:custGeom>
              <a:avLst/>
              <a:gdLst/>
              <a:ahLst/>
              <a:cxnLst/>
              <a:rect l="l" t="t" r="r" b="b"/>
              <a:pathLst>
                <a:path w="3986" h="2844" extrusionOk="0">
                  <a:moveTo>
                    <a:pt x="1653" y="1"/>
                  </a:moveTo>
                  <a:cubicBezTo>
                    <a:pt x="1457" y="1"/>
                    <a:pt x="1269" y="42"/>
                    <a:pt x="1103" y="135"/>
                  </a:cubicBezTo>
                  <a:cubicBezTo>
                    <a:pt x="0" y="763"/>
                    <a:pt x="647" y="2094"/>
                    <a:pt x="1161" y="2646"/>
                  </a:cubicBezTo>
                  <a:cubicBezTo>
                    <a:pt x="1299" y="2784"/>
                    <a:pt x="1457" y="2844"/>
                    <a:pt x="1630" y="2844"/>
                  </a:cubicBezTo>
                  <a:cubicBezTo>
                    <a:pt x="2125" y="2844"/>
                    <a:pt x="2737" y="2353"/>
                    <a:pt x="3329" y="1790"/>
                  </a:cubicBezTo>
                  <a:cubicBezTo>
                    <a:pt x="3986" y="1165"/>
                    <a:pt x="2700" y="1"/>
                    <a:pt x="165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26"/>
            <p:cNvSpPr/>
            <p:nvPr/>
          </p:nvSpPr>
          <p:spPr>
            <a:xfrm>
              <a:off x="834584" y="616253"/>
              <a:ext cx="87620" cy="66237"/>
            </a:xfrm>
            <a:custGeom>
              <a:avLst/>
              <a:gdLst/>
              <a:ahLst/>
              <a:cxnLst/>
              <a:rect l="l" t="t" r="r" b="b"/>
              <a:pathLst>
                <a:path w="3274" h="2475" extrusionOk="0">
                  <a:moveTo>
                    <a:pt x="1270" y="1"/>
                  </a:moveTo>
                  <a:cubicBezTo>
                    <a:pt x="1153" y="1"/>
                    <a:pt x="1040" y="16"/>
                    <a:pt x="933" y="48"/>
                  </a:cubicBezTo>
                  <a:cubicBezTo>
                    <a:pt x="1" y="333"/>
                    <a:pt x="419" y="1665"/>
                    <a:pt x="933" y="2254"/>
                  </a:cubicBezTo>
                  <a:cubicBezTo>
                    <a:pt x="1059" y="2410"/>
                    <a:pt x="1212" y="2475"/>
                    <a:pt x="1378" y="2475"/>
                  </a:cubicBezTo>
                  <a:cubicBezTo>
                    <a:pt x="1860" y="2475"/>
                    <a:pt x="2453" y="1927"/>
                    <a:pt x="2835" y="1474"/>
                  </a:cubicBezTo>
                  <a:cubicBezTo>
                    <a:pt x="3274" y="917"/>
                    <a:pt x="2185" y="1"/>
                    <a:pt x="127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26"/>
            <p:cNvSpPr/>
            <p:nvPr/>
          </p:nvSpPr>
          <p:spPr>
            <a:xfrm>
              <a:off x="826448" y="607635"/>
              <a:ext cx="87139" cy="66719"/>
            </a:xfrm>
            <a:custGeom>
              <a:avLst/>
              <a:gdLst/>
              <a:ahLst/>
              <a:cxnLst/>
              <a:rect l="l" t="t" r="r" b="b"/>
              <a:pathLst>
                <a:path w="3256" h="2493" extrusionOk="0">
                  <a:moveTo>
                    <a:pt x="1245" y="0"/>
                  </a:moveTo>
                  <a:cubicBezTo>
                    <a:pt x="1131" y="0"/>
                    <a:pt x="1019" y="15"/>
                    <a:pt x="914" y="47"/>
                  </a:cubicBezTo>
                  <a:cubicBezTo>
                    <a:pt x="1" y="332"/>
                    <a:pt x="419" y="1663"/>
                    <a:pt x="914" y="2272"/>
                  </a:cubicBezTo>
                  <a:cubicBezTo>
                    <a:pt x="1040" y="2427"/>
                    <a:pt x="1193" y="2492"/>
                    <a:pt x="1360" y="2492"/>
                  </a:cubicBezTo>
                  <a:cubicBezTo>
                    <a:pt x="1847" y="2492"/>
                    <a:pt x="2447" y="1940"/>
                    <a:pt x="2816" y="1473"/>
                  </a:cubicBezTo>
                  <a:cubicBezTo>
                    <a:pt x="3255" y="932"/>
                    <a:pt x="2162" y="0"/>
                    <a:pt x="124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26"/>
            <p:cNvSpPr/>
            <p:nvPr/>
          </p:nvSpPr>
          <p:spPr>
            <a:xfrm>
              <a:off x="474057" y="578276"/>
              <a:ext cx="62143" cy="36932"/>
            </a:xfrm>
            <a:custGeom>
              <a:avLst/>
              <a:gdLst/>
              <a:ahLst/>
              <a:cxnLst/>
              <a:rect l="l" t="t" r="r" b="b"/>
              <a:pathLst>
                <a:path w="2322" h="1380" extrusionOk="0">
                  <a:moveTo>
                    <a:pt x="1102" y="1"/>
                  </a:moveTo>
                  <a:cubicBezTo>
                    <a:pt x="1007" y="1"/>
                    <a:pt x="913" y="25"/>
                    <a:pt x="823" y="78"/>
                  </a:cubicBezTo>
                  <a:cubicBezTo>
                    <a:pt x="0" y="578"/>
                    <a:pt x="463" y="1379"/>
                    <a:pt x="1168" y="1379"/>
                  </a:cubicBezTo>
                  <a:cubicBezTo>
                    <a:pt x="1295" y="1379"/>
                    <a:pt x="1429" y="1354"/>
                    <a:pt x="1565" y="1296"/>
                  </a:cubicBezTo>
                  <a:cubicBezTo>
                    <a:pt x="2322" y="983"/>
                    <a:pt x="1712" y="1"/>
                    <a:pt x="1102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26"/>
            <p:cNvSpPr/>
            <p:nvPr/>
          </p:nvSpPr>
          <p:spPr>
            <a:xfrm>
              <a:off x="465546" y="570140"/>
              <a:ext cx="63026" cy="36905"/>
            </a:xfrm>
            <a:custGeom>
              <a:avLst/>
              <a:gdLst/>
              <a:ahLst/>
              <a:cxnLst/>
              <a:rect l="l" t="t" r="r" b="b"/>
              <a:pathLst>
                <a:path w="2355" h="1379" extrusionOk="0">
                  <a:moveTo>
                    <a:pt x="1135" y="0"/>
                  </a:moveTo>
                  <a:cubicBezTo>
                    <a:pt x="1040" y="0"/>
                    <a:pt x="945" y="24"/>
                    <a:pt x="856" y="78"/>
                  </a:cubicBezTo>
                  <a:cubicBezTo>
                    <a:pt x="1" y="578"/>
                    <a:pt x="473" y="1379"/>
                    <a:pt x="1193" y="1379"/>
                  </a:cubicBezTo>
                  <a:cubicBezTo>
                    <a:pt x="1322" y="1379"/>
                    <a:pt x="1459" y="1353"/>
                    <a:pt x="1597" y="1295"/>
                  </a:cubicBezTo>
                  <a:cubicBezTo>
                    <a:pt x="2355" y="983"/>
                    <a:pt x="1744" y="0"/>
                    <a:pt x="113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26"/>
            <p:cNvSpPr/>
            <p:nvPr/>
          </p:nvSpPr>
          <p:spPr>
            <a:xfrm>
              <a:off x="640684" y="214401"/>
              <a:ext cx="73195" cy="31366"/>
            </a:xfrm>
            <a:custGeom>
              <a:avLst/>
              <a:gdLst/>
              <a:ahLst/>
              <a:cxnLst/>
              <a:rect l="l" t="t" r="r" b="b"/>
              <a:pathLst>
                <a:path w="2735" h="1172" extrusionOk="0">
                  <a:moveTo>
                    <a:pt x="1229" y="1"/>
                  </a:moveTo>
                  <a:cubicBezTo>
                    <a:pt x="1048" y="1"/>
                    <a:pt x="867" y="45"/>
                    <a:pt x="703" y="151"/>
                  </a:cubicBezTo>
                  <a:cubicBezTo>
                    <a:pt x="0" y="603"/>
                    <a:pt x="694" y="1171"/>
                    <a:pt x="1481" y="1171"/>
                  </a:cubicBezTo>
                  <a:cubicBezTo>
                    <a:pt x="1653" y="1171"/>
                    <a:pt x="1829" y="1144"/>
                    <a:pt x="1996" y="1083"/>
                  </a:cubicBezTo>
                  <a:cubicBezTo>
                    <a:pt x="2734" y="790"/>
                    <a:pt x="1993" y="1"/>
                    <a:pt x="122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26"/>
            <p:cNvSpPr/>
            <p:nvPr/>
          </p:nvSpPr>
          <p:spPr>
            <a:xfrm>
              <a:off x="632629" y="206265"/>
              <a:ext cx="73008" cy="31018"/>
            </a:xfrm>
            <a:custGeom>
              <a:avLst/>
              <a:gdLst/>
              <a:ahLst/>
              <a:cxnLst/>
              <a:rect l="l" t="t" r="r" b="b"/>
              <a:pathLst>
                <a:path w="2728" h="1159" extrusionOk="0">
                  <a:moveTo>
                    <a:pt x="1227" y="0"/>
                  </a:moveTo>
                  <a:cubicBezTo>
                    <a:pt x="1046" y="0"/>
                    <a:pt x="863" y="44"/>
                    <a:pt x="699" y="150"/>
                  </a:cubicBezTo>
                  <a:cubicBezTo>
                    <a:pt x="1" y="585"/>
                    <a:pt x="683" y="1159"/>
                    <a:pt x="1454" y="1159"/>
                  </a:cubicBezTo>
                  <a:cubicBezTo>
                    <a:pt x="1628" y="1159"/>
                    <a:pt x="1806" y="1130"/>
                    <a:pt x="1974" y="1063"/>
                  </a:cubicBezTo>
                  <a:cubicBezTo>
                    <a:pt x="2727" y="787"/>
                    <a:pt x="1989" y="0"/>
                    <a:pt x="122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26"/>
            <p:cNvSpPr/>
            <p:nvPr/>
          </p:nvSpPr>
          <p:spPr>
            <a:xfrm>
              <a:off x="1060626" y="226552"/>
              <a:ext cx="86791" cy="58824"/>
            </a:xfrm>
            <a:custGeom>
              <a:avLst/>
              <a:gdLst/>
              <a:ahLst/>
              <a:cxnLst/>
              <a:rect l="l" t="t" r="r" b="b"/>
              <a:pathLst>
                <a:path w="3243" h="2198" extrusionOk="0">
                  <a:moveTo>
                    <a:pt x="1730" y="1"/>
                  </a:moveTo>
                  <a:cubicBezTo>
                    <a:pt x="1304" y="1"/>
                    <a:pt x="916" y="104"/>
                    <a:pt x="780" y="305"/>
                  </a:cubicBezTo>
                  <a:cubicBezTo>
                    <a:pt x="0" y="1485"/>
                    <a:pt x="856" y="1504"/>
                    <a:pt x="1427" y="2017"/>
                  </a:cubicBezTo>
                  <a:cubicBezTo>
                    <a:pt x="1552" y="2142"/>
                    <a:pt x="1710" y="2198"/>
                    <a:pt x="1881" y="2198"/>
                  </a:cubicBezTo>
                  <a:cubicBezTo>
                    <a:pt x="2437" y="2198"/>
                    <a:pt x="3123" y="1604"/>
                    <a:pt x="3196" y="876"/>
                  </a:cubicBezTo>
                  <a:cubicBezTo>
                    <a:pt x="3243" y="283"/>
                    <a:pt x="2434" y="1"/>
                    <a:pt x="17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26"/>
            <p:cNvSpPr/>
            <p:nvPr/>
          </p:nvSpPr>
          <p:spPr>
            <a:xfrm>
              <a:off x="1051955" y="218202"/>
              <a:ext cx="87326" cy="58824"/>
            </a:xfrm>
            <a:custGeom>
              <a:avLst/>
              <a:gdLst/>
              <a:ahLst/>
              <a:cxnLst/>
              <a:rect l="l" t="t" r="r" b="b"/>
              <a:pathLst>
                <a:path w="3263" h="2198" extrusionOk="0">
                  <a:moveTo>
                    <a:pt x="1738" y="0"/>
                  </a:moveTo>
                  <a:cubicBezTo>
                    <a:pt x="1313" y="0"/>
                    <a:pt x="928" y="106"/>
                    <a:pt x="800" y="313"/>
                  </a:cubicBezTo>
                  <a:cubicBezTo>
                    <a:pt x="1" y="1473"/>
                    <a:pt x="857" y="1511"/>
                    <a:pt x="1427" y="2025"/>
                  </a:cubicBezTo>
                  <a:cubicBezTo>
                    <a:pt x="1556" y="2144"/>
                    <a:pt x="1716" y="2198"/>
                    <a:pt x="1887" y="2198"/>
                  </a:cubicBezTo>
                  <a:cubicBezTo>
                    <a:pt x="2453" y="2198"/>
                    <a:pt x="3142" y="1613"/>
                    <a:pt x="3215" y="884"/>
                  </a:cubicBezTo>
                  <a:cubicBezTo>
                    <a:pt x="3263" y="290"/>
                    <a:pt x="2444" y="0"/>
                    <a:pt x="173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26"/>
            <p:cNvSpPr/>
            <p:nvPr/>
          </p:nvSpPr>
          <p:spPr>
            <a:xfrm>
              <a:off x="1144877" y="650831"/>
              <a:ext cx="67549" cy="41080"/>
            </a:xfrm>
            <a:custGeom>
              <a:avLst/>
              <a:gdLst/>
              <a:ahLst/>
              <a:cxnLst/>
              <a:rect l="l" t="t" r="r" b="b"/>
              <a:pathLst>
                <a:path w="2524" h="1535" extrusionOk="0">
                  <a:moveTo>
                    <a:pt x="788" y="1"/>
                  </a:moveTo>
                  <a:cubicBezTo>
                    <a:pt x="477" y="1"/>
                    <a:pt x="227" y="96"/>
                    <a:pt x="181" y="316"/>
                  </a:cubicBezTo>
                  <a:cubicBezTo>
                    <a:pt x="0" y="1000"/>
                    <a:pt x="730" y="1535"/>
                    <a:pt x="1379" y="1535"/>
                  </a:cubicBezTo>
                  <a:cubicBezTo>
                    <a:pt x="1686" y="1535"/>
                    <a:pt x="1975" y="1415"/>
                    <a:pt x="2140" y="1133"/>
                  </a:cubicBezTo>
                  <a:cubicBezTo>
                    <a:pt x="2524" y="498"/>
                    <a:pt x="1498" y="1"/>
                    <a:pt x="78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26"/>
            <p:cNvSpPr/>
            <p:nvPr/>
          </p:nvSpPr>
          <p:spPr>
            <a:xfrm>
              <a:off x="1136553" y="642695"/>
              <a:ext cx="67709" cy="40813"/>
            </a:xfrm>
            <a:custGeom>
              <a:avLst/>
              <a:gdLst/>
              <a:ahLst/>
              <a:cxnLst/>
              <a:rect l="l" t="t" r="r" b="b"/>
              <a:pathLst>
                <a:path w="2530" h="1525" extrusionOk="0">
                  <a:moveTo>
                    <a:pt x="791" y="0"/>
                  </a:moveTo>
                  <a:cubicBezTo>
                    <a:pt x="476" y="0"/>
                    <a:pt x="221" y="95"/>
                    <a:pt x="168" y="315"/>
                  </a:cubicBezTo>
                  <a:cubicBezTo>
                    <a:pt x="1" y="985"/>
                    <a:pt x="733" y="1525"/>
                    <a:pt x="1382" y="1525"/>
                  </a:cubicBezTo>
                  <a:cubicBezTo>
                    <a:pt x="1691" y="1525"/>
                    <a:pt x="1981" y="1402"/>
                    <a:pt x="2147" y="1114"/>
                  </a:cubicBezTo>
                  <a:cubicBezTo>
                    <a:pt x="2530" y="493"/>
                    <a:pt x="1507" y="0"/>
                    <a:pt x="7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26"/>
            <p:cNvSpPr/>
            <p:nvPr/>
          </p:nvSpPr>
          <p:spPr>
            <a:xfrm>
              <a:off x="731278" y="899945"/>
              <a:ext cx="58503" cy="30937"/>
            </a:xfrm>
            <a:custGeom>
              <a:avLst/>
              <a:gdLst/>
              <a:ahLst/>
              <a:cxnLst/>
              <a:rect l="l" t="t" r="r" b="b"/>
              <a:pathLst>
                <a:path w="2186" h="1156" extrusionOk="0">
                  <a:moveTo>
                    <a:pt x="513" y="0"/>
                  </a:moveTo>
                  <a:cubicBezTo>
                    <a:pt x="286" y="0"/>
                    <a:pt x="115" y="58"/>
                    <a:pt x="95" y="195"/>
                  </a:cubicBezTo>
                  <a:cubicBezTo>
                    <a:pt x="1" y="853"/>
                    <a:pt x="401" y="1155"/>
                    <a:pt x="869" y="1155"/>
                  </a:cubicBezTo>
                  <a:cubicBezTo>
                    <a:pt x="1157" y="1155"/>
                    <a:pt x="1472" y="1040"/>
                    <a:pt x="1711" y="822"/>
                  </a:cubicBezTo>
                  <a:cubicBezTo>
                    <a:pt x="2186" y="432"/>
                    <a:pt x="1136" y="0"/>
                    <a:pt x="51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26"/>
            <p:cNvSpPr/>
            <p:nvPr/>
          </p:nvSpPr>
          <p:spPr>
            <a:xfrm>
              <a:off x="723008" y="891514"/>
              <a:ext cx="59199" cy="31205"/>
            </a:xfrm>
            <a:custGeom>
              <a:avLst/>
              <a:gdLst/>
              <a:ahLst/>
              <a:cxnLst/>
              <a:rect l="l" t="t" r="r" b="b"/>
              <a:pathLst>
                <a:path w="2212" h="1166" extrusionOk="0">
                  <a:moveTo>
                    <a:pt x="530" y="1"/>
                  </a:moveTo>
                  <a:cubicBezTo>
                    <a:pt x="306" y="1"/>
                    <a:pt x="139" y="56"/>
                    <a:pt x="118" y="186"/>
                  </a:cubicBezTo>
                  <a:cubicBezTo>
                    <a:pt x="0" y="858"/>
                    <a:pt x="394" y="1165"/>
                    <a:pt x="869" y="1165"/>
                  </a:cubicBezTo>
                  <a:cubicBezTo>
                    <a:pt x="1160" y="1165"/>
                    <a:pt x="1482" y="1050"/>
                    <a:pt x="1735" y="833"/>
                  </a:cubicBezTo>
                  <a:cubicBezTo>
                    <a:pt x="2211" y="427"/>
                    <a:pt x="1152" y="1"/>
                    <a:pt x="5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26"/>
            <p:cNvSpPr/>
            <p:nvPr/>
          </p:nvSpPr>
          <p:spPr>
            <a:xfrm>
              <a:off x="727879" y="110024"/>
              <a:ext cx="250283" cy="155437"/>
            </a:xfrm>
            <a:custGeom>
              <a:avLst/>
              <a:gdLst/>
              <a:ahLst/>
              <a:cxnLst/>
              <a:rect l="l" t="t" r="r" b="b"/>
              <a:pathLst>
                <a:path w="9352" h="5808" extrusionOk="0">
                  <a:moveTo>
                    <a:pt x="4507" y="1"/>
                  </a:moveTo>
                  <a:cubicBezTo>
                    <a:pt x="3698" y="1"/>
                    <a:pt x="2955" y="240"/>
                    <a:pt x="2485" y="798"/>
                  </a:cubicBezTo>
                  <a:cubicBezTo>
                    <a:pt x="0" y="3748"/>
                    <a:pt x="4136" y="5807"/>
                    <a:pt x="5905" y="5807"/>
                  </a:cubicBezTo>
                  <a:cubicBezTo>
                    <a:pt x="6018" y="5807"/>
                    <a:pt x="6122" y="5799"/>
                    <a:pt x="6213" y="5781"/>
                  </a:cubicBezTo>
                  <a:cubicBezTo>
                    <a:pt x="7773" y="5496"/>
                    <a:pt x="9352" y="3499"/>
                    <a:pt x="8306" y="1844"/>
                  </a:cubicBezTo>
                  <a:cubicBezTo>
                    <a:pt x="7622" y="770"/>
                    <a:pt x="5958" y="1"/>
                    <a:pt x="45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26"/>
            <p:cNvSpPr/>
            <p:nvPr/>
          </p:nvSpPr>
          <p:spPr>
            <a:xfrm>
              <a:off x="788257" y="139303"/>
              <a:ext cx="138871" cy="65836"/>
            </a:xfrm>
            <a:custGeom>
              <a:avLst/>
              <a:gdLst/>
              <a:ahLst/>
              <a:cxnLst/>
              <a:rect l="l" t="t" r="r" b="b"/>
              <a:pathLst>
                <a:path w="5189" h="2460" extrusionOk="0">
                  <a:moveTo>
                    <a:pt x="2759" y="1"/>
                  </a:moveTo>
                  <a:cubicBezTo>
                    <a:pt x="2286" y="1"/>
                    <a:pt x="1823" y="79"/>
                    <a:pt x="1466" y="237"/>
                  </a:cubicBezTo>
                  <a:cubicBezTo>
                    <a:pt x="1" y="902"/>
                    <a:pt x="1294" y="2101"/>
                    <a:pt x="2245" y="2386"/>
                  </a:cubicBezTo>
                  <a:cubicBezTo>
                    <a:pt x="2411" y="2436"/>
                    <a:pt x="2609" y="2459"/>
                    <a:pt x="2822" y="2459"/>
                  </a:cubicBezTo>
                  <a:cubicBezTo>
                    <a:pt x="3835" y="2459"/>
                    <a:pt x="5189" y="1922"/>
                    <a:pt x="4984" y="1074"/>
                  </a:cubicBezTo>
                  <a:cubicBezTo>
                    <a:pt x="4829" y="360"/>
                    <a:pt x="3772" y="1"/>
                    <a:pt x="2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26"/>
            <p:cNvSpPr/>
            <p:nvPr/>
          </p:nvSpPr>
          <p:spPr>
            <a:xfrm>
              <a:off x="719449" y="102397"/>
              <a:ext cx="250577" cy="155330"/>
            </a:xfrm>
            <a:custGeom>
              <a:avLst/>
              <a:gdLst/>
              <a:ahLst/>
              <a:cxnLst/>
              <a:rect l="l" t="t" r="r" b="b"/>
              <a:pathLst>
                <a:path w="9363" h="5804" extrusionOk="0">
                  <a:moveTo>
                    <a:pt x="4518" y="0"/>
                  </a:moveTo>
                  <a:cubicBezTo>
                    <a:pt x="3708" y="0"/>
                    <a:pt x="2966" y="239"/>
                    <a:pt x="2496" y="798"/>
                  </a:cubicBezTo>
                  <a:cubicBezTo>
                    <a:pt x="0" y="3724"/>
                    <a:pt x="4182" y="5803"/>
                    <a:pt x="5938" y="5803"/>
                  </a:cubicBezTo>
                  <a:cubicBezTo>
                    <a:pt x="6043" y="5803"/>
                    <a:pt x="6139" y="5796"/>
                    <a:pt x="6224" y="5781"/>
                  </a:cubicBezTo>
                  <a:cubicBezTo>
                    <a:pt x="7765" y="5496"/>
                    <a:pt x="9362" y="3499"/>
                    <a:pt x="8316" y="1844"/>
                  </a:cubicBezTo>
                  <a:cubicBezTo>
                    <a:pt x="7632" y="769"/>
                    <a:pt x="5968" y="0"/>
                    <a:pt x="45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1" name="Google Shape;7951;p26"/>
            <p:cNvSpPr/>
            <p:nvPr/>
          </p:nvSpPr>
          <p:spPr>
            <a:xfrm>
              <a:off x="779612" y="131167"/>
              <a:ext cx="138951" cy="65809"/>
            </a:xfrm>
            <a:custGeom>
              <a:avLst/>
              <a:gdLst/>
              <a:ahLst/>
              <a:cxnLst/>
              <a:rect l="l" t="t" r="r" b="b"/>
              <a:pathLst>
                <a:path w="5192" h="2459" extrusionOk="0">
                  <a:moveTo>
                    <a:pt x="2765" y="0"/>
                  </a:moveTo>
                  <a:cubicBezTo>
                    <a:pt x="2294" y="0"/>
                    <a:pt x="1835" y="79"/>
                    <a:pt x="1484" y="236"/>
                  </a:cubicBezTo>
                  <a:cubicBezTo>
                    <a:pt x="1" y="902"/>
                    <a:pt x="1294" y="2062"/>
                    <a:pt x="2264" y="2386"/>
                  </a:cubicBezTo>
                  <a:cubicBezTo>
                    <a:pt x="2429" y="2435"/>
                    <a:pt x="2627" y="2459"/>
                    <a:pt x="2839" y="2459"/>
                  </a:cubicBezTo>
                  <a:cubicBezTo>
                    <a:pt x="3848" y="2459"/>
                    <a:pt x="5192" y="1922"/>
                    <a:pt x="5003" y="1073"/>
                  </a:cubicBezTo>
                  <a:cubicBezTo>
                    <a:pt x="4835" y="360"/>
                    <a:pt x="3773" y="0"/>
                    <a:pt x="276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2" name="Google Shape;7952;p26"/>
            <p:cNvSpPr/>
            <p:nvPr/>
          </p:nvSpPr>
          <p:spPr>
            <a:xfrm>
              <a:off x="515299" y="350065"/>
              <a:ext cx="198658" cy="144651"/>
            </a:xfrm>
            <a:custGeom>
              <a:avLst/>
              <a:gdLst/>
              <a:ahLst/>
              <a:cxnLst/>
              <a:rect l="l" t="t" r="r" b="b"/>
              <a:pathLst>
                <a:path w="7423" h="5405" extrusionOk="0">
                  <a:moveTo>
                    <a:pt x="3596" y="1"/>
                  </a:moveTo>
                  <a:cubicBezTo>
                    <a:pt x="1337" y="1"/>
                    <a:pt x="0" y="2361"/>
                    <a:pt x="233" y="3641"/>
                  </a:cubicBezTo>
                  <a:cubicBezTo>
                    <a:pt x="460" y="4790"/>
                    <a:pt x="1917" y="5404"/>
                    <a:pt x="3225" y="5404"/>
                  </a:cubicBezTo>
                  <a:cubicBezTo>
                    <a:pt x="3779" y="5404"/>
                    <a:pt x="4307" y="5294"/>
                    <a:pt x="4703" y="5067"/>
                  </a:cubicBezTo>
                  <a:cubicBezTo>
                    <a:pt x="6015" y="4307"/>
                    <a:pt x="7423" y="1739"/>
                    <a:pt x="5920" y="769"/>
                  </a:cubicBezTo>
                  <a:cubicBezTo>
                    <a:pt x="5071" y="223"/>
                    <a:pt x="4290" y="1"/>
                    <a:pt x="359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3" name="Google Shape;7953;p26"/>
            <p:cNvSpPr/>
            <p:nvPr/>
          </p:nvSpPr>
          <p:spPr>
            <a:xfrm>
              <a:off x="542383" y="370780"/>
              <a:ext cx="113553" cy="74400"/>
            </a:xfrm>
            <a:custGeom>
              <a:avLst/>
              <a:gdLst/>
              <a:ahLst/>
              <a:cxnLst/>
              <a:rect l="l" t="t" r="r" b="b"/>
              <a:pathLst>
                <a:path w="4243" h="2780" extrusionOk="0">
                  <a:moveTo>
                    <a:pt x="3018" y="0"/>
                  </a:moveTo>
                  <a:cubicBezTo>
                    <a:pt x="2375" y="0"/>
                    <a:pt x="1573" y="219"/>
                    <a:pt x="1066" y="413"/>
                  </a:cubicBezTo>
                  <a:cubicBezTo>
                    <a:pt x="115" y="775"/>
                    <a:pt x="1" y="1954"/>
                    <a:pt x="629" y="2639"/>
                  </a:cubicBezTo>
                  <a:cubicBezTo>
                    <a:pt x="712" y="2736"/>
                    <a:pt x="846" y="2779"/>
                    <a:pt x="1013" y="2779"/>
                  </a:cubicBezTo>
                  <a:cubicBezTo>
                    <a:pt x="2021" y="2779"/>
                    <a:pt x="4243" y="1207"/>
                    <a:pt x="4014" y="489"/>
                  </a:cubicBezTo>
                  <a:cubicBezTo>
                    <a:pt x="3907" y="127"/>
                    <a:pt x="3509" y="0"/>
                    <a:pt x="30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4" name="Google Shape;7954;p26"/>
            <p:cNvSpPr/>
            <p:nvPr/>
          </p:nvSpPr>
          <p:spPr>
            <a:xfrm>
              <a:off x="506761" y="342223"/>
              <a:ext cx="199059" cy="144839"/>
            </a:xfrm>
            <a:custGeom>
              <a:avLst/>
              <a:gdLst/>
              <a:ahLst/>
              <a:cxnLst/>
              <a:rect l="l" t="t" r="r" b="b"/>
              <a:pathLst>
                <a:path w="7438" h="5412" extrusionOk="0">
                  <a:moveTo>
                    <a:pt x="3587" y="0"/>
                  </a:moveTo>
                  <a:cubicBezTo>
                    <a:pt x="1332" y="0"/>
                    <a:pt x="1" y="2369"/>
                    <a:pt x="248" y="3649"/>
                  </a:cubicBezTo>
                  <a:cubicBezTo>
                    <a:pt x="475" y="4798"/>
                    <a:pt x="1931" y="5412"/>
                    <a:pt x="3240" y="5412"/>
                  </a:cubicBezTo>
                  <a:cubicBezTo>
                    <a:pt x="3794" y="5412"/>
                    <a:pt x="4321" y="5302"/>
                    <a:pt x="4718" y="5075"/>
                  </a:cubicBezTo>
                  <a:cubicBezTo>
                    <a:pt x="6011" y="4314"/>
                    <a:pt x="7438" y="1747"/>
                    <a:pt x="5916" y="776"/>
                  </a:cubicBezTo>
                  <a:cubicBezTo>
                    <a:pt x="5065" y="225"/>
                    <a:pt x="4282" y="0"/>
                    <a:pt x="358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5" name="Google Shape;7955;p26"/>
            <p:cNvSpPr/>
            <p:nvPr/>
          </p:nvSpPr>
          <p:spPr>
            <a:xfrm>
              <a:off x="534247" y="362617"/>
              <a:ext cx="113553" cy="74534"/>
            </a:xfrm>
            <a:custGeom>
              <a:avLst/>
              <a:gdLst/>
              <a:ahLst/>
              <a:cxnLst/>
              <a:rect l="l" t="t" r="r" b="b"/>
              <a:pathLst>
                <a:path w="4243" h="2785" extrusionOk="0">
                  <a:moveTo>
                    <a:pt x="3004" y="1"/>
                  </a:moveTo>
                  <a:cubicBezTo>
                    <a:pt x="2359" y="1"/>
                    <a:pt x="1562" y="220"/>
                    <a:pt x="1066" y="414"/>
                  </a:cubicBezTo>
                  <a:cubicBezTo>
                    <a:pt x="115" y="775"/>
                    <a:pt x="1" y="1955"/>
                    <a:pt x="609" y="2639"/>
                  </a:cubicBezTo>
                  <a:cubicBezTo>
                    <a:pt x="696" y="2740"/>
                    <a:pt x="834" y="2785"/>
                    <a:pt x="1005" y="2785"/>
                  </a:cubicBezTo>
                  <a:cubicBezTo>
                    <a:pt x="2027" y="2785"/>
                    <a:pt x="4242" y="1191"/>
                    <a:pt x="4014" y="490"/>
                  </a:cubicBezTo>
                  <a:cubicBezTo>
                    <a:pt x="3899" y="128"/>
                    <a:pt x="3495" y="1"/>
                    <a:pt x="300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6" name="Google Shape;7956;p26"/>
            <p:cNvSpPr/>
            <p:nvPr/>
          </p:nvSpPr>
          <p:spPr>
            <a:xfrm>
              <a:off x="1063677" y="379959"/>
              <a:ext cx="180219" cy="169139"/>
            </a:xfrm>
            <a:custGeom>
              <a:avLst/>
              <a:gdLst/>
              <a:ahLst/>
              <a:cxnLst/>
              <a:rect l="l" t="t" r="r" b="b"/>
              <a:pathLst>
                <a:path w="6734" h="6320" extrusionOk="0">
                  <a:moveTo>
                    <a:pt x="3183" y="1"/>
                  </a:moveTo>
                  <a:cubicBezTo>
                    <a:pt x="2401" y="1"/>
                    <a:pt x="1670" y="195"/>
                    <a:pt x="1256" y="603"/>
                  </a:cubicBezTo>
                  <a:cubicBezTo>
                    <a:pt x="0" y="1839"/>
                    <a:pt x="0" y="2885"/>
                    <a:pt x="419" y="4141"/>
                  </a:cubicBezTo>
                  <a:cubicBezTo>
                    <a:pt x="826" y="5260"/>
                    <a:pt x="2701" y="6319"/>
                    <a:pt x="4019" y="6319"/>
                  </a:cubicBezTo>
                  <a:cubicBezTo>
                    <a:pt x="4179" y="6319"/>
                    <a:pt x="4330" y="6304"/>
                    <a:pt x="4470" y="6271"/>
                  </a:cubicBezTo>
                  <a:cubicBezTo>
                    <a:pt x="5745" y="5986"/>
                    <a:pt x="6734" y="3399"/>
                    <a:pt x="6315" y="1687"/>
                  </a:cubicBezTo>
                  <a:cubicBezTo>
                    <a:pt x="6073" y="597"/>
                    <a:pt x="4551" y="1"/>
                    <a:pt x="318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7" name="Google Shape;7957;p26"/>
            <p:cNvSpPr/>
            <p:nvPr/>
          </p:nvSpPr>
          <p:spPr>
            <a:xfrm>
              <a:off x="1091671" y="403484"/>
              <a:ext cx="105310" cy="86818"/>
            </a:xfrm>
            <a:custGeom>
              <a:avLst/>
              <a:gdLst/>
              <a:ahLst/>
              <a:cxnLst/>
              <a:rect l="l" t="t" r="r" b="b"/>
              <a:pathLst>
                <a:path w="3935" h="3244" extrusionOk="0">
                  <a:moveTo>
                    <a:pt x="2677" y="0"/>
                  </a:moveTo>
                  <a:cubicBezTo>
                    <a:pt x="2152" y="0"/>
                    <a:pt x="1551" y="109"/>
                    <a:pt x="1085" y="256"/>
                  </a:cubicBezTo>
                  <a:cubicBezTo>
                    <a:pt x="0" y="618"/>
                    <a:pt x="19" y="2349"/>
                    <a:pt x="761" y="3091"/>
                  </a:cubicBezTo>
                  <a:cubicBezTo>
                    <a:pt x="870" y="3196"/>
                    <a:pt x="1008" y="3243"/>
                    <a:pt x="1166" y="3243"/>
                  </a:cubicBezTo>
                  <a:cubicBezTo>
                    <a:pt x="2115" y="3243"/>
                    <a:pt x="3766" y="1547"/>
                    <a:pt x="3881" y="732"/>
                  </a:cubicBezTo>
                  <a:cubicBezTo>
                    <a:pt x="3935" y="190"/>
                    <a:pt x="3372" y="0"/>
                    <a:pt x="26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26"/>
            <p:cNvSpPr/>
            <p:nvPr/>
          </p:nvSpPr>
          <p:spPr>
            <a:xfrm>
              <a:off x="1055514" y="371690"/>
              <a:ext cx="179737" cy="169273"/>
            </a:xfrm>
            <a:custGeom>
              <a:avLst/>
              <a:gdLst/>
              <a:ahLst/>
              <a:cxnLst/>
              <a:rect l="l" t="t" r="r" b="b"/>
              <a:pathLst>
                <a:path w="6716" h="6325" extrusionOk="0">
                  <a:moveTo>
                    <a:pt x="3166" y="0"/>
                  </a:moveTo>
                  <a:cubicBezTo>
                    <a:pt x="2391" y="0"/>
                    <a:pt x="1668" y="191"/>
                    <a:pt x="1256" y="588"/>
                  </a:cubicBezTo>
                  <a:cubicBezTo>
                    <a:pt x="20" y="1825"/>
                    <a:pt x="1" y="2909"/>
                    <a:pt x="419" y="4145"/>
                  </a:cubicBezTo>
                  <a:cubicBezTo>
                    <a:pt x="826" y="5265"/>
                    <a:pt x="2701" y="6324"/>
                    <a:pt x="4020" y="6324"/>
                  </a:cubicBezTo>
                  <a:cubicBezTo>
                    <a:pt x="4179" y="6324"/>
                    <a:pt x="4331" y="6309"/>
                    <a:pt x="4471" y="6276"/>
                  </a:cubicBezTo>
                  <a:cubicBezTo>
                    <a:pt x="5745" y="5990"/>
                    <a:pt x="6715" y="3404"/>
                    <a:pt x="6316" y="1692"/>
                  </a:cubicBezTo>
                  <a:cubicBezTo>
                    <a:pt x="6073" y="597"/>
                    <a:pt x="4539" y="0"/>
                    <a:pt x="31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9" name="Google Shape;7959;p26"/>
            <p:cNvSpPr/>
            <p:nvPr/>
          </p:nvSpPr>
          <p:spPr>
            <a:xfrm>
              <a:off x="1083535" y="395134"/>
              <a:ext cx="104802" cy="87032"/>
            </a:xfrm>
            <a:custGeom>
              <a:avLst/>
              <a:gdLst/>
              <a:ahLst/>
              <a:cxnLst/>
              <a:rect l="l" t="t" r="r" b="b"/>
              <a:pathLst>
                <a:path w="3916" h="3252" extrusionOk="0">
                  <a:moveTo>
                    <a:pt x="2652" y="0"/>
                  </a:moveTo>
                  <a:cubicBezTo>
                    <a:pt x="2132" y="0"/>
                    <a:pt x="1540" y="109"/>
                    <a:pt x="1084" y="264"/>
                  </a:cubicBezTo>
                  <a:cubicBezTo>
                    <a:pt x="0" y="625"/>
                    <a:pt x="19" y="2356"/>
                    <a:pt x="761" y="3098"/>
                  </a:cubicBezTo>
                  <a:cubicBezTo>
                    <a:pt x="869" y="3204"/>
                    <a:pt x="1008" y="3251"/>
                    <a:pt x="1166" y="3251"/>
                  </a:cubicBezTo>
                  <a:cubicBezTo>
                    <a:pt x="2114" y="3251"/>
                    <a:pt x="3763" y="1555"/>
                    <a:pt x="3861" y="740"/>
                  </a:cubicBezTo>
                  <a:cubicBezTo>
                    <a:pt x="3916" y="196"/>
                    <a:pt x="3348" y="0"/>
                    <a:pt x="2652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0" name="Google Shape;7960;p26"/>
            <p:cNvSpPr/>
            <p:nvPr/>
          </p:nvSpPr>
          <p:spPr>
            <a:xfrm>
              <a:off x="848447" y="789573"/>
              <a:ext cx="172993" cy="103731"/>
            </a:xfrm>
            <a:custGeom>
              <a:avLst/>
              <a:gdLst/>
              <a:ahLst/>
              <a:cxnLst/>
              <a:rect l="l" t="t" r="r" b="b"/>
              <a:pathLst>
                <a:path w="6464" h="3876" extrusionOk="0">
                  <a:moveTo>
                    <a:pt x="3077" y="1"/>
                  </a:moveTo>
                  <a:cubicBezTo>
                    <a:pt x="636" y="1"/>
                    <a:pt x="1" y="1796"/>
                    <a:pt x="852" y="3139"/>
                  </a:cubicBezTo>
                  <a:cubicBezTo>
                    <a:pt x="1183" y="3653"/>
                    <a:pt x="1882" y="3875"/>
                    <a:pt x="2657" y="3875"/>
                  </a:cubicBezTo>
                  <a:cubicBezTo>
                    <a:pt x="3890" y="3875"/>
                    <a:pt x="5316" y="3314"/>
                    <a:pt x="5760" y="2474"/>
                  </a:cubicBezTo>
                  <a:cubicBezTo>
                    <a:pt x="6463" y="1123"/>
                    <a:pt x="4714" y="1"/>
                    <a:pt x="3116" y="1"/>
                  </a:cubicBezTo>
                  <a:cubicBezTo>
                    <a:pt x="3103" y="1"/>
                    <a:pt x="3090" y="1"/>
                    <a:pt x="30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26"/>
            <p:cNvSpPr/>
            <p:nvPr/>
          </p:nvSpPr>
          <p:spPr>
            <a:xfrm>
              <a:off x="896166" y="808307"/>
              <a:ext cx="71804" cy="30723"/>
            </a:xfrm>
            <a:custGeom>
              <a:avLst/>
              <a:gdLst/>
              <a:ahLst/>
              <a:cxnLst/>
              <a:rect l="l" t="t" r="r" b="b"/>
              <a:pathLst>
                <a:path w="2683" h="1148" extrusionOk="0">
                  <a:moveTo>
                    <a:pt x="757" y="0"/>
                  </a:moveTo>
                  <a:cubicBezTo>
                    <a:pt x="352" y="0"/>
                    <a:pt x="33" y="84"/>
                    <a:pt x="20" y="290"/>
                  </a:cubicBezTo>
                  <a:cubicBezTo>
                    <a:pt x="1" y="916"/>
                    <a:pt x="608" y="1147"/>
                    <a:pt x="1228" y="1147"/>
                  </a:cubicBezTo>
                  <a:cubicBezTo>
                    <a:pt x="1796" y="1147"/>
                    <a:pt x="2375" y="953"/>
                    <a:pt x="2493" y="689"/>
                  </a:cubicBezTo>
                  <a:cubicBezTo>
                    <a:pt x="2682" y="324"/>
                    <a:pt x="1552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26"/>
            <p:cNvSpPr/>
            <p:nvPr/>
          </p:nvSpPr>
          <p:spPr>
            <a:xfrm>
              <a:off x="840311" y="781437"/>
              <a:ext cx="172993" cy="103571"/>
            </a:xfrm>
            <a:custGeom>
              <a:avLst/>
              <a:gdLst/>
              <a:ahLst/>
              <a:cxnLst/>
              <a:rect l="l" t="t" r="r" b="b"/>
              <a:pathLst>
                <a:path w="6464" h="3870" extrusionOk="0">
                  <a:moveTo>
                    <a:pt x="3077" y="0"/>
                  </a:moveTo>
                  <a:cubicBezTo>
                    <a:pt x="636" y="0"/>
                    <a:pt x="1" y="1796"/>
                    <a:pt x="852" y="3139"/>
                  </a:cubicBezTo>
                  <a:cubicBezTo>
                    <a:pt x="1181" y="3650"/>
                    <a:pt x="1874" y="3870"/>
                    <a:pt x="2645" y="3870"/>
                  </a:cubicBezTo>
                  <a:cubicBezTo>
                    <a:pt x="3880" y="3870"/>
                    <a:pt x="5314" y="3305"/>
                    <a:pt x="5759" y="2473"/>
                  </a:cubicBezTo>
                  <a:cubicBezTo>
                    <a:pt x="6463" y="1123"/>
                    <a:pt x="4713" y="1"/>
                    <a:pt x="3115" y="1"/>
                  </a:cubicBezTo>
                  <a:cubicBezTo>
                    <a:pt x="3103" y="0"/>
                    <a:pt x="3090" y="0"/>
                    <a:pt x="30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26"/>
            <p:cNvSpPr/>
            <p:nvPr/>
          </p:nvSpPr>
          <p:spPr>
            <a:xfrm>
              <a:off x="888030" y="800679"/>
              <a:ext cx="71777" cy="30135"/>
            </a:xfrm>
            <a:custGeom>
              <a:avLst/>
              <a:gdLst/>
              <a:ahLst/>
              <a:cxnLst/>
              <a:rect l="l" t="t" r="r" b="b"/>
              <a:pathLst>
                <a:path w="2682" h="1126" extrusionOk="0">
                  <a:moveTo>
                    <a:pt x="748" y="0"/>
                  </a:moveTo>
                  <a:cubicBezTo>
                    <a:pt x="343" y="0"/>
                    <a:pt x="26" y="84"/>
                    <a:pt x="20" y="290"/>
                  </a:cubicBezTo>
                  <a:cubicBezTo>
                    <a:pt x="0" y="903"/>
                    <a:pt x="598" y="1125"/>
                    <a:pt x="1213" y="1125"/>
                  </a:cubicBezTo>
                  <a:cubicBezTo>
                    <a:pt x="1781" y="1125"/>
                    <a:pt x="2365" y="936"/>
                    <a:pt x="2493" y="689"/>
                  </a:cubicBezTo>
                  <a:cubicBezTo>
                    <a:pt x="2682" y="324"/>
                    <a:pt x="1544" y="0"/>
                    <a:pt x="74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26"/>
            <p:cNvSpPr/>
            <p:nvPr/>
          </p:nvSpPr>
          <p:spPr>
            <a:xfrm>
              <a:off x="528654" y="634640"/>
              <a:ext cx="196517" cy="177382"/>
            </a:xfrm>
            <a:custGeom>
              <a:avLst/>
              <a:gdLst/>
              <a:ahLst/>
              <a:cxnLst/>
              <a:rect l="l" t="t" r="r" b="b"/>
              <a:pathLst>
                <a:path w="7343" h="6628" extrusionOk="0">
                  <a:moveTo>
                    <a:pt x="4959" y="1"/>
                  </a:moveTo>
                  <a:cubicBezTo>
                    <a:pt x="3855" y="1"/>
                    <a:pt x="2563" y="912"/>
                    <a:pt x="1541" y="1891"/>
                  </a:cubicBezTo>
                  <a:cubicBezTo>
                    <a:pt x="0" y="3393"/>
                    <a:pt x="1294" y="5276"/>
                    <a:pt x="2207" y="6303"/>
                  </a:cubicBezTo>
                  <a:cubicBezTo>
                    <a:pt x="2409" y="6531"/>
                    <a:pt x="2699" y="6628"/>
                    <a:pt x="3036" y="6628"/>
                  </a:cubicBezTo>
                  <a:cubicBezTo>
                    <a:pt x="4193" y="6628"/>
                    <a:pt x="5906" y="5490"/>
                    <a:pt x="6524" y="4592"/>
                  </a:cubicBezTo>
                  <a:cubicBezTo>
                    <a:pt x="7342" y="3412"/>
                    <a:pt x="7133" y="1111"/>
                    <a:pt x="5897" y="274"/>
                  </a:cubicBezTo>
                  <a:cubicBezTo>
                    <a:pt x="5610" y="84"/>
                    <a:pt x="5293" y="1"/>
                    <a:pt x="49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26"/>
            <p:cNvSpPr/>
            <p:nvPr/>
          </p:nvSpPr>
          <p:spPr>
            <a:xfrm>
              <a:off x="569896" y="657977"/>
              <a:ext cx="103464" cy="104748"/>
            </a:xfrm>
            <a:custGeom>
              <a:avLst/>
              <a:gdLst/>
              <a:ahLst/>
              <a:cxnLst/>
              <a:rect l="l" t="t" r="r" b="b"/>
              <a:pathLst>
                <a:path w="3866" h="3914" extrusionOk="0">
                  <a:moveTo>
                    <a:pt x="2961" y="0"/>
                  </a:moveTo>
                  <a:cubicBezTo>
                    <a:pt x="2790" y="0"/>
                    <a:pt x="2594" y="33"/>
                    <a:pt x="2378" y="106"/>
                  </a:cubicBezTo>
                  <a:cubicBezTo>
                    <a:pt x="1408" y="429"/>
                    <a:pt x="495" y="1684"/>
                    <a:pt x="266" y="2312"/>
                  </a:cubicBezTo>
                  <a:cubicBezTo>
                    <a:pt x="0" y="2921"/>
                    <a:pt x="495" y="3358"/>
                    <a:pt x="1331" y="3853"/>
                  </a:cubicBezTo>
                  <a:cubicBezTo>
                    <a:pt x="1402" y="3895"/>
                    <a:pt x="1477" y="3914"/>
                    <a:pt x="1556" y="3914"/>
                  </a:cubicBezTo>
                  <a:cubicBezTo>
                    <a:pt x="2406" y="3914"/>
                    <a:pt x="3643" y="1642"/>
                    <a:pt x="3747" y="981"/>
                  </a:cubicBezTo>
                  <a:cubicBezTo>
                    <a:pt x="3865" y="404"/>
                    <a:pt x="3559" y="0"/>
                    <a:pt x="29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26"/>
            <p:cNvSpPr/>
            <p:nvPr/>
          </p:nvSpPr>
          <p:spPr>
            <a:xfrm>
              <a:off x="521026" y="627012"/>
              <a:ext cx="196009" cy="177382"/>
            </a:xfrm>
            <a:custGeom>
              <a:avLst/>
              <a:gdLst/>
              <a:ahLst/>
              <a:cxnLst/>
              <a:rect l="l" t="t" r="r" b="b"/>
              <a:pathLst>
                <a:path w="7324" h="6628" extrusionOk="0">
                  <a:moveTo>
                    <a:pt x="4924" y="0"/>
                  </a:moveTo>
                  <a:cubicBezTo>
                    <a:pt x="3824" y="0"/>
                    <a:pt x="2544" y="912"/>
                    <a:pt x="1522" y="1890"/>
                  </a:cubicBezTo>
                  <a:cubicBezTo>
                    <a:pt x="0" y="3374"/>
                    <a:pt x="1293" y="5238"/>
                    <a:pt x="2187" y="6303"/>
                  </a:cubicBezTo>
                  <a:cubicBezTo>
                    <a:pt x="2389" y="6531"/>
                    <a:pt x="2679" y="6627"/>
                    <a:pt x="3017" y="6627"/>
                  </a:cubicBezTo>
                  <a:cubicBezTo>
                    <a:pt x="4173" y="6627"/>
                    <a:pt x="5887" y="5490"/>
                    <a:pt x="6505" y="4591"/>
                  </a:cubicBezTo>
                  <a:cubicBezTo>
                    <a:pt x="7323" y="3412"/>
                    <a:pt x="7095" y="1110"/>
                    <a:pt x="5858" y="274"/>
                  </a:cubicBezTo>
                  <a:cubicBezTo>
                    <a:pt x="5571" y="84"/>
                    <a:pt x="5256" y="0"/>
                    <a:pt x="492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26"/>
            <p:cNvSpPr/>
            <p:nvPr/>
          </p:nvSpPr>
          <p:spPr>
            <a:xfrm>
              <a:off x="561733" y="649574"/>
              <a:ext cx="103517" cy="105016"/>
            </a:xfrm>
            <a:custGeom>
              <a:avLst/>
              <a:gdLst/>
              <a:ahLst/>
              <a:cxnLst/>
              <a:rect l="l" t="t" r="r" b="b"/>
              <a:pathLst>
                <a:path w="3868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89" y="439"/>
                    <a:pt x="495" y="1694"/>
                    <a:pt x="248" y="2303"/>
                  </a:cubicBezTo>
                  <a:cubicBezTo>
                    <a:pt x="1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3" y="3924"/>
                  </a:cubicBezTo>
                  <a:cubicBezTo>
                    <a:pt x="2391" y="3924"/>
                    <a:pt x="3643" y="1650"/>
                    <a:pt x="3748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26"/>
            <p:cNvSpPr/>
            <p:nvPr/>
          </p:nvSpPr>
          <p:spPr>
            <a:xfrm>
              <a:off x="297527" y="0"/>
              <a:ext cx="1070045" cy="1045102"/>
            </a:xfrm>
            <a:custGeom>
              <a:avLst/>
              <a:gdLst/>
              <a:ahLst/>
              <a:cxnLst/>
              <a:rect l="l" t="t" r="r" b="b"/>
              <a:pathLst>
                <a:path w="39983" h="39051" extrusionOk="0">
                  <a:moveTo>
                    <a:pt x="19918" y="0"/>
                  </a:moveTo>
                  <a:cubicBezTo>
                    <a:pt x="15810" y="0"/>
                    <a:pt x="11360" y="2356"/>
                    <a:pt x="8408" y="4472"/>
                  </a:cubicBezTo>
                  <a:cubicBezTo>
                    <a:pt x="1865" y="9151"/>
                    <a:pt x="1941" y="14648"/>
                    <a:pt x="1542" y="15846"/>
                  </a:cubicBezTo>
                  <a:cubicBezTo>
                    <a:pt x="1142" y="16987"/>
                    <a:pt x="1" y="21305"/>
                    <a:pt x="495" y="25071"/>
                  </a:cubicBezTo>
                  <a:cubicBezTo>
                    <a:pt x="1028" y="28818"/>
                    <a:pt x="3729" y="32052"/>
                    <a:pt x="6164" y="33288"/>
                  </a:cubicBezTo>
                  <a:cubicBezTo>
                    <a:pt x="8598" y="34524"/>
                    <a:pt x="10196" y="36636"/>
                    <a:pt x="12402" y="37720"/>
                  </a:cubicBezTo>
                  <a:cubicBezTo>
                    <a:pt x="13826" y="38409"/>
                    <a:pt x="17962" y="39051"/>
                    <a:pt x="21050" y="39051"/>
                  </a:cubicBezTo>
                  <a:cubicBezTo>
                    <a:pt x="21882" y="39051"/>
                    <a:pt x="22638" y="39004"/>
                    <a:pt x="23244" y="38899"/>
                  </a:cubicBezTo>
                  <a:cubicBezTo>
                    <a:pt x="26097" y="38405"/>
                    <a:pt x="27410" y="35552"/>
                    <a:pt x="28247" y="35152"/>
                  </a:cubicBezTo>
                  <a:cubicBezTo>
                    <a:pt x="29046" y="34734"/>
                    <a:pt x="31899" y="34239"/>
                    <a:pt x="34752" y="32109"/>
                  </a:cubicBezTo>
                  <a:cubicBezTo>
                    <a:pt x="37586" y="29959"/>
                    <a:pt x="39697" y="23968"/>
                    <a:pt x="39850" y="21381"/>
                  </a:cubicBezTo>
                  <a:cubicBezTo>
                    <a:pt x="39983" y="18794"/>
                    <a:pt x="37966" y="16245"/>
                    <a:pt x="37871" y="14229"/>
                  </a:cubicBezTo>
                  <a:cubicBezTo>
                    <a:pt x="37776" y="12194"/>
                    <a:pt x="35665" y="8276"/>
                    <a:pt x="33097" y="5670"/>
                  </a:cubicBezTo>
                  <a:cubicBezTo>
                    <a:pt x="30529" y="3064"/>
                    <a:pt x="27847" y="3140"/>
                    <a:pt x="26668" y="2569"/>
                  </a:cubicBezTo>
                  <a:cubicBezTo>
                    <a:pt x="25489" y="1999"/>
                    <a:pt x="26421" y="1143"/>
                    <a:pt x="21856" y="192"/>
                  </a:cubicBezTo>
                  <a:cubicBezTo>
                    <a:pt x="21224" y="61"/>
                    <a:pt x="20575" y="0"/>
                    <a:pt x="19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33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26"/>
            <p:cNvSpPr/>
            <p:nvPr/>
          </p:nvSpPr>
          <p:spPr>
            <a:xfrm>
              <a:off x="344871" y="56792"/>
              <a:ext cx="863894" cy="792170"/>
            </a:xfrm>
            <a:custGeom>
              <a:avLst/>
              <a:gdLst/>
              <a:ahLst/>
              <a:cxnLst/>
              <a:rect l="l" t="t" r="r" b="b"/>
              <a:pathLst>
                <a:path w="32280" h="29600" extrusionOk="0">
                  <a:moveTo>
                    <a:pt x="16759" y="0"/>
                  </a:moveTo>
                  <a:cubicBezTo>
                    <a:pt x="16164" y="0"/>
                    <a:pt x="15573" y="66"/>
                    <a:pt x="15008" y="219"/>
                  </a:cubicBezTo>
                  <a:cubicBezTo>
                    <a:pt x="11718" y="1113"/>
                    <a:pt x="6791" y="4137"/>
                    <a:pt x="4908" y="5792"/>
                  </a:cubicBezTo>
                  <a:cubicBezTo>
                    <a:pt x="3006" y="7409"/>
                    <a:pt x="2416" y="10719"/>
                    <a:pt x="1865" y="12069"/>
                  </a:cubicBezTo>
                  <a:cubicBezTo>
                    <a:pt x="1313" y="13439"/>
                    <a:pt x="705" y="16539"/>
                    <a:pt x="343" y="18974"/>
                  </a:cubicBezTo>
                  <a:cubicBezTo>
                    <a:pt x="1" y="21389"/>
                    <a:pt x="1009" y="25764"/>
                    <a:pt x="3691" y="28180"/>
                  </a:cubicBezTo>
                  <a:cubicBezTo>
                    <a:pt x="4932" y="29281"/>
                    <a:pt x="6675" y="29599"/>
                    <a:pt x="8398" y="29599"/>
                  </a:cubicBezTo>
                  <a:cubicBezTo>
                    <a:pt x="10425" y="29599"/>
                    <a:pt x="12423" y="29159"/>
                    <a:pt x="13544" y="29036"/>
                  </a:cubicBezTo>
                  <a:cubicBezTo>
                    <a:pt x="15617" y="28788"/>
                    <a:pt x="18318" y="25174"/>
                    <a:pt x="20410" y="23900"/>
                  </a:cubicBezTo>
                  <a:cubicBezTo>
                    <a:pt x="22502" y="22588"/>
                    <a:pt x="23244" y="19525"/>
                    <a:pt x="25146" y="18707"/>
                  </a:cubicBezTo>
                  <a:cubicBezTo>
                    <a:pt x="27048" y="17909"/>
                    <a:pt x="30796" y="14732"/>
                    <a:pt x="31537" y="12716"/>
                  </a:cubicBezTo>
                  <a:cubicBezTo>
                    <a:pt x="32279" y="10700"/>
                    <a:pt x="29350" y="5298"/>
                    <a:pt x="28399" y="3985"/>
                  </a:cubicBezTo>
                  <a:cubicBezTo>
                    <a:pt x="27448" y="2692"/>
                    <a:pt x="24024" y="2806"/>
                    <a:pt x="22807" y="1893"/>
                  </a:cubicBezTo>
                  <a:cubicBezTo>
                    <a:pt x="21838" y="1170"/>
                    <a:pt x="19266" y="0"/>
                    <a:pt x="1675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26"/>
            <p:cNvSpPr/>
            <p:nvPr/>
          </p:nvSpPr>
          <p:spPr>
            <a:xfrm>
              <a:off x="1005119" y="528121"/>
              <a:ext cx="253039" cy="242977"/>
            </a:xfrm>
            <a:custGeom>
              <a:avLst/>
              <a:gdLst/>
              <a:ahLst/>
              <a:cxnLst/>
              <a:rect l="l" t="t" r="r" b="b"/>
              <a:pathLst>
                <a:path w="9455" h="9079" extrusionOk="0">
                  <a:moveTo>
                    <a:pt x="7184" y="1"/>
                  </a:moveTo>
                  <a:cubicBezTo>
                    <a:pt x="6290" y="1"/>
                    <a:pt x="5099" y="596"/>
                    <a:pt x="3748" y="1344"/>
                  </a:cubicBezTo>
                  <a:cubicBezTo>
                    <a:pt x="1846" y="2390"/>
                    <a:pt x="362" y="4254"/>
                    <a:pt x="191" y="5928"/>
                  </a:cubicBezTo>
                  <a:cubicBezTo>
                    <a:pt x="1" y="7583"/>
                    <a:pt x="1313" y="8857"/>
                    <a:pt x="3444" y="9066"/>
                  </a:cubicBezTo>
                  <a:cubicBezTo>
                    <a:pt x="3530" y="9075"/>
                    <a:pt x="3617" y="9079"/>
                    <a:pt x="3703" y="9079"/>
                  </a:cubicBezTo>
                  <a:cubicBezTo>
                    <a:pt x="5745" y="9079"/>
                    <a:pt x="7535" y="6764"/>
                    <a:pt x="8484" y="5395"/>
                  </a:cubicBezTo>
                  <a:cubicBezTo>
                    <a:pt x="9454" y="3969"/>
                    <a:pt x="9207" y="1971"/>
                    <a:pt x="8408" y="678"/>
                  </a:cubicBezTo>
                  <a:cubicBezTo>
                    <a:pt x="8116" y="198"/>
                    <a:pt x="7699" y="1"/>
                    <a:pt x="7184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26"/>
            <p:cNvSpPr/>
            <p:nvPr/>
          </p:nvSpPr>
          <p:spPr>
            <a:xfrm>
              <a:off x="461451" y="237257"/>
              <a:ext cx="905616" cy="807344"/>
            </a:xfrm>
            <a:custGeom>
              <a:avLst/>
              <a:gdLst/>
              <a:ahLst/>
              <a:cxnLst/>
              <a:rect l="l" t="t" r="r" b="b"/>
              <a:pathLst>
                <a:path w="33839" h="30167" extrusionOk="0">
                  <a:moveTo>
                    <a:pt x="29483" y="0"/>
                  </a:moveTo>
                  <a:lnTo>
                    <a:pt x="29483" y="0"/>
                  </a:lnTo>
                  <a:cubicBezTo>
                    <a:pt x="30586" y="4280"/>
                    <a:pt x="30053" y="6410"/>
                    <a:pt x="30624" y="8845"/>
                  </a:cubicBezTo>
                  <a:cubicBezTo>
                    <a:pt x="31195" y="11318"/>
                    <a:pt x="32336" y="12611"/>
                    <a:pt x="30966" y="16168"/>
                  </a:cubicBezTo>
                  <a:cubicBezTo>
                    <a:pt x="29578" y="19744"/>
                    <a:pt x="27124" y="22711"/>
                    <a:pt x="25089" y="23282"/>
                  </a:cubicBezTo>
                  <a:cubicBezTo>
                    <a:pt x="23035" y="23852"/>
                    <a:pt x="21380" y="24670"/>
                    <a:pt x="19706" y="26534"/>
                  </a:cubicBezTo>
                  <a:cubicBezTo>
                    <a:pt x="18294" y="28141"/>
                    <a:pt x="16355" y="28945"/>
                    <a:pt x="14304" y="28945"/>
                  </a:cubicBezTo>
                  <a:cubicBezTo>
                    <a:pt x="13951" y="28945"/>
                    <a:pt x="13596" y="28921"/>
                    <a:pt x="13239" y="28874"/>
                  </a:cubicBezTo>
                  <a:cubicBezTo>
                    <a:pt x="10823" y="28532"/>
                    <a:pt x="7171" y="27961"/>
                    <a:pt x="5992" y="26991"/>
                  </a:cubicBezTo>
                  <a:cubicBezTo>
                    <a:pt x="4832" y="26040"/>
                    <a:pt x="2911" y="25336"/>
                    <a:pt x="1" y="24404"/>
                  </a:cubicBezTo>
                  <a:lnTo>
                    <a:pt x="1" y="24404"/>
                  </a:lnTo>
                  <a:cubicBezTo>
                    <a:pt x="2454" y="25640"/>
                    <a:pt x="4052" y="27752"/>
                    <a:pt x="6258" y="28817"/>
                  </a:cubicBezTo>
                  <a:cubicBezTo>
                    <a:pt x="7682" y="29521"/>
                    <a:pt x="11823" y="30167"/>
                    <a:pt x="14910" y="30167"/>
                  </a:cubicBezTo>
                  <a:cubicBezTo>
                    <a:pt x="15741" y="30167"/>
                    <a:pt x="16495" y="30120"/>
                    <a:pt x="17100" y="30015"/>
                  </a:cubicBezTo>
                  <a:cubicBezTo>
                    <a:pt x="19953" y="29521"/>
                    <a:pt x="21266" y="26667"/>
                    <a:pt x="22084" y="26249"/>
                  </a:cubicBezTo>
                  <a:cubicBezTo>
                    <a:pt x="22902" y="25850"/>
                    <a:pt x="25755" y="25355"/>
                    <a:pt x="28608" y="23206"/>
                  </a:cubicBezTo>
                  <a:cubicBezTo>
                    <a:pt x="31442" y="21075"/>
                    <a:pt x="33553" y="15084"/>
                    <a:pt x="33686" y="12497"/>
                  </a:cubicBezTo>
                  <a:cubicBezTo>
                    <a:pt x="33839" y="9891"/>
                    <a:pt x="31822" y="7361"/>
                    <a:pt x="31727" y="5326"/>
                  </a:cubicBezTo>
                  <a:cubicBezTo>
                    <a:pt x="31670" y="4052"/>
                    <a:pt x="30776" y="1998"/>
                    <a:pt x="29483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26"/>
            <p:cNvSpPr/>
            <p:nvPr/>
          </p:nvSpPr>
          <p:spPr>
            <a:xfrm>
              <a:off x="730743" y="360422"/>
              <a:ext cx="106675" cy="75818"/>
            </a:xfrm>
            <a:custGeom>
              <a:avLst/>
              <a:gdLst/>
              <a:ahLst/>
              <a:cxnLst/>
              <a:rect l="l" t="t" r="r" b="b"/>
              <a:pathLst>
                <a:path w="3986" h="2833" extrusionOk="0">
                  <a:moveTo>
                    <a:pt x="1654" y="0"/>
                  </a:moveTo>
                  <a:cubicBezTo>
                    <a:pt x="1457" y="0"/>
                    <a:pt x="1269" y="41"/>
                    <a:pt x="1104" y="135"/>
                  </a:cubicBezTo>
                  <a:cubicBezTo>
                    <a:pt x="1" y="781"/>
                    <a:pt x="647" y="2075"/>
                    <a:pt x="1161" y="2626"/>
                  </a:cubicBezTo>
                  <a:cubicBezTo>
                    <a:pt x="1300" y="2770"/>
                    <a:pt x="1460" y="2833"/>
                    <a:pt x="1634" y="2833"/>
                  </a:cubicBezTo>
                  <a:cubicBezTo>
                    <a:pt x="2128" y="2833"/>
                    <a:pt x="2739" y="2333"/>
                    <a:pt x="3329" y="1770"/>
                  </a:cubicBezTo>
                  <a:cubicBezTo>
                    <a:pt x="3986" y="1162"/>
                    <a:pt x="2701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26"/>
            <p:cNvSpPr/>
            <p:nvPr/>
          </p:nvSpPr>
          <p:spPr>
            <a:xfrm>
              <a:off x="784697" y="599473"/>
              <a:ext cx="88611" cy="66532"/>
            </a:xfrm>
            <a:custGeom>
              <a:avLst/>
              <a:gdLst/>
              <a:ahLst/>
              <a:cxnLst/>
              <a:rect l="l" t="t" r="r" b="b"/>
              <a:pathLst>
                <a:path w="3311" h="2486" extrusionOk="0">
                  <a:moveTo>
                    <a:pt x="1284" y="1"/>
                  </a:moveTo>
                  <a:cubicBezTo>
                    <a:pt x="1170" y="1"/>
                    <a:pt x="1058" y="15"/>
                    <a:pt x="952" y="47"/>
                  </a:cubicBezTo>
                  <a:cubicBezTo>
                    <a:pt x="1" y="332"/>
                    <a:pt x="457" y="1664"/>
                    <a:pt x="952" y="2254"/>
                  </a:cubicBezTo>
                  <a:cubicBezTo>
                    <a:pt x="1086" y="2417"/>
                    <a:pt x="1245" y="2485"/>
                    <a:pt x="1417" y="2485"/>
                  </a:cubicBezTo>
                  <a:cubicBezTo>
                    <a:pt x="1904" y="2485"/>
                    <a:pt x="2488" y="1938"/>
                    <a:pt x="2854" y="1474"/>
                  </a:cubicBezTo>
                  <a:cubicBezTo>
                    <a:pt x="3310" y="933"/>
                    <a:pt x="2204" y="1"/>
                    <a:pt x="1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26"/>
            <p:cNvSpPr/>
            <p:nvPr/>
          </p:nvSpPr>
          <p:spPr>
            <a:xfrm>
              <a:off x="424812" y="561843"/>
              <a:ext cx="62357" cy="36584"/>
            </a:xfrm>
            <a:custGeom>
              <a:avLst/>
              <a:gdLst/>
              <a:ahLst/>
              <a:cxnLst/>
              <a:rect l="l" t="t" r="r" b="b"/>
              <a:pathLst>
                <a:path w="2330" h="1367" extrusionOk="0">
                  <a:moveTo>
                    <a:pt x="1124" y="0"/>
                  </a:moveTo>
                  <a:cubicBezTo>
                    <a:pt x="1027" y="0"/>
                    <a:pt x="929" y="26"/>
                    <a:pt x="837" y="84"/>
                  </a:cubicBezTo>
                  <a:cubicBezTo>
                    <a:pt x="0" y="582"/>
                    <a:pt x="470" y="1367"/>
                    <a:pt x="1164" y="1367"/>
                  </a:cubicBezTo>
                  <a:cubicBezTo>
                    <a:pt x="1291" y="1367"/>
                    <a:pt x="1425" y="1341"/>
                    <a:pt x="1560" y="1282"/>
                  </a:cubicBezTo>
                  <a:cubicBezTo>
                    <a:pt x="2330" y="987"/>
                    <a:pt x="1731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26"/>
            <p:cNvSpPr/>
            <p:nvPr/>
          </p:nvSpPr>
          <p:spPr>
            <a:xfrm>
              <a:off x="592002" y="197808"/>
              <a:ext cx="72981" cy="31526"/>
            </a:xfrm>
            <a:custGeom>
              <a:avLst/>
              <a:gdLst/>
              <a:ahLst/>
              <a:cxnLst/>
              <a:rect l="l" t="t" r="r" b="b"/>
              <a:pathLst>
                <a:path w="2727" h="1178" extrusionOk="0">
                  <a:moveTo>
                    <a:pt x="1214" y="0"/>
                  </a:moveTo>
                  <a:cubicBezTo>
                    <a:pt x="1036" y="0"/>
                    <a:pt x="857" y="42"/>
                    <a:pt x="696" y="143"/>
                  </a:cubicBezTo>
                  <a:cubicBezTo>
                    <a:pt x="0" y="591"/>
                    <a:pt x="674" y="1177"/>
                    <a:pt x="1440" y="1177"/>
                  </a:cubicBezTo>
                  <a:cubicBezTo>
                    <a:pt x="1617" y="1177"/>
                    <a:pt x="1799" y="1146"/>
                    <a:pt x="1970" y="1075"/>
                  </a:cubicBezTo>
                  <a:cubicBezTo>
                    <a:pt x="2726" y="782"/>
                    <a:pt x="1980" y="0"/>
                    <a:pt x="1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26"/>
            <p:cNvSpPr/>
            <p:nvPr/>
          </p:nvSpPr>
          <p:spPr>
            <a:xfrm>
              <a:off x="1011248" y="210039"/>
              <a:ext cx="87326" cy="58851"/>
            </a:xfrm>
            <a:custGeom>
              <a:avLst/>
              <a:gdLst/>
              <a:ahLst/>
              <a:cxnLst/>
              <a:rect l="l" t="t" r="r" b="b"/>
              <a:pathLst>
                <a:path w="3263" h="2199" extrusionOk="0">
                  <a:moveTo>
                    <a:pt x="1737" y="1"/>
                  </a:moveTo>
                  <a:cubicBezTo>
                    <a:pt x="1312" y="1"/>
                    <a:pt x="928" y="106"/>
                    <a:pt x="799" y="314"/>
                  </a:cubicBezTo>
                  <a:cubicBezTo>
                    <a:pt x="0" y="1474"/>
                    <a:pt x="856" y="1493"/>
                    <a:pt x="1427" y="2025"/>
                  </a:cubicBezTo>
                  <a:cubicBezTo>
                    <a:pt x="1555" y="2145"/>
                    <a:pt x="1715" y="2198"/>
                    <a:pt x="1886" y="2198"/>
                  </a:cubicBezTo>
                  <a:cubicBezTo>
                    <a:pt x="2452" y="2198"/>
                    <a:pt x="3142" y="1614"/>
                    <a:pt x="3215" y="884"/>
                  </a:cubicBezTo>
                  <a:cubicBezTo>
                    <a:pt x="3262" y="291"/>
                    <a:pt x="2443" y="1"/>
                    <a:pt x="1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26"/>
            <p:cNvSpPr/>
            <p:nvPr/>
          </p:nvSpPr>
          <p:spPr>
            <a:xfrm>
              <a:off x="1095846" y="634425"/>
              <a:ext cx="67656" cy="40813"/>
            </a:xfrm>
            <a:custGeom>
              <a:avLst/>
              <a:gdLst/>
              <a:ahLst/>
              <a:cxnLst/>
              <a:rect l="l" t="t" r="r" b="b"/>
              <a:pathLst>
                <a:path w="2528" h="1525" extrusionOk="0">
                  <a:moveTo>
                    <a:pt x="800" y="1"/>
                  </a:moveTo>
                  <a:cubicBezTo>
                    <a:pt x="481" y="1"/>
                    <a:pt x="220" y="97"/>
                    <a:pt x="168" y="320"/>
                  </a:cubicBezTo>
                  <a:cubicBezTo>
                    <a:pt x="1" y="1000"/>
                    <a:pt x="726" y="1525"/>
                    <a:pt x="1374" y="1525"/>
                  </a:cubicBezTo>
                  <a:cubicBezTo>
                    <a:pt x="1685" y="1525"/>
                    <a:pt x="1979" y="1403"/>
                    <a:pt x="2146" y="1119"/>
                  </a:cubicBezTo>
                  <a:cubicBezTo>
                    <a:pt x="2528" y="487"/>
                    <a:pt x="1516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26"/>
            <p:cNvSpPr/>
            <p:nvPr/>
          </p:nvSpPr>
          <p:spPr>
            <a:xfrm>
              <a:off x="682114" y="883378"/>
              <a:ext cx="58851" cy="31312"/>
            </a:xfrm>
            <a:custGeom>
              <a:avLst/>
              <a:gdLst/>
              <a:ahLst/>
              <a:cxnLst/>
              <a:rect l="l" t="t" r="r" b="b"/>
              <a:pathLst>
                <a:path w="2199" h="1170" extrusionOk="0">
                  <a:moveTo>
                    <a:pt x="517" y="0"/>
                  </a:moveTo>
                  <a:cubicBezTo>
                    <a:pt x="293" y="0"/>
                    <a:pt x="126" y="55"/>
                    <a:pt x="106" y="186"/>
                  </a:cubicBezTo>
                  <a:cubicBezTo>
                    <a:pt x="0" y="866"/>
                    <a:pt x="393" y="1170"/>
                    <a:pt x="861" y="1170"/>
                  </a:cubicBezTo>
                  <a:cubicBezTo>
                    <a:pt x="1153" y="1170"/>
                    <a:pt x="1474" y="1052"/>
                    <a:pt x="1722" y="833"/>
                  </a:cubicBezTo>
                  <a:cubicBezTo>
                    <a:pt x="2198" y="427"/>
                    <a:pt x="1140" y="0"/>
                    <a:pt x="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26"/>
            <p:cNvSpPr/>
            <p:nvPr/>
          </p:nvSpPr>
          <p:spPr>
            <a:xfrm>
              <a:off x="746533" y="131167"/>
              <a:ext cx="139888" cy="65809"/>
            </a:xfrm>
            <a:custGeom>
              <a:avLst/>
              <a:gdLst/>
              <a:ahLst/>
              <a:cxnLst/>
              <a:rect l="l" t="t" r="r" b="b"/>
              <a:pathLst>
                <a:path w="5227" h="2459" extrusionOk="0">
                  <a:moveTo>
                    <a:pt x="2796" y="0"/>
                  </a:moveTo>
                  <a:cubicBezTo>
                    <a:pt x="2323" y="0"/>
                    <a:pt x="1860" y="79"/>
                    <a:pt x="1503" y="236"/>
                  </a:cubicBezTo>
                  <a:cubicBezTo>
                    <a:pt x="0" y="902"/>
                    <a:pt x="1332" y="2100"/>
                    <a:pt x="2283" y="2386"/>
                  </a:cubicBezTo>
                  <a:cubicBezTo>
                    <a:pt x="2448" y="2435"/>
                    <a:pt x="2646" y="2459"/>
                    <a:pt x="2859" y="2459"/>
                  </a:cubicBezTo>
                  <a:cubicBezTo>
                    <a:pt x="3872" y="2459"/>
                    <a:pt x="5226" y="1922"/>
                    <a:pt x="5022" y="1073"/>
                  </a:cubicBezTo>
                  <a:cubicBezTo>
                    <a:pt x="4866" y="360"/>
                    <a:pt x="3809" y="0"/>
                    <a:pt x="279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26"/>
            <p:cNvSpPr/>
            <p:nvPr/>
          </p:nvSpPr>
          <p:spPr>
            <a:xfrm>
              <a:off x="678260" y="94100"/>
              <a:ext cx="251032" cy="155490"/>
            </a:xfrm>
            <a:custGeom>
              <a:avLst/>
              <a:gdLst/>
              <a:ahLst/>
              <a:cxnLst/>
              <a:rect l="l" t="t" r="r" b="b"/>
              <a:pathLst>
                <a:path w="9380" h="5810" extrusionOk="0">
                  <a:moveTo>
                    <a:pt x="4525" y="0"/>
                  </a:moveTo>
                  <a:cubicBezTo>
                    <a:pt x="3720" y="0"/>
                    <a:pt x="2981" y="235"/>
                    <a:pt x="2513" y="784"/>
                  </a:cubicBezTo>
                  <a:cubicBezTo>
                    <a:pt x="1" y="3746"/>
                    <a:pt x="4177" y="5809"/>
                    <a:pt x="5951" y="5809"/>
                  </a:cubicBezTo>
                  <a:cubicBezTo>
                    <a:pt x="6057" y="5809"/>
                    <a:pt x="6154" y="5802"/>
                    <a:pt x="6241" y="5787"/>
                  </a:cubicBezTo>
                  <a:cubicBezTo>
                    <a:pt x="7782" y="5502"/>
                    <a:pt x="9380" y="3504"/>
                    <a:pt x="8334" y="1830"/>
                  </a:cubicBezTo>
                  <a:cubicBezTo>
                    <a:pt x="7648" y="766"/>
                    <a:pt x="5978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26"/>
            <p:cNvSpPr/>
            <p:nvPr/>
          </p:nvSpPr>
          <p:spPr>
            <a:xfrm>
              <a:off x="738879" y="123031"/>
              <a:ext cx="138951" cy="65300"/>
            </a:xfrm>
            <a:custGeom>
              <a:avLst/>
              <a:gdLst/>
              <a:ahLst/>
              <a:cxnLst/>
              <a:rect l="l" t="t" r="r" b="b"/>
              <a:pathLst>
                <a:path w="5192" h="2440" extrusionOk="0">
                  <a:moveTo>
                    <a:pt x="2774" y="0"/>
                  </a:moveTo>
                  <a:cubicBezTo>
                    <a:pt x="2303" y="0"/>
                    <a:pt x="1842" y="79"/>
                    <a:pt x="1485" y="236"/>
                  </a:cubicBezTo>
                  <a:cubicBezTo>
                    <a:pt x="1" y="902"/>
                    <a:pt x="1313" y="2081"/>
                    <a:pt x="2264" y="2366"/>
                  </a:cubicBezTo>
                  <a:cubicBezTo>
                    <a:pt x="2430" y="2416"/>
                    <a:pt x="2628" y="2440"/>
                    <a:pt x="2840" y="2440"/>
                  </a:cubicBezTo>
                  <a:cubicBezTo>
                    <a:pt x="3849" y="2440"/>
                    <a:pt x="5192" y="1905"/>
                    <a:pt x="5003" y="1073"/>
                  </a:cubicBezTo>
                  <a:cubicBezTo>
                    <a:pt x="4835" y="360"/>
                    <a:pt x="3782" y="0"/>
                    <a:pt x="2774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26"/>
            <p:cNvSpPr/>
            <p:nvPr/>
          </p:nvSpPr>
          <p:spPr>
            <a:xfrm>
              <a:off x="501676" y="362617"/>
              <a:ext cx="113018" cy="74534"/>
            </a:xfrm>
            <a:custGeom>
              <a:avLst/>
              <a:gdLst/>
              <a:ahLst/>
              <a:cxnLst/>
              <a:rect l="l" t="t" r="r" b="b"/>
              <a:pathLst>
                <a:path w="4223" h="2785" extrusionOk="0">
                  <a:moveTo>
                    <a:pt x="2984" y="1"/>
                  </a:moveTo>
                  <a:cubicBezTo>
                    <a:pt x="2339" y="1"/>
                    <a:pt x="1543" y="220"/>
                    <a:pt x="1046" y="414"/>
                  </a:cubicBezTo>
                  <a:cubicBezTo>
                    <a:pt x="114" y="775"/>
                    <a:pt x="0" y="1955"/>
                    <a:pt x="590" y="2639"/>
                  </a:cubicBezTo>
                  <a:cubicBezTo>
                    <a:pt x="677" y="2740"/>
                    <a:pt x="815" y="2785"/>
                    <a:pt x="986" y="2785"/>
                  </a:cubicBezTo>
                  <a:cubicBezTo>
                    <a:pt x="2008" y="2785"/>
                    <a:pt x="4223" y="1191"/>
                    <a:pt x="3995" y="490"/>
                  </a:cubicBezTo>
                  <a:cubicBezTo>
                    <a:pt x="3879" y="128"/>
                    <a:pt x="3476" y="1"/>
                    <a:pt x="298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26"/>
            <p:cNvSpPr/>
            <p:nvPr/>
          </p:nvSpPr>
          <p:spPr>
            <a:xfrm>
              <a:off x="465385" y="333846"/>
              <a:ext cx="199193" cy="145080"/>
            </a:xfrm>
            <a:custGeom>
              <a:avLst/>
              <a:gdLst/>
              <a:ahLst/>
              <a:cxnLst/>
              <a:rect l="l" t="t" r="r" b="b"/>
              <a:pathLst>
                <a:path w="7443" h="5421" extrusionOk="0">
                  <a:moveTo>
                    <a:pt x="3612" y="1"/>
                  </a:moveTo>
                  <a:cubicBezTo>
                    <a:pt x="1352" y="1"/>
                    <a:pt x="1" y="2375"/>
                    <a:pt x="234" y="3657"/>
                  </a:cubicBezTo>
                  <a:cubicBezTo>
                    <a:pt x="474" y="4806"/>
                    <a:pt x="1926" y="5420"/>
                    <a:pt x="3230" y="5420"/>
                  </a:cubicBezTo>
                  <a:cubicBezTo>
                    <a:pt x="3782" y="5420"/>
                    <a:pt x="4308" y="5310"/>
                    <a:pt x="4704" y="5084"/>
                  </a:cubicBezTo>
                  <a:cubicBezTo>
                    <a:pt x="6016" y="4323"/>
                    <a:pt x="7443" y="1755"/>
                    <a:pt x="5921" y="766"/>
                  </a:cubicBezTo>
                  <a:cubicBezTo>
                    <a:pt x="5079" y="223"/>
                    <a:pt x="4303" y="1"/>
                    <a:pt x="3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26"/>
            <p:cNvSpPr/>
            <p:nvPr/>
          </p:nvSpPr>
          <p:spPr>
            <a:xfrm>
              <a:off x="493514" y="354400"/>
              <a:ext cx="113072" cy="74293"/>
            </a:xfrm>
            <a:custGeom>
              <a:avLst/>
              <a:gdLst/>
              <a:ahLst/>
              <a:cxnLst/>
              <a:rect l="l" t="t" r="r" b="b"/>
              <a:pathLst>
                <a:path w="4225" h="2776" extrusionOk="0">
                  <a:moveTo>
                    <a:pt x="3001" y="0"/>
                  </a:moveTo>
                  <a:cubicBezTo>
                    <a:pt x="2353" y="0"/>
                    <a:pt x="1548" y="221"/>
                    <a:pt x="1047" y="417"/>
                  </a:cubicBezTo>
                  <a:cubicBezTo>
                    <a:pt x="115" y="759"/>
                    <a:pt x="1" y="1957"/>
                    <a:pt x="591" y="2642"/>
                  </a:cubicBezTo>
                  <a:cubicBezTo>
                    <a:pt x="672" y="2734"/>
                    <a:pt x="802" y="2776"/>
                    <a:pt x="965" y="2776"/>
                  </a:cubicBezTo>
                  <a:cubicBezTo>
                    <a:pt x="1971" y="2776"/>
                    <a:pt x="4225" y="1194"/>
                    <a:pt x="3995" y="474"/>
                  </a:cubicBezTo>
                  <a:cubicBezTo>
                    <a:pt x="3881" y="124"/>
                    <a:pt x="3485" y="0"/>
                    <a:pt x="30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26"/>
            <p:cNvSpPr/>
            <p:nvPr/>
          </p:nvSpPr>
          <p:spPr>
            <a:xfrm>
              <a:off x="1050938" y="395134"/>
              <a:ext cx="104320" cy="87032"/>
            </a:xfrm>
            <a:custGeom>
              <a:avLst/>
              <a:gdLst/>
              <a:ahLst/>
              <a:cxnLst/>
              <a:rect l="l" t="t" r="r" b="b"/>
              <a:pathLst>
                <a:path w="3898" h="3252" extrusionOk="0">
                  <a:moveTo>
                    <a:pt x="2634" y="0"/>
                  </a:moveTo>
                  <a:cubicBezTo>
                    <a:pt x="2113" y="0"/>
                    <a:pt x="1522" y="109"/>
                    <a:pt x="1066" y="264"/>
                  </a:cubicBezTo>
                  <a:cubicBezTo>
                    <a:pt x="1" y="625"/>
                    <a:pt x="1" y="2356"/>
                    <a:pt x="743" y="3098"/>
                  </a:cubicBezTo>
                  <a:cubicBezTo>
                    <a:pt x="848" y="3204"/>
                    <a:pt x="985" y="3251"/>
                    <a:pt x="1141" y="3251"/>
                  </a:cubicBezTo>
                  <a:cubicBezTo>
                    <a:pt x="2081" y="3251"/>
                    <a:pt x="3745" y="1555"/>
                    <a:pt x="3843" y="740"/>
                  </a:cubicBezTo>
                  <a:cubicBezTo>
                    <a:pt x="3897" y="196"/>
                    <a:pt x="3329" y="0"/>
                    <a:pt x="263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26"/>
            <p:cNvSpPr/>
            <p:nvPr/>
          </p:nvSpPr>
          <p:spPr>
            <a:xfrm>
              <a:off x="1013790" y="363313"/>
              <a:ext cx="180727" cy="169487"/>
            </a:xfrm>
            <a:custGeom>
              <a:avLst/>
              <a:gdLst/>
              <a:ahLst/>
              <a:cxnLst/>
              <a:rect l="l" t="t" r="r" b="b"/>
              <a:pathLst>
                <a:path w="6753" h="6333" extrusionOk="0">
                  <a:moveTo>
                    <a:pt x="3201" y="1"/>
                  </a:moveTo>
                  <a:cubicBezTo>
                    <a:pt x="2427" y="1"/>
                    <a:pt x="1705" y="193"/>
                    <a:pt x="1294" y="597"/>
                  </a:cubicBezTo>
                  <a:cubicBezTo>
                    <a:pt x="38" y="1833"/>
                    <a:pt x="0" y="2899"/>
                    <a:pt x="457" y="4135"/>
                  </a:cubicBezTo>
                  <a:cubicBezTo>
                    <a:pt x="864" y="5272"/>
                    <a:pt x="2739" y="6333"/>
                    <a:pt x="4057" y="6333"/>
                  </a:cubicBezTo>
                  <a:cubicBezTo>
                    <a:pt x="4217" y="6333"/>
                    <a:pt x="4368" y="6317"/>
                    <a:pt x="4508" y="6284"/>
                  </a:cubicBezTo>
                  <a:cubicBezTo>
                    <a:pt x="5783" y="5999"/>
                    <a:pt x="6753" y="3412"/>
                    <a:pt x="6353" y="1700"/>
                  </a:cubicBezTo>
                  <a:cubicBezTo>
                    <a:pt x="6110" y="605"/>
                    <a:pt x="4575" y="1"/>
                    <a:pt x="3201" y="1"/>
                  </a:cubicBezTo>
                  <a:close/>
                </a:path>
              </a:pathLst>
            </a:custGeom>
            <a:solidFill>
              <a:srgbClr val="6B3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26"/>
            <p:cNvSpPr/>
            <p:nvPr/>
          </p:nvSpPr>
          <p:spPr>
            <a:xfrm>
              <a:off x="1042802" y="386971"/>
              <a:ext cx="104293" cy="86871"/>
            </a:xfrm>
            <a:custGeom>
              <a:avLst/>
              <a:gdLst/>
              <a:ahLst/>
              <a:cxnLst/>
              <a:rect l="l" t="t" r="r" b="b"/>
              <a:pathLst>
                <a:path w="3897" h="3246" extrusionOk="0">
                  <a:moveTo>
                    <a:pt x="2633" y="1"/>
                  </a:moveTo>
                  <a:cubicBezTo>
                    <a:pt x="2113" y="1"/>
                    <a:pt x="1521" y="110"/>
                    <a:pt x="1066" y="265"/>
                  </a:cubicBezTo>
                  <a:cubicBezTo>
                    <a:pt x="0" y="626"/>
                    <a:pt x="0" y="2357"/>
                    <a:pt x="723" y="3099"/>
                  </a:cubicBezTo>
                  <a:cubicBezTo>
                    <a:pt x="830" y="3200"/>
                    <a:pt x="967" y="3246"/>
                    <a:pt x="1122" y="3246"/>
                  </a:cubicBezTo>
                  <a:cubicBezTo>
                    <a:pt x="2073" y="3246"/>
                    <a:pt x="3744" y="1558"/>
                    <a:pt x="3843" y="740"/>
                  </a:cubicBezTo>
                  <a:cubicBezTo>
                    <a:pt x="3897" y="196"/>
                    <a:pt x="3329" y="1"/>
                    <a:pt x="263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26"/>
            <p:cNvSpPr/>
            <p:nvPr/>
          </p:nvSpPr>
          <p:spPr>
            <a:xfrm>
              <a:off x="855432" y="800679"/>
              <a:ext cx="71804" cy="30135"/>
            </a:xfrm>
            <a:custGeom>
              <a:avLst/>
              <a:gdLst/>
              <a:ahLst/>
              <a:cxnLst/>
              <a:rect l="l" t="t" r="r" b="b"/>
              <a:pathLst>
                <a:path w="2683" h="1126" extrusionOk="0">
                  <a:moveTo>
                    <a:pt x="757" y="0"/>
                  </a:moveTo>
                  <a:cubicBezTo>
                    <a:pt x="352" y="0"/>
                    <a:pt x="34" y="84"/>
                    <a:pt x="21" y="290"/>
                  </a:cubicBezTo>
                  <a:cubicBezTo>
                    <a:pt x="1" y="903"/>
                    <a:pt x="593" y="1125"/>
                    <a:pt x="1206" y="1125"/>
                  </a:cubicBezTo>
                  <a:cubicBezTo>
                    <a:pt x="1772" y="1125"/>
                    <a:pt x="2356" y="936"/>
                    <a:pt x="2493" y="689"/>
                  </a:cubicBezTo>
                  <a:cubicBezTo>
                    <a:pt x="2682" y="324"/>
                    <a:pt x="1553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26"/>
            <p:cNvSpPr/>
            <p:nvPr/>
          </p:nvSpPr>
          <p:spPr>
            <a:xfrm>
              <a:off x="799069" y="773301"/>
              <a:ext cx="173501" cy="103571"/>
            </a:xfrm>
            <a:custGeom>
              <a:avLst/>
              <a:gdLst/>
              <a:ahLst/>
              <a:cxnLst/>
              <a:rect l="l" t="t" r="r" b="b"/>
              <a:pathLst>
                <a:path w="6483" h="3870" extrusionOk="0">
                  <a:moveTo>
                    <a:pt x="3096" y="0"/>
                  </a:moveTo>
                  <a:cubicBezTo>
                    <a:pt x="655" y="0"/>
                    <a:pt x="1" y="1795"/>
                    <a:pt x="871" y="3139"/>
                  </a:cubicBezTo>
                  <a:cubicBezTo>
                    <a:pt x="1200" y="3650"/>
                    <a:pt x="1893" y="3870"/>
                    <a:pt x="2664" y="3870"/>
                  </a:cubicBezTo>
                  <a:cubicBezTo>
                    <a:pt x="3900" y="3870"/>
                    <a:pt x="5334" y="3305"/>
                    <a:pt x="5779" y="2473"/>
                  </a:cubicBezTo>
                  <a:cubicBezTo>
                    <a:pt x="6482" y="1103"/>
                    <a:pt x="4714" y="0"/>
                    <a:pt x="3135" y="0"/>
                  </a:cubicBezTo>
                  <a:cubicBezTo>
                    <a:pt x="3122" y="0"/>
                    <a:pt x="3109" y="0"/>
                    <a:pt x="3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26"/>
            <p:cNvSpPr/>
            <p:nvPr/>
          </p:nvSpPr>
          <p:spPr>
            <a:xfrm>
              <a:off x="847296" y="792383"/>
              <a:ext cx="71831" cy="30429"/>
            </a:xfrm>
            <a:custGeom>
              <a:avLst/>
              <a:gdLst/>
              <a:ahLst/>
              <a:cxnLst/>
              <a:rect l="l" t="t" r="r" b="b"/>
              <a:pathLst>
                <a:path w="2684" h="1137" extrusionOk="0">
                  <a:moveTo>
                    <a:pt x="728" y="0"/>
                  </a:moveTo>
                  <a:cubicBezTo>
                    <a:pt x="333" y="0"/>
                    <a:pt x="27" y="81"/>
                    <a:pt x="20" y="276"/>
                  </a:cubicBezTo>
                  <a:cubicBezTo>
                    <a:pt x="0" y="906"/>
                    <a:pt x="610" y="1136"/>
                    <a:pt x="1232" y="1136"/>
                  </a:cubicBezTo>
                  <a:cubicBezTo>
                    <a:pt x="1794" y="1136"/>
                    <a:pt x="2367" y="948"/>
                    <a:pt x="2493" y="695"/>
                  </a:cubicBezTo>
                  <a:cubicBezTo>
                    <a:pt x="2684" y="326"/>
                    <a:pt x="1524" y="0"/>
                    <a:pt x="72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26"/>
            <p:cNvSpPr/>
            <p:nvPr/>
          </p:nvSpPr>
          <p:spPr>
            <a:xfrm>
              <a:off x="529162" y="649574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70" y="439"/>
                    <a:pt x="495" y="1694"/>
                    <a:pt x="248" y="2303"/>
                  </a:cubicBezTo>
                  <a:cubicBezTo>
                    <a:pt x="0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2" y="3924"/>
                  </a:cubicBezTo>
                  <a:cubicBezTo>
                    <a:pt x="2391" y="3924"/>
                    <a:pt x="3643" y="1650"/>
                    <a:pt x="3747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2" name="Google Shape;7992;p26"/>
            <p:cNvSpPr/>
            <p:nvPr/>
          </p:nvSpPr>
          <p:spPr>
            <a:xfrm>
              <a:off x="479276" y="618662"/>
              <a:ext cx="196517" cy="177355"/>
            </a:xfrm>
            <a:custGeom>
              <a:avLst/>
              <a:gdLst/>
              <a:ahLst/>
              <a:cxnLst/>
              <a:rect l="l" t="t" r="r" b="b"/>
              <a:pathLst>
                <a:path w="7343" h="6627" extrusionOk="0">
                  <a:moveTo>
                    <a:pt x="4956" y="0"/>
                  </a:moveTo>
                  <a:cubicBezTo>
                    <a:pt x="3858" y="0"/>
                    <a:pt x="2581" y="921"/>
                    <a:pt x="1560" y="1898"/>
                  </a:cubicBezTo>
                  <a:cubicBezTo>
                    <a:pt x="0" y="3382"/>
                    <a:pt x="1313" y="5284"/>
                    <a:pt x="2226" y="6292"/>
                  </a:cubicBezTo>
                  <a:cubicBezTo>
                    <a:pt x="2430" y="6526"/>
                    <a:pt x="2725" y="6626"/>
                    <a:pt x="3067" y="6626"/>
                  </a:cubicBezTo>
                  <a:cubicBezTo>
                    <a:pt x="4224" y="6626"/>
                    <a:pt x="5927" y="5490"/>
                    <a:pt x="6543" y="4580"/>
                  </a:cubicBezTo>
                  <a:cubicBezTo>
                    <a:pt x="7342" y="3420"/>
                    <a:pt x="7133" y="1118"/>
                    <a:pt x="5897" y="281"/>
                  </a:cubicBezTo>
                  <a:cubicBezTo>
                    <a:pt x="5608" y="86"/>
                    <a:pt x="5290" y="0"/>
                    <a:pt x="4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3" name="Google Shape;7993;p26"/>
            <p:cNvSpPr/>
            <p:nvPr/>
          </p:nvSpPr>
          <p:spPr>
            <a:xfrm>
              <a:off x="521026" y="641946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1" y="0"/>
                  </a:moveTo>
                  <a:cubicBezTo>
                    <a:pt x="2774" y="0"/>
                    <a:pt x="2586" y="31"/>
                    <a:pt x="2378" y="96"/>
                  </a:cubicBezTo>
                  <a:cubicBezTo>
                    <a:pt x="1370" y="400"/>
                    <a:pt x="495" y="1694"/>
                    <a:pt x="247" y="2302"/>
                  </a:cubicBezTo>
                  <a:cubicBezTo>
                    <a:pt x="0" y="2930"/>
                    <a:pt x="495" y="3368"/>
                    <a:pt x="1331" y="3862"/>
                  </a:cubicBezTo>
                  <a:cubicBezTo>
                    <a:pt x="1401" y="3904"/>
                    <a:pt x="1475" y="3923"/>
                    <a:pt x="1552" y="3923"/>
                  </a:cubicBezTo>
                  <a:cubicBezTo>
                    <a:pt x="2390" y="3923"/>
                    <a:pt x="3643" y="1652"/>
                    <a:pt x="3747" y="990"/>
                  </a:cubicBezTo>
                  <a:cubicBezTo>
                    <a:pt x="3867" y="407"/>
                    <a:pt x="3552" y="0"/>
                    <a:pt x="294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4" name="Google Shape;7994;p26"/>
          <p:cNvGrpSpPr/>
          <p:nvPr/>
        </p:nvGrpSpPr>
        <p:grpSpPr>
          <a:xfrm rot="-2951737">
            <a:off x="7698897" y="-346226"/>
            <a:ext cx="1149097" cy="1138589"/>
            <a:chOff x="581988" y="3891200"/>
            <a:chExt cx="945850" cy="937200"/>
          </a:xfrm>
        </p:grpSpPr>
        <p:sp>
          <p:nvSpPr>
            <p:cNvPr id="7995" name="Google Shape;7995;p26"/>
            <p:cNvSpPr/>
            <p:nvPr/>
          </p:nvSpPr>
          <p:spPr>
            <a:xfrm>
              <a:off x="768863" y="3942700"/>
              <a:ext cx="758975" cy="731750"/>
            </a:xfrm>
            <a:custGeom>
              <a:avLst/>
              <a:gdLst/>
              <a:ahLst/>
              <a:cxnLst/>
              <a:rect l="l" t="t" r="r" b="b"/>
              <a:pathLst>
                <a:path w="30359" h="29270" extrusionOk="0">
                  <a:moveTo>
                    <a:pt x="9954" y="0"/>
                  </a:moveTo>
                  <a:cubicBezTo>
                    <a:pt x="7849" y="0"/>
                    <a:pt x="3348" y="2306"/>
                    <a:pt x="1732" y="4684"/>
                  </a:cubicBezTo>
                  <a:cubicBezTo>
                    <a:pt x="96" y="7137"/>
                    <a:pt x="1" y="12444"/>
                    <a:pt x="96" y="14270"/>
                  </a:cubicBezTo>
                  <a:cubicBezTo>
                    <a:pt x="191" y="16096"/>
                    <a:pt x="2455" y="18664"/>
                    <a:pt x="3672" y="20186"/>
                  </a:cubicBezTo>
                  <a:cubicBezTo>
                    <a:pt x="4908" y="21707"/>
                    <a:pt x="7856" y="22639"/>
                    <a:pt x="9587" y="24370"/>
                  </a:cubicBezTo>
                  <a:cubicBezTo>
                    <a:pt x="11318" y="26120"/>
                    <a:pt x="12840" y="28479"/>
                    <a:pt x="14894" y="28479"/>
                  </a:cubicBezTo>
                  <a:cubicBezTo>
                    <a:pt x="16601" y="28479"/>
                    <a:pt x="19127" y="29269"/>
                    <a:pt x="20854" y="29269"/>
                  </a:cubicBezTo>
                  <a:cubicBezTo>
                    <a:pt x="21166" y="29269"/>
                    <a:pt x="21453" y="29244"/>
                    <a:pt x="21704" y="29182"/>
                  </a:cubicBezTo>
                  <a:cubicBezTo>
                    <a:pt x="23358" y="28783"/>
                    <a:pt x="25184" y="27356"/>
                    <a:pt x="26307" y="24903"/>
                  </a:cubicBezTo>
                  <a:cubicBezTo>
                    <a:pt x="27410" y="22449"/>
                    <a:pt x="29559" y="19786"/>
                    <a:pt x="29959" y="16134"/>
                  </a:cubicBezTo>
                  <a:cubicBezTo>
                    <a:pt x="30358" y="12444"/>
                    <a:pt x="28513" y="5368"/>
                    <a:pt x="24975" y="3580"/>
                  </a:cubicBezTo>
                  <a:cubicBezTo>
                    <a:pt x="22921" y="2553"/>
                    <a:pt x="17842" y="1735"/>
                    <a:pt x="16530" y="1735"/>
                  </a:cubicBezTo>
                  <a:cubicBezTo>
                    <a:pt x="15199" y="1735"/>
                    <a:pt x="12155" y="100"/>
                    <a:pt x="10101" y="4"/>
                  </a:cubicBezTo>
                  <a:cubicBezTo>
                    <a:pt x="10053" y="2"/>
                    <a:pt x="10004" y="0"/>
                    <a:pt x="995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26"/>
            <p:cNvSpPr/>
            <p:nvPr/>
          </p:nvSpPr>
          <p:spPr>
            <a:xfrm>
              <a:off x="737588" y="4432250"/>
              <a:ext cx="188425" cy="211700"/>
            </a:xfrm>
            <a:custGeom>
              <a:avLst/>
              <a:gdLst/>
              <a:ahLst/>
              <a:cxnLst/>
              <a:rect l="l" t="t" r="r" b="b"/>
              <a:pathLst>
                <a:path w="7537" h="8468" extrusionOk="0">
                  <a:moveTo>
                    <a:pt x="985" y="0"/>
                  </a:moveTo>
                  <a:cubicBezTo>
                    <a:pt x="0" y="0"/>
                    <a:pt x="860" y="3981"/>
                    <a:pt x="2165" y="4921"/>
                  </a:cubicBezTo>
                  <a:cubicBezTo>
                    <a:pt x="3591" y="5948"/>
                    <a:pt x="4295" y="7888"/>
                    <a:pt x="5627" y="8383"/>
                  </a:cubicBezTo>
                  <a:cubicBezTo>
                    <a:pt x="5778" y="8441"/>
                    <a:pt x="5919" y="8468"/>
                    <a:pt x="6052" y="8468"/>
                  </a:cubicBezTo>
                  <a:cubicBezTo>
                    <a:pt x="7083" y="8468"/>
                    <a:pt x="7537" y="6842"/>
                    <a:pt x="7453" y="5948"/>
                  </a:cubicBezTo>
                  <a:cubicBezTo>
                    <a:pt x="7339" y="4921"/>
                    <a:pt x="2013" y="546"/>
                    <a:pt x="1309" y="109"/>
                  </a:cubicBezTo>
                  <a:cubicBezTo>
                    <a:pt x="1184" y="35"/>
                    <a:pt x="1077" y="0"/>
                    <a:pt x="98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26"/>
            <p:cNvSpPr/>
            <p:nvPr/>
          </p:nvSpPr>
          <p:spPr>
            <a:xfrm>
              <a:off x="1096988" y="4029250"/>
              <a:ext cx="78250" cy="70850"/>
            </a:xfrm>
            <a:custGeom>
              <a:avLst/>
              <a:gdLst/>
              <a:ahLst/>
              <a:cxnLst/>
              <a:rect l="l" t="t" r="r" b="b"/>
              <a:pathLst>
                <a:path w="3130" h="2834" extrusionOk="0">
                  <a:moveTo>
                    <a:pt x="1154" y="1"/>
                  </a:moveTo>
                  <a:cubicBezTo>
                    <a:pt x="1125" y="1"/>
                    <a:pt x="1095" y="2"/>
                    <a:pt x="1065" y="4"/>
                  </a:cubicBezTo>
                  <a:cubicBezTo>
                    <a:pt x="0" y="99"/>
                    <a:pt x="190" y="2420"/>
                    <a:pt x="761" y="2762"/>
                  </a:cubicBezTo>
                  <a:cubicBezTo>
                    <a:pt x="844" y="2812"/>
                    <a:pt x="939" y="2834"/>
                    <a:pt x="1043" y="2834"/>
                  </a:cubicBezTo>
                  <a:cubicBezTo>
                    <a:pt x="1656" y="2834"/>
                    <a:pt x="2558" y="2068"/>
                    <a:pt x="2834" y="1678"/>
                  </a:cubicBezTo>
                  <a:cubicBezTo>
                    <a:pt x="3130" y="1216"/>
                    <a:pt x="2152" y="1"/>
                    <a:pt x="115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26"/>
            <p:cNvSpPr/>
            <p:nvPr/>
          </p:nvSpPr>
          <p:spPr>
            <a:xfrm>
              <a:off x="1089838" y="4021700"/>
              <a:ext cx="78325" cy="71275"/>
            </a:xfrm>
            <a:custGeom>
              <a:avLst/>
              <a:gdLst/>
              <a:ahLst/>
              <a:cxnLst/>
              <a:rect l="l" t="t" r="r" b="b"/>
              <a:pathLst>
                <a:path w="3133" h="2851" extrusionOk="0">
                  <a:moveTo>
                    <a:pt x="1133" y="0"/>
                  </a:moveTo>
                  <a:cubicBezTo>
                    <a:pt x="1111" y="0"/>
                    <a:pt x="1088" y="1"/>
                    <a:pt x="1066" y="2"/>
                  </a:cubicBezTo>
                  <a:cubicBezTo>
                    <a:pt x="1" y="78"/>
                    <a:pt x="191" y="2418"/>
                    <a:pt x="762" y="2779"/>
                  </a:cubicBezTo>
                  <a:cubicBezTo>
                    <a:pt x="845" y="2829"/>
                    <a:pt x="940" y="2851"/>
                    <a:pt x="1044" y="2851"/>
                  </a:cubicBezTo>
                  <a:cubicBezTo>
                    <a:pt x="1657" y="2851"/>
                    <a:pt x="2559" y="2085"/>
                    <a:pt x="2835" y="1695"/>
                  </a:cubicBezTo>
                  <a:cubicBezTo>
                    <a:pt x="3133" y="1230"/>
                    <a:pt x="2138" y="0"/>
                    <a:pt x="113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9" name="Google Shape;7999;p26"/>
            <p:cNvSpPr/>
            <p:nvPr/>
          </p:nvSpPr>
          <p:spPr>
            <a:xfrm>
              <a:off x="1116488" y="4334275"/>
              <a:ext cx="89950" cy="95275"/>
            </a:xfrm>
            <a:custGeom>
              <a:avLst/>
              <a:gdLst/>
              <a:ahLst/>
              <a:cxnLst/>
              <a:rect l="l" t="t" r="r" b="b"/>
              <a:pathLst>
                <a:path w="3598" h="3811" extrusionOk="0">
                  <a:moveTo>
                    <a:pt x="1537" y="0"/>
                  </a:moveTo>
                  <a:cubicBezTo>
                    <a:pt x="1500" y="0"/>
                    <a:pt x="1463" y="5"/>
                    <a:pt x="1427" y="15"/>
                  </a:cubicBezTo>
                  <a:cubicBezTo>
                    <a:pt x="0" y="414"/>
                    <a:pt x="970" y="3248"/>
                    <a:pt x="1427" y="3686"/>
                  </a:cubicBezTo>
                  <a:cubicBezTo>
                    <a:pt x="1522" y="3773"/>
                    <a:pt x="1640" y="3811"/>
                    <a:pt x="1770" y="3811"/>
                  </a:cubicBezTo>
                  <a:cubicBezTo>
                    <a:pt x="2262" y="3811"/>
                    <a:pt x="2933" y="3270"/>
                    <a:pt x="3234" y="2849"/>
                  </a:cubicBezTo>
                  <a:cubicBezTo>
                    <a:pt x="3598" y="2339"/>
                    <a:pt x="2376" y="0"/>
                    <a:pt x="153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0" name="Google Shape;8000;p26"/>
            <p:cNvSpPr/>
            <p:nvPr/>
          </p:nvSpPr>
          <p:spPr>
            <a:xfrm>
              <a:off x="1108863" y="4326600"/>
              <a:ext cx="89950" cy="95100"/>
            </a:xfrm>
            <a:custGeom>
              <a:avLst/>
              <a:gdLst/>
              <a:ahLst/>
              <a:cxnLst/>
              <a:rect l="l" t="t" r="r" b="b"/>
              <a:pathLst>
                <a:path w="3598" h="3804" extrusionOk="0">
                  <a:moveTo>
                    <a:pt x="1546" y="0"/>
                  </a:moveTo>
                  <a:cubicBezTo>
                    <a:pt x="1505" y="0"/>
                    <a:pt x="1466" y="6"/>
                    <a:pt x="1427" y="17"/>
                  </a:cubicBezTo>
                  <a:cubicBezTo>
                    <a:pt x="1" y="417"/>
                    <a:pt x="1009" y="3251"/>
                    <a:pt x="1427" y="3669"/>
                  </a:cubicBezTo>
                  <a:cubicBezTo>
                    <a:pt x="1526" y="3764"/>
                    <a:pt x="1648" y="3804"/>
                    <a:pt x="1783" y="3804"/>
                  </a:cubicBezTo>
                  <a:cubicBezTo>
                    <a:pt x="2275" y="3804"/>
                    <a:pt x="2936" y="3269"/>
                    <a:pt x="3234" y="2851"/>
                  </a:cubicBezTo>
                  <a:cubicBezTo>
                    <a:pt x="3597" y="2343"/>
                    <a:pt x="2385" y="0"/>
                    <a:pt x="154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26"/>
            <p:cNvSpPr/>
            <p:nvPr/>
          </p:nvSpPr>
          <p:spPr>
            <a:xfrm>
              <a:off x="1176813" y="4593625"/>
              <a:ext cx="45725" cy="33950"/>
            </a:xfrm>
            <a:custGeom>
              <a:avLst/>
              <a:gdLst/>
              <a:ahLst/>
              <a:cxnLst/>
              <a:rect l="l" t="t" r="r" b="b"/>
              <a:pathLst>
                <a:path w="1829" h="1358" extrusionOk="0">
                  <a:moveTo>
                    <a:pt x="798" y="1"/>
                  </a:moveTo>
                  <a:cubicBezTo>
                    <a:pt x="0" y="1"/>
                    <a:pt x="457" y="1357"/>
                    <a:pt x="897" y="1357"/>
                  </a:cubicBezTo>
                  <a:cubicBezTo>
                    <a:pt x="1353" y="1357"/>
                    <a:pt x="1829" y="121"/>
                    <a:pt x="897" y="7"/>
                  </a:cubicBezTo>
                  <a:cubicBezTo>
                    <a:pt x="862" y="3"/>
                    <a:pt x="829" y="1"/>
                    <a:pt x="79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2" name="Google Shape;8002;p26"/>
            <p:cNvSpPr/>
            <p:nvPr/>
          </p:nvSpPr>
          <p:spPr>
            <a:xfrm>
              <a:off x="1169313" y="4586025"/>
              <a:ext cx="45150" cy="33950"/>
            </a:xfrm>
            <a:custGeom>
              <a:avLst/>
              <a:gdLst/>
              <a:ahLst/>
              <a:cxnLst/>
              <a:rect l="l" t="t" r="r" b="b"/>
              <a:pathLst>
                <a:path w="1806" h="1358" extrusionOk="0">
                  <a:moveTo>
                    <a:pt x="795" y="0"/>
                  </a:moveTo>
                  <a:cubicBezTo>
                    <a:pt x="1" y="0"/>
                    <a:pt x="447" y="1357"/>
                    <a:pt x="884" y="1357"/>
                  </a:cubicBezTo>
                  <a:cubicBezTo>
                    <a:pt x="887" y="1357"/>
                    <a:pt x="889" y="1357"/>
                    <a:pt x="892" y="1357"/>
                  </a:cubicBezTo>
                  <a:cubicBezTo>
                    <a:pt x="1330" y="1357"/>
                    <a:pt x="1805" y="121"/>
                    <a:pt x="892" y="7"/>
                  </a:cubicBezTo>
                  <a:cubicBezTo>
                    <a:pt x="858" y="2"/>
                    <a:pt x="825" y="0"/>
                    <a:pt x="79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3" name="Google Shape;8003;p26"/>
            <p:cNvSpPr/>
            <p:nvPr/>
          </p:nvSpPr>
          <p:spPr>
            <a:xfrm>
              <a:off x="931138" y="4399250"/>
              <a:ext cx="46025" cy="40150"/>
            </a:xfrm>
            <a:custGeom>
              <a:avLst/>
              <a:gdLst/>
              <a:ahLst/>
              <a:cxnLst/>
              <a:rect l="l" t="t" r="r" b="b"/>
              <a:pathLst>
                <a:path w="1841" h="1606" extrusionOk="0">
                  <a:moveTo>
                    <a:pt x="760" y="1"/>
                  </a:moveTo>
                  <a:cubicBezTo>
                    <a:pt x="0" y="1"/>
                    <a:pt x="71" y="592"/>
                    <a:pt x="34" y="1201"/>
                  </a:cubicBezTo>
                  <a:cubicBezTo>
                    <a:pt x="5" y="1513"/>
                    <a:pt x="231" y="1605"/>
                    <a:pt x="523" y="1605"/>
                  </a:cubicBezTo>
                  <a:cubicBezTo>
                    <a:pt x="799" y="1605"/>
                    <a:pt x="1134" y="1523"/>
                    <a:pt x="1365" y="1467"/>
                  </a:cubicBezTo>
                  <a:cubicBezTo>
                    <a:pt x="1841" y="1334"/>
                    <a:pt x="1708" y="59"/>
                    <a:pt x="833" y="2"/>
                  </a:cubicBezTo>
                  <a:cubicBezTo>
                    <a:pt x="808" y="1"/>
                    <a:pt x="784" y="1"/>
                    <a:pt x="76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26"/>
            <p:cNvSpPr/>
            <p:nvPr/>
          </p:nvSpPr>
          <p:spPr>
            <a:xfrm>
              <a:off x="923413" y="4391675"/>
              <a:ext cx="45675" cy="40050"/>
            </a:xfrm>
            <a:custGeom>
              <a:avLst/>
              <a:gdLst/>
              <a:ahLst/>
              <a:cxnLst/>
              <a:rect l="l" t="t" r="r" b="b"/>
              <a:pathLst>
                <a:path w="1827" h="1602" extrusionOk="0">
                  <a:moveTo>
                    <a:pt x="799" y="1"/>
                  </a:moveTo>
                  <a:cubicBezTo>
                    <a:pt x="3" y="1"/>
                    <a:pt x="76" y="582"/>
                    <a:pt x="20" y="1199"/>
                  </a:cubicBezTo>
                  <a:cubicBezTo>
                    <a:pt x="0" y="1508"/>
                    <a:pt x="230" y="1601"/>
                    <a:pt x="518" y="1601"/>
                  </a:cubicBezTo>
                  <a:cubicBezTo>
                    <a:pt x="799" y="1601"/>
                    <a:pt x="1135" y="1512"/>
                    <a:pt x="1351" y="1447"/>
                  </a:cubicBezTo>
                  <a:cubicBezTo>
                    <a:pt x="1827" y="1333"/>
                    <a:pt x="1713" y="58"/>
                    <a:pt x="838" y="1"/>
                  </a:cubicBezTo>
                  <a:cubicBezTo>
                    <a:pt x="824" y="1"/>
                    <a:pt x="811" y="1"/>
                    <a:pt x="79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5" name="Google Shape;8005;p26"/>
            <p:cNvSpPr/>
            <p:nvPr/>
          </p:nvSpPr>
          <p:spPr>
            <a:xfrm>
              <a:off x="834963" y="4075850"/>
              <a:ext cx="183100" cy="163575"/>
            </a:xfrm>
            <a:custGeom>
              <a:avLst/>
              <a:gdLst/>
              <a:ahLst/>
              <a:cxnLst/>
              <a:rect l="l" t="t" r="r" b="b"/>
              <a:pathLst>
                <a:path w="7324" h="6543" extrusionOk="0">
                  <a:moveTo>
                    <a:pt x="3268" y="0"/>
                  </a:moveTo>
                  <a:cubicBezTo>
                    <a:pt x="2133" y="0"/>
                    <a:pt x="226" y="2277"/>
                    <a:pt x="115" y="3466"/>
                  </a:cubicBezTo>
                  <a:cubicBezTo>
                    <a:pt x="1" y="4683"/>
                    <a:pt x="876" y="5330"/>
                    <a:pt x="1827" y="6015"/>
                  </a:cubicBezTo>
                  <a:cubicBezTo>
                    <a:pt x="2352" y="6396"/>
                    <a:pt x="3247" y="6543"/>
                    <a:pt x="4077" y="6543"/>
                  </a:cubicBezTo>
                  <a:cubicBezTo>
                    <a:pt x="4778" y="6543"/>
                    <a:pt x="5435" y="6438"/>
                    <a:pt x="5783" y="6281"/>
                  </a:cubicBezTo>
                  <a:cubicBezTo>
                    <a:pt x="6563" y="5920"/>
                    <a:pt x="7324" y="3580"/>
                    <a:pt x="7210" y="2458"/>
                  </a:cubicBezTo>
                  <a:cubicBezTo>
                    <a:pt x="7115" y="1336"/>
                    <a:pt x="4661" y="175"/>
                    <a:pt x="3348" y="4"/>
                  </a:cubicBezTo>
                  <a:cubicBezTo>
                    <a:pt x="3322" y="2"/>
                    <a:pt x="3295" y="0"/>
                    <a:pt x="32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6" name="Google Shape;8006;p26"/>
            <p:cNvSpPr/>
            <p:nvPr/>
          </p:nvSpPr>
          <p:spPr>
            <a:xfrm>
              <a:off x="922463" y="4108750"/>
              <a:ext cx="76575" cy="108050"/>
            </a:xfrm>
            <a:custGeom>
              <a:avLst/>
              <a:gdLst/>
              <a:ahLst/>
              <a:cxnLst/>
              <a:rect l="l" t="t" r="r" b="b"/>
              <a:pathLst>
                <a:path w="3063" h="4322" extrusionOk="0">
                  <a:moveTo>
                    <a:pt x="1180" y="1"/>
                  </a:moveTo>
                  <a:cubicBezTo>
                    <a:pt x="1" y="1"/>
                    <a:pt x="419" y="3957"/>
                    <a:pt x="1180" y="4280"/>
                  </a:cubicBezTo>
                  <a:cubicBezTo>
                    <a:pt x="1242" y="4308"/>
                    <a:pt x="1304" y="4322"/>
                    <a:pt x="1366" y="4322"/>
                  </a:cubicBezTo>
                  <a:cubicBezTo>
                    <a:pt x="2059" y="4322"/>
                    <a:pt x="2698" y="2676"/>
                    <a:pt x="2873" y="1960"/>
                  </a:cubicBezTo>
                  <a:cubicBezTo>
                    <a:pt x="3063" y="1161"/>
                    <a:pt x="2036" y="1"/>
                    <a:pt x="118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26"/>
            <p:cNvSpPr/>
            <p:nvPr/>
          </p:nvSpPr>
          <p:spPr>
            <a:xfrm>
              <a:off x="827363" y="4068225"/>
              <a:ext cx="182625" cy="163450"/>
            </a:xfrm>
            <a:custGeom>
              <a:avLst/>
              <a:gdLst/>
              <a:ahLst/>
              <a:cxnLst/>
              <a:rect l="l" t="t" r="r" b="b"/>
              <a:pathLst>
                <a:path w="7305" h="6538" extrusionOk="0">
                  <a:moveTo>
                    <a:pt x="3268" y="1"/>
                  </a:moveTo>
                  <a:cubicBezTo>
                    <a:pt x="2133" y="1"/>
                    <a:pt x="226" y="2278"/>
                    <a:pt x="115" y="3448"/>
                  </a:cubicBezTo>
                  <a:cubicBezTo>
                    <a:pt x="0" y="4684"/>
                    <a:pt x="875" y="5331"/>
                    <a:pt x="1826" y="6016"/>
                  </a:cubicBezTo>
                  <a:cubicBezTo>
                    <a:pt x="2357" y="6390"/>
                    <a:pt x="3259" y="6537"/>
                    <a:pt x="4091" y="6537"/>
                  </a:cubicBezTo>
                  <a:cubicBezTo>
                    <a:pt x="4779" y="6537"/>
                    <a:pt x="5419" y="6437"/>
                    <a:pt x="5764" y="6282"/>
                  </a:cubicBezTo>
                  <a:cubicBezTo>
                    <a:pt x="6563" y="5920"/>
                    <a:pt x="7304" y="3581"/>
                    <a:pt x="7190" y="2459"/>
                  </a:cubicBezTo>
                  <a:cubicBezTo>
                    <a:pt x="7095" y="1336"/>
                    <a:pt x="4661" y="176"/>
                    <a:pt x="3348" y="5"/>
                  </a:cubicBezTo>
                  <a:cubicBezTo>
                    <a:pt x="3322" y="2"/>
                    <a:pt x="3295" y="1"/>
                    <a:pt x="326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26"/>
            <p:cNvSpPr/>
            <p:nvPr/>
          </p:nvSpPr>
          <p:spPr>
            <a:xfrm>
              <a:off x="914388" y="4101150"/>
              <a:ext cx="77050" cy="107950"/>
            </a:xfrm>
            <a:custGeom>
              <a:avLst/>
              <a:gdLst/>
              <a:ahLst/>
              <a:cxnLst/>
              <a:rect l="l" t="t" r="r" b="b"/>
              <a:pathLst>
                <a:path w="3082" h="4318" extrusionOk="0">
                  <a:moveTo>
                    <a:pt x="1199" y="0"/>
                  </a:moveTo>
                  <a:cubicBezTo>
                    <a:pt x="0" y="0"/>
                    <a:pt x="438" y="3938"/>
                    <a:pt x="1199" y="4280"/>
                  </a:cubicBezTo>
                  <a:cubicBezTo>
                    <a:pt x="1258" y="4305"/>
                    <a:pt x="1318" y="4317"/>
                    <a:pt x="1377" y="4317"/>
                  </a:cubicBezTo>
                  <a:cubicBezTo>
                    <a:pt x="2072" y="4317"/>
                    <a:pt x="2716" y="2677"/>
                    <a:pt x="2891" y="1940"/>
                  </a:cubicBezTo>
                  <a:cubicBezTo>
                    <a:pt x="3082" y="1161"/>
                    <a:pt x="2054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26"/>
            <p:cNvSpPr/>
            <p:nvPr/>
          </p:nvSpPr>
          <p:spPr>
            <a:xfrm>
              <a:off x="1239638" y="4117700"/>
              <a:ext cx="198325" cy="188700"/>
            </a:xfrm>
            <a:custGeom>
              <a:avLst/>
              <a:gdLst/>
              <a:ahLst/>
              <a:cxnLst/>
              <a:rect l="l" t="t" r="r" b="b"/>
              <a:pathLst>
                <a:path w="7933" h="7548" extrusionOk="0">
                  <a:moveTo>
                    <a:pt x="3740" y="0"/>
                  </a:moveTo>
                  <a:cubicBezTo>
                    <a:pt x="2408" y="0"/>
                    <a:pt x="72" y="2801"/>
                    <a:pt x="20" y="3808"/>
                  </a:cubicBezTo>
                  <a:cubicBezTo>
                    <a:pt x="0" y="4892"/>
                    <a:pt x="2074" y="7099"/>
                    <a:pt x="3215" y="7498"/>
                  </a:cubicBezTo>
                  <a:cubicBezTo>
                    <a:pt x="3317" y="7532"/>
                    <a:pt x="3427" y="7548"/>
                    <a:pt x="3544" y="7548"/>
                  </a:cubicBezTo>
                  <a:cubicBezTo>
                    <a:pt x="4752" y="7548"/>
                    <a:pt x="6642" y="5851"/>
                    <a:pt x="7266" y="4550"/>
                  </a:cubicBezTo>
                  <a:cubicBezTo>
                    <a:pt x="7932" y="3143"/>
                    <a:pt x="5326" y="689"/>
                    <a:pt x="4090" y="80"/>
                  </a:cubicBezTo>
                  <a:cubicBezTo>
                    <a:pt x="3984" y="26"/>
                    <a:pt x="3867" y="0"/>
                    <a:pt x="3740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26"/>
            <p:cNvSpPr/>
            <p:nvPr/>
          </p:nvSpPr>
          <p:spPr>
            <a:xfrm>
              <a:off x="1305738" y="4142300"/>
              <a:ext cx="101250" cy="124875"/>
            </a:xfrm>
            <a:custGeom>
              <a:avLst/>
              <a:gdLst/>
              <a:ahLst/>
              <a:cxnLst/>
              <a:rect l="l" t="t" r="r" b="b"/>
              <a:pathLst>
                <a:path w="4050" h="4995" extrusionOk="0">
                  <a:moveTo>
                    <a:pt x="1266" y="1"/>
                  </a:moveTo>
                  <a:cubicBezTo>
                    <a:pt x="1192" y="1"/>
                    <a:pt x="1125" y="16"/>
                    <a:pt x="1066" y="47"/>
                  </a:cubicBezTo>
                  <a:cubicBezTo>
                    <a:pt x="0" y="561"/>
                    <a:pt x="989" y="4251"/>
                    <a:pt x="1712" y="4840"/>
                  </a:cubicBezTo>
                  <a:cubicBezTo>
                    <a:pt x="1847" y="4947"/>
                    <a:pt x="1994" y="4994"/>
                    <a:pt x="2147" y="4994"/>
                  </a:cubicBezTo>
                  <a:cubicBezTo>
                    <a:pt x="2811" y="4994"/>
                    <a:pt x="3569" y="4090"/>
                    <a:pt x="3786" y="3224"/>
                  </a:cubicBezTo>
                  <a:cubicBezTo>
                    <a:pt x="4049" y="2222"/>
                    <a:pt x="2168" y="1"/>
                    <a:pt x="126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26"/>
            <p:cNvSpPr/>
            <p:nvPr/>
          </p:nvSpPr>
          <p:spPr>
            <a:xfrm>
              <a:off x="1232038" y="4109825"/>
              <a:ext cx="198300" cy="188500"/>
            </a:xfrm>
            <a:custGeom>
              <a:avLst/>
              <a:gdLst/>
              <a:ahLst/>
              <a:cxnLst/>
              <a:rect l="l" t="t" r="r" b="b"/>
              <a:pathLst>
                <a:path w="7932" h="7540" extrusionOk="0">
                  <a:moveTo>
                    <a:pt x="3759" y="1"/>
                  </a:moveTo>
                  <a:cubicBezTo>
                    <a:pt x="2430" y="1"/>
                    <a:pt x="72" y="2805"/>
                    <a:pt x="19" y="3800"/>
                  </a:cubicBezTo>
                  <a:cubicBezTo>
                    <a:pt x="0" y="4903"/>
                    <a:pt x="2054" y="7110"/>
                    <a:pt x="3196" y="7490"/>
                  </a:cubicBezTo>
                  <a:cubicBezTo>
                    <a:pt x="3299" y="7523"/>
                    <a:pt x="3411" y="7539"/>
                    <a:pt x="3529" y="7539"/>
                  </a:cubicBezTo>
                  <a:cubicBezTo>
                    <a:pt x="4752" y="7539"/>
                    <a:pt x="6642" y="5843"/>
                    <a:pt x="7266" y="4542"/>
                  </a:cubicBezTo>
                  <a:cubicBezTo>
                    <a:pt x="7932" y="3134"/>
                    <a:pt x="5326" y="700"/>
                    <a:pt x="4090" y="72"/>
                  </a:cubicBezTo>
                  <a:cubicBezTo>
                    <a:pt x="3989" y="23"/>
                    <a:pt x="3878" y="1"/>
                    <a:pt x="3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26"/>
            <p:cNvSpPr/>
            <p:nvPr/>
          </p:nvSpPr>
          <p:spPr>
            <a:xfrm>
              <a:off x="1298138" y="4134300"/>
              <a:ext cx="100775" cy="125275"/>
            </a:xfrm>
            <a:custGeom>
              <a:avLst/>
              <a:gdLst/>
              <a:ahLst/>
              <a:cxnLst/>
              <a:rect l="l" t="t" r="r" b="b"/>
              <a:pathLst>
                <a:path w="4031" h="5011" extrusionOk="0">
                  <a:moveTo>
                    <a:pt x="1257" y="1"/>
                  </a:moveTo>
                  <a:cubicBezTo>
                    <a:pt x="1187" y="1"/>
                    <a:pt x="1122" y="15"/>
                    <a:pt x="1065" y="44"/>
                  </a:cubicBezTo>
                  <a:cubicBezTo>
                    <a:pt x="0" y="595"/>
                    <a:pt x="989" y="4266"/>
                    <a:pt x="1712" y="4856"/>
                  </a:cubicBezTo>
                  <a:cubicBezTo>
                    <a:pt x="1847" y="4963"/>
                    <a:pt x="1993" y="5010"/>
                    <a:pt x="2145" y="5010"/>
                  </a:cubicBezTo>
                  <a:cubicBezTo>
                    <a:pt x="2804" y="5010"/>
                    <a:pt x="3550" y="4106"/>
                    <a:pt x="3766" y="3239"/>
                  </a:cubicBezTo>
                  <a:cubicBezTo>
                    <a:pt x="4031" y="2217"/>
                    <a:pt x="2154" y="1"/>
                    <a:pt x="12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26"/>
            <p:cNvSpPr/>
            <p:nvPr/>
          </p:nvSpPr>
          <p:spPr>
            <a:xfrm>
              <a:off x="1377538" y="4475950"/>
              <a:ext cx="85650" cy="87025"/>
            </a:xfrm>
            <a:custGeom>
              <a:avLst/>
              <a:gdLst/>
              <a:ahLst/>
              <a:cxnLst/>
              <a:rect l="l" t="t" r="r" b="b"/>
              <a:pathLst>
                <a:path w="3426" h="3481" extrusionOk="0">
                  <a:moveTo>
                    <a:pt x="1591" y="0"/>
                  </a:moveTo>
                  <a:cubicBezTo>
                    <a:pt x="1543" y="0"/>
                    <a:pt x="1495" y="5"/>
                    <a:pt x="1446" y="16"/>
                  </a:cubicBezTo>
                  <a:cubicBezTo>
                    <a:pt x="1" y="320"/>
                    <a:pt x="77" y="1671"/>
                    <a:pt x="305" y="2793"/>
                  </a:cubicBezTo>
                  <a:cubicBezTo>
                    <a:pt x="414" y="3289"/>
                    <a:pt x="891" y="3480"/>
                    <a:pt x="1422" y="3480"/>
                  </a:cubicBezTo>
                  <a:cubicBezTo>
                    <a:pt x="2093" y="3480"/>
                    <a:pt x="2851" y="3175"/>
                    <a:pt x="3063" y="2793"/>
                  </a:cubicBezTo>
                  <a:cubicBezTo>
                    <a:pt x="3426" y="2140"/>
                    <a:pt x="2578" y="0"/>
                    <a:pt x="15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26"/>
            <p:cNvSpPr/>
            <p:nvPr/>
          </p:nvSpPr>
          <p:spPr>
            <a:xfrm>
              <a:off x="1313813" y="4442575"/>
              <a:ext cx="173600" cy="177525"/>
            </a:xfrm>
            <a:custGeom>
              <a:avLst/>
              <a:gdLst/>
              <a:ahLst/>
              <a:cxnLst/>
              <a:rect l="l" t="t" r="r" b="b"/>
              <a:pathLst>
                <a:path w="6944" h="7101" extrusionOk="0">
                  <a:moveTo>
                    <a:pt x="3477" y="1"/>
                  </a:moveTo>
                  <a:cubicBezTo>
                    <a:pt x="1936" y="1"/>
                    <a:pt x="832" y="3189"/>
                    <a:pt x="438" y="4318"/>
                  </a:cubicBezTo>
                  <a:cubicBezTo>
                    <a:pt x="1" y="5497"/>
                    <a:pt x="933" y="6144"/>
                    <a:pt x="2150" y="6962"/>
                  </a:cubicBezTo>
                  <a:cubicBezTo>
                    <a:pt x="2298" y="7057"/>
                    <a:pt x="2462" y="7100"/>
                    <a:pt x="2638" y="7100"/>
                  </a:cubicBezTo>
                  <a:cubicBezTo>
                    <a:pt x="3933" y="7100"/>
                    <a:pt x="5851" y="4761"/>
                    <a:pt x="6354" y="3823"/>
                  </a:cubicBezTo>
                  <a:cubicBezTo>
                    <a:pt x="6943" y="2739"/>
                    <a:pt x="5745" y="533"/>
                    <a:pt x="3767" y="38"/>
                  </a:cubicBezTo>
                  <a:cubicBezTo>
                    <a:pt x="3669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26"/>
            <p:cNvSpPr/>
            <p:nvPr/>
          </p:nvSpPr>
          <p:spPr>
            <a:xfrm>
              <a:off x="1369938" y="4467925"/>
              <a:ext cx="85675" cy="87225"/>
            </a:xfrm>
            <a:custGeom>
              <a:avLst/>
              <a:gdLst/>
              <a:ahLst/>
              <a:cxnLst/>
              <a:rect l="l" t="t" r="r" b="b"/>
              <a:pathLst>
                <a:path w="3427" h="3489" extrusionOk="0">
                  <a:moveTo>
                    <a:pt x="1581" y="0"/>
                  </a:moveTo>
                  <a:cubicBezTo>
                    <a:pt x="1536" y="0"/>
                    <a:pt x="1491" y="4"/>
                    <a:pt x="1446" y="13"/>
                  </a:cubicBezTo>
                  <a:cubicBezTo>
                    <a:pt x="0" y="337"/>
                    <a:pt x="76" y="1706"/>
                    <a:pt x="305" y="2809"/>
                  </a:cubicBezTo>
                  <a:cubicBezTo>
                    <a:pt x="414" y="3299"/>
                    <a:pt x="895" y="3489"/>
                    <a:pt x="1429" y="3489"/>
                  </a:cubicBezTo>
                  <a:cubicBezTo>
                    <a:pt x="2098" y="3489"/>
                    <a:pt x="2851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26"/>
            <p:cNvSpPr/>
            <p:nvPr/>
          </p:nvSpPr>
          <p:spPr>
            <a:xfrm>
              <a:off x="941488" y="4564475"/>
              <a:ext cx="193550" cy="146275"/>
            </a:xfrm>
            <a:custGeom>
              <a:avLst/>
              <a:gdLst/>
              <a:ahLst/>
              <a:cxnLst/>
              <a:rect l="l" t="t" r="r" b="b"/>
              <a:pathLst>
                <a:path w="7742" h="5851" extrusionOk="0">
                  <a:moveTo>
                    <a:pt x="3766" y="0"/>
                  </a:moveTo>
                  <a:cubicBezTo>
                    <a:pt x="2081" y="0"/>
                    <a:pt x="1033" y="1034"/>
                    <a:pt x="571" y="2143"/>
                  </a:cubicBezTo>
                  <a:cubicBezTo>
                    <a:pt x="0" y="3531"/>
                    <a:pt x="1180" y="4977"/>
                    <a:pt x="1864" y="5529"/>
                  </a:cubicBezTo>
                  <a:cubicBezTo>
                    <a:pt x="2149" y="5736"/>
                    <a:pt x="2861" y="5850"/>
                    <a:pt x="3669" y="5850"/>
                  </a:cubicBezTo>
                  <a:cubicBezTo>
                    <a:pt x="4863" y="5850"/>
                    <a:pt x="6266" y="5601"/>
                    <a:pt x="6810" y="5034"/>
                  </a:cubicBezTo>
                  <a:cubicBezTo>
                    <a:pt x="7742" y="4045"/>
                    <a:pt x="6239" y="507"/>
                    <a:pt x="5060" y="184"/>
                  </a:cubicBezTo>
                  <a:cubicBezTo>
                    <a:pt x="4593" y="57"/>
                    <a:pt x="4162" y="0"/>
                    <a:pt x="37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26"/>
            <p:cNvSpPr/>
            <p:nvPr/>
          </p:nvSpPr>
          <p:spPr>
            <a:xfrm>
              <a:off x="992988" y="4587675"/>
              <a:ext cx="111625" cy="69725"/>
            </a:xfrm>
            <a:custGeom>
              <a:avLst/>
              <a:gdLst/>
              <a:ahLst/>
              <a:cxnLst/>
              <a:rect l="l" t="t" r="r" b="b"/>
              <a:pathLst>
                <a:path w="4465" h="2789" extrusionOk="0">
                  <a:moveTo>
                    <a:pt x="1875" y="0"/>
                  </a:moveTo>
                  <a:cubicBezTo>
                    <a:pt x="1" y="0"/>
                    <a:pt x="321" y="1617"/>
                    <a:pt x="908" y="2014"/>
                  </a:cubicBezTo>
                  <a:cubicBezTo>
                    <a:pt x="1348" y="2317"/>
                    <a:pt x="2456" y="2789"/>
                    <a:pt x="3244" y="2789"/>
                  </a:cubicBezTo>
                  <a:cubicBezTo>
                    <a:pt x="3544" y="2789"/>
                    <a:pt x="3799" y="2720"/>
                    <a:pt x="3951" y="2546"/>
                  </a:cubicBezTo>
                  <a:cubicBezTo>
                    <a:pt x="4465" y="1938"/>
                    <a:pt x="3380" y="169"/>
                    <a:pt x="2524" y="55"/>
                  </a:cubicBezTo>
                  <a:cubicBezTo>
                    <a:pt x="2283" y="17"/>
                    <a:pt x="2068" y="0"/>
                    <a:pt x="187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26"/>
            <p:cNvSpPr/>
            <p:nvPr/>
          </p:nvSpPr>
          <p:spPr>
            <a:xfrm>
              <a:off x="933413" y="4556975"/>
              <a:ext cx="194025" cy="146650"/>
            </a:xfrm>
            <a:custGeom>
              <a:avLst/>
              <a:gdLst/>
              <a:ahLst/>
              <a:cxnLst/>
              <a:rect l="l" t="t" r="r" b="b"/>
              <a:pathLst>
                <a:path w="7761" h="5866" extrusionOk="0">
                  <a:moveTo>
                    <a:pt x="3761" y="0"/>
                  </a:moveTo>
                  <a:cubicBezTo>
                    <a:pt x="2095" y="0"/>
                    <a:pt x="1061" y="1054"/>
                    <a:pt x="571" y="2158"/>
                  </a:cubicBezTo>
                  <a:cubicBezTo>
                    <a:pt x="0" y="3546"/>
                    <a:pt x="1198" y="4992"/>
                    <a:pt x="1883" y="5543"/>
                  </a:cubicBezTo>
                  <a:cubicBezTo>
                    <a:pt x="2160" y="5751"/>
                    <a:pt x="2867" y="5865"/>
                    <a:pt x="3674" y="5865"/>
                  </a:cubicBezTo>
                  <a:cubicBezTo>
                    <a:pt x="4865" y="5865"/>
                    <a:pt x="6273" y="5616"/>
                    <a:pt x="6829" y="5049"/>
                  </a:cubicBezTo>
                  <a:cubicBezTo>
                    <a:pt x="7761" y="4060"/>
                    <a:pt x="6258" y="522"/>
                    <a:pt x="5079" y="199"/>
                  </a:cubicBezTo>
                  <a:cubicBezTo>
                    <a:pt x="4602" y="62"/>
                    <a:pt x="4163" y="0"/>
                    <a:pt x="37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26"/>
            <p:cNvSpPr/>
            <p:nvPr/>
          </p:nvSpPr>
          <p:spPr>
            <a:xfrm>
              <a:off x="984938" y="4580175"/>
              <a:ext cx="112075" cy="69625"/>
            </a:xfrm>
            <a:custGeom>
              <a:avLst/>
              <a:gdLst/>
              <a:ahLst/>
              <a:cxnLst/>
              <a:rect l="l" t="t" r="r" b="b"/>
              <a:pathLst>
                <a:path w="4483" h="2785" extrusionOk="0">
                  <a:moveTo>
                    <a:pt x="1908" y="0"/>
                  </a:moveTo>
                  <a:cubicBezTo>
                    <a:pt x="0" y="0"/>
                    <a:pt x="337" y="1610"/>
                    <a:pt x="925" y="1990"/>
                  </a:cubicBezTo>
                  <a:cubicBezTo>
                    <a:pt x="1366" y="2307"/>
                    <a:pt x="2476" y="2784"/>
                    <a:pt x="3264" y="2784"/>
                  </a:cubicBezTo>
                  <a:cubicBezTo>
                    <a:pt x="3564" y="2784"/>
                    <a:pt x="3817" y="2715"/>
                    <a:pt x="3969" y="2542"/>
                  </a:cubicBezTo>
                  <a:cubicBezTo>
                    <a:pt x="4482" y="1933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0" name="Google Shape;8020;p26"/>
            <p:cNvSpPr/>
            <p:nvPr/>
          </p:nvSpPr>
          <p:spPr>
            <a:xfrm>
              <a:off x="723213" y="4292825"/>
              <a:ext cx="116300" cy="165450"/>
            </a:xfrm>
            <a:custGeom>
              <a:avLst/>
              <a:gdLst/>
              <a:ahLst/>
              <a:cxnLst/>
              <a:rect l="l" t="t" r="r" b="b"/>
              <a:pathLst>
                <a:path w="4652" h="6618" extrusionOk="0">
                  <a:moveTo>
                    <a:pt x="2087" y="1"/>
                  </a:moveTo>
                  <a:cubicBezTo>
                    <a:pt x="1925" y="1"/>
                    <a:pt x="1767" y="24"/>
                    <a:pt x="1618" y="75"/>
                  </a:cubicBezTo>
                  <a:cubicBezTo>
                    <a:pt x="96" y="607"/>
                    <a:pt x="1" y="3499"/>
                    <a:pt x="362" y="5058"/>
                  </a:cubicBezTo>
                  <a:cubicBezTo>
                    <a:pt x="686" y="6618"/>
                    <a:pt x="1884" y="6542"/>
                    <a:pt x="2968" y="6580"/>
                  </a:cubicBezTo>
                  <a:cubicBezTo>
                    <a:pt x="2972" y="6580"/>
                    <a:pt x="2975" y="6580"/>
                    <a:pt x="2979" y="6580"/>
                  </a:cubicBezTo>
                  <a:cubicBezTo>
                    <a:pt x="4074" y="6580"/>
                    <a:pt x="4509" y="3760"/>
                    <a:pt x="4585" y="2433"/>
                  </a:cubicBezTo>
                  <a:cubicBezTo>
                    <a:pt x="4652" y="1246"/>
                    <a:pt x="3264" y="1"/>
                    <a:pt x="208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26"/>
            <p:cNvSpPr/>
            <p:nvPr/>
          </p:nvSpPr>
          <p:spPr>
            <a:xfrm>
              <a:off x="762388" y="4309950"/>
              <a:ext cx="72125" cy="89675"/>
            </a:xfrm>
            <a:custGeom>
              <a:avLst/>
              <a:gdLst/>
              <a:ahLst/>
              <a:cxnLst/>
              <a:rect l="l" t="t" r="r" b="b"/>
              <a:pathLst>
                <a:path w="2885" h="3587" extrusionOk="0">
                  <a:moveTo>
                    <a:pt x="707" y="0"/>
                  </a:moveTo>
                  <a:cubicBezTo>
                    <a:pt x="249" y="0"/>
                    <a:pt x="242" y="496"/>
                    <a:pt x="146" y="1140"/>
                  </a:cubicBezTo>
                  <a:cubicBezTo>
                    <a:pt x="1" y="1974"/>
                    <a:pt x="1273" y="3586"/>
                    <a:pt x="1936" y="3586"/>
                  </a:cubicBezTo>
                  <a:cubicBezTo>
                    <a:pt x="1969" y="3586"/>
                    <a:pt x="2000" y="3582"/>
                    <a:pt x="2029" y="3574"/>
                  </a:cubicBezTo>
                  <a:cubicBezTo>
                    <a:pt x="2618" y="3403"/>
                    <a:pt x="2885" y="969"/>
                    <a:pt x="1477" y="246"/>
                  </a:cubicBezTo>
                  <a:cubicBezTo>
                    <a:pt x="1131" y="75"/>
                    <a:pt x="885" y="0"/>
                    <a:pt x="70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26"/>
            <p:cNvSpPr/>
            <p:nvPr/>
          </p:nvSpPr>
          <p:spPr>
            <a:xfrm>
              <a:off x="716088" y="4285225"/>
              <a:ext cx="115825" cy="165450"/>
            </a:xfrm>
            <a:custGeom>
              <a:avLst/>
              <a:gdLst/>
              <a:ahLst/>
              <a:cxnLst/>
              <a:rect l="l" t="t" r="r" b="b"/>
              <a:pathLst>
                <a:path w="4633" h="6618" extrusionOk="0">
                  <a:moveTo>
                    <a:pt x="2068" y="0"/>
                  </a:moveTo>
                  <a:cubicBezTo>
                    <a:pt x="1906" y="0"/>
                    <a:pt x="1748" y="24"/>
                    <a:pt x="1598" y="74"/>
                  </a:cubicBezTo>
                  <a:cubicBezTo>
                    <a:pt x="77" y="607"/>
                    <a:pt x="1" y="3498"/>
                    <a:pt x="324" y="5039"/>
                  </a:cubicBezTo>
                  <a:cubicBezTo>
                    <a:pt x="666" y="6618"/>
                    <a:pt x="1846" y="6542"/>
                    <a:pt x="2949" y="6561"/>
                  </a:cubicBezTo>
                  <a:cubicBezTo>
                    <a:pt x="2956" y="6561"/>
                    <a:pt x="2963" y="6561"/>
                    <a:pt x="2970" y="6561"/>
                  </a:cubicBezTo>
                  <a:cubicBezTo>
                    <a:pt x="4039" y="6561"/>
                    <a:pt x="4490" y="3756"/>
                    <a:pt x="4566" y="2433"/>
                  </a:cubicBezTo>
                  <a:cubicBezTo>
                    <a:pt x="4632" y="1246"/>
                    <a:pt x="3244" y="0"/>
                    <a:pt x="20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26"/>
            <p:cNvSpPr/>
            <p:nvPr/>
          </p:nvSpPr>
          <p:spPr>
            <a:xfrm>
              <a:off x="754788" y="4302525"/>
              <a:ext cx="71650" cy="89475"/>
            </a:xfrm>
            <a:custGeom>
              <a:avLst/>
              <a:gdLst/>
              <a:ahLst/>
              <a:cxnLst/>
              <a:rect l="l" t="t" r="r" b="b"/>
              <a:pathLst>
                <a:path w="2866" h="3579" extrusionOk="0">
                  <a:moveTo>
                    <a:pt x="707" y="1"/>
                  </a:moveTo>
                  <a:cubicBezTo>
                    <a:pt x="248" y="1"/>
                    <a:pt x="241" y="483"/>
                    <a:pt x="145" y="1113"/>
                  </a:cubicBezTo>
                  <a:cubicBezTo>
                    <a:pt x="0" y="1966"/>
                    <a:pt x="1273" y="3579"/>
                    <a:pt x="1919" y="3579"/>
                  </a:cubicBezTo>
                  <a:cubicBezTo>
                    <a:pt x="1951" y="3579"/>
                    <a:pt x="1981" y="3575"/>
                    <a:pt x="2009" y="3567"/>
                  </a:cubicBezTo>
                  <a:cubicBezTo>
                    <a:pt x="2618" y="3396"/>
                    <a:pt x="2865" y="961"/>
                    <a:pt x="1477" y="238"/>
                  </a:cubicBezTo>
                  <a:cubicBezTo>
                    <a:pt x="1131" y="74"/>
                    <a:pt x="885" y="1"/>
                    <a:pt x="7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26"/>
            <p:cNvSpPr/>
            <p:nvPr/>
          </p:nvSpPr>
          <p:spPr>
            <a:xfrm>
              <a:off x="581988" y="3891200"/>
              <a:ext cx="941075" cy="936250"/>
            </a:xfrm>
            <a:custGeom>
              <a:avLst/>
              <a:gdLst/>
              <a:ahLst/>
              <a:cxnLst/>
              <a:rect l="l" t="t" r="r" b="b"/>
              <a:pathLst>
                <a:path w="37643" h="37450" extrusionOk="0">
                  <a:moveTo>
                    <a:pt x="15677" y="0"/>
                  </a:moveTo>
                  <a:cubicBezTo>
                    <a:pt x="15096" y="0"/>
                    <a:pt x="14436" y="47"/>
                    <a:pt x="13677" y="162"/>
                  </a:cubicBezTo>
                  <a:cubicBezTo>
                    <a:pt x="9930" y="790"/>
                    <a:pt x="5174" y="4803"/>
                    <a:pt x="3691" y="6953"/>
                  </a:cubicBezTo>
                  <a:cubicBezTo>
                    <a:pt x="2245" y="9083"/>
                    <a:pt x="1655" y="13268"/>
                    <a:pt x="838" y="17053"/>
                  </a:cubicBezTo>
                  <a:cubicBezTo>
                    <a:pt x="1" y="20838"/>
                    <a:pt x="723" y="25517"/>
                    <a:pt x="3082" y="28370"/>
                  </a:cubicBezTo>
                  <a:cubicBezTo>
                    <a:pt x="5422" y="31223"/>
                    <a:pt x="7970" y="33791"/>
                    <a:pt x="9701" y="34286"/>
                  </a:cubicBezTo>
                  <a:cubicBezTo>
                    <a:pt x="11451" y="34818"/>
                    <a:pt x="16834" y="37234"/>
                    <a:pt x="20315" y="37443"/>
                  </a:cubicBezTo>
                  <a:cubicBezTo>
                    <a:pt x="20394" y="37447"/>
                    <a:pt x="20474" y="37450"/>
                    <a:pt x="20556" y="37450"/>
                  </a:cubicBezTo>
                  <a:cubicBezTo>
                    <a:pt x="24072" y="37450"/>
                    <a:pt x="30357" y="33528"/>
                    <a:pt x="32755" y="31223"/>
                  </a:cubicBezTo>
                  <a:cubicBezTo>
                    <a:pt x="35189" y="28884"/>
                    <a:pt x="36216" y="24395"/>
                    <a:pt x="36939" y="22968"/>
                  </a:cubicBezTo>
                  <a:cubicBezTo>
                    <a:pt x="37643" y="21542"/>
                    <a:pt x="37548" y="15531"/>
                    <a:pt x="37339" y="12678"/>
                  </a:cubicBezTo>
                  <a:cubicBezTo>
                    <a:pt x="37129" y="9825"/>
                    <a:pt x="33877" y="5336"/>
                    <a:pt x="30700" y="3282"/>
                  </a:cubicBezTo>
                  <a:cubicBezTo>
                    <a:pt x="27543" y="1266"/>
                    <a:pt x="22578" y="1247"/>
                    <a:pt x="20201" y="904"/>
                  </a:cubicBezTo>
                  <a:cubicBezTo>
                    <a:pt x="19047" y="737"/>
                    <a:pt x="17977" y="0"/>
                    <a:pt x="1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26"/>
            <p:cNvSpPr/>
            <p:nvPr/>
          </p:nvSpPr>
          <p:spPr>
            <a:xfrm>
              <a:off x="730838" y="3935100"/>
              <a:ext cx="758950" cy="731700"/>
            </a:xfrm>
            <a:custGeom>
              <a:avLst/>
              <a:gdLst/>
              <a:ahLst/>
              <a:cxnLst/>
              <a:rect l="l" t="t" r="r" b="b"/>
              <a:pathLst>
                <a:path w="30358" h="29268" extrusionOk="0">
                  <a:moveTo>
                    <a:pt x="9953" y="0"/>
                  </a:moveTo>
                  <a:cubicBezTo>
                    <a:pt x="7848" y="0"/>
                    <a:pt x="3347" y="2305"/>
                    <a:pt x="1731" y="4683"/>
                  </a:cubicBezTo>
                  <a:cubicBezTo>
                    <a:pt x="95" y="7137"/>
                    <a:pt x="0" y="12444"/>
                    <a:pt x="95" y="14270"/>
                  </a:cubicBezTo>
                  <a:cubicBezTo>
                    <a:pt x="190" y="16096"/>
                    <a:pt x="2454" y="18664"/>
                    <a:pt x="3671" y="20185"/>
                  </a:cubicBezTo>
                  <a:cubicBezTo>
                    <a:pt x="4908" y="21707"/>
                    <a:pt x="7837" y="22639"/>
                    <a:pt x="9587" y="24370"/>
                  </a:cubicBezTo>
                  <a:cubicBezTo>
                    <a:pt x="11318" y="26120"/>
                    <a:pt x="12839" y="28459"/>
                    <a:pt x="14894" y="28459"/>
                  </a:cubicBezTo>
                  <a:cubicBezTo>
                    <a:pt x="16605" y="28459"/>
                    <a:pt x="19139" y="29268"/>
                    <a:pt x="20867" y="29268"/>
                  </a:cubicBezTo>
                  <a:cubicBezTo>
                    <a:pt x="21174" y="29268"/>
                    <a:pt x="21456" y="29242"/>
                    <a:pt x="21703" y="29182"/>
                  </a:cubicBezTo>
                  <a:cubicBezTo>
                    <a:pt x="23358" y="28783"/>
                    <a:pt x="25184" y="27356"/>
                    <a:pt x="26306" y="24902"/>
                  </a:cubicBezTo>
                  <a:cubicBezTo>
                    <a:pt x="27409" y="22449"/>
                    <a:pt x="29559" y="19786"/>
                    <a:pt x="29958" y="16134"/>
                  </a:cubicBezTo>
                  <a:cubicBezTo>
                    <a:pt x="30357" y="12444"/>
                    <a:pt x="28512" y="5349"/>
                    <a:pt x="24956" y="3580"/>
                  </a:cubicBezTo>
                  <a:cubicBezTo>
                    <a:pt x="22920" y="2572"/>
                    <a:pt x="17804" y="1735"/>
                    <a:pt x="16529" y="1735"/>
                  </a:cubicBezTo>
                  <a:cubicBezTo>
                    <a:pt x="15198" y="1735"/>
                    <a:pt x="12155" y="99"/>
                    <a:pt x="10100" y="4"/>
                  </a:cubicBezTo>
                  <a:cubicBezTo>
                    <a:pt x="10053" y="1"/>
                    <a:pt x="10004" y="0"/>
                    <a:pt x="9953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26"/>
            <p:cNvSpPr/>
            <p:nvPr/>
          </p:nvSpPr>
          <p:spPr>
            <a:xfrm>
              <a:off x="698988" y="4424625"/>
              <a:ext cx="189000" cy="211600"/>
            </a:xfrm>
            <a:custGeom>
              <a:avLst/>
              <a:gdLst/>
              <a:ahLst/>
              <a:cxnLst/>
              <a:rect l="l" t="t" r="r" b="b"/>
              <a:pathLst>
                <a:path w="7560" h="8464" extrusionOk="0">
                  <a:moveTo>
                    <a:pt x="1003" y="1"/>
                  </a:moveTo>
                  <a:cubicBezTo>
                    <a:pt x="1" y="1"/>
                    <a:pt x="847" y="3982"/>
                    <a:pt x="2187" y="4922"/>
                  </a:cubicBezTo>
                  <a:cubicBezTo>
                    <a:pt x="3614" y="5930"/>
                    <a:pt x="4318" y="7889"/>
                    <a:pt x="5649" y="8384"/>
                  </a:cubicBezTo>
                  <a:cubicBezTo>
                    <a:pt x="5796" y="8438"/>
                    <a:pt x="5935" y="8464"/>
                    <a:pt x="6064" y="8464"/>
                  </a:cubicBezTo>
                  <a:cubicBezTo>
                    <a:pt x="7103" y="8464"/>
                    <a:pt x="7560" y="6843"/>
                    <a:pt x="7475" y="5930"/>
                  </a:cubicBezTo>
                  <a:cubicBezTo>
                    <a:pt x="7361" y="4922"/>
                    <a:pt x="2035" y="547"/>
                    <a:pt x="1331" y="110"/>
                  </a:cubicBezTo>
                  <a:cubicBezTo>
                    <a:pt x="1205" y="35"/>
                    <a:pt x="1096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26"/>
            <p:cNvSpPr/>
            <p:nvPr/>
          </p:nvSpPr>
          <p:spPr>
            <a:xfrm>
              <a:off x="582463" y="4279950"/>
              <a:ext cx="883550" cy="548450"/>
            </a:xfrm>
            <a:custGeom>
              <a:avLst/>
              <a:gdLst/>
              <a:ahLst/>
              <a:cxnLst/>
              <a:rect l="l" t="t" r="r" b="b"/>
              <a:pathLst>
                <a:path w="35342" h="21938" extrusionOk="0">
                  <a:moveTo>
                    <a:pt x="1142" y="0"/>
                  </a:moveTo>
                  <a:lnTo>
                    <a:pt x="1142" y="0"/>
                  </a:lnTo>
                  <a:cubicBezTo>
                    <a:pt x="1047" y="495"/>
                    <a:pt x="952" y="1027"/>
                    <a:pt x="819" y="1522"/>
                  </a:cubicBezTo>
                  <a:cubicBezTo>
                    <a:pt x="1" y="5307"/>
                    <a:pt x="704" y="9986"/>
                    <a:pt x="3063" y="12839"/>
                  </a:cubicBezTo>
                  <a:cubicBezTo>
                    <a:pt x="5422" y="15692"/>
                    <a:pt x="7951" y="18260"/>
                    <a:pt x="9701" y="18755"/>
                  </a:cubicBezTo>
                  <a:cubicBezTo>
                    <a:pt x="11432" y="19287"/>
                    <a:pt x="16834" y="21703"/>
                    <a:pt x="20296" y="21931"/>
                  </a:cubicBezTo>
                  <a:cubicBezTo>
                    <a:pt x="20374" y="21935"/>
                    <a:pt x="20454" y="21938"/>
                    <a:pt x="20535" y="21938"/>
                  </a:cubicBezTo>
                  <a:cubicBezTo>
                    <a:pt x="24033" y="21938"/>
                    <a:pt x="30338" y="17998"/>
                    <a:pt x="32755" y="15711"/>
                  </a:cubicBezTo>
                  <a:cubicBezTo>
                    <a:pt x="33896" y="14627"/>
                    <a:pt x="34714" y="13086"/>
                    <a:pt x="35341" y="11603"/>
                  </a:cubicBezTo>
                  <a:lnTo>
                    <a:pt x="35341" y="11603"/>
                  </a:lnTo>
                  <a:cubicBezTo>
                    <a:pt x="32904" y="15474"/>
                    <a:pt x="25973" y="20140"/>
                    <a:pt x="21330" y="20140"/>
                  </a:cubicBezTo>
                  <a:cubicBezTo>
                    <a:pt x="21046" y="20140"/>
                    <a:pt x="20771" y="20122"/>
                    <a:pt x="20505" y="20086"/>
                  </a:cubicBezTo>
                  <a:cubicBezTo>
                    <a:pt x="15921" y="19496"/>
                    <a:pt x="13981" y="18260"/>
                    <a:pt x="11737" y="17861"/>
                  </a:cubicBezTo>
                  <a:cubicBezTo>
                    <a:pt x="9511" y="17423"/>
                    <a:pt x="6905" y="13505"/>
                    <a:pt x="4299" y="12040"/>
                  </a:cubicBezTo>
                  <a:cubicBezTo>
                    <a:pt x="1675" y="10557"/>
                    <a:pt x="628" y="5003"/>
                    <a:pt x="1142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8" name="Google Shape;8028;p26"/>
            <p:cNvSpPr/>
            <p:nvPr/>
          </p:nvSpPr>
          <p:spPr>
            <a:xfrm>
              <a:off x="1051338" y="4014075"/>
              <a:ext cx="78325" cy="71000"/>
            </a:xfrm>
            <a:custGeom>
              <a:avLst/>
              <a:gdLst/>
              <a:ahLst/>
              <a:cxnLst/>
              <a:rect l="l" t="t" r="r" b="b"/>
              <a:pathLst>
                <a:path w="3133" h="2840" extrusionOk="0">
                  <a:moveTo>
                    <a:pt x="1133" y="1"/>
                  </a:moveTo>
                  <a:cubicBezTo>
                    <a:pt x="1110" y="1"/>
                    <a:pt x="1088" y="1"/>
                    <a:pt x="1065" y="3"/>
                  </a:cubicBezTo>
                  <a:cubicBezTo>
                    <a:pt x="0" y="79"/>
                    <a:pt x="190" y="2418"/>
                    <a:pt x="761" y="2761"/>
                  </a:cubicBezTo>
                  <a:cubicBezTo>
                    <a:pt x="848" y="2815"/>
                    <a:pt x="948" y="2840"/>
                    <a:pt x="1058" y="2840"/>
                  </a:cubicBezTo>
                  <a:cubicBezTo>
                    <a:pt x="1670" y="2840"/>
                    <a:pt x="2560" y="2083"/>
                    <a:pt x="2834" y="1695"/>
                  </a:cubicBezTo>
                  <a:cubicBezTo>
                    <a:pt x="3132" y="1230"/>
                    <a:pt x="213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26"/>
            <p:cNvSpPr/>
            <p:nvPr/>
          </p:nvSpPr>
          <p:spPr>
            <a:xfrm>
              <a:off x="1070838" y="4318575"/>
              <a:ext cx="89950" cy="95325"/>
            </a:xfrm>
            <a:custGeom>
              <a:avLst/>
              <a:gdLst/>
              <a:ahLst/>
              <a:cxnLst/>
              <a:rect l="l" t="t" r="r" b="b"/>
              <a:pathLst>
                <a:path w="3598" h="3813" extrusionOk="0">
                  <a:moveTo>
                    <a:pt x="1536" y="0"/>
                  </a:moveTo>
                  <a:cubicBezTo>
                    <a:pt x="1499" y="0"/>
                    <a:pt x="1462" y="5"/>
                    <a:pt x="1427" y="15"/>
                  </a:cubicBezTo>
                  <a:cubicBezTo>
                    <a:pt x="0" y="452"/>
                    <a:pt x="970" y="3286"/>
                    <a:pt x="1427" y="3686"/>
                  </a:cubicBezTo>
                  <a:cubicBezTo>
                    <a:pt x="1523" y="3775"/>
                    <a:pt x="1643" y="3813"/>
                    <a:pt x="1776" y="3813"/>
                  </a:cubicBezTo>
                  <a:cubicBezTo>
                    <a:pt x="2268" y="3813"/>
                    <a:pt x="2934" y="3284"/>
                    <a:pt x="3234" y="2849"/>
                  </a:cubicBezTo>
                  <a:cubicBezTo>
                    <a:pt x="3598" y="2357"/>
                    <a:pt x="2376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26"/>
            <p:cNvSpPr/>
            <p:nvPr/>
          </p:nvSpPr>
          <p:spPr>
            <a:xfrm>
              <a:off x="1131413" y="4578350"/>
              <a:ext cx="45000" cy="34000"/>
            </a:xfrm>
            <a:custGeom>
              <a:avLst/>
              <a:gdLst/>
              <a:ahLst/>
              <a:cxnLst/>
              <a:rect l="l" t="t" r="r" b="b"/>
              <a:pathLst>
                <a:path w="1800" h="1360" extrusionOk="0">
                  <a:moveTo>
                    <a:pt x="776" y="1"/>
                  </a:moveTo>
                  <a:cubicBezTo>
                    <a:pt x="0" y="1"/>
                    <a:pt x="444" y="1360"/>
                    <a:pt x="878" y="1360"/>
                  </a:cubicBezTo>
                  <a:cubicBezTo>
                    <a:pt x="881" y="1360"/>
                    <a:pt x="884" y="1360"/>
                    <a:pt x="887" y="1360"/>
                  </a:cubicBezTo>
                  <a:cubicBezTo>
                    <a:pt x="1324" y="1360"/>
                    <a:pt x="1800" y="123"/>
                    <a:pt x="887" y="9"/>
                  </a:cubicBezTo>
                  <a:cubicBezTo>
                    <a:pt x="847" y="4"/>
                    <a:pt x="810" y="1"/>
                    <a:pt x="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26"/>
            <p:cNvSpPr/>
            <p:nvPr/>
          </p:nvSpPr>
          <p:spPr>
            <a:xfrm>
              <a:off x="884963" y="4384075"/>
              <a:ext cx="46075" cy="39800"/>
            </a:xfrm>
            <a:custGeom>
              <a:avLst/>
              <a:gdLst/>
              <a:ahLst/>
              <a:cxnLst/>
              <a:rect l="l" t="t" r="r" b="b"/>
              <a:pathLst>
                <a:path w="1843" h="1592" extrusionOk="0">
                  <a:moveTo>
                    <a:pt x="814" y="0"/>
                  </a:moveTo>
                  <a:cubicBezTo>
                    <a:pt x="1" y="0"/>
                    <a:pt x="92" y="581"/>
                    <a:pt x="36" y="1180"/>
                  </a:cubicBezTo>
                  <a:cubicBezTo>
                    <a:pt x="17" y="1498"/>
                    <a:pt x="246" y="1591"/>
                    <a:pt x="534" y="1591"/>
                  </a:cubicBezTo>
                  <a:cubicBezTo>
                    <a:pt x="815" y="1591"/>
                    <a:pt x="1152" y="1503"/>
                    <a:pt x="1367" y="1446"/>
                  </a:cubicBezTo>
                  <a:cubicBezTo>
                    <a:pt x="1843" y="1332"/>
                    <a:pt x="1729" y="39"/>
                    <a:pt x="854" y="1"/>
                  </a:cubicBezTo>
                  <a:cubicBezTo>
                    <a:pt x="840" y="0"/>
                    <a:pt x="827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26"/>
            <p:cNvSpPr/>
            <p:nvPr/>
          </p:nvSpPr>
          <p:spPr>
            <a:xfrm>
              <a:off x="883463" y="4101150"/>
              <a:ext cx="77075" cy="107950"/>
            </a:xfrm>
            <a:custGeom>
              <a:avLst/>
              <a:gdLst/>
              <a:ahLst/>
              <a:cxnLst/>
              <a:rect l="l" t="t" r="r" b="b"/>
              <a:pathLst>
                <a:path w="3083" h="4318" extrusionOk="0">
                  <a:moveTo>
                    <a:pt x="1199" y="0"/>
                  </a:moveTo>
                  <a:cubicBezTo>
                    <a:pt x="1" y="0"/>
                    <a:pt x="438" y="3938"/>
                    <a:pt x="1199" y="4280"/>
                  </a:cubicBezTo>
                  <a:cubicBezTo>
                    <a:pt x="1259" y="4305"/>
                    <a:pt x="1318" y="4317"/>
                    <a:pt x="1377" y="4317"/>
                  </a:cubicBezTo>
                  <a:cubicBezTo>
                    <a:pt x="2070" y="4317"/>
                    <a:pt x="2699" y="2677"/>
                    <a:pt x="2892" y="1940"/>
                  </a:cubicBezTo>
                  <a:cubicBezTo>
                    <a:pt x="3082" y="1161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26"/>
            <p:cNvSpPr/>
            <p:nvPr/>
          </p:nvSpPr>
          <p:spPr>
            <a:xfrm>
              <a:off x="788363" y="4061025"/>
              <a:ext cx="183100" cy="163325"/>
            </a:xfrm>
            <a:custGeom>
              <a:avLst/>
              <a:gdLst/>
              <a:ahLst/>
              <a:cxnLst/>
              <a:rect l="l" t="t" r="r" b="b"/>
              <a:pathLst>
                <a:path w="7324" h="6533" extrusionOk="0">
                  <a:moveTo>
                    <a:pt x="3262" y="1"/>
                  </a:moveTo>
                  <a:cubicBezTo>
                    <a:pt x="2142" y="1"/>
                    <a:pt x="263" y="2252"/>
                    <a:pt x="134" y="3450"/>
                  </a:cubicBezTo>
                  <a:cubicBezTo>
                    <a:pt x="1" y="4687"/>
                    <a:pt x="895" y="5333"/>
                    <a:pt x="1846" y="6018"/>
                  </a:cubicBezTo>
                  <a:cubicBezTo>
                    <a:pt x="2373" y="6390"/>
                    <a:pt x="3265" y="6532"/>
                    <a:pt x="4092" y="6532"/>
                  </a:cubicBezTo>
                  <a:cubicBezTo>
                    <a:pt x="4787" y="6532"/>
                    <a:pt x="5436" y="6432"/>
                    <a:pt x="5783" y="6284"/>
                  </a:cubicBezTo>
                  <a:cubicBezTo>
                    <a:pt x="6563" y="5923"/>
                    <a:pt x="7324" y="3584"/>
                    <a:pt x="7210" y="2461"/>
                  </a:cubicBezTo>
                  <a:cubicBezTo>
                    <a:pt x="7115" y="1339"/>
                    <a:pt x="4661" y="179"/>
                    <a:pt x="3367" y="8"/>
                  </a:cubicBezTo>
                  <a:cubicBezTo>
                    <a:pt x="3333" y="3"/>
                    <a:pt x="3298" y="1"/>
                    <a:pt x="3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4" name="Google Shape;8034;p26"/>
            <p:cNvSpPr/>
            <p:nvPr/>
          </p:nvSpPr>
          <p:spPr>
            <a:xfrm>
              <a:off x="876338" y="4093075"/>
              <a:ext cx="77050" cy="108025"/>
            </a:xfrm>
            <a:custGeom>
              <a:avLst/>
              <a:gdLst/>
              <a:ahLst/>
              <a:cxnLst/>
              <a:rect l="l" t="t" r="r" b="b"/>
              <a:pathLst>
                <a:path w="3082" h="4321" extrusionOk="0">
                  <a:moveTo>
                    <a:pt x="1199" y="0"/>
                  </a:moveTo>
                  <a:cubicBezTo>
                    <a:pt x="1" y="0"/>
                    <a:pt x="438" y="3956"/>
                    <a:pt x="1199" y="4280"/>
                  </a:cubicBezTo>
                  <a:cubicBezTo>
                    <a:pt x="1261" y="4308"/>
                    <a:pt x="1323" y="4321"/>
                    <a:pt x="1385" y="4321"/>
                  </a:cubicBezTo>
                  <a:cubicBezTo>
                    <a:pt x="2078" y="4321"/>
                    <a:pt x="2717" y="2675"/>
                    <a:pt x="2892" y="1959"/>
                  </a:cubicBezTo>
                  <a:cubicBezTo>
                    <a:pt x="3082" y="1179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5" name="Google Shape;8035;p26"/>
            <p:cNvSpPr/>
            <p:nvPr/>
          </p:nvSpPr>
          <p:spPr>
            <a:xfrm>
              <a:off x="1267688" y="4134300"/>
              <a:ext cx="101225" cy="125275"/>
            </a:xfrm>
            <a:custGeom>
              <a:avLst/>
              <a:gdLst/>
              <a:ahLst/>
              <a:cxnLst/>
              <a:rect l="l" t="t" r="r" b="b"/>
              <a:pathLst>
                <a:path w="4049" h="5011" extrusionOk="0">
                  <a:moveTo>
                    <a:pt x="1258" y="1"/>
                  </a:moveTo>
                  <a:cubicBezTo>
                    <a:pt x="1187" y="1"/>
                    <a:pt x="1123" y="15"/>
                    <a:pt x="1066" y="44"/>
                  </a:cubicBezTo>
                  <a:cubicBezTo>
                    <a:pt x="1" y="595"/>
                    <a:pt x="990" y="4266"/>
                    <a:pt x="1713" y="4856"/>
                  </a:cubicBezTo>
                  <a:cubicBezTo>
                    <a:pt x="1847" y="4963"/>
                    <a:pt x="1995" y="5010"/>
                    <a:pt x="2147" y="5010"/>
                  </a:cubicBezTo>
                  <a:cubicBezTo>
                    <a:pt x="2811" y="5010"/>
                    <a:pt x="3566" y="4106"/>
                    <a:pt x="3767" y="3239"/>
                  </a:cubicBezTo>
                  <a:cubicBezTo>
                    <a:pt x="4049" y="2217"/>
                    <a:pt x="2157" y="1"/>
                    <a:pt x="125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26"/>
            <p:cNvSpPr/>
            <p:nvPr/>
          </p:nvSpPr>
          <p:spPr>
            <a:xfrm>
              <a:off x="1193988" y="4102225"/>
              <a:ext cx="198325" cy="188475"/>
            </a:xfrm>
            <a:custGeom>
              <a:avLst/>
              <a:gdLst/>
              <a:ahLst/>
              <a:cxnLst/>
              <a:rect l="l" t="t" r="r" b="b"/>
              <a:pathLst>
                <a:path w="7933" h="7539" extrusionOk="0">
                  <a:moveTo>
                    <a:pt x="3759" y="0"/>
                  </a:moveTo>
                  <a:cubicBezTo>
                    <a:pt x="2430" y="0"/>
                    <a:pt x="72" y="2805"/>
                    <a:pt x="20" y="3800"/>
                  </a:cubicBezTo>
                  <a:cubicBezTo>
                    <a:pt x="0" y="4903"/>
                    <a:pt x="2055" y="7109"/>
                    <a:pt x="3196" y="7490"/>
                  </a:cubicBezTo>
                  <a:cubicBezTo>
                    <a:pt x="3300" y="7523"/>
                    <a:pt x="3412" y="7539"/>
                    <a:pt x="3530" y="7539"/>
                  </a:cubicBezTo>
                  <a:cubicBezTo>
                    <a:pt x="4752" y="7539"/>
                    <a:pt x="6642" y="5842"/>
                    <a:pt x="7266" y="4541"/>
                  </a:cubicBezTo>
                  <a:cubicBezTo>
                    <a:pt x="7932" y="3134"/>
                    <a:pt x="5326" y="699"/>
                    <a:pt x="4090" y="71"/>
                  </a:cubicBezTo>
                  <a:cubicBezTo>
                    <a:pt x="3990" y="23"/>
                    <a:pt x="3879" y="0"/>
                    <a:pt x="3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7" name="Google Shape;8037;p26"/>
            <p:cNvSpPr/>
            <p:nvPr/>
          </p:nvSpPr>
          <p:spPr>
            <a:xfrm>
              <a:off x="1259613" y="4126700"/>
              <a:ext cx="101250" cy="125000"/>
            </a:xfrm>
            <a:custGeom>
              <a:avLst/>
              <a:gdLst/>
              <a:ahLst/>
              <a:cxnLst/>
              <a:rect l="l" t="t" r="r" b="b"/>
              <a:pathLst>
                <a:path w="4050" h="5000" extrusionOk="0">
                  <a:moveTo>
                    <a:pt x="1277" y="1"/>
                  </a:moveTo>
                  <a:cubicBezTo>
                    <a:pt x="1206" y="1"/>
                    <a:pt x="1142" y="14"/>
                    <a:pt x="1085" y="44"/>
                  </a:cubicBezTo>
                  <a:cubicBezTo>
                    <a:pt x="0" y="595"/>
                    <a:pt x="989" y="4266"/>
                    <a:pt x="1712" y="4837"/>
                  </a:cubicBezTo>
                  <a:cubicBezTo>
                    <a:pt x="1854" y="4949"/>
                    <a:pt x="2008" y="5000"/>
                    <a:pt x="2165" y="5000"/>
                  </a:cubicBezTo>
                  <a:cubicBezTo>
                    <a:pt x="2832" y="5000"/>
                    <a:pt x="3570" y="4101"/>
                    <a:pt x="3786" y="3239"/>
                  </a:cubicBezTo>
                  <a:cubicBezTo>
                    <a:pt x="4050" y="2216"/>
                    <a:pt x="2173" y="1"/>
                    <a:pt x="1277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26"/>
            <p:cNvSpPr/>
            <p:nvPr/>
          </p:nvSpPr>
          <p:spPr>
            <a:xfrm>
              <a:off x="1339488" y="4467925"/>
              <a:ext cx="85700" cy="87225"/>
            </a:xfrm>
            <a:custGeom>
              <a:avLst/>
              <a:gdLst/>
              <a:ahLst/>
              <a:cxnLst/>
              <a:rect l="l" t="t" r="r" b="b"/>
              <a:pathLst>
                <a:path w="3428" h="3489" extrusionOk="0">
                  <a:moveTo>
                    <a:pt x="1581" y="0"/>
                  </a:moveTo>
                  <a:cubicBezTo>
                    <a:pt x="1537" y="0"/>
                    <a:pt x="1492" y="4"/>
                    <a:pt x="1446" y="13"/>
                  </a:cubicBezTo>
                  <a:cubicBezTo>
                    <a:pt x="1" y="337"/>
                    <a:pt x="77" y="1706"/>
                    <a:pt x="305" y="2809"/>
                  </a:cubicBezTo>
                  <a:cubicBezTo>
                    <a:pt x="415" y="3299"/>
                    <a:pt x="895" y="3489"/>
                    <a:pt x="1429" y="3489"/>
                  </a:cubicBezTo>
                  <a:cubicBezTo>
                    <a:pt x="2098" y="3489"/>
                    <a:pt x="2852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8039;p26"/>
            <p:cNvSpPr/>
            <p:nvPr/>
          </p:nvSpPr>
          <p:spPr>
            <a:xfrm>
              <a:off x="1275788" y="4434975"/>
              <a:ext cx="173575" cy="177200"/>
            </a:xfrm>
            <a:custGeom>
              <a:avLst/>
              <a:gdLst/>
              <a:ahLst/>
              <a:cxnLst/>
              <a:rect l="l" t="t" r="r" b="b"/>
              <a:pathLst>
                <a:path w="6943" h="7088" extrusionOk="0">
                  <a:moveTo>
                    <a:pt x="3477" y="1"/>
                  </a:moveTo>
                  <a:cubicBezTo>
                    <a:pt x="1935" y="1"/>
                    <a:pt x="832" y="3189"/>
                    <a:pt x="438" y="4318"/>
                  </a:cubicBezTo>
                  <a:cubicBezTo>
                    <a:pt x="0" y="5497"/>
                    <a:pt x="932" y="6144"/>
                    <a:pt x="2149" y="6943"/>
                  </a:cubicBezTo>
                  <a:cubicBezTo>
                    <a:pt x="2300" y="7042"/>
                    <a:pt x="2468" y="7087"/>
                    <a:pt x="2648" y="7087"/>
                  </a:cubicBezTo>
                  <a:cubicBezTo>
                    <a:pt x="3943" y="7087"/>
                    <a:pt x="5852" y="4756"/>
                    <a:pt x="6353" y="3804"/>
                  </a:cubicBezTo>
                  <a:cubicBezTo>
                    <a:pt x="6943" y="2739"/>
                    <a:pt x="5744" y="533"/>
                    <a:pt x="3766" y="38"/>
                  </a:cubicBezTo>
                  <a:cubicBezTo>
                    <a:pt x="3668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0" name="Google Shape;8040;p26"/>
            <p:cNvSpPr/>
            <p:nvPr/>
          </p:nvSpPr>
          <p:spPr>
            <a:xfrm>
              <a:off x="1331888" y="4460300"/>
              <a:ext cx="85675" cy="87125"/>
            </a:xfrm>
            <a:custGeom>
              <a:avLst/>
              <a:gdLst/>
              <a:ahLst/>
              <a:cxnLst/>
              <a:rect l="l" t="t" r="r" b="b"/>
              <a:pathLst>
                <a:path w="3427" h="3485" extrusionOk="0">
                  <a:moveTo>
                    <a:pt x="1581" y="1"/>
                  </a:moveTo>
                  <a:cubicBezTo>
                    <a:pt x="1536" y="1"/>
                    <a:pt x="1491" y="5"/>
                    <a:pt x="1446" y="14"/>
                  </a:cubicBezTo>
                  <a:cubicBezTo>
                    <a:pt x="1" y="318"/>
                    <a:pt x="77" y="1707"/>
                    <a:pt x="305" y="2791"/>
                  </a:cubicBezTo>
                  <a:cubicBezTo>
                    <a:pt x="415" y="3290"/>
                    <a:pt x="897" y="3485"/>
                    <a:pt x="1433" y="3485"/>
                  </a:cubicBezTo>
                  <a:cubicBezTo>
                    <a:pt x="2101" y="3485"/>
                    <a:pt x="2852" y="3182"/>
                    <a:pt x="3063" y="2791"/>
                  </a:cubicBezTo>
                  <a:cubicBezTo>
                    <a:pt x="3427" y="2136"/>
                    <a:pt x="2572" y="1"/>
                    <a:pt x="1581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1" name="Google Shape;8041;p26"/>
            <p:cNvSpPr/>
            <p:nvPr/>
          </p:nvSpPr>
          <p:spPr>
            <a:xfrm>
              <a:off x="954888" y="4580175"/>
              <a:ext cx="111675" cy="69625"/>
            </a:xfrm>
            <a:custGeom>
              <a:avLst/>
              <a:gdLst/>
              <a:ahLst/>
              <a:cxnLst/>
              <a:rect l="l" t="t" r="r" b="b"/>
              <a:pathLst>
                <a:path w="4467" h="2785" extrusionOk="0">
                  <a:moveTo>
                    <a:pt x="1897" y="0"/>
                  </a:moveTo>
                  <a:cubicBezTo>
                    <a:pt x="1" y="0"/>
                    <a:pt x="322" y="1610"/>
                    <a:pt x="910" y="1990"/>
                  </a:cubicBezTo>
                  <a:cubicBezTo>
                    <a:pt x="1351" y="2307"/>
                    <a:pt x="2461" y="2784"/>
                    <a:pt x="3249" y="2784"/>
                  </a:cubicBezTo>
                  <a:cubicBezTo>
                    <a:pt x="3548" y="2784"/>
                    <a:pt x="3801" y="2715"/>
                    <a:pt x="3953" y="2542"/>
                  </a:cubicBezTo>
                  <a:cubicBezTo>
                    <a:pt x="4467" y="1933"/>
                    <a:pt x="3383" y="164"/>
                    <a:pt x="2527" y="50"/>
                  </a:cubicBezTo>
                  <a:cubicBezTo>
                    <a:pt x="2294" y="16"/>
                    <a:pt x="2085" y="0"/>
                    <a:pt x="189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2" name="Google Shape;8042;p26"/>
            <p:cNvSpPr/>
            <p:nvPr/>
          </p:nvSpPr>
          <p:spPr>
            <a:xfrm>
              <a:off x="894888" y="4549300"/>
              <a:ext cx="194025" cy="146550"/>
            </a:xfrm>
            <a:custGeom>
              <a:avLst/>
              <a:gdLst/>
              <a:ahLst/>
              <a:cxnLst/>
              <a:rect l="l" t="t" r="r" b="b"/>
              <a:pathLst>
                <a:path w="7761" h="5862" extrusionOk="0">
                  <a:moveTo>
                    <a:pt x="3786" y="0"/>
                  </a:moveTo>
                  <a:cubicBezTo>
                    <a:pt x="2104" y="0"/>
                    <a:pt x="1050" y="1049"/>
                    <a:pt x="571" y="2160"/>
                  </a:cubicBezTo>
                  <a:cubicBezTo>
                    <a:pt x="0" y="3549"/>
                    <a:pt x="1180" y="4994"/>
                    <a:pt x="1883" y="5546"/>
                  </a:cubicBezTo>
                  <a:cubicBezTo>
                    <a:pt x="2155" y="5750"/>
                    <a:pt x="2845" y="5861"/>
                    <a:pt x="3635" y="5861"/>
                  </a:cubicBezTo>
                  <a:cubicBezTo>
                    <a:pt x="4835" y="5861"/>
                    <a:pt x="6267" y="5606"/>
                    <a:pt x="6829" y="5032"/>
                  </a:cubicBezTo>
                  <a:cubicBezTo>
                    <a:pt x="7761" y="4062"/>
                    <a:pt x="6258" y="525"/>
                    <a:pt x="5060" y="182"/>
                  </a:cubicBezTo>
                  <a:cubicBezTo>
                    <a:pt x="4601" y="57"/>
                    <a:pt x="4177" y="0"/>
                    <a:pt x="3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3" name="Google Shape;8043;p26"/>
            <p:cNvSpPr/>
            <p:nvPr/>
          </p:nvSpPr>
          <p:spPr>
            <a:xfrm>
              <a:off x="946888" y="4572575"/>
              <a:ext cx="112075" cy="69400"/>
            </a:xfrm>
            <a:custGeom>
              <a:avLst/>
              <a:gdLst/>
              <a:ahLst/>
              <a:cxnLst/>
              <a:rect l="l" t="t" r="r" b="b"/>
              <a:pathLst>
                <a:path w="4483" h="2776" extrusionOk="0">
                  <a:moveTo>
                    <a:pt x="1908" y="0"/>
                  </a:moveTo>
                  <a:cubicBezTo>
                    <a:pt x="1" y="0"/>
                    <a:pt x="337" y="1609"/>
                    <a:pt x="926" y="1990"/>
                  </a:cubicBezTo>
                  <a:cubicBezTo>
                    <a:pt x="1367" y="2308"/>
                    <a:pt x="2480" y="2775"/>
                    <a:pt x="3269" y="2775"/>
                  </a:cubicBezTo>
                  <a:cubicBezTo>
                    <a:pt x="3566" y="2775"/>
                    <a:pt x="3818" y="2709"/>
                    <a:pt x="3969" y="2542"/>
                  </a:cubicBezTo>
                  <a:cubicBezTo>
                    <a:pt x="4483" y="1914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4" name="Google Shape;8044;p26"/>
            <p:cNvSpPr/>
            <p:nvPr/>
          </p:nvSpPr>
          <p:spPr>
            <a:xfrm>
              <a:off x="723863" y="4302525"/>
              <a:ext cx="71675" cy="89475"/>
            </a:xfrm>
            <a:custGeom>
              <a:avLst/>
              <a:gdLst/>
              <a:ahLst/>
              <a:cxnLst/>
              <a:rect l="l" t="t" r="r" b="b"/>
              <a:pathLst>
                <a:path w="2867" h="3579" extrusionOk="0">
                  <a:moveTo>
                    <a:pt x="716" y="1"/>
                  </a:moveTo>
                  <a:cubicBezTo>
                    <a:pt x="259" y="1"/>
                    <a:pt x="242" y="483"/>
                    <a:pt x="146" y="1113"/>
                  </a:cubicBezTo>
                  <a:cubicBezTo>
                    <a:pt x="1" y="1966"/>
                    <a:pt x="1274" y="3579"/>
                    <a:pt x="1920" y="3579"/>
                  </a:cubicBezTo>
                  <a:cubicBezTo>
                    <a:pt x="1952" y="3579"/>
                    <a:pt x="1982" y="3575"/>
                    <a:pt x="2010" y="3567"/>
                  </a:cubicBezTo>
                  <a:cubicBezTo>
                    <a:pt x="2619" y="3396"/>
                    <a:pt x="2866" y="961"/>
                    <a:pt x="1478" y="238"/>
                  </a:cubicBezTo>
                  <a:cubicBezTo>
                    <a:pt x="1137" y="74"/>
                    <a:pt x="893" y="1"/>
                    <a:pt x="71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5" name="Google Shape;8045;p26"/>
            <p:cNvSpPr/>
            <p:nvPr/>
          </p:nvSpPr>
          <p:spPr>
            <a:xfrm>
              <a:off x="677563" y="4277450"/>
              <a:ext cx="116300" cy="165625"/>
            </a:xfrm>
            <a:custGeom>
              <a:avLst/>
              <a:gdLst/>
              <a:ahLst/>
              <a:cxnLst/>
              <a:rect l="l" t="t" r="r" b="b"/>
              <a:pathLst>
                <a:path w="4652" h="6625" extrusionOk="0">
                  <a:moveTo>
                    <a:pt x="2100" y="1"/>
                  </a:moveTo>
                  <a:cubicBezTo>
                    <a:pt x="1933" y="1"/>
                    <a:pt x="1770" y="26"/>
                    <a:pt x="1618" y="81"/>
                  </a:cubicBezTo>
                  <a:cubicBezTo>
                    <a:pt x="58" y="633"/>
                    <a:pt x="1" y="3505"/>
                    <a:pt x="343" y="5046"/>
                  </a:cubicBezTo>
                  <a:cubicBezTo>
                    <a:pt x="686" y="6624"/>
                    <a:pt x="1865" y="6548"/>
                    <a:pt x="2968" y="6567"/>
                  </a:cubicBezTo>
                  <a:cubicBezTo>
                    <a:pt x="2972" y="6567"/>
                    <a:pt x="2975" y="6567"/>
                    <a:pt x="2979" y="6567"/>
                  </a:cubicBezTo>
                  <a:cubicBezTo>
                    <a:pt x="4055" y="6567"/>
                    <a:pt x="4509" y="3767"/>
                    <a:pt x="4585" y="2440"/>
                  </a:cubicBezTo>
                  <a:cubicBezTo>
                    <a:pt x="4651" y="1242"/>
                    <a:pt x="3263" y="1"/>
                    <a:pt x="2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6" name="Google Shape;8046;p26"/>
            <p:cNvSpPr/>
            <p:nvPr/>
          </p:nvSpPr>
          <p:spPr>
            <a:xfrm>
              <a:off x="716238" y="4295125"/>
              <a:ext cx="71675" cy="89750"/>
            </a:xfrm>
            <a:custGeom>
              <a:avLst/>
              <a:gdLst/>
              <a:ahLst/>
              <a:cxnLst/>
              <a:rect l="l" t="t" r="r" b="b"/>
              <a:pathLst>
                <a:path w="2867" h="3590" extrusionOk="0">
                  <a:moveTo>
                    <a:pt x="701" y="0"/>
                  </a:moveTo>
                  <a:cubicBezTo>
                    <a:pt x="258" y="0"/>
                    <a:pt x="237" y="484"/>
                    <a:pt x="128" y="1124"/>
                  </a:cubicBezTo>
                  <a:cubicBezTo>
                    <a:pt x="1" y="1976"/>
                    <a:pt x="1274" y="3590"/>
                    <a:pt x="1921" y="3590"/>
                  </a:cubicBezTo>
                  <a:cubicBezTo>
                    <a:pt x="1952" y="3590"/>
                    <a:pt x="1982" y="3586"/>
                    <a:pt x="2011" y="3578"/>
                  </a:cubicBezTo>
                  <a:cubicBezTo>
                    <a:pt x="2600" y="3407"/>
                    <a:pt x="2867" y="953"/>
                    <a:pt x="1459" y="249"/>
                  </a:cubicBezTo>
                  <a:cubicBezTo>
                    <a:pt x="1119" y="76"/>
                    <a:pt x="877" y="0"/>
                    <a:pt x="7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7" name="Google Shape;8047;p26"/>
          <p:cNvGrpSpPr/>
          <p:nvPr/>
        </p:nvGrpSpPr>
        <p:grpSpPr>
          <a:xfrm rot="6538712">
            <a:off x="8349872" y="336809"/>
            <a:ext cx="1069999" cy="1045058"/>
            <a:chOff x="297527" y="0"/>
            <a:chExt cx="1070045" cy="1045102"/>
          </a:xfrm>
        </p:grpSpPr>
        <p:sp>
          <p:nvSpPr>
            <p:cNvPr id="8048" name="Google Shape;8048;p26"/>
            <p:cNvSpPr/>
            <p:nvPr/>
          </p:nvSpPr>
          <p:spPr>
            <a:xfrm>
              <a:off x="385096" y="65115"/>
              <a:ext cx="864375" cy="791983"/>
            </a:xfrm>
            <a:custGeom>
              <a:avLst/>
              <a:gdLst/>
              <a:ahLst/>
              <a:cxnLst/>
              <a:rect l="l" t="t" r="r" b="b"/>
              <a:pathLst>
                <a:path w="32298" h="29593" extrusionOk="0">
                  <a:moveTo>
                    <a:pt x="16757" y="1"/>
                  </a:moveTo>
                  <a:cubicBezTo>
                    <a:pt x="16170" y="1"/>
                    <a:pt x="15586" y="65"/>
                    <a:pt x="15027" y="213"/>
                  </a:cubicBezTo>
                  <a:cubicBezTo>
                    <a:pt x="11755" y="1107"/>
                    <a:pt x="6810" y="4131"/>
                    <a:pt x="4927" y="5767"/>
                  </a:cubicBezTo>
                  <a:cubicBezTo>
                    <a:pt x="3025" y="7383"/>
                    <a:pt x="2435" y="10693"/>
                    <a:pt x="1884" y="12043"/>
                  </a:cubicBezTo>
                  <a:cubicBezTo>
                    <a:pt x="1332" y="13413"/>
                    <a:pt x="723" y="16513"/>
                    <a:pt x="362" y="18948"/>
                  </a:cubicBezTo>
                  <a:cubicBezTo>
                    <a:pt x="0" y="21345"/>
                    <a:pt x="1009" y="25719"/>
                    <a:pt x="3710" y="28173"/>
                  </a:cubicBezTo>
                  <a:cubicBezTo>
                    <a:pt x="4942" y="29274"/>
                    <a:pt x="6684" y="29592"/>
                    <a:pt x="8409" y="29592"/>
                  </a:cubicBezTo>
                  <a:cubicBezTo>
                    <a:pt x="10438" y="29592"/>
                    <a:pt x="12442" y="29152"/>
                    <a:pt x="13562" y="29029"/>
                  </a:cubicBezTo>
                  <a:cubicBezTo>
                    <a:pt x="15617" y="28782"/>
                    <a:pt x="18337" y="25168"/>
                    <a:pt x="20429" y="23893"/>
                  </a:cubicBezTo>
                  <a:cubicBezTo>
                    <a:pt x="22521" y="22581"/>
                    <a:pt x="23263" y="19519"/>
                    <a:pt x="25165" y="18701"/>
                  </a:cubicBezTo>
                  <a:cubicBezTo>
                    <a:pt x="27067" y="17902"/>
                    <a:pt x="30814" y="14744"/>
                    <a:pt x="31556" y="12709"/>
                  </a:cubicBezTo>
                  <a:cubicBezTo>
                    <a:pt x="32298" y="10693"/>
                    <a:pt x="29369" y="5291"/>
                    <a:pt x="28418" y="3998"/>
                  </a:cubicBezTo>
                  <a:cubicBezTo>
                    <a:pt x="27467" y="2685"/>
                    <a:pt x="24043" y="2799"/>
                    <a:pt x="22825" y="1905"/>
                  </a:cubicBezTo>
                  <a:cubicBezTo>
                    <a:pt x="21839" y="1166"/>
                    <a:pt x="19266" y="1"/>
                    <a:pt x="167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9" name="Google Shape;8049;p26"/>
            <p:cNvSpPr/>
            <p:nvPr/>
          </p:nvSpPr>
          <p:spPr>
            <a:xfrm>
              <a:off x="1045853" y="536391"/>
              <a:ext cx="253013" cy="242870"/>
            </a:xfrm>
            <a:custGeom>
              <a:avLst/>
              <a:gdLst/>
              <a:ahLst/>
              <a:cxnLst/>
              <a:rect l="l" t="t" r="r" b="b"/>
              <a:pathLst>
                <a:path w="9454" h="9075" extrusionOk="0">
                  <a:moveTo>
                    <a:pt x="7193" y="1"/>
                  </a:moveTo>
                  <a:cubicBezTo>
                    <a:pt x="6298" y="1"/>
                    <a:pt x="5104" y="600"/>
                    <a:pt x="3748" y="1339"/>
                  </a:cubicBezTo>
                  <a:cubicBezTo>
                    <a:pt x="1846" y="2385"/>
                    <a:pt x="362" y="4268"/>
                    <a:pt x="191" y="5923"/>
                  </a:cubicBezTo>
                  <a:cubicBezTo>
                    <a:pt x="0" y="7597"/>
                    <a:pt x="1313" y="8852"/>
                    <a:pt x="3443" y="9061"/>
                  </a:cubicBezTo>
                  <a:cubicBezTo>
                    <a:pt x="3531" y="9070"/>
                    <a:pt x="3618" y="9074"/>
                    <a:pt x="3705" y="9074"/>
                  </a:cubicBezTo>
                  <a:cubicBezTo>
                    <a:pt x="5746" y="9074"/>
                    <a:pt x="7535" y="6778"/>
                    <a:pt x="8484" y="5409"/>
                  </a:cubicBezTo>
                  <a:cubicBezTo>
                    <a:pt x="9454" y="3983"/>
                    <a:pt x="9207" y="1986"/>
                    <a:pt x="8408" y="673"/>
                  </a:cubicBezTo>
                  <a:cubicBezTo>
                    <a:pt x="8117" y="196"/>
                    <a:pt x="7704" y="1"/>
                    <a:pt x="719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8050;p26"/>
            <p:cNvSpPr/>
            <p:nvPr/>
          </p:nvSpPr>
          <p:spPr>
            <a:xfrm>
              <a:off x="779612" y="377015"/>
              <a:ext cx="106595" cy="76032"/>
            </a:xfrm>
            <a:custGeom>
              <a:avLst/>
              <a:gdLst/>
              <a:ahLst/>
              <a:cxnLst/>
              <a:rect l="l" t="t" r="r" b="b"/>
              <a:pathLst>
                <a:path w="3983" h="2841" extrusionOk="0">
                  <a:moveTo>
                    <a:pt x="1669" y="0"/>
                  </a:moveTo>
                  <a:cubicBezTo>
                    <a:pt x="1467" y="0"/>
                    <a:pt x="1273" y="44"/>
                    <a:pt x="1104" y="142"/>
                  </a:cubicBezTo>
                  <a:cubicBezTo>
                    <a:pt x="1" y="751"/>
                    <a:pt x="647" y="2082"/>
                    <a:pt x="1180" y="2634"/>
                  </a:cubicBezTo>
                  <a:cubicBezTo>
                    <a:pt x="1314" y="2778"/>
                    <a:pt x="1470" y="2840"/>
                    <a:pt x="1642" y="2840"/>
                  </a:cubicBezTo>
                  <a:cubicBezTo>
                    <a:pt x="2128" y="2840"/>
                    <a:pt x="2739" y="2340"/>
                    <a:pt x="3329" y="1778"/>
                  </a:cubicBezTo>
                  <a:cubicBezTo>
                    <a:pt x="3983" y="1156"/>
                    <a:pt x="2713" y="0"/>
                    <a:pt x="166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8051;p26"/>
            <p:cNvSpPr/>
            <p:nvPr/>
          </p:nvSpPr>
          <p:spPr>
            <a:xfrm>
              <a:off x="771476" y="368558"/>
              <a:ext cx="106675" cy="76113"/>
            </a:xfrm>
            <a:custGeom>
              <a:avLst/>
              <a:gdLst/>
              <a:ahLst/>
              <a:cxnLst/>
              <a:rect l="l" t="t" r="r" b="b"/>
              <a:pathLst>
                <a:path w="3986" h="2844" extrusionOk="0">
                  <a:moveTo>
                    <a:pt x="1653" y="1"/>
                  </a:moveTo>
                  <a:cubicBezTo>
                    <a:pt x="1457" y="1"/>
                    <a:pt x="1269" y="42"/>
                    <a:pt x="1103" y="135"/>
                  </a:cubicBezTo>
                  <a:cubicBezTo>
                    <a:pt x="0" y="763"/>
                    <a:pt x="647" y="2094"/>
                    <a:pt x="1161" y="2646"/>
                  </a:cubicBezTo>
                  <a:cubicBezTo>
                    <a:pt x="1299" y="2784"/>
                    <a:pt x="1457" y="2844"/>
                    <a:pt x="1630" y="2844"/>
                  </a:cubicBezTo>
                  <a:cubicBezTo>
                    <a:pt x="2125" y="2844"/>
                    <a:pt x="2737" y="2353"/>
                    <a:pt x="3329" y="1790"/>
                  </a:cubicBezTo>
                  <a:cubicBezTo>
                    <a:pt x="3986" y="1165"/>
                    <a:pt x="2700" y="1"/>
                    <a:pt x="165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26"/>
            <p:cNvSpPr/>
            <p:nvPr/>
          </p:nvSpPr>
          <p:spPr>
            <a:xfrm>
              <a:off x="834584" y="616253"/>
              <a:ext cx="87620" cy="66237"/>
            </a:xfrm>
            <a:custGeom>
              <a:avLst/>
              <a:gdLst/>
              <a:ahLst/>
              <a:cxnLst/>
              <a:rect l="l" t="t" r="r" b="b"/>
              <a:pathLst>
                <a:path w="3274" h="2475" extrusionOk="0">
                  <a:moveTo>
                    <a:pt x="1270" y="1"/>
                  </a:moveTo>
                  <a:cubicBezTo>
                    <a:pt x="1153" y="1"/>
                    <a:pt x="1040" y="16"/>
                    <a:pt x="933" y="48"/>
                  </a:cubicBezTo>
                  <a:cubicBezTo>
                    <a:pt x="1" y="333"/>
                    <a:pt x="419" y="1665"/>
                    <a:pt x="933" y="2254"/>
                  </a:cubicBezTo>
                  <a:cubicBezTo>
                    <a:pt x="1059" y="2410"/>
                    <a:pt x="1212" y="2475"/>
                    <a:pt x="1378" y="2475"/>
                  </a:cubicBezTo>
                  <a:cubicBezTo>
                    <a:pt x="1860" y="2475"/>
                    <a:pt x="2453" y="1927"/>
                    <a:pt x="2835" y="1474"/>
                  </a:cubicBezTo>
                  <a:cubicBezTo>
                    <a:pt x="3274" y="917"/>
                    <a:pt x="2185" y="1"/>
                    <a:pt x="127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3" name="Google Shape;8053;p26"/>
            <p:cNvSpPr/>
            <p:nvPr/>
          </p:nvSpPr>
          <p:spPr>
            <a:xfrm>
              <a:off x="826448" y="607635"/>
              <a:ext cx="87139" cy="66719"/>
            </a:xfrm>
            <a:custGeom>
              <a:avLst/>
              <a:gdLst/>
              <a:ahLst/>
              <a:cxnLst/>
              <a:rect l="l" t="t" r="r" b="b"/>
              <a:pathLst>
                <a:path w="3256" h="2493" extrusionOk="0">
                  <a:moveTo>
                    <a:pt x="1245" y="0"/>
                  </a:moveTo>
                  <a:cubicBezTo>
                    <a:pt x="1131" y="0"/>
                    <a:pt x="1019" y="15"/>
                    <a:pt x="914" y="47"/>
                  </a:cubicBezTo>
                  <a:cubicBezTo>
                    <a:pt x="1" y="332"/>
                    <a:pt x="419" y="1663"/>
                    <a:pt x="914" y="2272"/>
                  </a:cubicBezTo>
                  <a:cubicBezTo>
                    <a:pt x="1040" y="2427"/>
                    <a:pt x="1193" y="2492"/>
                    <a:pt x="1360" y="2492"/>
                  </a:cubicBezTo>
                  <a:cubicBezTo>
                    <a:pt x="1847" y="2492"/>
                    <a:pt x="2447" y="1940"/>
                    <a:pt x="2816" y="1473"/>
                  </a:cubicBezTo>
                  <a:cubicBezTo>
                    <a:pt x="3255" y="932"/>
                    <a:pt x="2162" y="0"/>
                    <a:pt x="124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8054;p26"/>
            <p:cNvSpPr/>
            <p:nvPr/>
          </p:nvSpPr>
          <p:spPr>
            <a:xfrm>
              <a:off x="474057" y="578276"/>
              <a:ext cx="62143" cy="36932"/>
            </a:xfrm>
            <a:custGeom>
              <a:avLst/>
              <a:gdLst/>
              <a:ahLst/>
              <a:cxnLst/>
              <a:rect l="l" t="t" r="r" b="b"/>
              <a:pathLst>
                <a:path w="2322" h="1380" extrusionOk="0">
                  <a:moveTo>
                    <a:pt x="1102" y="1"/>
                  </a:moveTo>
                  <a:cubicBezTo>
                    <a:pt x="1007" y="1"/>
                    <a:pt x="913" y="25"/>
                    <a:pt x="823" y="78"/>
                  </a:cubicBezTo>
                  <a:cubicBezTo>
                    <a:pt x="0" y="578"/>
                    <a:pt x="463" y="1379"/>
                    <a:pt x="1168" y="1379"/>
                  </a:cubicBezTo>
                  <a:cubicBezTo>
                    <a:pt x="1295" y="1379"/>
                    <a:pt x="1429" y="1354"/>
                    <a:pt x="1565" y="1296"/>
                  </a:cubicBezTo>
                  <a:cubicBezTo>
                    <a:pt x="2322" y="983"/>
                    <a:pt x="1712" y="1"/>
                    <a:pt x="1102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26"/>
            <p:cNvSpPr/>
            <p:nvPr/>
          </p:nvSpPr>
          <p:spPr>
            <a:xfrm>
              <a:off x="465546" y="570140"/>
              <a:ext cx="63026" cy="36905"/>
            </a:xfrm>
            <a:custGeom>
              <a:avLst/>
              <a:gdLst/>
              <a:ahLst/>
              <a:cxnLst/>
              <a:rect l="l" t="t" r="r" b="b"/>
              <a:pathLst>
                <a:path w="2355" h="1379" extrusionOk="0">
                  <a:moveTo>
                    <a:pt x="1135" y="0"/>
                  </a:moveTo>
                  <a:cubicBezTo>
                    <a:pt x="1040" y="0"/>
                    <a:pt x="945" y="24"/>
                    <a:pt x="856" y="78"/>
                  </a:cubicBezTo>
                  <a:cubicBezTo>
                    <a:pt x="1" y="578"/>
                    <a:pt x="473" y="1379"/>
                    <a:pt x="1193" y="1379"/>
                  </a:cubicBezTo>
                  <a:cubicBezTo>
                    <a:pt x="1322" y="1379"/>
                    <a:pt x="1459" y="1353"/>
                    <a:pt x="1597" y="1295"/>
                  </a:cubicBezTo>
                  <a:cubicBezTo>
                    <a:pt x="2355" y="983"/>
                    <a:pt x="1744" y="0"/>
                    <a:pt x="113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26"/>
            <p:cNvSpPr/>
            <p:nvPr/>
          </p:nvSpPr>
          <p:spPr>
            <a:xfrm>
              <a:off x="640684" y="214401"/>
              <a:ext cx="73195" cy="31366"/>
            </a:xfrm>
            <a:custGeom>
              <a:avLst/>
              <a:gdLst/>
              <a:ahLst/>
              <a:cxnLst/>
              <a:rect l="l" t="t" r="r" b="b"/>
              <a:pathLst>
                <a:path w="2735" h="1172" extrusionOk="0">
                  <a:moveTo>
                    <a:pt x="1229" y="1"/>
                  </a:moveTo>
                  <a:cubicBezTo>
                    <a:pt x="1048" y="1"/>
                    <a:pt x="867" y="45"/>
                    <a:pt x="703" y="151"/>
                  </a:cubicBezTo>
                  <a:cubicBezTo>
                    <a:pt x="0" y="603"/>
                    <a:pt x="694" y="1171"/>
                    <a:pt x="1481" y="1171"/>
                  </a:cubicBezTo>
                  <a:cubicBezTo>
                    <a:pt x="1653" y="1171"/>
                    <a:pt x="1829" y="1144"/>
                    <a:pt x="1996" y="1083"/>
                  </a:cubicBezTo>
                  <a:cubicBezTo>
                    <a:pt x="2734" y="790"/>
                    <a:pt x="1993" y="1"/>
                    <a:pt x="122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26"/>
            <p:cNvSpPr/>
            <p:nvPr/>
          </p:nvSpPr>
          <p:spPr>
            <a:xfrm>
              <a:off x="632629" y="206265"/>
              <a:ext cx="73008" cy="31018"/>
            </a:xfrm>
            <a:custGeom>
              <a:avLst/>
              <a:gdLst/>
              <a:ahLst/>
              <a:cxnLst/>
              <a:rect l="l" t="t" r="r" b="b"/>
              <a:pathLst>
                <a:path w="2728" h="1159" extrusionOk="0">
                  <a:moveTo>
                    <a:pt x="1227" y="0"/>
                  </a:moveTo>
                  <a:cubicBezTo>
                    <a:pt x="1046" y="0"/>
                    <a:pt x="863" y="44"/>
                    <a:pt x="699" y="150"/>
                  </a:cubicBezTo>
                  <a:cubicBezTo>
                    <a:pt x="1" y="585"/>
                    <a:pt x="683" y="1159"/>
                    <a:pt x="1454" y="1159"/>
                  </a:cubicBezTo>
                  <a:cubicBezTo>
                    <a:pt x="1628" y="1159"/>
                    <a:pt x="1806" y="1130"/>
                    <a:pt x="1974" y="1063"/>
                  </a:cubicBezTo>
                  <a:cubicBezTo>
                    <a:pt x="2727" y="787"/>
                    <a:pt x="1989" y="0"/>
                    <a:pt x="122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8058;p26"/>
            <p:cNvSpPr/>
            <p:nvPr/>
          </p:nvSpPr>
          <p:spPr>
            <a:xfrm>
              <a:off x="1060626" y="226552"/>
              <a:ext cx="86791" cy="58824"/>
            </a:xfrm>
            <a:custGeom>
              <a:avLst/>
              <a:gdLst/>
              <a:ahLst/>
              <a:cxnLst/>
              <a:rect l="l" t="t" r="r" b="b"/>
              <a:pathLst>
                <a:path w="3243" h="2198" extrusionOk="0">
                  <a:moveTo>
                    <a:pt x="1730" y="1"/>
                  </a:moveTo>
                  <a:cubicBezTo>
                    <a:pt x="1304" y="1"/>
                    <a:pt x="916" y="104"/>
                    <a:pt x="780" y="305"/>
                  </a:cubicBezTo>
                  <a:cubicBezTo>
                    <a:pt x="0" y="1485"/>
                    <a:pt x="856" y="1504"/>
                    <a:pt x="1427" y="2017"/>
                  </a:cubicBezTo>
                  <a:cubicBezTo>
                    <a:pt x="1552" y="2142"/>
                    <a:pt x="1710" y="2198"/>
                    <a:pt x="1881" y="2198"/>
                  </a:cubicBezTo>
                  <a:cubicBezTo>
                    <a:pt x="2437" y="2198"/>
                    <a:pt x="3123" y="1604"/>
                    <a:pt x="3196" y="876"/>
                  </a:cubicBezTo>
                  <a:cubicBezTo>
                    <a:pt x="3243" y="283"/>
                    <a:pt x="2434" y="1"/>
                    <a:pt x="17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26"/>
            <p:cNvSpPr/>
            <p:nvPr/>
          </p:nvSpPr>
          <p:spPr>
            <a:xfrm>
              <a:off x="1051955" y="218202"/>
              <a:ext cx="87326" cy="58824"/>
            </a:xfrm>
            <a:custGeom>
              <a:avLst/>
              <a:gdLst/>
              <a:ahLst/>
              <a:cxnLst/>
              <a:rect l="l" t="t" r="r" b="b"/>
              <a:pathLst>
                <a:path w="3263" h="2198" extrusionOk="0">
                  <a:moveTo>
                    <a:pt x="1738" y="0"/>
                  </a:moveTo>
                  <a:cubicBezTo>
                    <a:pt x="1313" y="0"/>
                    <a:pt x="928" y="106"/>
                    <a:pt x="800" y="313"/>
                  </a:cubicBezTo>
                  <a:cubicBezTo>
                    <a:pt x="1" y="1473"/>
                    <a:pt x="857" y="1511"/>
                    <a:pt x="1427" y="2025"/>
                  </a:cubicBezTo>
                  <a:cubicBezTo>
                    <a:pt x="1556" y="2144"/>
                    <a:pt x="1716" y="2198"/>
                    <a:pt x="1887" y="2198"/>
                  </a:cubicBezTo>
                  <a:cubicBezTo>
                    <a:pt x="2453" y="2198"/>
                    <a:pt x="3142" y="1613"/>
                    <a:pt x="3215" y="884"/>
                  </a:cubicBezTo>
                  <a:cubicBezTo>
                    <a:pt x="3263" y="290"/>
                    <a:pt x="2444" y="0"/>
                    <a:pt x="173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8060;p26"/>
            <p:cNvSpPr/>
            <p:nvPr/>
          </p:nvSpPr>
          <p:spPr>
            <a:xfrm>
              <a:off x="1144877" y="650831"/>
              <a:ext cx="67549" cy="41080"/>
            </a:xfrm>
            <a:custGeom>
              <a:avLst/>
              <a:gdLst/>
              <a:ahLst/>
              <a:cxnLst/>
              <a:rect l="l" t="t" r="r" b="b"/>
              <a:pathLst>
                <a:path w="2524" h="1535" extrusionOk="0">
                  <a:moveTo>
                    <a:pt x="788" y="1"/>
                  </a:moveTo>
                  <a:cubicBezTo>
                    <a:pt x="477" y="1"/>
                    <a:pt x="227" y="96"/>
                    <a:pt x="181" y="316"/>
                  </a:cubicBezTo>
                  <a:cubicBezTo>
                    <a:pt x="0" y="1000"/>
                    <a:pt x="730" y="1535"/>
                    <a:pt x="1379" y="1535"/>
                  </a:cubicBezTo>
                  <a:cubicBezTo>
                    <a:pt x="1686" y="1535"/>
                    <a:pt x="1975" y="1415"/>
                    <a:pt x="2140" y="1133"/>
                  </a:cubicBezTo>
                  <a:cubicBezTo>
                    <a:pt x="2524" y="498"/>
                    <a:pt x="1498" y="1"/>
                    <a:pt x="78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26"/>
            <p:cNvSpPr/>
            <p:nvPr/>
          </p:nvSpPr>
          <p:spPr>
            <a:xfrm>
              <a:off x="1136553" y="642695"/>
              <a:ext cx="67709" cy="40813"/>
            </a:xfrm>
            <a:custGeom>
              <a:avLst/>
              <a:gdLst/>
              <a:ahLst/>
              <a:cxnLst/>
              <a:rect l="l" t="t" r="r" b="b"/>
              <a:pathLst>
                <a:path w="2530" h="1525" extrusionOk="0">
                  <a:moveTo>
                    <a:pt x="791" y="0"/>
                  </a:moveTo>
                  <a:cubicBezTo>
                    <a:pt x="476" y="0"/>
                    <a:pt x="221" y="95"/>
                    <a:pt x="168" y="315"/>
                  </a:cubicBezTo>
                  <a:cubicBezTo>
                    <a:pt x="1" y="985"/>
                    <a:pt x="733" y="1525"/>
                    <a:pt x="1382" y="1525"/>
                  </a:cubicBezTo>
                  <a:cubicBezTo>
                    <a:pt x="1691" y="1525"/>
                    <a:pt x="1981" y="1402"/>
                    <a:pt x="2147" y="1114"/>
                  </a:cubicBezTo>
                  <a:cubicBezTo>
                    <a:pt x="2530" y="493"/>
                    <a:pt x="1507" y="0"/>
                    <a:pt x="7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26"/>
            <p:cNvSpPr/>
            <p:nvPr/>
          </p:nvSpPr>
          <p:spPr>
            <a:xfrm>
              <a:off x="731278" y="899945"/>
              <a:ext cx="58503" cy="30937"/>
            </a:xfrm>
            <a:custGeom>
              <a:avLst/>
              <a:gdLst/>
              <a:ahLst/>
              <a:cxnLst/>
              <a:rect l="l" t="t" r="r" b="b"/>
              <a:pathLst>
                <a:path w="2186" h="1156" extrusionOk="0">
                  <a:moveTo>
                    <a:pt x="513" y="0"/>
                  </a:moveTo>
                  <a:cubicBezTo>
                    <a:pt x="286" y="0"/>
                    <a:pt x="115" y="58"/>
                    <a:pt x="95" y="195"/>
                  </a:cubicBezTo>
                  <a:cubicBezTo>
                    <a:pt x="1" y="853"/>
                    <a:pt x="401" y="1155"/>
                    <a:pt x="869" y="1155"/>
                  </a:cubicBezTo>
                  <a:cubicBezTo>
                    <a:pt x="1157" y="1155"/>
                    <a:pt x="1472" y="1040"/>
                    <a:pt x="1711" y="822"/>
                  </a:cubicBezTo>
                  <a:cubicBezTo>
                    <a:pt x="2186" y="432"/>
                    <a:pt x="1136" y="0"/>
                    <a:pt x="51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26"/>
            <p:cNvSpPr/>
            <p:nvPr/>
          </p:nvSpPr>
          <p:spPr>
            <a:xfrm>
              <a:off x="723008" y="891514"/>
              <a:ext cx="59199" cy="31205"/>
            </a:xfrm>
            <a:custGeom>
              <a:avLst/>
              <a:gdLst/>
              <a:ahLst/>
              <a:cxnLst/>
              <a:rect l="l" t="t" r="r" b="b"/>
              <a:pathLst>
                <a:path w="2212" h="1166" extrusionOk="0">
                  <a:moveTo>
                    <a:pt x="530" y="1"/>
                  </a:moveTo>
                  <a:cubicBezTo>
                    <a:pt x="306" y="1"/>
                    <a:pt x="139" y="56"/>
                    <a:pt x="118" y="186"/>
                  </a:cubicBezTo>
                  <a:cubicBezTo>
                    <a:pt x="0" y="858"/>
                    <a:pt x="394" y="1165"/>
                    <a:pt x="869" y="1165"/>
                  </a:cubicBezTo>
                  <a:cubicBezTo>
                    <a:pt x="1160" y="1165"/>
                    <a:pt x="1482" y="1050"/>
                    <a:pt x="1735" y="833"/>
                  </a:cubicBezTo>
                  <a:cubicBezTo>
                    <a:pt x="2211" y="427"/>
                    <a:pt x="1152" y="1"/>
                    <a:pt x="5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26"/>
            <p:cNvSpPr/>
            <p:nvPr/>
          </p:nvSpPr>
          <p:spPr>
            <a:xfrm>
              <a:off x="727879" y="110024"/>
              <a:ext cx="250283" cy="155437"/>
            </a:xfrm>
            <a:custGeom>
              <a:avLst/>
              <a:gdLst/>
              <a:ahLst/>
              <a:cxnLst/>
              <a:rect l="l" t="t" r="r" b="b"/>
              <a:pathLst>
                <a:path w="9352" h="5808" extrusionOk="0">
                  <a:moveTo>
                    <a:pt x="4507" y="1"/>
                  </a:moveTo>
                  <a:cubicBezTo>
                    <a:pt x="3698" y="1"/>
                    <a:pt x="2955" y="240"/>
                    <a:pt x="2485" y="798"/>
                  </a:cubicBezTo>
                  <a:cubicBezTo>
                    <a:pt x="0" y="3748"/>
                    <a:pt x="4136" y="5807"/>
                    <a:pt x="5905" y="5807"/>
                  </a:cubicBezTo>
                  <a:cubicBezTo>
                    <a:pt x="6018" y="5807"/>
                    <a:pt x="6122" y="5799"/>
                    <a:pt x="6213" y="5781"/>
                  </a:cubicBezTo>
                  <a:cubicBezTo>
                    <a:pt x="7773" y="5496"/>
                    <a:pt x="9352" y="3499"/>
                    <a:pt x="8306" y="1844"/>
                  </a:cubicBezTo>
                  <a:cubicBezTo>
                    <a:pt x="7622" y="770"/>
                    <a:pt x="5958" y="1"/>
                    <a:pt x="45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26"/>
            <p:cNvSpPr/>
            <p:nvPr/>
          </p:nvSpPr>
          <p:spPr>
            <a:xfrm>
              <a:off x="788257" y="139303"/>
              <a:ext cx="138871" cy="65836"/>
            </a:xfrm>
            <a:custGeom>
              <a:avLst/>
              <a:gdLst/>
              <a:ahLst/>
              <a:cxnLst/>
              <a:rect l="l" t="t" r="r" b="b"/>
              <a:pathLst>
                <a:path w="5189" h="2460" extrusionOk="0">
                  <a:moveTo>
                    <a:pt x="2759" y="1"/>
                  </a:moveTo>
                  <a:cubicBezTo>
                    <a:pt x="2286" y="1"/>
                    <a:pt x="1823" y="79"/>
                    <a:pt x="1466" y="237"/>
                  </a:cubicBezTo>
                  <a:cubicBezTo>
                    <a:pt x="1" y="902"/>
                    <a:pt x="1294" y="2101"/>
                    <a:pt x="2245" y="2386"/>
                  </a:cubicBezTo>
                  <a:cubicBezTo>
                    <a:pt x="2411" y="2436"/>
                    <a:pt x="2609" y="2459"/>
                    <a:pt x="2822" y="2459"/>
                  </a:cubicBezTo>
                  <a:cubicBezTo>
                    <a:pt x="3835" y="2459"/>
                    <a:pt x="5189" y="1922"/>
                    <a:pt x="4984" y="1074"/>
                  </a:cubicBezTo>
                  <a:cubicBezTo>
                    <a:pt x="4829" y="360"/>
                    <a:pt x="3772" y="1"/>
                    <a:pt x="2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26"/>
            <p:cNvSpPr/>
            <p:nvPr/>
          </p:nvSpPr>
          <p:spPr>
            <a:xfrm>
              <a:off x="719449" y="102397"/>
              <a:ext cx="250577" cy="155330"/>
            </a:xfrm>
            <a:custGeom>
              <a:avLst/>
              <a:gdLst/>
              <a:ahLst/>
              <a:cxnLst/>
              <a:rect l="l" t="t" r="r" b="b"/>
              <a:pathLst>
                <a:path w="9363" h="5804" extrusionOk="0">
                  <a:moveTo>
                    <a:pt x="4518" y="0"/>
                  </a:moveTo>
                  <a:cubicBezTo>
                    <a:pt x="3708" y="0"/>
                    <a:pt x="2966" y="239"/>
                    <a:pt x="2496" y="798"/>
                  </a:cubicBezTo>
                  <a:cubicBezTo>
                    <a:pt x="0" y="3724"/>
                    <a:pt x="4182" y="5803"/>
                    <a:pt x="5938" y="5803"/>
                  </a:cubicBezTo>
                  <a:cubicBezTo>
                    <a:pt x="6043" y="5803"/>
                    <a:pt x="6139" y="5796"/>
                    <a:pt x="6224" y="5781"/>
                  </a:cubicBezTo>
                  <a:cubicBezTo>
                    <a:pt x="7765" y="5496"/>
                    <a:pt x="9362" y="3499"/>
                    <a:pt x="8316" y="1844"/>
                  </a:cubicBezTo>
                  <a:cubicBezTo>
                    <a:pt x="7632" y="769"/>
                    <a:pt x="5968" y="0"/>
                    <a:pt x="45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26"/>
            <p:cNvSpPr/>
            <p:nvPr/>
          </p:nvSpPr>
          <p:spPr>
            <a:xfrm>
              <a:off x="779612" y="131167"/>
              <a:ext cx="138951" cy="65809"/>
            </a:xfrm>
            <a:custGeom>
              <a:avLst/>
              <a:gdLst/>
              <a:ahLst/>
              <a:cxnLst/>
              <a:rect l="l" t="t" r="r" b="b"/>
              <a:pathLst>
                <a:path w="5192" h="2459" extrusionOk="0">
                  <a:moveTo>
                    <a:pt x="2765" y="0"/>
                  </a:moveTo>
                  <a:cubicBezTo>
                    <a:pt x="2294" y="0"/>
                    <a:pt x="1835" y="79"/>
                    <a:pt x="1484" y="236"/>
                  </a:cubicBezTo>
                  <a:cubicBezTo>
                    <a:pt x="1" y="902"/>
                    <a:pt x="1294" y="2062"/>
                    <a:pt x="2264" y="2386"/>
                  </a:cubicBezTo>
                  <a:cubicBezTo>
                    <a:pt x="2429" y="2435"/>
                    <a:pt x="2627" y="2459"/>
                    <a:pt x="2839" y="2459"/>
                  </a:cubicBezTo>
                  <a:cubicBezTo>
                    <a:pt x="3848" y="2459"/>
                    <a:pt x="5192" y="1922"/>
                    <a:pt x="5003" y="1073"/>
                  </a:cubicBezTo>
                  <a:cubicBezTo>
                    <a:pt x="4835" y="360"/>
                    <a:pt x="3773" y="0"/>
                    <a:pt x="276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26"/>
            <p:cNvSpPr/>
            <p:nvPr/>
          </p:nvSpPr>
          <p:spPr>
            <a:xfrm>
              <a:off x="515299" y="350065"/>
              <a:ext cx="198658" cy="144651"/>
            </a:xfrm>
            <a:custGeom>
              <a:avLst/>
              <a:gdLst/>
              <a:ahLst/>
              <a:cxnLst/>
              <a:rect l="l" t="t" r="r" b="b"/>
              <a:pathLst>
                <a:path w="7423" h="5405" extrusionOk="0">
                  <a:moveTo>
                    <a:pt x="3596" y="1"/>
                  </a:moveTo>
                  <a:cubicBezTo>
                    <a:pt x="1337" y="1"/>
                    <a:pt x="0" y="2361"/>
                    <a:pt x="233" y="3641"/>
                  </a:cubicBezTo>
                  <a:cubicBezTo>
                    <a:pt x="460" y="4790"/>
                    <a:pt x="1917" y="5404"/>
                    <a:pt x="3225" y="5404"/>
                  </a:cubicBezTo>
                  <a:cubicBezTo>
                    <a:pt x="3779" y="5404"/>
                    <a:pt x="4307" y="5294"/>
                    <a:pt x="4703" y="5067"/>
                  </a:cubicBezTo>
                  <a:cubicBezTo>
                    <a:pt x="6015" y="4307"/>
                    <a:pt x="7423" y="1739"/>
                    <a:pt x="5920" y="769"/>
                  </a:cubicBezTo>
                  <a:cubicBezTo>
                    <a:pt x="5071" y="223"/>
                    <a:pt x="4290" y="1"/>
                    <a:pt x="359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26"/>
            <p:cNvSpPr/>
            <p:nvPr/>
          </p:nvSpPr>
          <p:spPr>
            <a:xfrm>
              <a:off x="542383" y="370780"/>
              <a:ext cx="113553" cy="74400"/>
            </a:xfrm>
            <a:custGeom>
              <a:avLst/>
              <a:gdLst/>
              <a:ahLst/>
              <a:cxnLst/>
              <a:rect l="l" t="t" r="r" b="b"/>
              <a:pathLst>
                <a:path w="4243" h="2780" extrusionOk="0">
                  <a:moveTo>
                    <a:pt x="3018" y="0"/>
                  </a:moveTo>
                  <a:cubicBezTo>
                    <a:pt x="2375" y="0"/>
                    <a:pt x="1573" y="219"/>
                    <a:pt x="1066" y="413"/>
                  </a:cubicBezTo>
                  <a:cubicBezTo>
                    <a:pt x="115" y="775"/>
                    <a:pt x="1" y="1954"/>
                    <a:pt x="629" y="2639"/>
                  </a:cubicBezTo>
                  <a:cubicBezTo>
                    <a:pt x="712" y="2736"/>
                    <a:pt x="846" y="2779"/>
                    <a:pt x="1013" y="2779"/>
                  </a:cubicBezTo>
                  <a:cubicBezTo>
                    <a:pt x="2021" y="2779"/>
                    <a:pt x="4243" y="1207"/>
                    <a:pt x="4014" y="489"/>
                  </a:cubicBezTo>
                  <a:cubicBezTo>
                    <a:pt x="3907" y="127"/>
                    <a:pt x="3509" y="0"/>
                    <a:pt x="30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26"/>
            <p:cNvSpPr/>
            <p:nvPr/>
          </p:nvSpPr>
          <p:spPr>
            <a:xfrm>
              <a:off x="506761" y="342223"/>
              <a:ext cx="199059" cy="144839"/>
            </a:xfrm>
            <a:custGeom>
              <a:avLst/>
              <a:gdLst/>
              <a:ahLst/>
              <a:cxnLst/>
              <a:rect l="l" t="t" r="r" b="b"/>
              <a:pathLst>
                <a:path w="7438" h="5412" extrusionOk="0">
                  <a:moveTo>
                    <a:pt x="3587" y="0"/>
                  </a:moveTo>
                  <a:cubicBezTo>
                    <a:pt x="1332" y="0"/>
                    <a:pt x="1" y="2369"/>
                    <a:pt x="248" y="3649"/>
                  </a:cubicBezTo>
                  <a:cubicBezTo>
                    <a:pt x="475" y="4798"/>
                    <a:pt x="1931" y="5412"/>
                    <a:pt x="3240" y="5412"/>
                  </a:cubicBezTo>
                  <a:cubicBezTo>
                    <a:pt x="3794" y="5412"/>
                    <a:pt x="4321" y="5302"/>
                    <a:pt x="4718" y="5075"/>
                  </a:cubicBezTo>
                  <a:cubicBezTo>
                    <a:pt x="6011" y="4314"/>
                    <a:pt x="7438" y="1747"/>
                    <a:pt x="5916" y="776"/>
                  </a:cubicBezTo>
                  <a:cubicBezTo>
                    <a:pt x="5065" y="225"/>
                    <a:pt x="4282" y="0"/>
                    <a:pt x="358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26"/>
            <p:cNvSpPr/>
            <p:nvPr/>
          </p:nvSpPr>
          <p:spPr>
            <a:xfrm>
              <a:off x="534247" y="362617"/>
              <a:ext cx="113553" cy="74534"/>
            </a:xfrm>
            <a:custGeom>
              <a:avLst/>
              <a:gdLst/>
              <a:ahLst/>
              <a:cxnLst/>
              <a:rect l="l" t="t" r="r" b="b"/>
              <a:pathLst>
                <a:path w="4243" h="2785" extrusionOk="0">
                  <a:moveTo>
                    <a:pt x="3004" y="1"/>
                  </a:moveTo>
                  <a:cubicBezTo>
                    <a:pt x="2359" y="1"/>
                    <a:pt x="1562" y="220"/>
                    <a:pt x="1066" y="414"/>
                  </a:cubicBezTo>
                  <a:cubicBezTo>
                    <a:pt x="115" y="775"/>
                    <a:pt x="1" y="1955"/>
                    <a:pt x="609" y="2639"/>
                  </a:cubicBezTo>
                  <a:cubicBezTo>
                    <a:pt x="696" y="2740"/>
                    <a:pt x="834" y="2785"/>
                    <a:pt x="1005" y="2785"/>
                  </a:cubicBezTo>
                  <a:cubicBezTo>
                    <a:pt x="2027" y="2785"/>
                    <a:pt x="4242" y="1191"/>
                    <a:pt x="4014" y="490"/>
                  </a:cubicBezTo>
                  <a:cubicBezTo>
                    <a:pt x="3899" y="128"/>
                    <a:pt x="3495" y="1"/>
                    <a:pt x="300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26"/>
            <p:cNvSpPr/>
            <p:nvPr/>
          </p:nvSpPr>
          <p:spPr>
            <a:xfrm>
              <a:off x="1063677" y="379959"/>
              <a:ext cx="180219" cy="169139"/>
            </a:xfrm>
            <a:custGeom>
              <a:avLst/>
              <a:gdLst/>
              <a:ahLst/>
              <a:cxnLst/>
              <a:rect l="l" t="t" r="r" b="b"/>
              <a:pathLst>
                <a:path w="6734" h="6320" extrusionOk="0">
                  <a:moveTo>
                    <a:pt x="3183" y="1"/>
                  </a:moveTo>
                  <a:cubicBezTo>
                    <a:pt x="2401" y="1"/>
                    <a:pt x="1670" y="195"/>
                    <a:pt x="1256" y="603"/>
                  </a:cubicBezTo>
                  <a:cubicBezTo>
                    <a:pt x="0" y="1839"/>
                    <a:pt x="0" y="2885"/>
                    <a:pt x="419" y="4141"/>
                  </a:cubicBezTo>
                  <a:cubicBezTo>
                    <a:pt x="826" y="5260"/>
                    <a:pt x="2701" y="6319"/>
                    <a:pt x="4019" y="6319"/>
                  </a:cubicBezTo>
                  <a:cubicBezTo>
                    <a:pt x="4179" y="6319"/>
                    <a:pt x="4330" y="6304"/>
                    <a:pt x="4470" y="6271"/>
                  </a:cubicBezTo>
                  <a:cubicBezTo>
                    <a:pt x="5745" y="5986"/>
                    <a:pt x="6734" y="3399"/>
                    <a:pt x="6315" y="1687"/>
                  </a:cubicBezTo>
                  <a:cubicBezTo>
                    <a:pt x="6073" y="597"/>
                    <a:pt x="4551" y="1"/>
                    <a:pt x="318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26"/>
            <p:cNvSpPr/>
            <p:nvPr/>
          </p:nvSpPr>
          <p:spPr>
            <a:xfrm>
              <a:off x="1091671" y="403484"/>
              <a:ext cx="105310" cy="86818"/>
            </a:xfrm>
            <a:custGeom>
              <a:avLst/>
              <a:gdLst/>
              <a:ahLst/>
              <a:cxnLst/>
              <a:rect l="l" t="t" r="r" b="b"/>
              <a:pathLst>
                <a:path w="3935" h="3244" extrusionOk="0">
                  <a:moveTo>
                    <a:pt x="2677" y="0"/>
                  </a:moveTo>
                  <a:cubicBezTo>
                    <a:pt x="2152" y="0"/>
                    <a:pt x="1551" y="109"/>
                    <a:pt x="1085" y="256"/>
                  </a:cubicBezTo>
                  <a:cubicBezTo>
                    <a:pt x="0" y="618"/>
                    <a:pt x="19" y="2349"/>
                    <a:pt x="761" y="3091"/>
                  </a:cubicBezTo>
                  <a:cubicBezTo>
                    <a:pt x="870" y="3196"/>
                    <a:pt x="1008" y="3243"/>
                    <a:pt x="1166" y="3243"/>
                  </a:cubicBezTo>
                  <a:cubicBezTo>
                    <a:pt x="2115" y="3243"/>
                    <a:pt x="3766" y="1547"/>
                    <a:pt x="3881" y="732"/>
                  </a:cubicBezTo>
                  <a:cubicBezTo>
                    <a:pt x="3935" y="190"/>
                    <a:pt x="3372" y="0"/>
                    <a:pt x="26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26"/>
            <p:cNvSpPr/>
            <p:nvPr/>
          </p:nvSpPr>
          <p:spPr>
            <a:xfrm>
              <a:off x="1055514" y="371690"/>
              <a:ext cx="179737" cy="169273"/>
            </a:xfrm>
            <a:custGeom>
              <a:avLst/>
              <a:gdLst/>
              <a:ahLst/>
              <a:cxnLst/>
              <a:rect l="l" t="t" r="r" b="b"/>
              <a:pathLst>
                <a:path w="6716" h="6325" extrusionOk="0">
                  <a:moveTo>
                    <a:pt x="3166" y="0"/>
                  </a:moveTo>
                  <a:cubicBezTo>
                    <a:pt x="2391" y="0"/>
                    <a:pt x="1668" y="191"/>
                    <a:pt x="1256" y="588"/>
                  </a:cubicBezTo>
                  <a:cubicBezTo>
                    <a:pt x="20" y="1825"/>
                    <a:pt x="1" y="2909"/>
                    <a:pt x="419" y="4145"/>
                  </a:cubicBezTo>
                  <a:cubicBezTo>
                    <a:pt x="826" y="5265"/>
                    <a:pt x="2701" y="6324"/>
                    <a:pt x="4020" y="6324"/>
                  </a:cubicBezTo>
                  <a:cubicBezTo>
                    <a:pt x="4179" y="6324"/>
                    <a:pt x="4331" y="6309"/>
                    <a:pt x="4471" y="6276"/>
                  </a:cubicBezTo>
                  <a:cubicBezTo>
                    <a:pt x="5745" y="5990"/>
                    <a:pt x="6715" y="3404"/>
                    <a:pt x="6316" y="1692"/>
                  </a:cubicBezTo>
                  <a:cubicBezTo>
                    <a:pt x="6073" y="597"/>
                    <a:pt x="4539" y="0"/>
                    <a:pt x="31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26"/>
            <p:cNvSpPr/>
            <p:nvPr/>
          </p:nvSpPr>
          <p:spPr>
            <a:xfrm>
              <a:off x="1083535" y="395134"/>
              <a:ext cx="104802" cy="87032"/>
            </a:xfrm>
            <a:custGeom>
              <a:avLst/>
              <a:gdLst/>
              <a:ahLst/>
              <a:cxnLst/>
              <a:rect l="l" t="t" r="r" b="b"/>
              <a:pathLst>
                <a:path w="3916" h="3252" extrusionOk="0">
                  <a:moveTo>
                    <a:pt x="2652" y="0"/>
                  </a:moveTo>
                  <a:cubicBezTo>
                    <a:pt x="2132" y="0"/>
                    <a:pt x="1540" y="109"/>
                    <a:pt x="1084" y="264"/>
                  </a:cubicBezTo>
                  <a:cubicBezTo>
                    <a:pt x="0" y="625"/>
                    <a:pt x="19" y="2356"/>
                    <a:pt x="761" y="3098"/>
                  </a:cubicBezTo>
                  <a:cubicBezTo>
                    <a:pt x="869" y="3204"/>
                    <a:pt x="1008" y="3251"/>
                    <a:pt x="1166" y="3251"/>
                  </a:cubicBezTo>
                  <a:cubicBezTo>
                    <a:pt x="2114" y="3251"/>
                    <a:pt x="3763" y="1555"/>
                    <a:pt x="3861" y="740"/>
                  </a:cubicBezTo>
                  <a:cubicBezTo>
                    <a:pt x="3916" y="196"/>
                    <a:pt x="3348" y="0"/>
                    <a:pt x="2652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6" name="Google Shape;8076;p26"/>
            <p:cNvSpPr/>
            <p:nvPr/>
          </p:nvSpPr>
          <p:spPr>
            <a:xfrm>
              <a:off x="848447" y="789573"/>
              <a:ext cx="172993" cy="103731"/>
            </a:xfrm>
            <a:custGeom>
              <a:avLst/>
              <a:gdLst/>
              <a:ahLst/>
              <a:cxnLst/>
              <a:rect l="l" t="t" r="r" b="b"/>
              <a:pathLst>
                <a:path w="6464" h="3876" extrusionOk="0">
                  <a:moveTo>
                    <a:pt x="3077" y="1"/>
                  </a:moveTo>
                  <a:cubicBezTo>
                    <a:pt x="636" y="1"/>
                    <a:pt x="1" y="1796"/>
                    <a:pt x="852" y="3139"/>
                  </a:cubicBezTo>
                  <a:cubicBezTo>
                    <a:pt x="1183" y="3653"/>
                    <a:pt x="1882" y="3875"/>
                    <a:pt x="2657" y="3875"/>
                  </a:cubicBezTo>
                  <a:cubicBezTo>
                    <a:pt x="3890" y="3875"/>
                    <a:pt x="5316" y="3314"/>
                    <a:pt x="5760" y="2474"/>
                  </a:cubicBezTo>
                  <a:cubicBezTo>
                    <a:pt x="6463" y="1123"/>
                    <a:pt x="4714" y="1"/>
                    <a:pt x="3116" y="1"/>
                  </a:cubicBezTo>
                  <a:cubicBezTo>
                    <a:pt x="3103" y="1"/>
                    <a:pt x="3090" y="1"/>
                    <a:pt x="30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7" name="Google Shape;8077;p26"/>
            <p:cNvSpPr/>
            <p:nvPr/>
          </p:nvSpPr>
          <p:spPr>
            <a:xfrm>
              <a:off x="896166" y="808307"/>
              <a:ext cx="71804" cy="30723"/>
            </a:xfrm>
            <a:custGeom>
              <a:avLst/>
              <a:gdLst/>
              <a:ahLst/>
              <a:cxnLst/>
              <a:rect l="l" t="t" r="r" b="b"/>
              <a:pathLst>
                <a:path w="2683" h="1148" extrusionOk="0">
                  <a:moveTo>
                    <a:pt x="757" y="0"/>
                  </a:moveTo>
                  <a:cubicBezTo>
                    <a:pt x="352" y="0"/>
                    <a:pt x="33" y="84"/>
                    <a:pt x="20" y="290"/>
                  </a:cubicBezTo>
                  <a:cubicBezTo>
                    <a:pt x="1" y="916"/>
                    <a:pt x="608" y="1147"/>
                    <a:pt x="1228" y="1147"/>
                  </a:cubicBezTo>
                  <a:cubicBezTo>
                    <a:pt x="1796" y="1147"/>
                    <a:pt x="2375" y="953"/>
                    <a:pt x="2493" y="689"/>
                  </a:cubicBezTo>
                  <a:cubicBezTo>
                    <a:pt x="2682" y="324"/>
                    <a:pt x="1552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8" name="Google Shape;8078;p26"/>
            <p:cNvSpPr/>
            <p:nvPr/>
          </p:nvSpPr>
          <p:spPr>
            <a:xfrm>
              <a:off x="840311" y="781437"/>
              <a:ext cx="172993" cy="103571"/>
            </a:xfrm>
            <a:custGeom>
              <a:avLst/>
              <a:gdLst/>
              <a:ahLst/>
              <a:cxnLst/>
              <a:rect l="l" t="t" r="r" b="b"/>
              <a:pathLst>
                <a:path w="6464" h="3870" extrusionOk="0">
                  <a:moveTo>
                    <a:pt x="3077" y="0"/>
                  </a:moveTo>
                  <a:cubicBezTo>
                    <a:pt x="636" y="0"/>
                    <a:pt x="1" y="1796"/>
                    <a:pt x="852" y="3139"/>
                  </a:cubicBezTo>
                  <a:cubicBezTo>
                    <a:pt x="1181" y="3650"/>
                    <a:pt x="1874" y="3870"/>
                    <a:pt x="2645" y="3870"/>
                  </a:cubicBezTo>
                  <a:cubicBezTo>
                    <a:pt x="3880" y="3870"/>
                    <a:pt x="5314" y="3305"/>
                    <a:pt x="5759" y="2473"/>
                  </a:cubicBezTo>
                  <a:cubicBezTo>
                    <a:pt x="6463" y="1123"/>
                    <a:pt x="4713" y="1"/>
                    <a:pt x="3115" y="1"/>
                  </a:cubicBezTo>
                  <a:cubicBezTo>
                    <a:pt x="3103" y="0"/>
                    <a:pt x="3090" y="0"/>
                    <a:pt x="30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9" name="Google Shape;8079;p26"/>
            <p:cNvSpPr/>
            <p:nvPr/>
          </p:nvSpPr>
          <p:spPr>
            <a:xfrm>
              <a:off x="888030" y="800679"/>
              <a:ext cx="71777" cy="30135"/>
            </a:xfrm>
            <a:custGeom>
              <a:avLst/>
              <a:gdLst/>
              <a:ahLst/>
              <a:cxnLst/>
              <a:rect l="l" t="t" r="r" b="b"/>
              <a:pathLst>
                <a:path w="2682" h="1126" extrusionOk="0">
                  <a:moveTo>
                    <a:pt x="748" y="0"/>
                  </a:moveTo>
                  <a:cubicBezTo>
                    <a:pt x="343" y="0"/>
                    <a:pt x="26" y="84"/>
                    <a:pt x="20" y="290"/>
                  </a:cubicBezTo>
                  <a:cubicBezTo>
                    <a:pt x="0" y="903"/>
                    <a:pt x="598" y="1125"/>
                    <a:pt x="1213" y="1125"/>
                  </a:cubicBezTo>
                  <a:cubicBezTo>
                    <a:pt x="1781" y="1125"/>
                    <a:pt x="2365" y="936"/>
                    <a:pt x="2493" y="689"/>
                  </a:cubicBezTo>
                  <a:cubicBezTo>
                    <a:pt x="2682" y="324"/>
                    <a:pt x="1544" y="0"/>
                    <a:pt x="74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0" name="Google Shape;8080;p26"/>
            <p:cNvSpPr/>
            <p:nvPr/>
          </p:nvSpPr>
          <p:spPr>
            <a:xfrm>
              <a:off x="528654" y="634640"/>
              <a:ext cx="196517" cy="177382"/>
            </a:xfrm>
            <a:custGeom>
              <a:avLst/>
              <a:gdLst/>
              <a:ahLst/>
              <a:cxnLst/>
              <a:rect l="l" t="t" r="r" b="b"/>
              <a:pathLst>
                <a:path w="7343" h="6628" extrusionOk="0">
                  <a:moveTo>
                    <a:pt x="4959" y="1"/>
                  </a:moveTo>
                  <a:cubicBezTo>
                    <a:pt x="3855" y="1"/>
                    <a:pt x="2563" y="912"/>
                    <a:pt x="1541" y="1891"/>
                  </a:cubicBezTo>
                  <a:cubicBezTo>
                    <a:pt x="0" y="3393"/>
                    <a:pt x="1294" y="5276"/>
                    <a:pt x="2207" y="6303"/>
                  </a:cubicBezTo>
                  <a:cubicBezTo>
                    <a:pt x="2409" y="6531"/>
                    <a:pt x="2699" y="6628"/>
                    <a:pt x="3036" y="6628"/>
                  </a:cubicBezTo>
                  <a:cubicBezTo>
                    <a:pt x="4193" y="6628"/>
                    <a:pt x="5906" y="5490"/>
                    <a:pt x="6524" y="4592"/>
                  </a:cubicBezTo>
                  <a:cubicBezTo>
                    <a:pt x="7342" y="3412"/>
                    <a:pt x="7133" y="1111"/>
                    <a:pt x="5897" y="274"/>
                  </a:cubicBezTo>
                  <a:cubicBezTo>
                    <a:pt x="5610" y="84"/>
                    <a:pt x="5293" y="1"/>
                    <a:pt x="49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081;p26"/>
            <p:cNvSpPr/>
            <p:nvPr/>
          </p:nvSpPr>
          <p:spPr>
            <a:xfrm>
              <a:off x="569896" y="657977"/>
              <a:ext cx="103464" cy="104748"/>
            </a:xfrm>
            <a:custGeom>
              <a:avLst/>
              <a:gdLst/>
              <a:ahLst/>
              <a:cxnLst/>
              <a:rect l="l" t="t" r="r" b="b"/>
              <a:pathLst>
                <a:path w="3866" h="3914" extrusionOk="0">
                  <a:moveTo>
                    <a:pt x="2961" y="0"/>
                  </a:moveTo>
                  <a:cubicBezTo>
                    <a:pt x="2790" y="0"/>
                    <a:pt x="2594" y="33"/>
                    <a:pt x="2378" y="106"/>
                  </a:cubicBezTo>
                  <a:cubicBezTo>
                    <a:pt x="1408" y="429"/>
                    <a:pt x="495" y="1684"/>
                    <a:pt x="266" y="2312"/>
                  </a:cubicBezTo>
                  <a:cubicBezTo>
                    <a:pt x="0" y="2921"/>
                    <a:pt x="495" y="3358"/>
                    <a:pt x="1331" y="3853"/>
                  </a:cubicBezTo>
                  <a:cubicBezTo>
                    <a:pt x="1402" y="3895"/>
                    <a:pt x="1477" y="3914"/>
                    <a:pt x="1556" y="3914"/>
                  </a:cubicBezTo>
                  <a:cubicBezTo>
                    <a:pt x="2406" y="3914"/>
                    <a:pt x="3643" y="1642"/>
                    <a:pt x="3747" y="981"/>
                  </a:cubicBezTo>
                  <a:cubicBezTo>
                    <a:pt x="3865" y="404"/>
                    <a:pt x="3559" y="0"/>
                    <a:pt x="29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26"/>
            <p:cNvSpPr/>
            <p:nvPr/>
          </p:nvSpPr>
          <p:spPr>
            <a:xfrm>
              <a:off x="521026" y="627012"/>
              <a:ext cx="196009" cy="177382"/>
            </a:xfrm>
            <a:custGeom>
              <a:avLst/>
              <a:gdLst/>
              <a:ahLst/>
              <a:cxnLst/>
              <a:rect l="l" t="t" r="r" b="b"/>
              <a:pathLst>
                <a:path w="7324" h="6628" extrusionOk="0">
                  <a:moveTo>
                    <a:pt x="4924" y="0"/>
                  </a:moveTo>
                  <a:cubicBezTo>
                    <a:pt x="3824" y="0"/>
                    <a:pt x="2544" y="912"/>
                    <a:pt x="1522" y="1890"/>
                  </a:cubicBezTo>
                  <a:cubicBezTo>
                    <a:pt x="0" y="3374"/>
                    <a:pt x="1293" y="5238"/>
                    <a:pt x="2187" y="6303"/>
                  </a:cubicBezTo>
                  <a:cubicBezTo>
                    <a:pt x="2389" y="6531"/>
                    <a:pt x="2679" y="6627"/>
                    <a:pt x="3017" y="6627"/>
                  </a:cubicBezTo>
                  <a:cubicBezTo>
                    <a:pt x="4173" y="6627"/>
                    <a:pt x="5887" y="5490"/>
                    <a:pt x="6505" y="4591"/>
                  </a:cubicBezTo>
                  <a:cubicBezTo>
                    <a:pt x="7323" y="3412"/>
                    <a:pt x="7095" y="1110"/>
                    <a:pt x="5858" y="274"/>
                  </a:cubicBezTo>
                  <a:cubicBezTo>
                    <a:pt x="5571" y="84"/>
                    <a:pt x="5256" y="0"/>
                    <a:pt x="492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3" name="Google Shape;8083;p26"/>
            <p:cNvSpPr/>
            <p:nvPr/>
          </p:nvSpPr>
          <p:spPr>
            <a:xfrm>
              <a:off x="561733" y="649574"/>
              <a:ext cx="103517" cy="105016"/>
            </a:xfrm>
            <a:custGeom>
              <a:avLst/>
              <a:gdLst/>
              <a:ahLst/>
              <a:cxnLst/>
              <a:rect l="l" t="t" r="r" b="b"/>
              <a:pathLst>
                <a:path w="3868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89" y="439"/>
                    <a:pt x="495" y="1694"/>
                    <a:pt x="248" y="2303"/>
                  </a:cubicBezTo>
                  <a:cubicBezTo>
                    <a:pt x="1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3" y="3924"/>
                  </a:cubicBezTo>
                  <a:cubicBezTo>
                    <a:pt x="2391" y="3924"/>
                    <a:pt x="3643" y="1650"/>
                    <a:pt x="3748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4" name="Google Shape;8084;p26"/>
            <p:cNvSpPr/>
            <p:nvPr/>
          </p:nvSpPr>
          <p:spPr>
            <a:xfrm>
              <a:off x="297527" y="0"/>
              <a:ext cx="1070045" cy="1045102"/>
            </a:xfrm>
            <a:custGeom>
              <a:avLst/>
              <a:gdLst/>
              <a:ahLst/>
              <a:cxnLst/>
              <a:rect l="l" t="t" r="r" b="b"/>
              <a:pathLst>
                <a:path w="39983" h="39051" extrusionOk="0">
                  <a:moveTo>
                    <a:pt x="19918" y="0"/>
                  </a:moveTo>
                  <a:cubicBezTo>
                    <a:pt x="15810" y="0"/>
                    <a:pt x="11360" y="2356"/>
                    <a:pt x="8408" y="4472"/>
                  </a:cubicBezTo>
                  <a:cubicBezTo>
                    <a:pt x="1865" y="9151"/>
                    <a:pt x="1941" y="14648"/>
                    <a:pt x="1542" y="15846"/>
                  </a:cubicBezTo>
                  <a:cubicBezTo>
                    <a:pt x="1142" y="16987"/>
                    <a:pt x="1" y="21305"/>
                    <a:pt x="495" y="25071"/>
                  </a:cubicBezTo>
                  <a:cubicBezTo>
                    <a:pt x="1028" y="28818"/>
                    <a:pt x="3729" y="32052"/>
                    <a:pt x="6164" y="33288"/>
                  </a:cubicBezTo>
                  <a:cubicBezTo>
                    <a:pt x="8598" y="34524"/>
                    <a:pt x="10196" y="36636"/>
                    <a:pt x="12402" y="37720"/>
                  </a:cubicBezTo>
                  <a:cubicBezTo>
                    <a:pt x="13826" y="38409"/>
                    <a:pt x="17962" y="39051"/>
                    <a:pt x="21050" y="39051"/>
                  </a:cubicBezTo>
                  <a:cubicBezTo>
                    <a:pt x="21882" y="39051"/>
                    <a:pt x="22638" y="39004"/>
                    <a:pt x="23244" y="38899"/>
                  </a:cubicBezTo>
                  <a:cubicBezTo>
                    <a:pt x="26097" y="38405"/>
                    <a:pt x="27410" y="35552"/>
                    <a:pt x="28247" y="35152"/>
                  </a:cubicBezTo>
                  <a:cubicBezTo>
                    <a:pt x="29046" y="34734"/>
                    <a:pt x="31899" y="34239"/>
                    <a:pt x="34752" y="32109"/>
                  </a:cubicBezTo>
                  <a:cubicBezTo>
                    <a:pt x="37586" y="29959"/>
                    <a:pt x="39697" y="23968"/>
                    <a:pt x="39850" y="21381"/>
                  </a:cubicBezTo>
                  <a:cubicBezTo>
                    <a:pt x="39983" y="18794"/>
                    <a:pt x="37966" y="16245"/>
                    <a:pt x="37871" y="14229"/>
                  </a:cubicBezTo>
                  <a:cubicBezTo>
                    <a:pt x="37776" y="12194"/>
                    <a:pt x="35665" y="8276"/>
                    <a:pt x="33097" y="5670"/>
                  </a:cubicBezTo>
                  <a:cubicBezTo>
                    <a:pt x="30529" y="3064"/>
                    <a:pt x="27847" y="3140"/>
                    <a:pt x="26668" y="2569"/>
                  </a:cubicBezTo>
                  <a:cubicBezTo>
                    <a:pt x="25489" y="1999"/>
                    <a:pt x="26421" y="1143"/>
                    <a:pt x="21856" y="192"/>
                  </a:cubicBezTo>
                  <a:cubicBezTo>
                    <a:pt x="21224" y="61"/>
                    <a:pt x="20575" y="0"/>
                    <a:pt x="19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33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8085;p26"/>
            <p:cNvSpPr/>
            <p:nvPr/>
          </p:nvSpPr>
          <p:spPr>
            <a:xfrm>
              <a:off x="344871" y="56792"/>
              <a:ext cx="863894" cy="792170"/>
            </a:xfrm>
            <a:custGeom>
              <a:avLst/>
              <a:gdLst/>
              <a:ahLst/>
              <a:cxnLst/>
              <a:rect l="l" t="t" r="r" b="b"/>
              <a:pathLst>
                <a:path w="32280" h="29600" extrusionOk="0">
                  <a:moveTo>
                    <a:pt x="16759" y="0"/>
                  </a:moveTo>
                  <a:cubicBezTo>
                    <a:pt x="16164" y="0"/>
                    <a:pt x="15573" y="66"/>
                    <a:pt x="15008" y="219"/>
                  </a:cubicBezTo>
                  <a:cubicBezTo>
                    <a:pt x="11718" y="1113"/>
                    <a:pt x="6791" y="4137"/>
                    <a:pt x="4908" y="5792"/>
                  </a:cubicBezTo>
                  <a:cubicBezTo>
                    <a:pt x="3006" y="7409"/>
                    <a:pt x="2416" y="10719"/>
                    <a:pt x="1865" y="12069"/>
                  </a:cubicBezTo>
                  <a:cubicBezTo>
                    <a:pt x="1313" y="13439"/>
                    <a:pt x="705" y="16539"/>
                    <a:pt x="343" y="18974"/>
                  </a:cubicBezTo>
                  <a:cubicBezTo>
                    <a:pt x="1" y="21389"/>
                    <a:pt x="1009" y="25764"/>
                    <a:pt x="3691" y="28180"/>
                  </a:cubicBezTo>
                  <a:cubicBezTo>
                    <a:pt x="4932" y="29281"/>
                    <a:pt x="6675" y="29599"/>
                    <a:pt x="8398" y="29599"/>
                  </a:cubicBezTo>
                  <a:cubicBezTo>
                    <a:pt x="10425" y="29599"/>
                    <a:pt x="12423" y="29159"/>
                    <a:pt x="13544" y="29036"/>
                  </a:cubicBezTo>
                  <a:cubicBezTo>
                    <a:pt x="15617" y="28788"/>
                    <a:pt x="18318" y="25174"/>
                    <a:pt x="20410" y="23900"/>
                  </a:cubicBezTo>
                  <a:cubicBezTo>
                    <a:pt x="22502" y="22588"/>
                    <a:pt x="23244" y="19525"/>
                    <a:pt x="25146" y="18707"/>
                  </a:cubicBezTo>
                  <a:cubicBezTo>
                    <a:pt x="27048" y="17909"/>
                    <a:pt x="30796" y="14732"/>
                    <a:pt x="31537" y="12716"/>
                  </a:cubicBezTo>
                  <a:cubicBezTo>
                    <a:pt x="32279" y="10700"/>
                    <a:pt x="29350" y="5298"/>
                    <a:pt x="28399" y="3985"/>
                  </a:cubicBezTo>
                  <a:cubicBezTo>
                    <a:pt x="27448" y="2692"/>
                    <a:pt x="24024" y="2806"/>
                    <a:pt x="22807" y="1893"/>
                  </a:cubicBezTo>
                  <a:cubicBezTo>
                    <a:pt x="21838" y="1170"/>
                    <a:pt x="19266" y="0"/>
                    <a:pt x="1675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26"/>
            <p:cNvSpPr/>
            <p:nvPr/>
          </p:nvSpPr>
          <p:spPr>
            <a:xfrm>
              <a:off x="1005119" y="528121"/>
              <a:ext cx="253039" cy="242977"/>
            </a:xfrm>
            <a:custGeom>
              <a:avLst/>
              <a:gdLst/>
              <a:ahLst/>
              <a:cxnLst/>
              <a:rect l="l" t="t" r="r" b="b"/>
              <a:pathLst>
                <a:path w="9455" h="9079" extrusionOk="0">
                  <a:moveTo>
                    <a:pt x="7184" y="1"/>
                  </a:moveTo>
                  <a:cubicBezTo>
                    <a:pt x="6290" y="1"/>
                    <a:pt x="5099" y="596"/>
                    <a:pt x="3748" y="1344"/>
                  </a:cubicBezTo>
                  <a:cubicBezTo>
                    <a:pt x="1846" y="2390"/>
                    <a:pt x="362" y="4254"/>
                    <a:pt x="191" y="5928"/>
                  </a:cubicBezTo>
                  <a:cubicBezTo>
                    <a:pt x="1" y="7583"/>
                    <a:pt x="1313" y="8857"/>
                    <a:pt x="3444" y="9066"/>
                  </a:cubicBezTo>
                  <a:cubicBezTo>
                    <a:pt x="3530" y="9075"/>
                    <a:pt x="3617" y="9079"/>
                    <a:pt x="3703" y="9079"/>
                  </a:cubicBezTo>
                  <a:cubicBezTo>
                    <a:pt x="5745" y="9079"/>
                    <a:pt x="7535" y="6764"/>
                    <a:pt x="8484" y="5395"/>
                  </a:cubicBezTo>
                  <a:cubicBezTo>
                    <a:pt x="9454" y="3969"/>
                    <a:pt x="9207" y="1971"/>
                    <a:pt x="8408" y="678"/>
                  </a:cubicBezTo>
                  <a:cubicBezTo>
                    <a:pt x="8116" y="198"/>
                    <a:pt x="7699" y="1"/>
                    <a:pt x="7184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7" name="Google Shape;8087;p26"/>
            <p:cNvSpPr/>
            <p:nvPr/>
          </p:nvSpPr>
          <p:spPr>
            <a:xfrm>
              <a:off x="461451" y="237257"/>
              <a:ext cx="905616" cy="807344"/>
            </a:xfrm>
            <a:custGeom>
              <a:avLst/>
              <a:gdLst/>
              <a:ahLst/>
              <a:cxnLst/>
              <a:rect l="l" t="t" r="r" b="b"/>
              <a:pathLst>
                <a:path w="33839" h="30167" extrusionOk="0">
                  <a:moveTo>
                    <a:pt x="29483" y="0"/>
                  </a:moveTo>
                  <a:lnTo>
                    <a:pt x="29483" y="0"/>
                  </a:lnTo>
                  <a:cubicBezTo>
                    <a:pt x="30586" y="4280"/>
                    <a:pt x="30053" y="6410"/>
                    <a:pt x="30624" y="8845"/>
                  </a:cubicBezTo>
                  <a:cubicBezTo>
                    <a:pt x="31195" y="11318"/>
                    <a:pt x="32336" y="12611"/>
                    <a:pt x="30966" y="16168"/>
                  </a:cubicBezTo>
                  <a:cubicBezTo>
                    <a:pt x="29578" y="19744"/>
                    <a:pt x="27124" y="22711"/>
                    <a:pt x="25089" y="23282"/>
                  </a:cubicBezTo>
                  <a:cubicBezTo>
                    <a:pt x="23035" y="23852"/>
                    <a:pt x="21380" y="24670"/>
                    <a:pt x="19706" y="26534"/>
                  </a:cubicBezTo>
                  <a:cubicBezTo>
                    <a:pt x="18294" y="28141"/>
                    <a:pt x="16355" y="28945"/>
                    <a:pt x="14304" y="28945"/>
                  </a:cubicBezTo>
                  <a:cubicBezTo>
                    <a:pt x="13951" y="28945"/>
                    <a:pt x="13596" y="28921"/>
                    <a:pt x="13239" y="28874"/>
                  </a:cubicBezTo>
                  <a:cubicBezTo>
                    <a:pt x="10823" y="28532"/>
                    <a:pt x="7171" y="27961"/>
                    <a:pt x="5992" y="26991"/>
                  </a:cubicBezTo>
                  <a:cubicBezTo>
                    <a:pt x="4832" y="26040"/>
                    <a:pt x="2911" y="25336"/>
                    <a:pt x="1" y="24404"/>
                  </a:cubicBezTo>
                  <a:lnTo>
                    <a:pt x="1" y="24404"/>
                  </a:lnTo>
                  <a:cubicBezTo>
                    <a:pt x="2454" y="25640"/>
                    <a:pt x="4052" y="27752"/>
                    <a:pt x="6258" y="28817"/>
                  </a:cubicBezTo>
                  <a:cubicBezTo>
                    <a:pt x="7682" y="29521"/>
                    <a:pt x="11823" y="30167"/>
                    <a:pt x="14910" y="30167"/>
                  </a:cubicBezTo>
                  <a:cubicBezTo>
                    <a:pt x="15741" y="30167"/>
                    <a:pt x="16495" y="30120"/>
                    <a:pt x="17100" y="30015"/>
                  </a:cubicBezTo>
                  <a:cubicBezTo>
                    <a:pt x="19953" y="29521"/>
                    <a:pt x="21266" y="26667"/>
                    <a:pt x="22084" y="26249"/>
                  </a:cubicBezTo>
                  <a:cubicBezTo>
                    <a:pt x="22902" y="25850"/>
                    <a:pt x="25755" y="25355"/>
                    <a:pt x="28608" y="23206"/>
                  </a:cubicBezTo>
                  <a:cubicBezTo>
                    <a:pt x="31442" y="21075"/>
                    <a:pt x="33553" y="15084"/>
                    <a:pt x="33686" y="12497"/>
                  </a:cubicBezTo>
                  <a:cubicBezTo>
                    <a:pt x="33839" y="9891"/>
                    <a:pt x="31822" y="7361"/>
                    <a:pt x="31727" y="5326"/>
                  </a:cubicBezTo>
                  <a:cubicBezTo>
                    <a:pt x="31670" y="4052"/>
                    <a:pt x="30776" y="1998"/>
                    <a:pt x="29483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8" name="Google Shape;8088;p26"/>
            <p:cNvSpPr/>
            <p:nvPr/>
          </p:nvSpPr>
          <p:spPr>
            <a:xfrm>
              <a:off x="730743" y="360422"/>
              <a:ext cx="106675" cy="75818"/>
            </a:xfrm>
            <a:custGeom>
              <a:avLst/>
              <a:gdLst/>
              <a:ahLst/>
              <a:cxnLst/>
              <a:rect l="l" t="t" r="r" b="b"/>
              <a:pathLst>
                <a:path w="3986" h="2833" extrusionOk="0">
                  <a:moveTo>
                    <a:pt x="1654" y="0"/>
                  </a:moveTo>
                  <a:cubicBezTo>
                    <a:pt x="1457" y="0"/>
                    <a:pt x="1269" y="41"/>
                    <a:pt x="1104" y="135"/>
                  </a:cubicBezTo>
                  <a:cubicBezTo>
                    <a:pt x="1" y="781"/>
                    <a:pt x="647" y="2075"/>
                    <a:pt x="1161" y="2626"/>
                  </a:cubicBezTo>
                  <a:cubicBezTo>
                    <a:pt x="1300" y="2770"/>
                    <a:pt x="1460" y="2833"/>
                    <a:pt x="1634" y="2833"/>
                  </a:cubicBezTo>
                  <a:cubicBezTo>
                    <a:pt x="2128" y="2833"/>
                    <a:pt x="2739" y="2333"/>
                    <a:pt x="3329" y="1770"/>
                  </a:cubicBezTo>
                  <a:cubicBezTo>
                    <a:pt x="3986" y="1162"/>
                    <a:pt x="2701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9" name="Google Shape;8089;p26"/>
            <p:cNvSpPr/>
            <p:nvPr/>
          </p:nvSpPr>
          <p:spPr>
            <a:xfrm>
              <a:off x="784697" y="599473"/>
              <a:ext cx="88611" cy="66532"/>
            </a:xfrm>
            <a:custGeom>
              <a:avLst/>
              <a:gdLst/>
              <a:ahLst/>
              <a:cxnLst/>
              <a:rect l="l" t="t" r="r" b="b"/>
              <a:pathLst>
                <a:path w="3311" h="2486" extrusionOk="0">
                  <a:moveTo>
                    <a:pt x="1284" y="1"/>
                  </a:moveTo>
                  <a:cubicBezTo>
                    <a:pt x="1170" y="1"/>
                    <a:pt x="1058" y="15"/>
                    <a:pt x="952" y="47"/>
                  </a:cubicBezTo>
                  <a:cubicBezTo>
                    <a:pt x="1" y="332"/>
                    <a:pt x="457" y="1664"/>
                    <a:pt x="952" y="2254"/>
                  </a:cubicBezTo>
                  <a:cubicBezTo>
                    <a:pt x="1086" y="2417"/>
                    <a:pt x="1245" y="2485"/>
                    <a:pt x="1417" y="2485"/>
                  </a:cubicBezTo>
                  <a:cubicBezTo>
                    <a:pt x="1904" y="2485"/>
                    <a:pt x="2488" y="1938"/>
                    <a:pt x="2854" y="1474"/>
                  </a:cubicBezTo>
                  <a:cubicBezTo>
                    <a:pt x="3310" y="933"/>
                    <a:pt x="2204" y="1"/>
                    <a:pt x="1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26"/>
            <p:cNvSpPr/>
            <p:nvPr/>
          </p:nvSpPr>
          <p:spPr>
            <a:xfrm>
              <a:off x="424812" y="561843"/>
              <a:ext cx="62357" cy="36584"/>
            </a:xfrm>
            <a:custGeom>
              <a:avLst/>
              <a:gdLst/>
              <a:ahLst/>
              <a:cxnLst/>
              <a:rect l="l" t="t" r="r" b="b"/>
              <a:pathLst>
                <a:path w="2330" h="1367" extrusionOk="0">
                  <a:moveTo>
                    <a:pt x="1124" y="0"/>
                  </a:moveTo>
                  <a:cubicBezTo>
                    <a:pt x="1027" y="0"/>
                    <a:pt x="929" y="26"/>
                    <a:pt x="837" y="84"/>
                  </a:cubicBezTo>
                  <a:cubicBezTo>
                    <a:pt x="0" y="582"/>
                    <a:pt x="470" y="1367"/>
                    <a:pt x="1164" y="1367"/>
                  </a:cubicBezTo>
                  <a:cubicBezTo>
                    <a:pt x="1291" y="1367"/>
                    <a:pt x="1425" y="1341"/>
                    <a:pt x="1560" y="1282"/>
                  </a:cubicBezTo>
                  <a:cubicBezTo>
                    <a:pt x="2330" y="987"/>
                    <a:pt x="1731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26"/>
            <p:cNvSpPr/>
            <p:nvPr/>
          </p:nvSpPr>
          <p:spPr>
            <a:xfrm>
              <a:off x="592002" y="197808"/>
              <a:ext cx="72981" cy="31526"/>
            </a:xfrm>
            <a:custGeom>
              <a:avLst/>
              <a:gdLst/>
              <a:ahLst/>
              <a:cxnLst/>
              <a:rect l="l" t="t" r="r" b="b"/>
              <a:pathLst>
                <a:path w="2727" h="1178" extrusionOk="0">
                  <a:moveTo>
                    <a:pt x="1214" y="0"/>
                  </a:moveTo>
                  <a:cubicBezTo>
                    <a:pt x="1036" y="0"/>
                    <a:pt x="857" y="42"/>
                    <a:pt x="696" y="143"/>
                  </a:cubicBezTo>
                  <a:cubicBezTo>
                    <a:pt x="0" y="591"/>
                    <a:pt x="674" y="1177"/>
                    <a:pt x="1440" y="1177"/>
                  </a:cubicBezTo>
                  <a:cubicBezTo>
                    <a:pt x="1617" y="1177"/>
                    <a:pt x="1799" y="1146"/>
                    <a:pt x="1970" y="1075"/>
                  </a:cubicBezTo>
                  <a:cubicBezTo>
                    <a:pt x="2726" y="782"/>
                    <a:pt x="1980" y="0"/>
                    <a:pt x="1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8092;p26"/>
            <p:cNvSpPr/>
            <p:nvPr/>
          </p:nvSpPr>
          <p:spPr>
            <a:xfrm>
              <a:off x="1011248" y="210039"/>
              <a:ext cx="87326" cy="58851"/>
            </a:xfrm>
            <a:custGeom>
              <a:avLst/>
              <a:gdLst/>
              <a:ahLst/>
              <a:cxnLst/>
              <a:rect l="l" t="t" r="r" b="b"/>
              <a:pathLst>
                <a:path w="3263" h="2199" extrusionOk="0">
                  <a:moveTo>
                    <a:pt x="1737" y="1"/>
                  </a:moveTo>
                  <a:cubicBezTo>
                    <a:pt x="1312" y="1"/>
                    <a:pt x="928" y="106"/>
                    <a:pt x="799" y="314"/>
                  </a:cubicBezTo>
                  <a:cubicBezTo>
                    <a:pt x="0" y="1474"/>
                    <a:pt x="856" y="1493"/>
                    <a:pt x="1427" y="2025"/>
                  </a:cubicBezTo>
                  <a:cubicBezTo>
                    <a:pt x="1555" y="2145"/>
                    <a:pt x="1715" y="2198"/>
                    <a:pt x="1886" y="2198"/>
                  </a:cubicBezTo>
                  <a:cubicBezTo>
                    <a:pt x="2452" y="2198"/>
                    <a:pt x="3142" y="1614"/>
                    <a:pt x="3215" y="884"/>
                  </a:cubicBezTo>
                  <a:cubicBezTo>
                    <a:pt x="3262" y="291"/>
                    <a:pt x="2443" y="1"/>
                    <a:pt x="1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26"/>
            <p:cNvSpPr/>
            <p:nvPr/>
          </p:nvSpPr>
          <p:spPr>
            <a:xfrm>
              <a:off x="1095846" y="634425"/>
              <a:ext cx="67656" cy="40813"/>
            </a:xfrm>
            <a:custGeom>
              <a:avLst/>
              <a:gdLst/>
              <a:ahLst/>
              <a:cxnLst/>
              <a:rect l="l" t="t" r="r" b="b"/>
              <a:pathLst>
                <a:path w="2528" h="1525" extrusionOk="0">
                  <a:moveTo>
                    <a:pt x="800" y="1"/>
                  </a:moveTo>
                  <a:cubicBezTo>
                    <a:pt x="481" y="1"/>
                    <a:pt x="220" y="97"/>
                    <a:pt x="168" y="320"/>
                  </a:cubicBezTo>
                  <a:cubicBezTo>
                    <a:pt x="1" y="1000"/>
                    <a:pt x="726" y="1525"/>
                    <a:pt x="1374" y="1525"/>
                  </a:cubicBezTo>
                  <a:cubicBezTo>
                    <a:pt x="1685" y="1525"/>
                    <a:pt x="1979" y="1403"/>
                    <a:pt x="2146" y="1119"/>
                  </a:cubicBezTo>
                  <a:cubicBezTo>
                    <a:pt x="2528" y="487"/>
                    <a:pt x="1516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26"/>
            <p:cNvSpPr/>
            <p:nvPr/>
          </p:nvSpPr>
          <p:spPr>
            <a:xfrm>
              <a:off x="682114" y="883378"/>
              <a:ext cx="58851" cy="31312"/>
            </a:xfrm>
            <a:custGeom>
              <a:avLst/>
              <a:gdLst/>
              <a:ahLst/>
              <a:cxnLst/>
              <a:rect l="l" t="t" r="r" b="b"/>
              <a:pathLst>
                <a:path w="2199" h="1170" extrusionOk="0">
                  <a:moveTo>
                    <a:pt x="517" y="0"/>
                  </a:moveTo>
                  <a:cubicBezTo>
                    <a:pt x="293" y="0"/>
                    <a:pt x="126" y="55"/>
                    <a:pt x="106" y="186"/>
                  </a:cubicBezTo>
                  <a:cubicBezTo>
                    <a:pt x="0" y="866"/>
                    <a:pt x="393" y="1170"/>
                    <a:pt x="861" y="1170"/>
                  </a:cubicBezTo>
                  <a:cubicBezTo>
                    <a:pt x="1153" y="1170"/>
                    <a:pt x="1474" y="1052"/>
                    <a:pt x="1722" y="833"/>
                  </a:cubicBezTo>
                  <a:cubicBezTo>
                    <a:pt x="2198" y="427"/>
                    <a:pt x="1140" y="0"/>
                    <a:pt x="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26"/>
            <p:cNvSpPr/>
            <p:nvPr/>
          </p:nvSpPr>
          <p:spPr>
            <a:xfrm>
              <a:off x="746533" y="131167"/>
              <a:ext cx="139888" cy="65809"/>
            </a:xfrm>
            <a:custGeom>
              <a:avLst/>
              <a:gdLst/>
              <a:ahLst/>
              <a:cxnLst/>
              <a:rect l="l" t="t" r="r" b="b"/>
              <a:pathLst>
                <a:path w="5227" h="2459" extrusionOk="0">
                  <a:moveTo>
                    <a:pt x="2796" y="0"/>
                  </a:moveTo>
                  <a:cubicBezTo>
                    <a:pt x="2323" y="0"/>
                    <a:pt x="1860" y="79"/>
                    <a:pt x="1503" y="236"/>
                  </a:cubicBezTo>
                  <a:cubicBezTo>
                    <a:pt x="0" y="902"/>
                    <a:pt x="1332" y="2100"/>
                    <a:pt x="2283" y="2386"/>
                  </a:cubicBezTo>
                  <a:cubicBezTo>
                    <a:pt x="2448" y="2435"/>
                    <a:pt x="2646" y="2459"/>
                    <a:pt x="2859" y="2459"/>
                  </a:cubicBezTo>
                  <a:cubicBezTo>
                    <a:pt x="3872" y="2459"/>
                    <a:pt x="5226" y="1922"/>
                    <a:pt x="5022" y="1073"/>
                  </a:cubicBezTo>
                  <a:cubicBezTo>
                    <a:pt x="4866" y="360"/>
                    <a:pt x="3809" y="0"/>
                    <a:pt x="279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26"/>
            <p:cNvSpPr/>
            <p:nvPr/>
          </p:nvSpPr>
          <p:spPr>
            <a:xfrm>
              <a:off x="678260" y="94100"/>
              <a:ext cx="251032" cy="155490"/>
            </a:xfrm>
            <a:custGeom>
              <a:avLst/>
              <a:gdLst/>
              <a:ahLst/>
              <a:cxnLst/>
              <a:rect l="l" t="t" r="r" b="b"/>
              <a:pathLst>
                <a:path w="9380" h="5810" extrusionOk="0">
                  <a:moveTo>
                    <a:pt x="4525" y="0"/>
                  </a:moveTo>
                  <a:cubicBezTo>
                    <a:pt x="3720" y="0"/>
                    <a:pt x="2981" y="235"/>
                    <a:pt x="2513" y="784"/>
                  </a:cubicBezTo>
                  <a:cubicBezTo>
                    <a:pt x="1" y="3746"/>
                    <a:pt x="4177" y="5809"/>
                    <a:pt x="5951" y="5809"/>
                  </a:cubicBezTo>
                  <a:cubicBezTo>
                    <a:pt x="6057" y="5809"/>
                    <a:pt x="6154" y="5802"/>
                    <a:pt x="6241" y="5787"/>
                  </a:cubicBezTo>
                  <a:cubicBezTo>
                    <a:pt x="7782" y="5502"/>
                    <a:pt x="9380" y="3504"/>
                    <a:pt x="8334" y="1830"/>
                  </a:cubicBezTo>
                  <a:cubicBezTo>
                    <a:pt x="7648" y="766"/>
                    <a:pt x="5978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26"/>
            <p:cNvSpPr/>
            <p:nvPr/>
          </p:nvSpPr>
          <p:spPr>
            <a:xfrm>
              <a:off x="738879" y="123031"/>
              <a:ext cx="138951" cy="65300"/>
            </a:xfrm>
            <a:custGeom>
              <a:avLst/>
              <a:gdLst/>
              <a:ahLst/>
              <a:cxnLst/>
              <a:rect l="l" t="t" r="r" b="b"/>
              <a:pathLst>
                <a:path w="5192" h="2440" extrusionOk="0">
                  <a:moveTo>
                    <a:pt x="2774" y="0"/>
                  </a:moveTo>
                  <a:cubicBezTo>
                    <a:pt x="2303" y="0"/>
                    <a:pt x="1842" y="79"/>
                    <a:pt x="1485" y="236"/>
                  </a:cubicBezTo>
                  <a:cubicBezTo>
                    <a:pt x="1" y="902"/>
                    <a:pt x="1313" y="2081"/>
                    <a:pt x="2264" y="2366"/>
                  </a:cubicBezTo>
                  <a:cubicBezTo>
                    <a:pt x="2430" y="2416"/>
                    <a:pt x="2628" y="2440"/>
                    <a:pt x="2840" y="2440"/>
                  </a:cubicBezTo>
                  <a:cubicBezTo>
                    <a:pt x="3849" y="2440"/>
                    <a:pt x="5192" y="1905"/>
                    <a:pt x="5003" y="1073"/>
                  </a:cubicBezTo>
                  <a:cubicBezTo>
                    <a:pt x="4835" y="360"/>
                    <a:pt x="3782" y="0"/>
                    <a:pt x="2774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26"/>
            <p:cNvSpPr/>
            <p:nvPr/>
          </p:nvSpPr>
          <p:spPr>
            <a:xfrm>
              <a:off x="501676" y="362617"/>
              <a:ext cx="113018" cy="74534"/>
            </a:xfrm>
            <a:custGeom>
              <a:avLst/>
              <a:gdLst/>
              <a:ahLst/>
              <a:cxnLst/>
              <a:rect l="l" t="t" r="r" b="b"/>
              <a:pathLst>
                <a:path w="4223" h="2785" extrusionOk="0">
                  <a:moveTo>
                    <a:pt x="2984" y="1"/>
                  </a:moveTo>
                  <a:cubicBezTo>
                    <a:pt x="2339" y="1"/>
                    <a:pt x="1543" y="220"/>
                    <a:pt x="1046" y="414"/>
                  </a:cubicBezTo>
                  <a:cubicBezTo>
                    <a:pt x="114" y="775"/>
                    <a:pt x="0" y="1955"/>
                    <a:pt x="590" y="2639"/>
                  </a:cubicBezTo>
                  <a:cubicBezTo>
                    <a:pt x="677" y="2740"/>
                    <a:pt x="815" y="2785"/>
                    <a:pt x="986" y="2785"/>
                  </a:cubicBezTo>
                  <a:cubicBezTo>
                    <a:pt x="2008" y="2785"/>
                    <a:pt x="4223" y="1191"/>
                    <a:pt x="3995" y="490"/>
                  </a:cubicBezTo>
                  <a:cubicBezTo>
                    <a:pt x="3879" y="128"/>
                    <a:pt x="3476" y="1"/>
                    <a:pt x="298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26"/>
            <p:cNvSpPr/>
            <p:nvPr/>
          </p:nvSpPr>
          <p:spPr>
            <a:xfrm>
              <a:off x="465385" y="333846"/>
              <a:ext cx="199193" cy="145080"/>
            </a:xfrm>
            <a:custGeom>
              <a:avLst/>
              <a:gdLst/>
              <a:ahLst/>
              <a:cxnLst/>
              <a:rect l="l" t="t" r="r" b="b"/>
              <a:pathLst>
                <a:path w="7443" h="5421" extrusionOk="0">
                  <a:moveTo>
                    <a:pt x="3612" y="1"/>
                  </a:moveTo>
                  <a:cubicBezTo>
                    <a:pt x="1352" y="1"/>
                    <a:pt x="1" y="2375"/>
                    <a:pt x="234" y="3657"/>
                  </a:cubicBezTo>
                  <a:cubicBezTo>
                    <a:pt x="474" y="4806"/>
                    <a:pt x="1926" y="5420"/>
                    <a:pt x="3230" y="5420"/>
                  </a:cubicBezTo>
                  <a:cubicBezTo>
                    <a:pt x="3782" y="5420"/>
                    <a:pt x="4308" y="5310"/>
                    <a:pt x="4704" y="5084"/>
                  </a:cubicBezTo>
                  <a:cubicBezTo>
                    <a:pt x="6016" y="4323"/>
                    <a:pt x="7443" y="1755"/>
                    <a:pt x="5921" y="766"/>
                  </a:cubicBezTo>
                  <a:cubicBezTo>
                    <a:pt x="5079" y="223"/>
                    <a:pt x="4303" y="1"/>
                    <a:pt x="3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26"/>
            <p:cNvSpPr/>
            <p:nvPr/>
          </p:nvSpPr>
          <p:spPr>
            <a:xfrm>
              <a:off x="493514" y="354400"/>
              <a:ext cx="113072" cy="74293"/>
            </a:xfrm>
            <a:custGeom>
              <a:avLst/>
              <a:gdLst/>
              <a:ahLst/>
              <a:cxnLst/>
              <a:rect l="l" t="t" r="r" b="b"/>
              <a:pathLst>
                <a:path w="4225" h="2776" extrusionOk="0">
                  <a:moveTo>
                    <a:pt x="3001" y="0"/>
                  </a:moveTo>
                  <a:cubicBezTo>
                    <a:pt x="2353" y="0"/>
                    <a:pt x="1548" y="221"/>
                    <a:pt x="1047" y="417"/>
                  </a:cubicBezTo>
                  <a:cubicBezTo>
                    <a:pt x="115" y="759"/>
                    <a:pt x="1" y="1957"/>
                    <a:pt x="591" y="2642"/>
                  </a:cubicBezTo>
                  <a:cubicBezTo>
                    <a:pt x="672" y="2734"/>
                    <a:pt x="802" y="2776"/>
                    <a:pt x="965" y="2776"/>
                  </a:cubicBezTo>
                  <a:cubicBezTo>
                    <a:pt x="1971" y="2776"/>
                    <a:pt x="4225" y="1194"/>
                    <a:pt x="3995" y="474"/>
                  </a:cubicBezTo>
                  <a:cubicBezTo>
                    <a:pt x="3881" y="124"/>
                    <a:pt x="3485" y="0"/>
                    <a:pt x="30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26"/>
            <p:cNvSpPr/>
            <p:nvPr/>
          </p:nvSpPr>
          <p:spPr>
            <a:xfrm>
              <a:off x="1050938" y="395134"/>
              <a:ext cx="104320" cy="87032"/>
            </a:xfrm>
            <a:custGeom>
              <a:avLst/>
              <a:gdLst/>
              <a:ahLst/>
              <a:cxnLst/>
              <a:rect l="l" t="t" r="r" b="b"/>
              <a:pathLst>
                <a:path w="3898" h="3252" extrusionOk="0">
                  <a:moveTo>
                    <a:pt x="2634" y="0"/>
                  </a:moveTo>
                  <a:cubicBezTo>
                    <a:pt x="2113" y="0"/>
                    <a:pt x="1522" y="109"/>
                    <a:pt x="1066" y="264"/>
                  </a:cubicBezTo>
                  <a:cubicBezTo>
                    <a:pt x="1" y="625"/>
                    <a:pt x="1" y="2356"/>
                    <a:pt x="743" y="3098"/>
                  </a:cubicBezTo>
                  <a:cubicBezTo>
                    <a:pt x="848" y="3204"/>
                    <a:pt x="985" y="3251"/>
                    <a:pt x="1141" y="3251"/>
                  </a:cubicBezTo>
                  <a:cubicBezTo>
                    <a:pt x="2081" y="3251"/>
                    <a:pt x="3745" y="1555"/>
                    <a:pt x="3843" y="740"/>
                  </a:cubicBezTo>
                  <a:cubicBezTo>
                    <a:pt x="3897" y="196"/>
                    <a:pt x="3329" y="0"/>
                    <a:pt x="263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26"/>
            <p:cNvSpPr/>
            <p:nvPr/>
          </p:nvSpPr>
          <p:spPr>
            <a:xfrm>
              <a:off x="1013790" y="363313"/>
              <a:ext cx="180727" cy="169487"/>
            </a:xfrm>
            <a:custGeom>
              <a:avLst/>
              <a:gdLst/>
              <a:ahLst/>
              <a:cxnLst/>
              <a:rect l="l" t="t" r="r" b="b"/>
              <a:pathLst>
                <a:path w="6753" h="6333" extrusionOk="0">
                  <a:moveTo>
                    <a:pt x="3201" y="1"/>
                  </a:moveTo>
                  <a:cubicBezTo>
                    <a:pt x="2427" y="1"/>
                    <a:pt x="1705" y="193"/>
                    <a:pt x="1294" y="597"/>
                  </a:cubicBezTo>
                  <a:cubicBezTo>
                    <a:pt x="38" y="1833"/>
                    <a:pt x="0" y="2899"/>
                    <a:pt x="457" y="4135"/>
                  </a:cubicBezTo>
                  <a:cubicBezTo>
                    <a:pt x="864" y="5272"/>
                    <a:pt x="2739" y="6333"/>
                    <a:pt x="4057" y="6333"/>
                  </a:cubicBezTo>
                  <a:cubicBezTo>
                    <a:pt x="4217" y="6333"/>
                    <a:pt x="4368" y="6317"/>
                    <a:pt x="4508" y="6284"/>
                  </a:cubicBezTo>
                  <a:cubicBezTo>
                    <a:pt x="5783" y="5999"/>
                    <a:pt x="6753" y="3412"/>
                    <a:pt x="6353" y="1700"/>
                  </a:cubicBezTo>
                  <a:cubicBezTo>
                    <a:pt x="6110" y="605"/>
                    <a:pt x="4575" y="1"/>
                    <a:pt x="3201" y="1"/>
                  </a:cubicBezTo>
                  <a:close/>
                </a:path>
              </a:pathLst>
            </a:custGeom>
            <a:solidFill>
              <a:srgbClr val="6B3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26"/>
            <p:cNvSpPr/>
            <p:nvPr/>
          </p:nvSpPr>
          <p:spPr>
            <a:xfrm>
              <a:off x="1042802" y="386971"/>
              <a:ext cx="104293" cy="86871"/>
            </a:xfrm>
            <a:custGeom>
              <a:avLst/>
              <a:gdLst/>
              <a:ahLst/>
              <a:cxnLst/>
              <a:rect l="l" t="t" r="r" b="b"/>
              <a:pathLst>
                <a:path w="3897" h="3246" extrusionOk="0">
                  <a:moveTo>
                    <a:pt x="2633" y="1"/>
                  </a:moveTo>
                  <a:cubicBezTo>
                    <a:pt x="2113" y="1"/>
                    <a:pt x="1521" y="110"/>
                    <a:pt x="1066" y="265"/>
                  </a:cubicBezTo>
                  <a:cubicBezTo>
                    <a:pt x="0" y="626"/>
                    <a:pt x="0" y="2357"/>
                    <a:pt x="723" y="3099"/>
                  </a:cubicBezTo>
                  <a:cubicBezTo>
                    <a:pt x="830" y="3200"/>
                    <a:pt x="967" y="3246"/>
                    <a:pt x="1122" y="3246"/>
                  </a:cubicBezTo>
                  <a:cubicBezTo>
                    <a:pt x="2073" y="3246"/>
                    <a:pt x="3744" y="1558"/>
                    <a:pt x="3843" y="740"/>
                  </a:cubicBezTo>
                  <a:cubicBezTo>
                    <a:pt x="3897" y="196"/>
                    <a:pt x="3329" y="1"/>
                    <a:pt x="263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26"/>
            <p:cNvSpPr/>
            <p:nvPr/>
          </p:nvSpPr>
          <p:spPr>
            <a:xfrm>
              <a:off x="855432" y="800679"/>
              <a:ext cx="71804" cy="30135"/>
            </a:xfrm>
            <a:custGeom>
              <a:avLst/>
              <a:gdLst/>
              <a:ahLst/>
              <a:cxnLst/>
              <a:rect l="l" t="t" r="r" b="b"/>
              <a:pathLst>
                <a:path w="2683" h="1126" extrusionOk="0">
                  <a:moveTo>
                    <a:pt x="757" y="0"/>
                  </a:moveTo>
                  <a:cubicBezTo>
                    <a:pt x="352" y="0"/>
                    <a:pt x="34" y="84"/>
                    <a:pt x="21" y="290"/>
                  </a:cubicBezTo>
                  <a:cubicBezTo>
                    <a:pt x="1" y="903"/>
                    <a:pt x="593" y="1125"/>
                    <a:pt x="1206" y="1125"/>
                  </a:cubicBezTo>
                  <a:cubicBezTo>
                    <a:pt x="1772" y="1125"/>
                    <a:pt x="2356" y="936"/>
                    <a:pt x="2493" y="689"/>
                  </a:cubicBezTo>
                  <a:cubicBezTo>
                    <a:pt x="2682" y="324"/>
                    <a:pt x="1553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26"/>
            <p:cNvSpPr/>
            <p:nvPr/>
          </p:nvSpPr>
          <p:spPr>
            <a:xfrm>
              <a:off x="799069" y="773301"/>
              <a:ext cx="173501" cy="103571"/>
            </a:xfrm>
            <a:custGeom>
              <a:avLst/>
              <a:gdLst/>
              <a:ahLst/>
              <a:cxnLst/>
              <a:rect l="l" t="t" r="r" b="b"/>
              <a:pathLst>
                <a:path w="6483" h="3870" extrusionOk="0">
                  <a:moveTo>
                    <a:pt x="3096" y="0"/>
                  </a:moveTo>
                  <a:cubicBezTo>
                    <a:pt x="655" y="0"/>
                    <a:pt x="1" y="1795"/>
                    <a:pt x="871" y="3139"/>
                  </a:cubicBezTo>
                  <a:cubicBezTo>
                    <a:pt x="1200" y="3650"/>
                    <a:pt x="1893" y="3870"/>
                    <a:pt x="2664" y="3870"/>
                  </a:cubicBezTo>
                  <a:cubicBezTo>
                    <a:pt x="3900" y="3870"/>
                    <a:pt x="5334" y="3305"/>
                    <a:pt x="5779" y="2473"/>
                  </a:cubicBezTo>
                  <a:cubicBezTo>
                    <a:pt x="6482" y="1103"/>
                    <a:pt x="4714" y="0"/>
                    <a:pt x="3135" y="0"/>
                  </a:cubicBezTo>
                  <a:cubicBezTo>
                    <a:pt x="3122" y="0"/>
                    <a:pt x="3109" y="0"/>
                    <a:pt x="3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26"/>
            <p:cNvSpPr/>
            <p:nvPr/>
          </p:nvSpPr>
          <p:spPr>
            <a:xfrm>
              <a:off x="847296" y="792383"/>
              <a:ext cx="71831" cy="30429"/>
            </a:xfrm>
            <a:custGeom>
              <a:avLst/>
              <a:gdLst/>
              <a:ahLst/>
              <a:cxnLst/>
              <a:rect l="l" t="t" r="r" b="b"/>
              <a:pathLst>
                <a:path w="2684" h="1137" extrusionOk="0">
                  <a:moveTo>
                    <a:pt x="728" y="0"/>
                  </a:moveTo>
                  <a:cubicBezTo>
                    <a:pt x="333" y="0"/>
                    <a:pt x="27" y="81"/>
                    <a:pt x="20" y="276"/>
                  </a:cubicBezTo>
                  <a:cubicBezTo>
                    <a:pt x="0" y="906"/>
                    <a:pt x="610" y="1136"/>
                    <a:pt x="1232" y="1136"/>
                  </a:cubicBezTo>
                  <a:cubicBezTo>
                    <a:pt x="1794" y="1136"/>
                    <a:pt x="2367" y="948"/>
                    <a:pt x="2493" y="695"/>
                  </a:cubicBezTo>
                  <a:cubicBezTo>
                    <a:pt x="2684" y="326"/>
                    <a:pt x="1524" y="0"/>
                    <a:pt x="72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26"/>
            <p:cNvSpPr/>
            <p:nvPr/>
          </p:nvSpPr>
          <p:spPr>
            <a:xfrm>
              <a:off x="529162" y="649574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70" y="439"/>
                    <a:pt x="495" y="1694"/>
                    <a:pt x="248" y="2303"/>
                  </a:cubicBezTo>
                  <a:cubicBezTo>
                    <a:pt x="0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2" y="3924"/>
                  </a:cubicBezTo>
                  <a:cubicBezTo>
                    <a:pt x="2391" y="3924"/>
                    <a:pt x="3643" y="1650"/>
                    <a:pt x="3747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26"/>
            <p:cNvSpPr/>
            <p:nvPr/>
          </p:nvSpPr>
          <p:spPr>
            <a:xfrm>
              <a:off x="479276" y="618662"/>
              <a:ext cx="196517" cy="177355"/>
            </a:xfrm>
            <a:custGeom>
              <a:avLst/>
              <a:gdLst/>
              <a:ahLst/>
              <a:cxnLst/>
              <a:rect l="l" t="t" r="r" b="b"/>
              <a:pathLst>
                <a:path w="7343" h="6627" extrusionOk="0">
                  <a:moveTo>
                    <a:pt x="4956" y="0"/>
                  </a:moveTo>
                  <a:cubicBezTo>
                    <a:pt x="3858" y="0"/>
                    <a:pt x="2581" y="921"/>
                    <a:pt x="1560" y="1898"/>
                  </a:cubicBezTo>
                  <a:cubicBezTo>
                    <a:pt x="0" y="3382"/>
                    <a:pt x="1313" y="5284"/>
                    <a:pt x="2226" y="6292"/>
                  </a:cubicBezTo>
                  <a:cubicBezTo>
                    <a:pt x="2430" y="6526"/>
                    <a:pt x="2725" y="6626"/>
                    <a:pt x="3067" y="6626"/>
                  </a:cubicBezTo>
                  <a:cubicBezTo>
                    <a:pt x="4224" y="6626"/>
                    <a:pt x="5927" y="5490"/>
                    <a:pt x="6543" y="4580"/>
                  </a:cubicBezTo>
                  <a:cubicBezTo>
                    <a:pt x="7342" y="3420"/>
                    <a:pt x="7133" y="1118"/>
                    <a:pt x="5897" y="281"/>
                  </a:cubicBezTo>
                  <a:cubicBezTo>
                    <a:pt x="5608" y="86"/>
                    <a:pt x="5290" y="0"/>
                    <a:pt x="4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26"/>
            <p:cNvSpPr/>
            <p:nvPr/>
          </p:nvSpPr>
          <p:spPr>
            <a:xfrm>
              <a:off x="521026" y="641946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1" y="0"/>
                  </a:moveTo>
                  <a:cubicBezTo>
                    <a:pt x="2774" y="0"/>
                    <a:pt x="2586" y="31"/>
                    <a:pt x="2378" y="96"/>
                  </a:cubicBezTo>
                  <a:cubicBezTo>
                    <a:pt x="1370" y="400"/>
                    <a:pt x="495" y="1694"/>
                    <a:pt x="247" y="2302"/>
                  </a:cubicBezTo>
                  <a:cubicBezTo>
                    <a:pt x="0" y="2930"/>
                    <a:pt x="495" y="3368"/>
                    <a:pt x="1331" y="3862"/>
                  </a:cubicBezTo>
                  <a:cubicBezTo>
                    <a:pt x="1401" y="3904"/>
                    <a:pt x="1475" y="3923"/>
                    <a:pt x="1552" y="3923"/>
                  </a:cubicBezTo>
                  <a:cubicBezTo>
                    <a:pt x="2390" y="3923"/>
                    <a:pt x="3643" y="1652"/>
                    <a:pt x="3747" y="990"/>
                  </a:cubicBezTo>
                  <a:cubicBezTo>
                    <a:pt x="3867" y="407"/>
                    <a:pt x="3552" y="0"/>
                    <a:pt x="294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0" name="Google Shape;8110;p26"/>
          <p:cNvGrpSpPr/>
          <p:nvPr/>
        </p:nvGrpSpPr>
        <p:grpSpPr>
          <a:xfrm rot="-4695876" flipH="1">
            <a:off x="-97779" y="-229899"/>
            <a:ext cx="1149108" cy="1138599"/>
            <a:chOff x="581988" y="3891200"/>
            <a:chExt cx="945850" cy="937200"/>
          </a:xfrm>
        </p:grpSpPr>
        <p:sp>
          <p:nvSpPr>
            <p:cNvPr id="8111" name="Google Shape;8111;p26"/>
            <p:cNvSpPr/>
            <p:nvPr/>
          </p:nvSpPr>
          <p:spPr>
            <a:xfrm>
              <a:off x="768863" y="3942700"/>
              <a:ext cx="758975" cy="731750"/>
            </a:xfrm>
            <a:custGeom>
              <a:avLst/>
              <a:gdLst/>
              <a:ahLst/>
              <a:cxnLst/>
              <a:rect l="l" t="t" r="r" b="b"/>
              <a:pathLst>
                <a:path w="30359" h="29270" extrusionOk="0">
                  <a:moveTo>
                    <a:pt x="9954" y="0"/>
                  </a:moveTo>
                  <a:cubicBezTo>
                    <a:pt x="7849" y="0"/>
                    <a:pt x="3348" y="2306"/>
                    <a:pt x="1732" y="4684"/>
                  </a:cubicBezTo>
                  <a:cubicBezTo>
                    <a:pt x="96" y="7137"/>
                    <a:pt x="1" y="12444"/>
                    <a:pt x="96" y="14270"/>
                  </a:cubicBezTo>
                  <a:cubicBezTo>
                    <a:pt x="191" y="16096"/>
                    <a:pt x="2455" y="18664"/>
                    <a:pt x="3672" y="20186"/>
                  </a:cubicBezTo>
                  <a:cubicBezTo>
                    <a:pt x="4908" y="21707"/>
                    <a:pt x="7856" y="22639"/>
                    <a:pt x="9587" y="24370"/>
                  </a:cubicBezTo>
                  <a:cubicBezTo>
                    <a:pt x="11318" y="26120"/>
                    <a:pt x="12840" y="28479"/>
                    <a:pt x="14894" y="28479"/>
                  </a:cubicBezTo>
                  <a:cubicBezTo>
                    <a:pt x="16601" y="28479"/>
                    <a:pt x="19127" y="29269"/>
                    <a:pt x="20854" y="29269"/>
                  </a:cubicBezTo>
                  <a:cubicBezTo>
                    <a:pt x="21166" y="29269"/>
                    <a:pt x="21453" y="29244"/>
                    <a:pt x="21704" y="29182"/>
                  </a:cubicBezTo>
                  <a:cubicBezTo>
                    <a:pt x="23358" y="28783"/>
                    <a:pt x="25184" y="27356"/>
                    <a:pt x="26307" y="24903"/>
                  </a:cubicBezTo>
                  <a:cubicBezTo>
                    <a:pt x="27410" y="22449"/>
                    <a:pt x="29559" y="19786"/>
                    <a:pt x="29959" y="16134"/>
                  </a:cubicBezTo>
                  <a:cubicBezTo>
                    <a:pt x="30358" y="12444"/>
                    <a:pt x="28513" y="5368"/>
                    <a:pt x="24975" y="3580"/>
                  </a:cubicBezTo>
                  <a:cubicBezTo>
                    <a:pt x="22921" y="2553"/>
                    <a:pt x="17842" y="1735"/>
                    <a:pt x="16530" y="1735"/>
                  </a:cubicBezTo>
                  <a:cubicBezTo>
                    <a:pt x="15199" y="1735"/>
                    <a:pt x="12155" y="100"/>
                    <a:pt x="10101" y="4"/>
                  </a:cubicBezTo>
                  <a:cubicBezTo>
                    <a:pt x="10053" y="2"/>
                    <a:pt x="10004" y="0"/>
                    <a:pt x="995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26"/>
            <p:cNvSpPr/>
            <p:nvPr/>
          </p:nvSpPr>
          <p:spPr>
            <a:xfrm>
              <a:off x="737588" y="4432250"/>
              <a:ext cx="188425" cy="211700"/>
            </a:xfrm>
            <a:custGeom>
              <a:avLst/>
              <a:gdLst/>
              <a:ahLst/>
              <a:cxnLst/>
              <a:rect l="l" t="t" r="r" b="b"/>
              <a:pathLst>
                <a:path w="7537" h="8468" extrusionOk="0">
                  <a:moveTo>
                    <a:pt x="985" y="0"/>
                  </a:moveTo>
                  <a:cubicBezTo>
                    <a:pt x="0" y="0"/>
                    <a:pt x="860" y="3981"/>
                    <a:pt x="2165" y="4921"/>
                  </a:cubicBezTo>
                  <a:cubicBezTo>
                    <a:pt x="3591" y="5948"/>
                    <a:pt x="4295" y="7888"/>
                    <a:pt x="5627" y="8383"/>
                  </a:cubicBezTo>
                  <a:cubicBezTo>
                    <a:pt x="5778" y="8441"/>
                    <a:pt x="5919" y="8468"/>
                    <a:pt x="6052" y="8468"/>
                  </a:cubicBezTo>
                  <a:cubicBezTo>
                    <a:pt x="7083" y="8468"/>
                    <a:pt x="7537" y="6842"/>
                    <a:pt x="7453" y="5948"/>
                  </a:cubicBezTo>
                  <a:cubicBezTo>
                    <a:pt x="7339" y="4921"/>
                    <a:pt x="2013" y="546"/>
                    <a:pt x="1309" y="109"/>
                  </a:cubicBezTo>
                  <a:cubicBezTo>
                    <a:pt x="1184" y="35"/>
                    <a:pt x="1077" y="0"/>
                    <a:pt x="98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26"/>
            <p:cNvSpPr/>
            <p:nvPr/>
          </p:nvSpPr>
          <p:spPr>
            <a:xfrm>
              <a:off x="1096988" y="4029250"/>
              <a:ext cx="78250" cy="70850"/>
            </a:xfrm>
            <a:custGeom>
              <a:avLst/>
              <a:gdLst/>
              <a:ahLst/>
              <a:cxnLst/>
              <a:rect l="l" t="t" r="r" b="b"/>
              <a:pathLst>
                <a:path w="3130" h="2834" extrusionOk="0">
                  <a:moveTo>
                    <a:pt x="1154" y="1"/>
                  </a:moveTo>
                  <a:cubicBezTo>
                    <a:pt x="1125" y="1"/>
                    <a:pt x="1095" y="2"/>
                    <a:pt x="1065" y="4"/>
                  </a:cubicBezTo>
                  <a:cubicBezTo>
                    <a:pt x="0" y="99"/>
                    <a:pt x="190" y="2420"/>
                    <a:pt x="761" y="2762"/>
                  </a:cubicBezTo>
                  <a:cubicBezTo>
                    <a:pt x="844" y="2812"/>
                    <a:pt x="939" y="2834"/>
                    <a:pt x="1043" y="2834"/>
                  </a:cubicBezTo>
                  <a:cubicBezTo>
                    <a:pt x="1656" y="2834"/>
                    <a:pt x="2558" y="2068"/>
                    <a:pt x="2834" y="1678"/>
                  </a:cubicBezTo>
                  <a:cubicBezTo>
                    <a:pt x="3130" y="1216"/>
                    <a:pt x="2152" y="1"/>
                    <a:pt x="115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26"/>
            <p:cNvSpPr/>
            <p:nvPr/>
          </p:nvSpPr>
          <p:spPr>
            <a:xfrm>
              <a:off x="1089838" y="4021700"/>
              <a:ext cx="78325" cy="71275"/>
            </a:xfrm>
            <a:custGeom>
              <a:avLst/>
              <a:gdLst/>
              <a:ahLst/>
              <a:cxnLst/>
              <a:rect l="l" t="t" r="r" b="b"/>
              <a:pathLst>
                <a:path w="3133" h="2851" extrusionOk="0">
                  <a:moveTo>
                    <a:pt x="1133" y="0"/>
                  </a:moveTo>
                  <a:cubicBezTo>
                    <a:pt x="1111" y="0"/>
                    <a:pt x="1088" y="1"/>
                    <a:pt x="1066" y="2"/>
                  </a:cubicBezTo>
                  <a:cubicBezTo>
                    <a:pt x="1" y="78"/>
                    <a:pt x="191" y="2418"/>
                    <a:pt x="762" y="2779"/>
                  </a:cubicBezTo>
                  <a:cubicBezTo>
                    <a:pt x="845" y="2829"/>
                    <a:pt x="940" y="2851"/>
                    <a:pt x="1044" y="2851"/>
                  </a:cubicBezTo>
                  <a:cubicBezTo>
                    <a:pt x="1657" y="2851"/>
                    <a:pt x="2559" y="2085"/>
                    <a:pt x="2835" y="1695"/>
                  </a:cubicBezTo>
                  <a:cubicBezTo>
                    <a:pt x="3133" y="1230"/>
                    <a:pt x="2138" y="0"/>
                    <a:pt x="113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26"/>
            <p:cNvSpPr/>
            <p:nvPr/>
          </p:nvSpPr>
          <p:spPr>
            <a:xfrm>
              <a:off x="1116488" y="4334275"/>
              <a:ext cx="89950" cy="95275"/>
            </a:xfrm>
            <a:custGeom>
              <a:avLst/>
              <a:gdLst/>
              <a:ahLst/>
              <a:cxnLst/>
              <a:rect l="l" t="t" r="r" b="b"/>
              <a:pathLst>
                <a:path w="3598" h="3811" extrusionOk="0">
                  <a:moveTo>
                    <a:pt x="1537" y="0"/>
                  </a:moveTo>
                  <a:cubicBezTo>
                    <a:pt x="1500" y="0"/>
                    <a:pt x="1463" y="5"/>
                    <a:pt x="1427" y="15"/>
                  </a:cubicBezTo>
                  <a:cubicBezTo>
                    <a:pt x="0" y="414"/>
                    <a:pt x="970" y="3248"/>
                    <a:pt x="1427" y="3686"/>
                  </a:cubicBezTo>
                  <a:cubicBezTo>
                    <a:pt x="1522" y="3773"/>
                    <a:pt x="1640" y="3811"/>
                    <a:pt x="1770" y="3811"/>
                  </a:cubicBezTo>
                  <a:cubicBezTo>
                    <a:pt x="2262" y="3811"/>
                    <a:pt x="2933" y="3270"/>
                    <a:pt x="3234" y="2849"/>
                  </a:cubicBezTo>
                  <a:cubicBezTo>
                    <a:pt x="3598" y="2339"/>
                    <a:pt x="2376" y="0"/>
                    <a:pt x="153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6" name="Google Shape;8116;p26"/>
            <p:cNvSpPr/>
            <p:nvPr/>
          </p:nvSpPr>
          <p:spPr>
            <a:xfrm>
              <a:off x="1108863" y="4326600"/>
              <a:ext cx="89950" cy="95100"/>
            </a:xfrm>
            <a:custGeom>
              <a:avLst/>
              <a:gdLst/>
              <a:ahLst/>
              <a:cxnLst/>
              <a:rect l="l" t="t" r="r" b="b"/>
              <a:pathLst>
                <a:path w="3598" h="3804" extrusionOk="0">
                  <a:moveTo>
                    <a:pt x="1546" y="0"/>
                  </a:moveTo>
                  <a:cubicBezTo>
                    <a:pt x="1505" y="0"/>
                    <a:pt x="1466" y="6"/>
                    <a:pt x="1427" y="17"/>
                  </a:cubicBezTo>
                  <a:cubicBezTo>
                    <a:pt x="1" y="417"/>
                    <a:pt x="1009" y="3251"/>
                    <a:pt x="1427" y="3669"/>
                  </a:cubicBezTo>
                  <a:cubicBezTo>
                    <a:pt x="1526" y="3764"/>
                    <a:pt x="1648" y="3804"/>
                    <a:pt x="1783" y="3804"/>
                  </a:cubicBezTo>
                  <a:cubicBezTo>
                    <a:pt x="2275" y="3804"/>
                    <a:pt x="2936" y="3269"/>
                    <a:pt x="3234" y="2851"/>
                  </a:cubicBezTo>
                  <a:cubicBezTo>
                    <a:pt x="3597" y="2343"/>
                    <a:pt x="2385" y="0"/>
                    <a:pt x="154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26"/>
            <p:cNvSpPr/>
            <p:nvPr/>
          </p:nvSpPr>
          <p:spPr>
            <a:xfrm>
              <a:off x="1176813" y="4593625"/>
              <a:ext cx="45725" cy="33950"/>
            </a:xfrm>
            <a:custGeom>
              <a:avLst/>
              <a:gdLst/>
              <a:ahLst/>
              <a:cxnLst/>
              <a:rect l="l" t="t" r="r" b="b"/>
              <a:pathLst>
                <a:path w="1829" h="1358" extrusionOk="0">
                  <a:moveTo>
                    <a:pt x="798" y="1"/>
                  </a:moveTo>
                  <a:cubicBezTo>
                    <a:pt x="0" y="1"/>
                    <a:pt x="457" y="1357"/>
                    <a:pt x="897" y="1357"/>
                  </a:cubicBezTo>
                  <a:cubicBezTo>
                    <a:pt x="1353" y="1357"/>
                    <a:pt x="1829" y="121"/>
                    <a:pt x="897" y="7"/>
                  </a:cubicBezTo>
                  <a:cubicBezTo>
                    <a:pt x="862" y="3"/>
                    <a:pt x="829" y="1"/>
                    <a:pt x="79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26"/>
            <p:cNvSpPr/>
            <p:nvPr/>
          </p:nvSpPr>
          <p:spPr>
            <a:xfrm>
              <a:off x="1169313" y="4586025"/>
              <a:ext cx="45150" cy="33950"/>
            </a:xfrm>
            <a:custGeom>
              <a:avLst/>
              <a:gdLst/>
              <a:ahLst/>
              <a:cxnLst/>
              <a:rect l="l" t="t" r="r" b="b"/>
              <a:pathLst>
                <a:path w="1806" h="1358" extrusionOk="0">
                  <a:moveTo>
                    <a:pt x="795" y="0"/>
                  </a:moveTo>
                  <a:cubicBezTo>
                    <a:pt x="1" y="0"/>
                    <a:pt x="447" y="1357"/>
                    <a:pt x="884" y="1357"/>
                  </a:cubicBezTo>
                  <a:cubicBezTo>
                    <a:pt x="887" y="1357"/>
                    <a:pt x="889" y="1357"/>
                    <a:pt x="892" y="1357"/>
                  </a:cubicBezTo>
                  <a:cubicBezTo>
                    <a:pt x="1330" y="1357"/>
                    <a:pt x="1805" y="121"/>
                    <a:pt x="892" y="7"/>
                  </a:cubicBezTo>
                  <a:cubicBezTo>
                    <a:pt x="858" y="2"/>
                    <a:pt x="825" y="0"/>
                    <a:pt x="79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26"/>
            <p:cNvSpPr/>
            <p:nvPr/>
          </p:nvSpPr>
          <p:spPr>
            <a:xfrm>
              <a:off x="931138" y="4399250"/>
              <a:ext cx="46025" cy="40150"/>
            </a:xfrm>
            <a:custGeom>
              <a:avLst/>
              <a:gdLst/>
              <a:ahLst/>
              <a:cxnLst/>
              <a:rect l="l" t="t" r="r" b="b"/>
              <a:pathLst>
                <a:path w="1841" h="1606" extrusionOk="0">
                  <a:moveTo>
                    <a:pt x="760" y="1"/>
                  </a:moveTo>
                  <a:cubicBezTo>
                    <a:pt x="0" y="1"/>
                    <a:pt x="71" y="592"/>
                    <a:pt x="34" y="1201"/>
                  </a:cubicBezTo>
                  <a:cubicBezTo>
                    <a:pt x="5" y="1513"/>
                    <a:pt x="231" y="1605"/>
                    <a:pt x="523" y="1605"/>
                  </a:cubicBezTo>
                  <a:cubicBezTo>
                    <a:pt x="799" y="1605"/>
                    <a:pt x="1134" y="1523"/>
                    <a:pt x="1365" y="1467"/>
                  </a:cubicBezTo>
                  <a:cubicBezTo>
                    <a:pt x="1841" y="1334"/>
                    <a:pt x="1708" y="59"/>
                    <a:pt x="833" y="2"/>
                  </a:cubicBezTo>
                  <a:cubicBezTo>
                    <a:pt x="808" y="1"/>
                    <a:pt x="784" y="1"/>
                    <a:pt x="76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26"/>
            <p:cNvSpPr/>
            <p:nvPr/>
          </p:nvSpPr>
          <p:spPr>
            <a:xfrm>
              <a:off x="923413" y="4391675"/>
              <a:ext cx="45675" cy="40050"/>
            </a:xfrm>
            <a:custGeom>
              <a:avLst/>
              <a:gdLst/>
              <a:ahLst/>
              <a:cxnLst/>
              <a:rect l="l" t="t" r="r" b="b"/>
              <a:pathLst>
                <a:path w="1827" h="1602" extrusionOk="0">
                  <a:moveTo>
                    <a:pt x="799" y="1"/>
                  </a:moveTo>
                  <a:cubicBezTo>
                    <a:pt x="3" y="1"/>
                    <a:pt x="76" y="582"/>
                    <a:pt x="20" y="1199"/>
                  </a:cubicBezTo>
                  <a:cubicBezTo>
                    <a:pt x="0" y="1508"/>
                    <a:pt x="230" y="1601"/>
                    <a:pt x="518" y="1601"/>
                  </a:cubicBezTo>
                  <a:cubicBezTo>
                    <a:pt x="799" y="1601"/>
                    <a:pt x="1135" y="1512"/>
                    <a:pt x="1351" y="1447"/>
                  </a:cubicBezTo>
                  <a:cubicBezTo>
                    <a:pt x="1827" y="1333"/>
                    <a:pt x="1713" y="58"/>
                    <a:pt x="838" y="1"/>
                  </a:cubicBezTo>
                  <a:cubicBezTo>
                    <a:pt x="824" y="1"/>
                    <a:pt x="811" y="1"/>
                    <a:pt x="79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26"/>
            <p:cNvSpPr/>
            <p:nvPr/>
          </p:nvSpPr>
          <p:spPr>
            <a:xfrm>
              <a:off x="834963" y="4075850"/>
              <a:ext cx="183100" cy="163575"/>
            </a:xfrm>
            <a:custGeom>
              <a:avLst/>
              <a:gdLst/>
              <a:ahLst/>
              <a:cxnLst/>
              <a:rect l="l" t="t" r="r" b="b"/>
              <a:pathLst>
                <a:path w="7324" h="6543" extrusionOk="0">
                  <a:moveTo>
                    <a:pt x="3268" y="0"/>
                  </a:moveTo>
                  <a:cubicBezTo>
                    <a:pt x="2133" y="0"/>
                    <a:pt x="226" y="2277"/>
                    <a:pt x="115" y="3466"/>
                  </a:cubicBezTo>
                  <a:cubicBezTo>
                    <a:pt x="1" y="4683"/>
                    <a:pt x="876" y="5330"/>
                    <a:pt x="1827" y="6015"/>
                  </a:cubicBezTo>
                  <a:cubicBezTo>
                    <a:pt x="2352" y="6396"/>
                    <a:pt x="3247" y="6543"/>
                    <a:pt x="4077" y="6543"/>
                  </a:cubicBezTo>
                  <a:cubicBezTo>
                    <a:pt x="4778" y="6543"/>
                    <a:pt x="5435" y="6438"/>
                    <a:pt x="5783" y="6281"/>
                  </a:cubicBezTo>
                  <a:cubicBezTo>
                    <a:pt x="6563" y="5920"/>
                    <a:pt x="7324" y="3580"/>
                    <a:pt x="7210" y="2458"/>
                  </a:cubicBezTo>
                  <a:cubicBezTo>
                    <a:pt x="7115" y="1336"/>
                    <a:pt x="4661" y="175"/>
                    <a:pt x="3348" y="4"/>
                  </a:cubicBezTo>
                  <a:cubicBezTo>
                    <a:pt x="3322" y="2"/>
                    <a:pt x="3295" y="0"/>
                    <a:pt x="32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26"/>
            <p:cNvSpPr/>
            <p:nvPr/>
          </p:nvSpPr>
          <p:spPr>
            <a:xfrm>
              <a:off x="922463" y="4108750"/>
              <a:ext cx="76575" cy="108050"/>
            </a:xfrm>
            <a:custGeom>
              <a:avLst/>
              <a:gdLst/>
              <a:ahLst/>
              <a:cxnLst/>
              <a:rect l="l" t="t" r="r" b="b"/>
              <a:pathLst>
                <a:path w="3063" h="4322" extrusionOk="0">
                  <a:moveTo>
                    <a:pt x="1180" y="1"/>
                  </a:moveTo>
                  <a:cubicBezTo>
                    <a:pt x="1" y="1"/>
                    <a:pt x="419" y="3957"/>
                    <a:pt x="1180" y="4280"/>
                  </a:cubicBezTo>
                  <a:cubicBezTo>
                    <a:pt x="1242" y="4308"/>
                    <a:pt x="1304" y="4322"/>
                    <a:pt x="1366" y="4322"/>
                  </a:cubicBezTo>
                  <a:cubicBezTo>
                    <a:pt x="2059" y="4322"/>
                    <a:pt x="2698" y="2676"/>
                    <a:pt x="2873" y="1960"/>
                  </a:cubicBezTo>
                  <a:cubicBezTo>
                    <a:pt x="3063" y="1161"/>
                    <a:pt x="2036" y="1"/>
                    <a:pt x="118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26"/>
            <p:cNvSpPr/>
            <p:nvPr/>
          </p:nvSpPr>
          <p:spPr>
            <a:xfrm>
              <a:off x="827363" y="4068225"/>
              <a:ext cx="182625" cy="163450"/>
            </a:xfrm>
            <a:custGeom>
              <a:avLst/>
              <a:gdLst/>
              <a:ahLst/>
              <a:cxnLst/>
              <a:rect l="l" t="t" r="r" b="b"/>
              <a:pathLst>
                <a:path w="7305" h="6538" extrusionOk="0">
                  <a:moveTo>
                    <a:pt x="3268" y="1"/>
                  </a:moveTo>
                  <a:cubicBezTo>
                    <a:pt x="2133" y="1"/>
                    <a:pt x="226" y="2278"/>
                    <a:pt x="115" y="3448"/>
                  </a:cubicBezTo>
                  <a:cubicBezTo>
                    <a:pt x="0" y="4684"/>
                    <a:pt x="875" y="5331"/>
                    <a:pt x="1826" y="6016"/>
                  </a:cubicBezTo>
                  <a:cubicBezTo>
                    <a:pt x="2357" y="6390"/>
                    <a:pt x="3259" y="6537"/>
                    <a:pt x="4091" y="6537"/>
                  </a:cubicBezTo>
                  <a:cubicBezTo>
                    <a:pt x="4779" y="6537"/>
                    <a:pt x="5419" y="6437"/>
                    <a:pt x="5764" y="6282"/>
                  </a:cubicBezTo>
                  <a:cubicBezTo>
                    <a:pt x="6563" y="5920"/>
                    <a:pt x="7304" y="3581"/>
                    <a:pt x="7190" y="2459"/>
                  </a:cubicBezTo>
                  <a:cubicBezTo>
                    <a:pt x="7095" y="1336"/>
                    <a:pt x="4661" y="176"/>
                    <a:pt x="3348" y="5"/>
                  </a:cubicBezTo>
                  <a:cubicBezTo>
                    <a:pt x="3322" y="2"/>
                    <a:pt x="3295" y="1"/>
                    <a:pt x="326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26"/>
            <p:cNvSpPr/>
            <p:nvPr/>
          </p:nvSpPr>
          <p:spPr>
            <a:xfrm>
              <a:off x="914388" y="4101150"/>
              <a:ext cx="77050" cy="107950"/>
            </a:xfrm>
            <a:custGeom>
              <a:avLst/>
              <a:gdLst/>
              <a:ahLst/>
              <a:cxnLst/>
              <a:rect l="l" t="t" r="r" b="b"/>
              <a:pathLst>
                <a:path w="3082" h="4318" extrusionOk="0">
                  <a:moveTo>
                    <a:pt x="1199" y="0"/>
                  </a:moveTo>
                  <a:cubicBezTo>
                    <a:pt x="0" y="0"/>
                    <a:pt x="438" y="3938"/>
                    <a:pt x="1199" y="4280"/>
                  </a:cubicBezTo>
                  <a:cubicBezTo>
                    <a:pt x="1258" y="4305"/>
                    <a:pt x="1318" y="4317"/>
                    <a:pt x="1377" y="4317"/>
                  </a:cubicBezTo>
                  <a:cubicBezTo>
                    <a:pt x="2072" y="4317"/>
                    <a:pt x="2716" y="2677"/>
                    <a:pt x="2891" y="1940"/>
                  </a:cubicBezTo>
                  <a:cubicBezTo>
                    <a:pt x="3082" y="1161"/>
                    <a:pt x="2054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26"/>
            <p:cNvSpPr/>
            <p:nvPr/>
          </p:nvSpPr>
          <p:spPr>
            <a:xfrm>
              <a:off x="1239638" y="4117700"/>
              <a:ext cx="198325" cy="188700"/>
            </a:xfrm>
            <a:custGeom>
              <a:avLst/>
              <a:gdLst/>
              <a:ahLst/>
              <a:cxnLst/>
              <a:rect l="l" t="t" r="r" b="b"/>
              <a:pathLst>
                <a:path w="7933" h="7548" extrusionOk="0">
                  <a:moveTo>
                    <a:pt x="3740" y="0"/>
                  </a:moveTo>
                  <a:cubicBezTo>
                    <a:pt x="2408" y="0"/>
                    <a:pt x="72" y="2801"/>
                    <a:pt x="20" y="3808"/>
                  </a:cubicBezTo>
                  <a:cubicBezTo>
                    <a:pt x="0" y="4892"/>
                    <a:pt x="2074" y="7099"/>
                    <a:pt x="3215" y="7498"/>
                  </a:cubicBezTo>
                  <a:cubicBezTo>
                    <a:pt x="3317" y="7532"/>
                    <a:pt x="3427" y="7548"/>
                    <a:pt x="3544" y="7548"/>
                  </a:cubicBezTo>
                  <a:cubicBezTo>
                    <a:pt x="4752" y="7548"/>
                    <a:pt x="6642" y="5851"/>
                    <a:pt x="7266" y="4550"/>
                  </a:cubicBezTo>
                  <a:cubicBezTo>
                    <a:pt x="7932" y="3143"/>
                    <a:pt x="5326" y="689"/>
                    <a:pt x="4090" y="80"/>
                  </a:cubicBezTo>
                  <a:cubicBezTo>
                    <a:pt x="3984" y="26"/>
                    <a:pt x="3867" y="0"/>
                    <a:pt x="3740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26"/>
            <p:cNvSpPr/>
            <p:nvPr/>
          </p:nvSpPr>
          <p:spPr>
            <a:xfrm>
              <a:off x="1305738" y="4142300"/>
              <a:ext cx="101250" cy="124875"/>
            </a:xfrm>
            <a:custGeom>
              <a:avLst/>
              <a:gdLst/>
              <a:ahLst/>
              <a:cxnLst/>
              <a:rect l="l" t="t" r="r" b="b"/>
              <a:pathLst>
                <a:path w="4050" h="4995" extrusionOk="0">
                  <a:moveTo>
                    <a:pt x="1266" y="1"/>
                  </a:moveTo>
                  <a:cubicBezTo>
                    <a:pt x="1192" y="1"/>
                    <a:pt x="1125" y="16"/>
                    <a:pt x="1066" y="47"/>
                  </a:cubicBezTo>
                  <a:cubicBezTo>
                    <a:pt x="0" y="561"/>
                    <a:pt x="989" y="4251"/>
                    <a:pt x="1712" y="4840"/>
                  </a:cubicBezTo>
                  <a:cubicBezTo>
                    <a:pt x="1847" y="4947"/>
                    <a:pt x="1994" y="4994"/>
                    <a:pt x="2147" y="4994"/>
                  </a:cubicBezTo>
                  <a:cubicBezTo>
                    <a:pt x="2811" y="4994"/>
                    <a:pt x="3569" y="4090"/>
                    <a:pt x="3786" y="3224"/>
                  </a:cubicBezTo>
                  <a:cubicBezTo>
                    <a:pt x="4049" y="2222"/>
                    <a:pt x="2168" y="1"/>
                    <a:pt x="126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7" name="Google Shape;8127;p26"/>
            <p:cNvSpPr/>
            <p:nvPr/>
          </p:nvSpPr>
          <p:spPr>
            <a:xfrm>
              <a:off x="1232038" y="4109825"/>
              <a:ext cx="198300" cy="188500"/>
            </a:xfrm>
            <a:custGeom>
              <a:avLst/>
              <a:gdLst/>
              <a:ahLst/>
              <a:cxnLst/>
              <a:rect l="l" t="t" r="r" b="b"/>
              <a:pathLst>
                <a:path w="7932" h="7540" extrusionOk="0">
                  <a:moveTo>
                    <a:pt x="3759" y="1"/>
                  </a:moveTo>
                  <a:cubicBezTo>
                    <a:pt x="2430" y="1"/>
                    <a:pt x="72" y="2805"/>
                    <a:pt x="19" y="3800"/>
                  </a:cubicBezTo>
                  <a:cubicBezTo>
                    <a:pt x="0" y="4903"/>
                    <a:pt x="2054" y="7110"/>
                    <a:pt x="3196" y="7490"/>
                  </a:cubicBezTo>
                  <a:cubicBezTo>
                    <a:pt x="3299" y="7523"/>
                    <a:pt x="3411" y="7539"/>
                    <a:pt x="3529" y="7539"/>
                  </a:cubicBezTo>
                  <a:cubicBezTo>
                    <a:pt x="4752" y="7539"/>
                    <a:pt x="6642" y="5843"/>
                    <a:pt x="7266" y="4542"/>
                  </a:cubicBezTo>
                  <a:cubicBezTo>
                    <a:pt x="7932" y="3134"/>
                    <a:pt x="5326" y="700"/>
                    <a:pt x="4090" y="72"/>
                  </a:cubicBezTo>
                  <a:cubicBezTo>
                    <a:pt x="3989" y="23"/>
                    <a:pt x="3878" y="1"/>
                    <a:pt x="3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8128;p26"/>
            <p:cNvSpPr/>
            <p:nvPr/>
          </p:nvSpPr>
          <p:spPr>
            <a:xfrm>
              <a:off x="1298138" y="4134300"/>
              <a:ext cx="100775" cy="125275"/>
            </a:xfrm>
            <a:custGeom>
              <a:avLst/>
              <a:gdLst/>
              <a:ahLst/>
              <a:cxnLst/>
              <a:rect l="l" t="t" r="r" b="b"/>
              <a:pathLst>
                <a:path w="4031" h="5011" extrusionOk="0">
                  <a:moveTo>
                    <a:pt x="1257" y="1"/>
                  </a:moveTo>
                  <a:cubicBezTo>
                    <a:pt x="1187" y="1"/>
                    <a:pt x="1122" y="15"/>
                    <a:pt x="1065" y="44"/>
                  </a:cubicBezTo>
                  <a:cubicBezTo>
                    <a:pt x="0" y="595"/>
                    <a:pt x="989" y="4266"/>
                    <a:pt x="1712" y="4856"/>
                  </a:cubicBezTo>
                  <a:cubicBezTo>
                    <a:pt x="1847" y="4963"/>
                    <a:pt x="1993" y="5010"/>
                    <a:pt x="2145" y="5010"/>
                  </a:cubicBezTo>
                  <a:cubicBezTo>
                    <a:pt x="2804" y="5010"/>
                    <a:pt x="3550" y="4106"/>
                    <a:pt x="3766" y="3239"/>
                  </a:cubicBezTo>
                  <a:cubicBezTo>
                    <a:pt x="4031" y="2217"/>
                    <a:pt x="2154" y="1"/>
                    <a:pt x="12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26"/>
            <p:cNvSpPr/>
            <p:nvPr/>
          </p:nvSpPr>
          <p:spPr>
            <a:xfrm>
              <a:off x="1377538" y="4475950"/>
              <a:ext cx="85650" cy="87025"/>
            </a:xfrm>
            <a:custGeom>
              <a:avLst/>
              <a:gdLst/>
              <a:ahLst/>
              <a:cxnLst/>
              <a:rect l="l" t="t" r="r" b="b"/>
              <a:pathLst>
                <a:path w="3426" h="3481" extrusionOk="0">
                  <a:moveTo>
                    <a:pt x="1591" y="0"/>
                  </a:moveTo>
                  <a:cubicBezTo>
                    <a:pt x="1543" y="0"/>
                    <a:pt x="1495" y="5"/>
                    <a:pt x="1446" y="16"/>
                  </a:cubicBezTo>
                  <a:cubicBezTo>
                    <a:pt x="1" y="320"/>
                    <a:pt x="77" y="1671"/>
                    <a:pt x="305" y="2793"/>
                  </a:cubicBezTo>
                  <a:cubicBezTo>
                    <a:pt x="414" y="3289"/>
                    <a:pt x="891" y="3480"/>
                    <a:pt x="1422" y="3480"/>
                  </a:cubicBezTo>
                  <a:cubicBezTo>
                    <a:pt x="2093" y="3480"/>
                    <a:pt x="2851" y="3175"/>
                    <a:pt x="3063" y="2793"/>
                  </a:cubicBezTo>
                  <a:cubicBezTo>
                    <a:pt x="3426" y="2140"/>
                    <a:pt x="2578" y="0"/>
                    <a:pt x="15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8130;p26"/>
            <p:cNvSpPr/>
            <p:nvPr/>
          </p:nvSpPr>
          <p:spPr>
            <a:xfrm>
              <a:off x="1313813" y="4442575"/>
              <a:ext cx="173600" cy="177525"/>
            </a:xfrm>
            <a:custGeom>
              <a:avLst/>
              <a:gdLst/>
              <a:ahLst/>
              <a:cxnLst/>
              <a:rect l="l" t="t" r="r" b="b"/>
              <a:pathLst>
                <a:path w="6944" h="7101" extrusionOk="0">
                  <a:moveTo>
                    <a:pt x="3477" y="1"/>
                  </a:moveTo>
                  <a:cubicBezTo>
                    <a:pt x="1936" y="1"/>
                    <a:pt x="832" y="3189"/>
                    <a:pt x="438" y="4318"/>
                  </a:cubicBezTo>
                  <a:cubicBezTo>
                    <a:pt x="1" y="5497"/>
                    <a:pt x="933" y="6144"/>
                    <a:pt x="2150" y="6962"/>
                  </a:cubicBezTo>
                  <a:cubicBezTo>
                    <a:pt x="2298" y="7057"/>
                    <a:pt x="2462" y="7100"/>
                    <a:pt x="2638" y="7100"/>
                  </a:cubicBezTo>
                  <a:cubicBezTo>
                    <a:pt x="3933" y="7100"/>
                    <a:pt x="5851" y="4761"/>
                    <a:pt x="6354" y="3823"/>
                  </a:cubicBezTo>
                  <a:cubicBezTo>
                    <a:pt x="6943" y="2739"/>
                    <a:pt x="5745" y="533"/>
                    <a:pt x="3767" y="38"/>
                  </a:cubicBezTo>
                  <a:cubicBezTo>
                    <a:pt x="3669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8131;p26"/>
            <p:cNvSpPr/>
            <p:nvPr/>
          </p:nvSpPr>
          <p:spPr>
            <a:xfrm>
              <a:off x="1369938" y="4467925"/>
              <a:ext cx="85675" cy="87225"/>
            </a:xfrm>
            <a:custGeom>
              <a:avLst/>
              <a:gdLst/>
              <a:ahLst/>
              <a:cxnLst/>
              <a:rect l="l" t="t" r="r" b="b"/>
              <a:pathLst>
                <a:path w="3427" h="3489" extrusionOk="0">
                  <a:moveTo>
                    <a:pt x="1581" y="0"/>
                  </a:moveTo>
                  <a:cubicBezTo>
                    <a:pt x="1536" y="0"/>
                    <a:pt x="1491" y="4"/>
                    <a:pt x="1446" y="13"/>
                  </a:cubicBezTo>
                  <a:cubicBezTo>
                    <a:pt x="0" y="337"/>
                    <a:pt x="76" y="1706"/>
                    <a:pt x="305" y="2809"/>
                  </a:cubicBezTo>
                  <a:cubicBezTo>
                    <a:pt x="414" y="3299"/>
                    <a:pt x="895" y="3489"/>
                    <a:pt x="1429" y="3489"/>
                  </a:cubicBezTo>
                  <a:cubicBezTo>
                    <a:pt x="2098" y="3489"/>
                    <a:pt x="2851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26"/>
            <p:cNvSpPr/>
            <p:nvPr/>
          </p:nvSpPr>
          <p:spPr>
            <a:xfrm>
              <a:off x="941488" y="4564475"/>
              <a:ext cx="193550" cy="146275"/>
            </a:xfrm>
            <a:custGeom>
              <a:avLst/>
              <a:gdLst/>
              <a:ahLst/>
              <a:cxnLst/>
              <a:rect l="l" t="t" r="r" b="b"/>
              <a:pathLst>
                <a:path w="7742" h="5851" extrusionOk="0">
                  <a:moveTo>
                    <a:pt x="3766" y="0"/>
                  </a:moveTo>
                  <a:cubicBezTo>
                    <a:pt x="2081" y="0"/>
                    <a:pt x="1033" y="1034"/>
                    <a:pt x="571" y="2143"/>
                  </a:cubicBezTo>
                  <a:cubicBezTo>
                    <a:pt x="0" y="3531"/>
                    <a:pt x="1180" y="4977"/>
                    <a:pt x="1864" y="5529"/>
                  </a:cubicBezTo>
                  <a:cubicBezTo>
                    <a:pt x="2149" y="5736"/>
                    <a:pt x="2861" y="5850"/>
                    <a:pt x="3669" y="5850"/>
                  </a:cubicBezTo>
                  <a:cubicBezTo>
                    <a:pt x="4863" y="5850"/>
                    <a:pt x="6266" y="5601"/>
                    <a:pt x="6810" y="5034"/>
                  </a:cubicBezTo>
                  <a:cubicBezTo>
                    <a:pt x="7742" y="4045"/>
                    <a:pt x="6239" y="507"/>
                    <a:pt x="5060" y="184"/>
                  </a:cubicBezTo>
                  <a:cubicBezTo>
                    <a:pt x="4593" y="57"/>
                    <a:pt x="4162" y="0"/>
                    <a:pt x="37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26"/>
            <p:cNvSpPr/>
            <p:nvPr/>
          </p:nvSpPr>
          <p:spPr>
            <a:xfrm>
              <a:off x="992988" y="4587675"/>
              <a:ext cx="111625" cy="69725"/>
            </a:xfrm>
            <a:custGeom>
              <a:avLst/>
              <a:gdLst/>
              <a:ahLst/>
              <a:cxnLst/>
              <a:rect l="l" t="t" r="r" b="b"/>
              <a:pathLst>
                <a:path w="4465" h="2789" extrusionOk="0">
                  <a:moveTo>
                    <a:pt x="1875" y="0"/>
                  </a:moveTo>
                  <a:cubicBezTo>
                    <a:pt x="1" y="0"/>
                    <a:pt x="321" y="1617"/>
                    <a:pt x="908" y="2014"/>
                  </a:cubicBezTo>
                  <a:cubicBezTo>
                    <a:pt x="1348" y="2317"/>
                    <a:pt x="2456" y="2789"/>
                    <a:pt x="3244" y="2789"/>
                  </a:cubicBezTo>
                  <a:cubicBezTo>
                    <a:pt x="3544" y="2789"/>
                    <a:pt x="3799" y="2720"/>
                    <a:pt x="3951" y="2546"/>
                  </a:cubicBezTo>
                  <a:cubicBezTo>
                    <a:pt x="4465" y="1938"/>
                    <a:pt x="3380" y="169"/>
                    <a:pt x="2524" y="55"/>
                  </a:cubicBezTo>
                  <a:cubicBezTo>
                    <a:pt x="2283" y="17"/>
                    <a:pt x="2068" y="0"/>
                    <a:pt x="187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26"/>
            <p:cNvSpPr/>
            <p:nvPr/>
          </p:nvSpPr>
          <p:spPr>
            <a:xfrm>
              <a:off x="933413" y="4556975"/>
              <a:ext cx="194025" cy="146650"/>
            </a:xfrm>
            <a:custGeom>
              <a:avLst/>
              <a:gdLst/>
              <a:ahLst/>
              <a:cxnLst/>
              <a:rect l="l" t="t" r="r" b="b"/>
              <a:pathLst>
                <a:path w="7761" h="5866" extrusionOk="0">
                  <a:moveTo>
                    <a:pt x="3761" y="0"/>
                  </a:moveTo>
                  <a:cubicBezTo>
                    <a:pt x="2095" y="0"/>
                    <a:pt x="1061" y="1054"/>
                    <a:pt x="571" y="2158"/>
                  </a:cubicBezTo>
                  <a:cubicBezTo>
                    <a:pt x="0" y="3546"/>
                    <a:pt x="1198" y="4992"/>
                    <a:pt x="1883" y="5543"/>
                  </a:cubicBezTo>
                  <a:cubicBezTo>
                    <a:pt x="2160" y="5751"/>
                    <a:pt x="2867" y="5865"/>
                    <a:pt x="3674" y="5865"/>
                  </a:cubicBezTo>
                  <a:cubicBezTo>
                    <a:pt x="4865" y="5865"/>
                    <a:pt x="6273" y="5616"/>
                    <a:pt x="6829" y="5049"/>
                  </a:cubicBezTo>
                  <a:cubicBezTo>
                    <a:pt x="7761" y="4060"/>
                    <a:pt x="6258" y="522"/>
                    <a:pt x="5079" y="199"/>
                  </a:cubicBezTo>
                  <a:cubicBezTo>
                    <a:pt x="4602" y="62"/>
                    <a:pt x="4163" y="0"/>
                    <a:pt x="37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26"/>
            <p:cNvSpPr/>
            <p:nvPr/>
          </p:nvSpPr>
          <p:spPr>
            <a:xfrm>
              <a:off x="984938" y="4580175"/>
              <a:ext cx="112075" cy="69625"/>
            </a:xfrm>
            <a:custGeom>
              <a:avLst/>
              <a:gdLst/>
              <a:ahLst/>
              <a:cxnLst/>
              <a:rect l="l" t="t" r="r" b="b"/>
              <a:pathLst>
                <a:path w="4483" h="2785" extrusionOk="0">
                  <a:moveTo>
                    <a:pt x="1908" y="0"/>
                  </a:moveTo>
                  <a:cubicBezTo>
                    <a:pt x="0" y="0"/>
                    <a:pt x="337" y="1610"/>
                    <a:pt x="925" y="1990"/>
                  </a:cubicBezTo>
                  <a:cubicBezTo>
                    <a:pt x="1366" y="2307"/>
                    <a:pt x="2476" y="2784"/>
                    <a:pt x="3264" y="2784"/>
                  </a:cubicBezTo>
                  <a:cubicBezTo>
                    <a:pt x="3564" y="2784"/>
                    <a:pt x="3817" y="2715"/>
                    <a:pt x="3969" y="2542"/>
                  </a:cubicBezTo>
                  <a:cubicBezTo>
                    <a:pt x="4482" y="1933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26"/>
            <p:cNvSpPr/>
            <p:nvPr/>
          </p:nvSpPr>
          <p:spPr>
            <a:xfrm>
              <a:off x="723213" y="4292825"/>
              <a:ext cx="116300" cy="165450"/>
            </a:xfrm>
            <a:custGeom>
              <a:avLst/>
              <a:gdLst/>
              <a:ahLst/>
              <a:cxnLst/>
              <a:rect l="l" t="t" r="r" b="b"/>
              <a:pathLst>
                <a:path w="4652" h="6618" extrusionOk="0">
                  <a:moveTo>
                    <a:pt x="2087" y="1"/>
                  </a:moveTo>
                  <a:cubicBezTo>
                    <a:pt x="1925" y="1"/>
                    <a:pt x="1767" y="24"/>
                    <a:pt x="1618" y="75"/>
                  </a:cubicBezTo>
                  <a:cubicBezTo>
                    <a:pt x="96" y="607"/>
                    <a:pt x="1" y="3499"/>
                    <a:pt x="362" y="5058"/>
                  </a:cubicBezTo>
                  <a:cubicBezTo>
                    <a:pt x="686" y="6618"/>
                    <a:pt x="1884" y="6542"/>
                    <a:pt x="2968" y="6580"/>
                  </a:cubicBezTo>
                  <a:cubicBezTo>
                    <a:pt x="2972" y="6580"/>
                    <a:pt x="2975" y="6580"/>
                    <a:pt x="2979" y="6580"/>
                  </a:cubicBezTo>
                  <a:cubicBezTo>
                    <a:pt x="4074" y="6580"/>
                    <a:pt x="4509" y="3760"/>
                    <a:pt x="4585" y="2433"/>
                  </a:cubicBezTo>
                  <a:cubicBezTo>
                    <a:pt x="4652" y="1246"/>
                    <a:pt x="3264" y="1"/>
                    <a:pt x="208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26"/>
            <p:cNvSpPr/>
            <p:nvPr/>
          </p:nvSpPr>
          <p:spPr>
            <a:xfrm>
              <a:off x="762388" y="4309950"/>
              <a:ext cx="72125" cy="89675"/>
            </a:xfrm>
            <a:custGeom>
              <a:avLst/>
              <a:gdLst/>
              <a:ahLst/>
              <a:cxnLst/>
              <a:rect l="l" t="t" r="r" b="b"/>
              <a:pathLst>
                <a:path w="2885" h="3587" extrusionOk="0">
                  <a:moveTo>
                    <a:pt x="707" y="0"/>
                  </a:moveTo>
                  <a:cubicBezTo>
                    <a:pt x="249" y="0"/>
                    <a:pt x="242" y="496"/>
                    <a:pt x="146" y="1140"/>
                  </a:cubicBezTo>
                  <a:cubicBezTo>
                    <a:pt x="1" y="1974"/>
                    <a:pt x="1273" y="3586"/>
                    <a:pt x="1936" y="3586"/>
                  </a:cubicBezTo>
                  <a:cubicBezTo>
                    <a:pt x="1969" y="3586"/>
                    <a:pt x="2000" y="3582"/>
                    <a:pt x="2029" y="3574"/>
                  </a:cubicBezTo>
                  <a:cubicBezTo>
                    <a:pt x="2618" y="3403"/>
                    <a:pt x="2885" y="969"/>
                    <a:pt x="1477" y="246"/>
                  </a:cubicBezTo>
                  <a:cubicBezTo>
                    <a:pt x="1131" y="75"/>
                    <a:pt x="885" y="0"/>
                    <a:pt x="70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26"/>
            <p:cNvSpPr/>
            <p:nvPr/>
          </p:nvSpPr>
          <p:spPr>
            <a:xfrm>
              <a:off x="716088" y="4285225"/>
              <a:ext cx="115825" cy="165450"/>
            </a:xfrm>
            <a:custGeom>
              <a:avLst/>
              <a:gdLst/>
              <a:ahLst/>
              <a:cxnLst/>
              <a:rect l="l" t="t" r="r" b="b"/>
              <a:pathLst>
                <a:path w="4633" h="6618" extrusionOk="0">
                  <a:moveTo>
                    <a:pt x="2068" y="0"/>
                  </a:moveTo>
                  <a:cubicBezTo>
                    <a:pt x="1906" y="0"/>
                    <a:pt x="1748" y="24"/>
                    <a:pt x="1598" y="74"/>
                  </a:cubicBezTo>
                  <a:cubicBezTo>
                    <a:pt x="77" y="607"/>
                    <a:pt x="1" y="3498"/>
                    <a:pt x="324" y="5039"/>
                  </a:cubicBezTo>
                  <a:cubicBezTo>
                    <a:pt x="666" y="6618"/>
                    <a:pt x="1846" y="6542"/>
                    <a:pt x="2949" y="6561"/>
                  </a:cubicBezTo>
                  <a:cubicBezTo>
                    <a:pt x="2956" y="6561"/>
                    <a:pt x="2963" y="6561"/>
                    <a:pt x="2970" y="6561"/>
                  </a:cubicBezTo>
                  <a:cubicBezTo>
                    <a:pt x="4039" y="6561"/>
                    <a:pt x="4490" y="3756"/>
                    <a:pt x="4566" y="2433"/>
                  </a:cubicBezTo>
                  <a:cubicBezTo>
                    <a:pt x="4632" y="1246"/>
                    <a:pt x="3244" y="0"/>
                    <a:pt x="20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26"/>
            <p:cNvSpPr/>
            <p:nvPr/>
          </p:nvSpPr>
          <p:spPr>
            <a:xfrm>
              <a:off x="754788" y="4302525"/>
              <a:ext cx="71650" cy="89475"/>
            </a:xfrm>
            <a:custGeom>
              <a:avLst/>
              <a:gdLst/>
              <a:ahLst/>
              <a:cxnLst/>
              <a:rect l="l" t="t" r="r" b="b"/>
              <a:pathLst>
                <a:path w="2866" h="3579" extrusionOk="0">
                  <a:moveTo>
                    <a:pt x="707" y="1"/>
                  </a:moveTo>
                  <a:cubicBezTo>
                    <a:pt x="248" y="1"/>
                    <a:pt x="241" y="483"/>
                    <a:pt x="145" y="1113"/>
                  </a:cubicBezTo>
                  <a:cubicBezTo>
                    <a:pt x="0" y="1966"/>
                    <a:pt x="1273" y="3579"/>
                    <a:pt x="1919" y="3579"/>
                  </a:cubicBezTo>
                  <a:cubicBezTo>
                    <a:pt x="1951" y="3579"/>
                    <a:pt x="1981" y="3575"/>
                    <a:pt x="2009" y="3567"/>
                  </a:cubicBezTo>
                  <a:cubicBezTo>
                    <a:pt x="2618" y="3396"/>
                    <a:pt x="2865" y="961"/>
                    <a:pt x="1477" y="238"/>
                  </a:cubicBezTo>
                  <a:cubicBezTo>
                    <a:pt x="1131" y="74"/>
                    <a:pt x="885" y="1"/>
                    <a:pt x="7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26"/>
            <p:cNvSpPr/>
            <p:nvPr/>
          </p:nvSpPr>
          <p:spPr>
            <a:xfrm>
              <a:off x="581988" y="3891200"/>
              <a:ext cx="941075" cy="936250"/>
            </a:xfrm>
            <a:custGeom>
              <a:avLst/>
              <a:gdLst/>
              <a:ahLst/>
              <a:cxnLst/>
              <a:rect l="l" t="t" r="r" b="b"/>
              <a:pathLst>
                <a:path w="37643" h="37450" extrusionOk="0">
                  <a:moveTo>
                    <a:pt x="15677" y="0"/>
                  </a:moveTo>
                  <a:cubicBezTo>
                    <a:pt x="15096" y="0"/>
                    <a:pt x="14436" y="47"/>
                    <a:pt x="13677" y="162"/>
                  </a:cubicBezTo>
                  <a:cubicBezTo>
                    <a:pt x="9930" y="790"/>
                    <a:pt x="5174" y="4803"/>
                    <a:pt x="3691" y="6953"/>
                  </a:cubicBezTo>
                  <a:cubicBezTo>
                    <a:pt x="2245" y="9083"/>
                    <a:pt x="1655" y="13268"/>
                    <a:pt x="838" y="17053"/>
                  </a:cubicBezTo>
                  <a:cubicBezTo>
                    <a:pt x="1" y="20838"/>
                    <a:pt x="723" y="25517"/>
                    <a:pt x="3082" y="28370"/>
                  </a:cubicBezTo>
                  <a:cubicBezTo>
                    <a:pt x="5422" y="31223"/>
                    <a:pt x="7970" y="33791"/>
                    <a:pt x="9701" y="34286"/>
                  </a:cubicBezTo>
                  <a:cubicBezTo>
                    <a:pt x="11451" y="34818"/>
                    <a:pt x="16834" y="37234"/>
                    <a:pt x="20315" y="37443"/>
                  </a:cubicBezTo>
                  <a:cubicBezTo>
                    <a:pt x="20394" y="37447"/>
                    <a:pt x="20474" y="37450"/>
                    <a:pt x="20556" y="37450"/>
                  </a:cubicBezTo>
                  <a:cubicBezTo>
                    <a:pt x="24072" y="37450"/>
                    <a:pt x="30357" y="33528"/>
                    <a:pt x="32755" y="31223"/>
                  </a:cubicBezTo>
                  <a:cubicBezTo>
                    <a:pt x="35189" y="28884"/>
                    <a:pt x="36216" y="24395"/>
                    <a:pt x="36939" y="22968"/>
                  </a:cubicBezTo>
                  <a:cubicBezTo>
                    <a:pt x="37643" y="21542"/>
                    <a:pt x="37548" y="15531"/>
                    <a:pt x="37339" y="12678"/>
                  </a:cubicBezTo>
                  <a:cubicBezTo>
                    <a:pt x="37129" y="9825"/>
                    <a:pt x="33877" y="5336"/>
                    <a:pt x="30700" y="3282"/>
                  </a:cubicBezTo>
                  <a:cubicBezTo>
                    <a:pt x="27543" y="1266"/>
                    <a:pt x="22578" y="1247"/>
                    <a:pt x="20201" y="904"/>
                  </a:cubicBezTo>
                  <a:cubicBezTo>
                    <a:pt x="19047" y="737"/>
                    <a:pt x="17977" y="0"/>
                    <a:pt x="1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26"/>
            <p:cNvSpPr/>
            <p:nvPr/>
          </p:nvSpPr>
          <p:spPr>
            <a:xfrm>
              <a:off x="730838" y="3935100"/>
              <a:ext cx="758950" cy="731700"/>
            </a:xfrm>
            <a:custGeom>
              <a:avLst/>
              <a:gdLst/>
              <a:ahLst/>
              <a:cxnLst/>
              <a:rect l="l" t="t" r="r" b="b"/>
              <a:pathLst>
                <a:path w="30358" h="29268" extrusionOk="0">
                  <a:moveTo>
                    <a:pt x="9953" y="0"/>
                  </a:moveTo>
                  <a:cubicBezTo>
                    <a:pt x="7848" y="0"/>
                    <a:pt x="3347" y="2305"/>
                    <a:pt x="1731" y="4683"/>
                  </a:cubicBezTo>
                  <a:cubicBezTo>
                    <a:pt x="95" y="7137"/>
                    <a:pt x="0" y="12444"/>
                    <a:pt x="95" y="14270"/>
                  </a:cubicBezTo>
                  <a:cubicBezTo>
                    <a:pt x="190" y="16096"/>
                    <a:pt x="2454" y="18664"/>
                    <a:pt x="3671" y="20185"/>
                  </a:cubicBezTo>
                  <a:cubicBezTo>
                    <a:pt x="4908" y="21707"/>
                    <a:pt x="7837" y="22639"/>
                    <a:pt x="9587" y="24370"/>
                  </a:cubicBezTo>
                  <a:cubicBezTo>
                    <a:pt x="11318" y="26120"/>
                    <a:pt x="12839" y="28459"/>
                    <a:pt x="14894" y="28459"/>
                  </a:cubicBezTo>
                  <a:cubicBezTo>
                    <a:pt x="16605" y="28459"/>
                    <a:pt x="19139" y="29268"/>
                    <a:pt x="20867" y="29268"/>
                  </a:cubicBezTo>
                  <a:cubicBezTo>
                    <a:pt x="21174" y="29268"/>
                    <a:pt x="21456" y="29242"/>
                    <a:pt x="21703" y="29182"/>
                  </a:cubicBezTo>
                  <a:cubicBezTo>
                    <a:pt x="23358" y="28783"/>
                    <a:pt x="25184" y="27356"/>
                    <a:pt x="26306" y="24902"/>
                  </a:cubicBezTo>
                  <a:cubicBezTo>
                    <a:pt x="27409" y="22449"/>
                    <a:pt x="29559" y="19786"/>
                    <a:pt x="29958" y="16134"/>
                  </a:cubicBezTo>
                  <a:cubicBezTo>
                    <a:pt x="30357" y="12444"/>
                    <a:pt x="28512" y="5349"/>
                    <a:pt x="24956" y="3580"/>
                  </a:cubicBezTo>
                  <a:cubicBezTo>
                    <a:pt x="22920" y="2572"/>
                    <a:pt x="17804" y="1735"/>
                    <a:pt x="16529" y="1735"/>
                  </a:cubicBezTo>
                  <a:cubicBezTo>
                    <a:pt x="15198" y="1735"/>
                    <a:pt x="12155" y="99"/>
                    <a:pt x="10100" y="4"/>
                  </a:cubicBezTo>
                  <a:cubicBezTo>
                    <a:pt x="10053" y="1"/>
                    <a:pt x="10004" y="0"/>
                    <a:pt x="9953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8142;p26"/>
            <p:cNvSpPr/>
            <p:nvPr/>
          </p:nvSpPr>
          <p:spPr>
            <a:xfrm>
              <a:off x="698988" y="4424625"/>
              <a:ext cx="189000" cy="211600"/>
            </a:xfrm>
            <a:custGeom>
              <a:avLst/>
              <a:gdLst/>
              <a:ahLst/>
              <a:cxnLst/>
              <a:rect l="l" t="t" r="r" b="b"/>
              <a:pathLst>
                <a:path w="7560" h="8464" extrusionOk="0">
                  <a:moveTo>
                    <a:pt x="1003" y="1"/>
                  </a:moveTo>
                  <a:cubicBezTo>
                    <a:pt x="1" y="1"/>
                    <a:pt x="847" y="3982"/>
                    <a:pt x="2187" y="4922"/>
                  </a:cubicBezTo>
                  <a:cubicBezTo>
                    <a:pt x="3614" y="5930"/>
                    <a:pt x="4318" y="7889"/>
                    <a:pt x="5649" y="8384"/>
                  </a:cubicBezTo>
                  <a:cubicBezTo>
                    <a:pt x="5796" y="8438"/>
                    <a:pt x="5935" y="8464"/>
                    <a:pt x="6064" y="8464"/>
                  </a:cubicBezTo>
                  <a:cubicBezTo>
                    <a:pt x="7103" y="8464"/>
                    <a:pt x="7560" y="6843"/>
                    <a:pt x="7475" y="5930"/>
                  </a:cubicBezTo>
                  <a:cubicBezTo>
                    <a:pt x="7361" y="4922"/>
                    <a:pt x="2035" y="547"/>
                    <a:pt x="1331" y="110"/>
                  </a:cubicBezTo>
                  <a:cubicBezTo>
                    <a:pt x="1205" y="35"/>
                    <a:pt x="1096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26"/>
            <p:cNvSpPr/>
            <p:nvPr/>
          </p:nvSpPr>
          <p:spPr>
            <a:xfrm>
              <a:off x="582463" y="4279950"/>
              <a:ext cx="883550" cy="548450"/>
            </a:xfrm>
            <a:custGeom>
              <a:avLst/>
              <a:gdLst/>
              <a:ahLst/>
              <a:cxnLst/>
              <a:rect l="l" t="t" r="r" b="b"/>
              <a:pathLst>
                <a:path w="35342" h="21938" extrusionOk="0">
                  <a:moveTo>
                    <a:pt x="1142" y="0"/>
                  </a:moveTo>
                  <a:lnTo>
                    <a:pt x="1142" y="0"/>
                  </a:lnTo>
                  <a:cubicBezTo>
                    <a:pt x="1047" y="495"/>
                    <a:pt x="952" y="1027"/>
                    <a:pt x="819" y="1522"/>
                  </a:cubicBezTo>
                  <a:cubicBezTo>
                    <a:pt x="1" y="5307"/>
                    <a:pt x="704" y="9986"/>
                    <a:pt x="3063" y="12839"/>
                  </a:cubicBezTo>
                  <a:cubicBezTo>
                    <a:pt x="5422" y="15692"/>
                    <a:pt x="7951" y="18260"/>
                    <a:pt x="9701" y="18755"/>
                  </a:cubicBezTo>
                  <a:cubicBezTo>
                    <a:pt x="11432" y="19287"/>
                    <a:pt x="16834" y="21703"/>
                    <a:pt x="20296" y="21931"/>
                  </a:cubicBezTo>
                  <a:cubicBezTo>
                    <a:pt x="20374" y="21935"/>
                    <a:pt x="20454" y="21938"/>
                    <a:pt x="20535" y="21938"/>
                  </a:cubicBezTo>
                  <a:cubicBezTo>
                    <a:pt x="24033" y="21938"/>
                    <a:pt x="30338" y="17998"/>
                    <a:pt x="32755" y="15711"/>
                  </a:cubicBezTo>
                  <a:cubicBezTo>
                    <a:pt x="33896" y="14627"/>
                    <a:pt x="34714" y="13086"/>
                    <a:pt x="35341" y="11603"/>
                  </a:cubicBezTo>
                  <a:lnTo>
                    <a:pt x="35341" y="11603"/>
                  </a:lnTo>
                  <a:cubicBezTo>
                    <a:pt x="32904" y="15474"/>
                    <a:pt x="25973" y="20140"/>
                    <a:pt x="21330" y="20140"/>
                  </a:cubicBezTo>
                  <a:cubicBezTo>
                    <a:pt x="21046" y="20140"/>
                    <a:pt x="20771" y="20122"/>
                    <a:pt x="20505" y="20086"/>
                  </a:cubicBezTo>
                  <a:cubicBezTo>
                    <a:pt x="15921" y="19496"/>
                    <a:pt x="13981" y="18260"/>
                    <a:pt x="11737" y="17861"/>
                  </a:cubicBezTo>
                  <a:cubicBezTo>
                    <a:pt x="9511" y="17423"/>
                    <a:pt x="6905" y="13505"/>
                    <a:pt x="4299" y="12040"/>
                  </a:cubicBezTo>
                  <a:cubicBezTo>
                    <a:pt x="1675" y="10557"/>
                    <a:pt x="628" y="5003"/>
                    <a:pt x="1142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26"/>
            <p:cNvSpPr/>
            <p:nvPr/>
          </p:nvSpPr>
          <p:spPr>
            <a:xfrm>
              <a:off x="1051338" y="4014075"/>
              <a:ext cx="78325" cy="71000"/>
            </a:xfrm>
            <a:custGeom>
              <a:avLst/>
              <a:gdLst/>
              <a:ahLst/>
              <a:cxnLst/>
              <a:rect l="l" t="t" r="r" b="b"/>
              <a:pathLst>
                <a:path w="3133" h="2840" extrusionOk="0">
                  <a:moveTo>
                    <a:pt x="1133" y="1"/>
                  </a:moveTo>
                  <a:cubicBezTo>
                    <a:pt x="1110" y="1"/>
                    <a:pt x="1088" y="1"/>
                    <a:pt x="1065" y="3"/>
                  </a:cubicBezTo>
                  <a:cubicBezTo>
                    <a:pt x="0" y="79"/>
                    <a:pt x="190" y="2418"/>
                    <a:pt x="761" y="2761"/>
                  </a:cubicBezTo>
                  <a:cubicBezTo>
                    <a:pt x="848" y="2815"/>
                    <a:pt x="948" y="2840"/>
                    <a:pt x="1058" y="2840"/>
                  </a:cubicBezTo>
                  <a:cubicBezTo>
                    <a:pt x="1670" y="2840"/>
                    <a:pt x="2560" y="2083"/>
                    <a:pt x="2834" y="1695"/>
                  </a:cubicBezTo>
                  <a:cubicBezTo>
                    <a:pt x="3132" y="1230"/>
                    <a:pt x="213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8145;p26"/>
            <p:cNvSpPr/>
            <p:nvPr/>
          </p:nvSpPr>
          <p:spPr>
            <a:xfrm>
              <a:off x="1070838" y="4318575"/>
              <a:ext cx="89950" cy="95325"/>
            </a:xfrm>
            <a:custGeom>
              <a:avLst/>
              <a:gdLst/>
              <a:ahLst/>
              <a:cxnLst/>
              <a:rect l="l" t="t" r="r" b="b"/>
              <a:pathLst>
                <a:path w="3598" h="3813" extrusionOk="0">
                  <a:moveTo>
                    <a:pt x="1536" y="0"/>
                  </a:moveTo>
                  <a:cubicBezTo>
                    <a:pt x="1499" y="0"/>
                    <a:pt x="1462" y="5"/>
                    <a:pt x="1427" y="15"/>
                  </a:cubicBezTo>
                  <a:cubicBezTo>
                    <a:pt x="0" y="452"/>
                    <a:pt x="970" y="3286"/>
                    <a:pt x="1427" y="3686"/>
                  </a:cubicBezTo>
                  <a:cubicBezTo>
                    <a:pt x="1523" y="3775"/>
                    <a:pt x="1643" y="3813"/>
                    <a:pt x="1776" y="3813"/>
                  </a:cubicBezTo>
                  <a:cubicBezTo>
                    <a:pt x="2268" y="3813"/>
                    <a:pt x="2934" y="3284"/>
                    <a:pt x="3234" y="2849"/>
                  </a:cubicBezTo>
                  <a:cubicBezTo>
                    <a:pt x="3598" y="2357"/>
                    <a:pt x="2376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8146;p26"/>
            <p:cNvSpPr/>
            <p:nvPr/>
          </p:nvSpPr>
          <p:spPr>
            <a:xfrm>
              <a:off x="1131413" y="4578350"/>
              <a:ext cx="45000" cy="34000"/>
            </a:xfrm>
            <a:custGeom>
              <a:avLst/>
              <a:gdLst/>
              <a:ahLst/>
              <a:cxnLst/>
              <a:rect l="l" t="t" r="r" b="b"/>
              <a:pathLst>
                <a:path w="1800" h="1360" extrusionOk="0">
                  <a:moveTo>
                    <a:pt x="776" y="1"/>
                  </a:moveTo>
                  <a:cubicBezTo>
                    <a:pt x="0" y="1"/>
                    <a:pt x="444" y="1360"/>
                    <a:pt x="878" y="1360"/>
                  </a:cubicBezTo>
                  <a:cubicBezTo>
                    <a:pt x="881" y="1360"/>
                    <a:pt x="884" y="1360"/>
                    <a:pt x="887" y="1360"/>
                  </a:cubicBezTo>
                  <a:cubicBezTo>
                    <a:pt x="1324" y="1360"/>
                    <a:pt x="1800" y="123"/>
                    <a:pt x="887" y="9"/>
                  </a:cubicBezTo>
                  <a:cubicBezTo>
                    <a:pt x="847" y="4"/>
                    <a:pt x="810" y="1"/>
                    <a:pt x="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8147;p26"/>
            <p:cNvSpPr/>
            <p:nvPr/>
          </p:nvSpPr>
          <p:spPr>
            <a:xfrm>
              <a:off x="884963" y="4384075"/>
              <a:ext cx="46075" cy="39800"/>
            </a:xfrm>
            <a:custGeom>
              <a:avLst/>
              <a:gdLst/>
              <a:ahLst/>
              <a:cxnLst/>
              <a:rect l="l" t="t" r="r" b="b"/>
              <a:pathLst>
                <a:path w="1843" h="1592" extrusionOk="0">
                  <a:moveTo>
                    <a:pt x="814" y="0"/>
                  </a:moveTo>
                  <a:cubicBezTo>
                    <a:pt x="1" y="0"/>
                    <a:pt x="92" y="581"/>
                    <a:pt x="36" y="1180"/>
                  </a:cubicBezTo>
                  <a:cubicBezTo>
                    <a:pt x="17" y="1498"/>
                    <a:pt x="246" y="1591"/>
                    <a:pt x="534" y="1591"/>
                  </a:cubicBezTo>
                  <a:cubicBezTo>
                    <a:pt x="815" y="1591"/>
                    <a:pt x="1152" y="1503"/>
                    <a:pt x="1367" y="1446"/>
                  </a:cubicBezTo>
                  <a:cubicBezTo>
                    <a:pt x="1843" y="1332"/>
                    <a:pt x="1729" y="39"/>
                    <a:pt x="854" y="1"/>
                  </a:cubicBezTo>
                  <a:cubicBezTo>
                    <a:pt x="840" y="0"/>
                    <a:pt x="827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8" name="Google Shape;8148;p26"/>
            <p:cNvSpPr/>
            <p:nvPr/>
          </p:nvSpPr>
          <p:spPr>
            <a:xfrm>
              <a:off x="883463" y="4101150"/>
              <a:ext cx="77075" cy="107950"/>
            </a:xfrm>
            <a:custGeom>
              <a:avLst/>
              <a:gdLst/>
              <a:ahLst/>
              <a:cxnLst/>
              <a:rect l="l" t="t" r="r" b="b"/>
              <a:pathLst>
                <a:path w="3083" h="4318" extrusionOk="0">
                  <a:moveTo>
                    <a:pt x="1199" y="0"/>
                  </a:moveTo>
                  <a:cubicBezTo>
                    <a:pt x="1" y="0"/>
                    <a:pt x="438" y="3938"/>
                    <a:pt x="1199" y="4280"/>
                  </a:cubicBezTo>
                  <a:cubicBezTo>
                    <a:pt x="1259" y="4305"/>
                    <a:pt x="1318" y="4317"/>
                    <a:pt x="1377" y="4317"/>
                  </a:cubicBezTo>
                  <a:cubicBezTo>
                    <a:pt x="2070" y="4317"/>
                    <a:pt x="2699" y="2677"/>
                    <a:pt x="2892" y="1940"/>
                  </a:cubicBezTo>
                  <a:cubicBezTo>
                    <a:pt x="3082" y="1161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9" name="Google Shape;8149;p26"/>
            <p:cNvSpPr/>
            <p:nvPr/>
          </p:nvSpPr>
          <p:spPr>
            <a:xfrm>
              <a:off x="788363" y="4061025"/>
              <a:ext cx="183100" cy="163325"/>
            </a:xfrm>
            <a:custGeom>
              <a:avLst/>
              <a:gdLst/>
              <a:ahLst/>
              <a:cxnLst/>
              <a:rect l="l" t="t" r="r" b="b"/>
              <a:pathLst>
                <a:path w="7324" h="6533" extrusionOk="0">
                  <a:moveTo>
                    <a:pt x="3262" y="1"/>
                  </a:moveTo>
                  <a:cubicBezTo>
                    <a:pt x="2142" y="1"/>
                    <a:pt x="263" y="2252"/>
                    <a:pt x="134" y="3450"/>
                  </a:cubicBezTo>
                  <a:cubicBezTo>
                    <a:pt x="1" y="4687"/>
                    <a:pt x="895" y="5333"/>
                    <a:pt x="1846" y="6018"/>
                  </a:cubicBezTo>
                  <a:cubicBezTo>
                    <a:pt x="2373" y="6390"/>
                    <a:pt x="3265" y="6532"/>
                    <a:pt x="4092" y="6532"/>
                  </a:cubicBezTo>
                  <a:cubicBezTo>
                    <a:pt x="4787" y="6532"/>
                    <a:pt x="5436" y="6432"/>
                    <a:pt x="5783" y="6284"/>
                  </a:cubicBezTo>
                  <a:cubicBezTo>
                    <a:pt x="6563" y="5923"/>
                    <a:pt x="7324" y="3584"/>
                    <a:pt x="7210" y="2461"/>
                  </a:cubicBezTo>
                  <a:cubicBezTo>
                    <a:pt x="7115" y="1339"/>
                    <a:pt x="4661" y="179"/>
                    <a:pt x="3367" y="8"/>
                  </a:cubicBezTo>
                  <a:cubicBezTo>
                    <a:pt x="3333" y="3"/>
                    <a:pt x="3298" y="1"/>
                    <a:pt x="3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26"/>
            <p:cNvSpPr/>
            <p:nvPr/>
          </p:nvSpPr>
          <p:spPr>
            <a:xfrm>
              <a:off x="876338" y="4093075"/>
              <a:ext cx="77050" cy="108025"/>
            </a:xfrm>
            <a:custGeom>
              <a:avLst/>
              <a:gdLst/>
              <a:ahLst/>
              <a:cxnLst/>
              <a:rect l="l" t="t" r="r" b="b"/>
              <a:pathLst>
                <a:path w="3082" h="4321" extrusionOk="0">
                  <a:moveTo>
                    <a:pt x="1199" y="0"/>
                  </a:moveTo>
                  <a:cubicBezTo>
                    <a:pt x="1" y="0"/>
                    <a:pt x="438" y="3956"/>
                    <a:pt x="1199" y="4280"/>
                  </a:cubicBezTo>
                  <a:cubicBezTo>
                    <a:pt x="1261" y="4308"/>
                    <a:pt x="1323" y="4321"/>
                    <a:pt x="1385" y="4321"/>
                  </a:cubicBezTo>
                  <a:cubicBezTo>
                    <a:pt x="2078" y="4321"/>
                    <a:pt x="2717" y="2675"/>
                    <a:pt x="2892" y="1959"/>
                  </a:cubicBezTo>
                  <a:cubicBezTo>
                    <a:pt x="3082" y="1179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1" name="Google Shape;8151;p26"/>
            <p:cNvSpPr/>
            <p:nvPr/>
          </p:nvSpPr>
          <p:spPr>
            <a:xfrm>
              <a:off x="1267688" y="4134300"/>
              <a:ext cx="101225" cy="125275"/>
            </a:xfrm>
            <a:custGeom>
              <a:avLst/>
              <a:gdLst/>
              <a:ahLst/>
              <a:cxnLst/>
              <a:rect l="l" t="t" r="r" b="b"/>
              <a:pathLst>
                <a:path w="4049" h="5011" extrusionOk="0">
                  <a:moveTo>
                    <a:pt x="1258" y="1"/>
                  </a:moveTo>
                  <a:cubicBezTo>
                    <a:pt x="1187" y="1"/>
                    <a:pt x="1123" y="15"/>
                    <a:pt x="1066" y="44"/>
                  </a:cubicBezTo>
                  <a:cubicBezTo>
                    <a:pt x="1" y="595"/>
                    <a:pt x="990" y="4266"/>
                    <a:pt x="1713" y="4856"/>
                  </a:cubicBezTo>
                  <a:cubicBezTo>
                    <a:pt x="1847" y="4963"/>
                    <a:pt x="1995" y="5010"/>
                    <a:pt x="2147" y="5010"/>
                  </a:cubicBezTo>
                  <a:cubicBezTo>
                    <a:pt x="2811" y="5010"/>
                    <a:pt x="3566" y="4106"/>
                    <a:pt x="3767" y="3239"/>
                  </a:cubicBezTo>
                  <a:cubicBezTo>
                    <a:pt x="4049" y="2217"/>
                    <a:pt x="2157" y="1"/>
                    <a:pt x="125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2" name="Google Shape;8152;p26"/>
            <p:cNvSpPr/>
            <p:nvPr/>
          </p:nvSpPr>
          <p:spPr>
            <a:xfrm>
              <a:off x="1193988" y="4102225"/>
              <a:ext cx="198325" cy="188475"/>
            </a:xfrm>
            <a:custGeom>
              <a:avLst/>
              <a:gdLst/>
              <a:ahLst/>
              <a:cxnLst/>
              <a:rect l="l" t="t" r="r" b="b"/>
              <a:pathLst>
                <a:path w="7933" h="7539" extrusionOk="0">
                  <a:moveTo>
                    <a:pt x="3759" y="0"/>
                  </a:moveTo>
                  <a:cubicBezTo>
                    <a:pt x="2430" y="0"/>
                    <a:pt x="72" y="2805"/>
                    <a:pt x="20" y="3800"/>
                  </a:cubicBezTo>
                  <a:cubicBezTo>
                    <a:pt x="0" y="4903"/>
                    <a:pt x="2055" y="7109"/>
                    <a:pt x="3196" y="7490"/>
                  </a:cubicBezTo>
                  <a:cubicBezTo>
                    <a:pt x="3300" y="7523"/>
                    <a:pt x="3412" y="7539"/>
                    <a:pt x="3530" y="7539"/>
                  </a:cubicBezTo>
                  <a:cubicBezTo>
                    <a:pt x="4752" y="7539"/>
                    <a:pt x="6642" y="5842"/>
                    <a:pt x="7266" y="4541"/>
                  </a:cubicBezTo>
                  <a:cubicBezTo>
                    <a:pt x="7932" y="3134"/>
                    <a:pt x="5326" y="699"/>
                    <a:pt x="4090" y="71"/>
                  </a:cubicBezTo>
                  <a:cubicBezTo>
                    <a:pt x="3990" y="23"/>
                    <a:pt x="3879" y="0"/>
                    <a:pt x="3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26"/>
            <p:cNvSpPr/>
            <p:nvPr/>
          </p:nvSpPr>
          <p:spPr>
            <a:xfrm>
              <a:off x="1259613" y="4126700"/>
              <a:ext cx="101250" cy="125000"/>
            </a:xfrm>
            <a:custGeom>
              <a:avLst/>
              <a:gdLst/>
              <a:ahLst/>
              <a:cxnLst/>
              <a:rect l="l" t="t" r="r" b="b"/>
              <a:pathLst>
                <a:path w="4050" h="5000" extrusionOk="0">
                  <a:moveTo>
                    <a:pt x="1277" y="1"/>
                  </a:moveTo>
                  <a:cubicBezTo>
                    <a:pt x="1206" y="1"/>
                    <a:pt x="1142" y="14"/>
                    <a:pt x="1085" y="44"/>
                  </a:cubicBezTo>
                  <a:cubicBezTo>
                    <a:pt x="0" y="595"/>
                    <a:pt x="989" y="4266"/>
                    <a:pt x="1712" y="4837"/>
                  </a:cubicBezTo>
                  <a:cubicBezTo>
                    <a:pt x="1854" y="4949"/>
                    <a:pt x="2008" y="5000"/>
                    <a:pt x="2165" y="5000"/>
                  </a:cubicBezTo>
                  <a:cubicBezTo>
                    <a:pt x="2832" y="5000"/>
                    <a:pt x="3570" y="4101"/>
                    <a:pt x="3786" y="3239"/>
                  </a:cubicBezTo>
                  <a:cubicBezTo>
                    <a:pt x="4050" y="2216"/>
                    <a:pt x="2173" y="1"/>
                    <a:pt x="1277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4" name="Google Shape;8154;p26"/>
            <p:cNvSpPr/>
            <p:nvPr/>
          </p:nvSpPr>
          <p:spPr>
            <a:xfrm>
              <a:off x="1339488" y="4467925"/>
              <a:ext cx="85700" cy="87225"/>
            </a:xfrm>
            <a:custGeom>
              <a:avLst/>
              <a:gdLst/>
              <a:ahLst/>
              <a:cxnLst/>
              <a:rect l="l" t="t" r="r" b="b"/>
              <a:pathLst>
                <a:path w="3428" h="3489" extrusionOk="0">
                  <a:moveTo>
                    <a:pt x="1581" y="0"/>
                  </a:moveTo>
                  <a:cubicBezTo>
                    <a:pt x="1537" y="0"/>
                    <a:pt x="1492" y="4"/>
                    <a:pt x="1446" y="13"/>
                  </a:cubicBezTo>
                  <a:cubicBezTo>
                    <a:pt x="1" y="337"/>
                    <a:pt x="77" y="1706"/>
                    <a:pt x="305" y="2809"/>
                  </a:cubicBezTo>
                  <a:cubicBezTo>
                    <a:pt x="415" y="3299"/>
                    <a:pt x="895" y="3489"/>
                    <a:pt x="1429" y="3489"/>
                  </a:cubicBezTo>
                  <a:cubicBezTo>
                    <a:pt x="2098" y="3489"/>
                    <a:pt x="2852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5" name="Google Shape;8155;p26"/>
            <p:cNvSpPr/>
            <p:nvPr/>
          </p:nvSpPr>
          <p:spPr>
            <a:xfrm>
              <a:off x="1275788" y="4434975"/>
              <a:ext cx="173575" cy="177200"/>
            </a:xfrm>
            <a:custGeom>
              <a:avLst/>
              <a:gdLst/>
              <a:ahLst/>
              <a:cxnLst/>
              <a:rect l="l" t="t" r="r" b="b"/>
              <a:pathLst>
                <a:path w="6943" h="7088" extrusionOk="0">
                  <a:moveTo>
                    <a:pt x="3477" y="1"/>
                  </a:moveTo>
                  <a:cubicBezTo>
                    <a:pt x="1935" y="1"/>
                    <a:pt x="832" y="3189"/>
                    <a:pt x="438" y="4318"/>
                  </a:cubicBezTo>
                  <a:cubicBezTo>
                    <a:pt x="0" y="5497"/>
                    <a:pt x="932" y="6144"/>
                    <a:pt x="2149" y="6943"/>
                  </a:cubicBezTo>
                  <a:cubicBezTo>
                    <a:pt x="2300" y="7042"/>
                    <a:pt x="2468" y="7087"/>
                    <a:pt x="2648" y="7087"/>
                  </a:cubicBezTo>
                  <a:cubicBezTo>
                    <a:pt x="3943" y="7087"/>
                    <a:pt x="5852" y="4756"/>
                    <a:pt x="6353" y="3804"/>
                  </a:cubicBezTo>
                  <a:cubicBezTo>
                    <a:pt x="6943" y="2739"/>
                    <a:pt x="5744" y="533"/>
                    <a:pt x="3766" y="38"/>
                  </a:cubicBezTo>
                  <a:cubicBezTo>
                    <a:pt x="3668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8156;p26"/>
            <p:cNvSpPr/>
            <p:nvPr/>
          </p:nvSpPr>
          <p:spPr>
            <a:xfrm>
              <a:off x="1331888" y="4460300"/>
              <a:ext cx="85675" cy="87125"/>
            </a:xfrm>
            <a:custGeom>
              <a:avLst/>
              <a:gdLst/>
              <a:ahLst/>
              <a:cxnLst/>
              <a:rect l="l" t="t" r="r" b="b"/>
              <a:pathLst>
                <a:path w="3427" h="3485" extrusionOk="0">
                  <a:moveTo>
                    <a:pt x="1581" y="1"/>
                  </a:moveTo>
                  <a:cubicBezTo>
                    <a:pt x="1536" y="1"/>
                    <a:pt x="1491" y="5"/>
                    <a:pt x="1446" y="14"/>
                  </a:cubicBezTo>
                  <a:cubicBezTo>
                    <a:pt x="1" y="318"/>
                    <a:pt x="77" y="1707"/>
                    <a:pt x="305" y="2791"/>
                  </a:cubicBezTo>
                  <a:cubicBezTo>
                    <a:pt x="415" y="3290"/>
                    <a:pt x="897" y="3485"/>
                    <a:pt x="1433" y="3485"/>
                  </a:cubicBezTo>
                  <a:cubicBezTo>
                    <a:pt x="2101" y="3485"/>
                    <a:pt x="2852" y="3182"/>
                    <a:pt x="3063" y="2791"/>
                  </a:cubicBezTo>
                  <a:cubicBezTo>
                    <a:pt x="3427" y="2136"/>
                    <a:pt x="2572" y="1"/>
                    <a:pt x="1581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26"/>
            <p:cNvSpPr/>
            <p:nvPr/>
          </p:nvSpPr>
          <p:spPr>
            <a:xfrm>
              <a:off x="954888" y="4580175"/>
              <a:ext cx="111675" cy="69625"/>
            </a:xfrm>
            <a:custGeom>
              <a:avLst/>
              <a:gdLst/>
              <a:ahLst/>
              <a:cxnLst/>
              <a:rect l="l" t="t" r="r" b="b"/>
              <a:pathLst>
                <a:path w="4467" h="2785" extrusionOk="0">
                  <a:moveTo>
                    <a:pt x="1897" y="0"/>
                  </a:moveTo>
                  <a:cubicBezTo>
                    <a:pt x="1" y="0"/>
                    <a:pt x="322" y="1610"/>
                    <a:pt x="910" y="1990"/>
                  </a:cubicBezTo>
                  <a:cubicBezTo>
                    <a:pt x="1351" y="2307"/>
                    <a:pt x="2461" y="2784"/>
                    <a:pt x="3249" y="2784"/>
                  </a:cubicBezTo>
                  <a:cubicBezTo>
                    <a:pt x="3548" y="2784"/>
                    <a:pt x="3801" y="2715"/>
                    <a:pt x="3953" y="2542"/>
                  </a:cubicBezTo>
                  <a:cubicBezTo>
                    <a:pt x="4467" y="1933"/>
                    <a:pt x="3383" y="164"/>
                    <a:pt x="2527" y="50"/>
                  </a:cubicBezTo>
                  <a:cubicBezTo>
                    <a:pt x="2294" y="16"/>
                    <a:pt x="2085" y="0"/>
                    <a:pt x="189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8158;p26"/>
            <p:cNvSpPr/>
            <p:nvPr/>
          </p:nvSpPr>
          <p:spPr>
            <a:xfrm>
              <a:off x="894888" y="4549300"/>
              <a:ext cx="194025" cy="146550"/>
            </a:xfrm>
            <a:custGeom>
              <a:avLst/>
              <a:gdLst/>
              <a:ahLst/>
              <a:cxnLst/>
              <a:rect l="l" t="t" r="r" b="b"/>
              <a:pathLst>
                <a:path w="7761" h="5862" extrusionOk="0">
                  <a:moveTo>
                    <a:pt x="3786" y="0"/>
                  </a:moveTo>
                  <a:cubicBezTo>
                    <a:pt x="2104" y="0"/>
                    <a:pt x="1050" y="1049"/>
                    <a:pt x="571" y="2160"/>
                  </a:cubicBezTo>
                  <a:cubicBezTo>
                    <a:pt x="0" y="3549"/>
                    <a:pt x="1180" y="4994"/>
                    <a:pt x="1883" y="5546"/>
                  </a:cubicBezTo>
                  <a:cubicBezTo>
                    <a:pt x="2155" y="5750"/>
                    <a:pt x="2845" y="5861"/>
                    <a:pt x="3635" y="5861"/>
                  </a:cubicBezTo>
                  <a:cubicBezTo>
                    <a:pt x="4835" y="5861"/>
                    <a:pt x="6267" y="5606"/>
                    <a:pt x="6829" y="5032"/>
                  </a:cubicBezTo>
                  <a:cubicBezTo>
                    <a:pt x="7761" y="4062"/>
                    <a:pt x="6258" y="525"/>
                    <a:pt x="5060" y="182"/>
                  </a:cubicBezTo>
                  <a:cubicBezTo>
                    <a:pt x="4601" y="57"/>
                    <a:pt x="4177" y="0"/>
                    <a:pt x="3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8159;p26"/>
            <p:cNvSpPr/>
            <p:nvPr/>
          </p:nvSpPr>
          <p:spPr>
            <a:xfrm>
              <a:off x="946888" y="4572575"/>
              <a:ext cx="112075" cy="69400"/>
            </a:xfrm>
            <a:custGeom>
              <a:avLst/>
              <a:gdLst/>
              <a:ahLst/>
              <a:cxnLst/>
              <a:rect l="l" t="t" r="r" b="b"/>
              <a:pathLst>
                <a:path w="4483" h="2776" extrusionOk="0">
                  <a:moveTo>
                    <a:pt x="1908" y="0"/>
                  </a:moveTo>
                  <a:cubicBezTo>
                    <a:pt x="1" y="0"/>
                    <a:pt x="337" y="1609"/>
                    <a:pt x="926" y="1990"/>
                  </a:cubicBezTo>
                  <a:cubicBezTo>
                    <a:pt x="1367" y="2308"/>
                    <a:pt x="2480" y="2775"/>
                    <a:pt x="3269" y="2775"/>
                  </a:cubicBezTo>
                  <a:cubicBezTo>
                    <a:pt x="3566" y="2775"/>
                    <a:pt x="3818" y="2709"/>
                    <a:pt x="3969" y="2542"/>
                  </a:cubicBezTo>
                  <a:cubicBezTo>
                    <a:pt x="4483" y="1914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26"/>
            <p:cNvSpPr/>
            <p:nvPr/>
          </p:nvSpPr>
          <p:spPr>
            <a:xfrm>
              <a:off x="723863" y="4302525"/>
              <a:ext cx="71675" cy="89475"/>
            </a:xfrm>
            <a:custGeom>
              <a:avLst/>
              <a:gdLst/>
              <a:ahLst/>
              <a:cxnLst/>
              <a:rect l="l" t="t" r="r" b="b"/>
              <a:pathLst>
                <a:path w="2867" h="3579" extrusionOk="0">
                  <a:moveTo>
                    <a:pt x="716" y="1"/>
                  </a:moveTo>
                  <a:cubicBezTo>
                    <a:pt x="259" y="1"/>
                    <a:pt x="242" y="483"/>
                    <a:pt x="146" y="1113"/>
                  </a:cubicBezTo>
                  <a:cubicBezTo>
                    <a:pt x="1" y="1966"/>
                    <a:pt x="1274" y="3579"/>
                    <a:pt x="1920" y="3579"/>
                  </a:cubicBezTo>
                  <a:cubicBezTo>
                    <a:pt x="1952" y="3579"/>
                    <a:pt x="1982" y="3575"/>
                    <a:pt x="2010" y="3567"/>
                  </a:cubicBezTo>
                  <a:cubicBezTo>
                    <a:pt x="2619" y="3396"/>
                    <a:pt x="2866" y="961"/>
                    <a:pt x="1478" y="238"/>
                  </a:cubicBezTo>
                  <a:cubicBezTo>
                    <a:pt x="1137" y="74"/>
                    <a:pt x="893" y="1"/>
                    <a:pt x="71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8161;p26"/>
            <p:cNvSpPr/>
            <p:nvPr/>
          </p:nvSpPr>
          <p:spPr>
            <a:xfrm>
              <a:off x="677563" y="4277450"/>
              <a:ext cx="116300" cy="165625"/>
            </a:xfrm>
            <a:custGeom>
              <a:avLst/>
              <a:gdLst/>
              <a:ahLst/>
              <a:cxnLst/>
              <a:rect l="l" t="t" r="r" b="b"/>
              <a:pathLst>
                <a:path w="4652" h="6625" extrusionOk="0">
                  <a:moveTo>
                    <a:pt x="2100" y="1"/>
                  </a:moveTo>
                  <a:cubicBezTo>
                    <a:pt x="1933" y="1"/>
                    <a:pt x="1770" y="26"/>
                    <a:pt x="1618" y="81"/>
                  </a:cubicBezTo>
                  <a:cubicBezTo>
                    <a:pt x="58" y="633"/>
                    <a:pt x="1" y="3505"/>
                    <a:pt x="343" y="5046"/>
                  </a:cubicBezTo>
                  <a:cubicBezTo>
                    <a:pt x="686" y="6624"/>
                    <a:pt x="1865" y="6548"/>
                    <a:pt x="2968" y="6567"/>
                  </a:cubicBezTo>
                  <a:cubicBezTo>
                    <a:pt x="2972" y="6567"/>
                    <a:pt x="2975" y="6567"/>
                    <a:pt x="2979" y="6567"/>
                  </a:cubicBezTo>
                  <a:cubicBezTo>
                    <a:pt x="4055" y="6567"/>
                    <a:pt x="4509" y="3767"/>
                    <a:pt x="4585" y="2440"/>
                  </a:cubicBezTo>
                  <a:cubicBezTo>
                    <a:pt x="4651" y="1242"/>
                    <a:pt x="3263" y="1"/>
                    <a:pt x="2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2" name="Google Shape;8162;p26"/>
            <p:cNvSpPr/>
            <p:nvPr/>
          </p:nvSpPr>
          <p:spPr>
            <a:xfrm>
              <a:off x="716238" y="4295125"/>
              <a:ext cx="71675" cy="89750"/>
            </a:xfrm>
            <a:custGeom>
              <a:avLst/>
              <a:gdLst/>
              <a:ahLst/>
              <a:cxnLst/>
              <a:rect l="l" t="t" r="r" b="b"/>
              <a:pathLst>
                <a:path w="2867" h="3590" extrusionOk="0">
                  <a:moveTo>
                    <a:pt x="701" y="0"/>
                  </a:moveTo>
                  <a:cubicBezTo>
                    <a:pt x="258" y="0"/>
                    <a:pt x="237" y="484"/>
                    <a:pt x="128" y="1124"/>
                  </a:cubicBezTo>
                  <a:cubicBezTo>
                    <a:pt x="1" y="1976"/>
                    <a:pt x="1274" y="3590"/>
                    <a:pt x="1921" y="3590"/>
                  </a:cubicBezTo>
                  <a:cubicBezTo>
                    <a:pt x="1952" y="3590"/>
                    <a:pt x="1982" y="3586"/>
                    <a:pt x="2011" y="3578"/>
                  </a:cubicBezTo>
                  <a:cubicBezTo>
                    <a:pt x="2600" y="3407"/>
                    <a:pt x="2867" y="953"/>
                    <a:pt x="1459" y="249"/>
                  </a:cubicBezTo>
                  <a:cubicBezTo>
                    <a:pt x="1119" y="76"/>
                    <a:pt x="877" y="0"/>
                    <a:pt x="7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63" name="Google Shape;8163;p26"/>
          <p:cNvSpPr txBox="1">
            <a:spLocks noGrp="1"/>
          </p:cNvSpPr>
          <p:nvPr>
            <p:ph type="title" hasCustomPrompt="1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164" name="Google Shape;8164;p26"/>
          <p:cNvSpPr txBox="1">
            <a:spLocks noGrp="1"/>
          </p:cNvSpPr>
          <p:nvPr>
            <p:ph type="subTitle" idx="1"/>
          </p:nvPr>
        </p:nvSpPr>
        <p:spPr>
          <a:xfrm>
            <a:off x="1284000" y="141690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65" name="Google Shape;8165;p26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910705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166" name="Google Shape;8166;p26"/>
          <p:cNvSpPr txBox="1">
            <a:spLocks noGrp="1"/>
          </p:cNvSpPr>
          <p:nvPr>
            <p:ph type="subTitle" idx="3"/>
          </p:nvPr>
        </p:nvSpPr>
        <p:spPr>
          <a:xfrm>
            <a:off x="1284000" y="2787608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67" name="Google Shape;8167;p26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28141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168" name="Google Shape;8168;p26"/>
          <p:cNvSpPr txBox="1">
            <a:spLocks noGrp="1"/>
          </p:cNvSpPr>
          <p:nvPr>
            <p:ph type="subTitle" idx="5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169" name="Google Shape;8169;p26"/>
          <p:cNvGrpSpPr/>
          <p:nvPr/>
        </p:nvGrpSpPr>
        <p:grpSpPr>
          <a:xfrm>
            <a:off x="1151015" y="76090"/>
            <a:ext cx="723899" cy="415300"/>
            <a:chOff x="344875" y="2058100"/>
            <a:chExt cx="676225" cy="387950"/>
          </a:xfrm>
        </p:grpSpPr>
        <p:sp>
          <p:nvSpPr>
            <p:cNvPr id="8170" name="Google Shape;8170;p26"/>
            <p:cNvSpPr/>
            <p:nvPr/>
          </p:nvSpPr>
          <p:spPr>
            <a:xfrm>
              <a:off x="836325" y="2412850"/>
              <a:ext cx="43575" cy="33200"/>
            </a:xfrm>
            <a:custGeom>
              <a:avLst/>
              <a:gdLst/>
              <a:ahLst/>
              <a:cxnLst/>
              <a:rect l="l" t="t" r="r" b="b"/>
              <a:pathLst>
                <a:path w="1743" h="1328" extrusionOk="0">
                  <a:moveTo>
                    <a:pt x="1151" y="0"/>
                  </a:moveTo>
                  <a:cubicBezTo>
                    <a:pt x="1065" y="0"/>
                    <a:pt x="967" y="26"/>
                    <a:pt x="856" y="87"/>
                  </a:cubicBezTo>
                  <a:cubicBezTo>
                    <a:pt x="1" y="542"/>
                    <a:pt x="452" y="1328"/>
                    <a:pt x="1076" y="1328"/>
                  </a:cubicBezTo>
                  <a:cubicBezTo>
                    <a:pt x="1104" y="1328"/>
                    <a:pt x="1132" y="1326"/>
                    <a:pt x="1160" y="1323"/>
                  </a:cubicBezTo>
                  <a:cubicBezTo>
                    <a:pt x="1742" y="1257"/>
                    <a:pt x="1743" y="0"/>
                    <a:pt x="1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1" name="Google Shape;8171;p26"/>
            <p:cNvSpPr/>
            <p:nvPr/>
          </p:nvSpPr>
          <p:spPr>
            <a:xfrm>
              <a:off x="344875" y="2058100"/>
              <a:ext cx="42875" cy="33175"/>
            </a:xfrm>
            <a:custGeom>
              <a:avLst/>
              <a:gdLst/>
              <a:ahLst/>
              <a:cxnLst/>
              <a:rect l="l" t="t" r="r" b="b"/>
              <a:pathLst>
                <a:path w="1715" h="1327" extrusionOk="0">
                  <a:moveTo>
                    <a:pt x="1122" y="1"/>
                  </a:moveTo>
                  <a:cubicBezTo>
                    <a:pt x="1037" y="1"/>
                    <a:pt x="938" y="27"/>
                    <a:pt x="828" y="87"/>
                  </a:cubicBezTo>
                  <a:cubicBezTo>
                    <a:pt x="0" y="547"/>
                    <a:pt x="435" y="1326"/>
                    <a:pt x="1066" y="1326"/>
                  </a:cubicBezTo>
                  <a:cubicBezTo>
                    <a:pt x="1088" y="1326"/>
                    <a:pt x="1110" y="1325"/>
                    <a:pt x="1132" y="1324"/>
                  </a:cubicBezTo>
                  <a:cubicBezTo>
                    <a:pt x="1713" y="1257"/>
                    <a:pt x="1714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2" name="Google Shape;8172;p26"/>
            <p:cNvSpPr/>
            <p:nvPr/>
          </p:nvSpPr>
          <p:spPr>
            <a:xfrm>
              <a:off x="975075" y="2294425"/>
              <a:ext cx="46025" cy="41350"/>
            </a:xfrm>
            <a:custGeom>
              <a:avLst/>
              <a:gdLst/>
              <a:ahLst/>
              <a:cxnLst/>
              <a:rect l="l" t="t" r="r" b="b"/>
              <a:pathLst>
                <a:path w="1841" h="1654" extrusionOk="0">
                  <a:moveTo>
                    <a:pt x="817" y="0"/>
                  </a:moveTo>
                  <a:cubicBezTo>
                    <a:pt x="0" y="0"/>
                    <a:pt x="159" y="1302"/>
                    <a:pt x="917" y="1609"/>
                  </a:cubicBezTo>
                  <a:cubicBezTo>
                    <a:pt x="984" y="1639"/>
                    <a:pt x="1047" y="1653"/>
                    <a:pt x="1105" y="1653"/>
                  </a:cubicBezTo>
                  <a:cubicBezTo>
                    <a:pt x="1712" y="1653"/>
                    <a:pt x="1840" y="168"/>
                    <a:pt x="955" y="11"/>
                  </a:cubicBezTo>
                  <a:cubicBezTo>
                    <a:pt x="906" y="4"/>
                    <a:pt x="860" y="0"/>
                    <a:pt x="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3" name="Google Shape;8173;p26"/>
            <p:cNvSpPr/>
            <p:nvPr/>
          </p:nvSpPr>
          <p:spPr>
            <a:xfrm>
              <a:off x="713375" y="2188500"/>
              <a:ext cx="126775" cy="108650"/>
            </a:xfrm>
            <a:custGeom>
              <a:avLst/>
              <a:gdLst/>
              <a:ahLst/>
              <a:cxnLst/>
              <a:rect l="l" t="t" r="r" b="b"/>
              <a:pathLst>
                <a:path w="5071" h="4346" extrusionOk="0">
                  <a:moveTo>
                    <a:pt x="1597" y="1"/>
                  </a:moveTo>
                  <a:cubicBezTo>
                    <a:pt x="209" y="1"/>
                    <a:pt x="1" y="3262"/>
                    <a:pt x="1114" y="4115"/>
                  </a:cubicBezTo>
                  <a:cubicBezTo>
                    <a:pt x="1328" y="4276"/>
                    <a:pt x="1571" y="4346"/>
                    <a:pt x="1828" y="4346"/>
                  </a:cubicBezTo>
                  <a:cubicBezTo>
                    <a:pt x="2967" y="4346"/>
                    <a:pt x="4380" y="2979"/>
                    <a:pt x="4690" y="2156"/>
                  </a:cubicBezTo>
                  <a:cubicBezTo>
                    <a:pt x="5070" y="1167"/>
                    <a:pt x="3130" y="140"/>
                    <a:pt x="1704" y="7"/>
                  </a:cubicBezTo>
                  <a:cubicBezTo>
                    <a:pt x="1667" y="3"/>
                    <a:pt x="1632" y="1"/>
                    <a:pt x="1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4" name="Google Shape;8174;p26"/>
            <p:cNvSpPr/>
            <p:nvPr/>
          </p:nvSpPr>
          <p:spPr>
            <a:xfrm>
              <a:off x="720775" y="2222900"/>
              <a:ext cx="97500" cy="73725"/>
            </a:xfrm>
            <a:custGeom>
              <a:avLst/>
              <a:gdLst/>
              <a:ahLst/>
              <a:cxnLst/>
              <a:rect l="l" t="t" r="r" b="b"/>
              <a:pathLst>
                <a:path w="3900" h="2949" extrusionOk="0">
                  <a:moveTo>
                    <a:pt x="190" y="0"/>
                  </a:moveTo>
                  <a:cubicBezTo>
                    <a:pt x="0" y="1008"/>
                    <a:pt x="190" y="2245"/>
                    <a:pt x="837" y="2720"/>
                  </a:cubicBezTo>
                  <a:cubicBezTo>
                    <a:pt x="1047" y="2880"/>
                    <a:pt x="1288" y="2949"/>
                    <a:pt x="1543" y="2949"/>
                  </a:cubicBezTo>
                  <a:cubicBezTo>
                    <a:pt x="2351" y="2949"/>
                    <a:pt x="3307" y="2258"/>
                    <a:pt x="3899" y="1579"/>
                  </a:cubicBezTo>
                  <a:lnTo>
                    <a:pt x="3899" y="1579"/>
                  </a:lnTo>
                  <a:cubicBezTo>
                    <a:pt x="3811" y="1623"/>
                    <a:pt x="3150" y="1901"/>
                    <a:pt x="2400" y="1901"/>
                  </a:cubicBezTo>
                  <a:cubicBezTo>
                    <a:pt x="1533" y="1901"/>
                    <a:pt x="547" y="1530"/>
                    <a:pt x="190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5" name="Google Shape;8175;p26"/>
          <p:cNvGrpSpPr/>
          <p:nvPr/>
        </p:nvGrpSpPr>
        <p:grpSpPr>
          <a:xfrm rot="2485958">
            <a:off x="46824" y="3383885"/>
            <a:ext cx="723907" cy="415305"/>
            <a:chOff x="344875" y="2058100"/>
            <a:chExt cx="676225" cy="387950"/>
          </a:xfrm>
        </p:grpSpPr>
        <p:sp>
          <p:nvSpPr>
            <p:cNvPr id="8176" name="Google Shape;8176;p26"/>
            <p:cNvSpPr/>
            <p:nvPr/>
          </p:nvSpPr>
          <p:spPr>
            <a:xfrm>
              <a:off x="836325" y="2412850"/>
              <a:ext cx="43575" cy="33200"/>
            </a:xfrm>
            <a:custGeom>
              <a:avLst/>
              <a:gdLst/>
              <a:ahLst/>
              <a:cxnLst/>
              <a:rect l="l" t="t" r="r" b="b"/>
              <a:pathLst>
                <a:path w="1743" h="1328" extrusionOk="0">
                  <a:moveTo>
                    <a:pt x="1151" y="0"/>
                  </a:moveTo>
                  <a:cubicBezTo>
                    <a:pt x="1065" y="0"/>
                    <a:pt x="967" y="26"/>
                    <a:pt x="856" y="87"/>
                  </a:cubicBezTo>
                  <a:cubicBezTo>
                    <a:pt x="1" y="542"/>
                    <a:pt x="452" y="1328"/>
                    <a:pt x="1076" y="1328"/>
                  </a:cubicBezTo>
                  <a:cubicBezTo>
                    <a:pt x="1104" y="1328"/>
                    <a:pt x="1132" y="1326"/>
                    <a:pt x="1160" y="1323"/>
                  </a:cubicBezTo>
                  <a:cubicBezTo>
                    <a:pt x="1742" y="1257"/>
                    <a:pt x="1743" y="0"/>
                    <a:pt x="1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7" name="Google Shape;8177;p26"/>
            <p:cNvSpPr/>
            <p:nvPr/>
          </p:nvSpPr>
          <p:spPr>
            <a:xfrm>
              <a:off x="344875" y="2058100"/>
              <a:ext cx="42875" cy="33175"/>
            </a:xfrm>
            <a:custGeom>
              <a:avLst/>
              <a:gdLst/>
              <a:ahLst/>
              <a:cxnLst/>
              <a:rect l="l" t="t" r="r" b="b"/>
              <a:pathLst>
                <a:path w="1715" h="1327" extrusionOk="0">
                  <a:moveTo>
                    <a:pt x="1122" y="1"/>
                  </a:moveTo>
                  <a:cubicBezTo>
                    <a:pt x="1037" y="1"/>
                    <a:pt x="938" y="27"/>
                    <a:pt x="828" y="87"/>
                  </a:cubicBezTo>
                  <a:cubicBezTo>
                    <a:pt x="0" y="547"/>
                    <a:pt x="435" y="1326"/>
                    <a:pt x="1066" y="1326"/>
                  </a:cubicBezTo>
                  <a:cubicBezTo>
                    <a:pt x="1088" y="1326"/>
                    <a:pt x="1110" y="1325"/>
                    <a:pt x="1132" y="1324"/>
                  </a:cubicBezTo>
                  <a:cubicBezTo>
                    <a:pt x="1713" y="1257"/>
                    <a:pt x="1714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8" name="Google Shape;8178;p26"/>
            <p:cNvSpPr/>
            <p:nvPr/>
          </p:nvSpPr>
          <p:spPr>
            <a:xfrm>
              <a:off x="975075" y="2294425"/>
              <a:ext cx="46025" cy="41350"/>
            </a:xfrm>
            <a:custGeom>
              <a:avLst/>
              <a:gdLst/>
              <a:ahLst/>
              <a:cxnLst/>
              <a:rect l="l" t="t" r="r" b="b"/>
              <a:pathLst>
                <a:path w="1841" h="1654" extrusionOk="0">
                  <a:moveTo>
                    <a:pt x="817" y="0"/>
                  </a:moveTo>
                  <a:cubicBezTo>
                    <a:pt x="0" y="0"/>
                    <a:pt x="159" y="1302"/>
                    <a:pt x="917" y="1609"/>
                  </a:cubicBezTo>
                  <a:cubicBezTo>
                    <a:pt x="984" y="1639"/>
                    <a:pt x="1047" y="1653"/>
                    <a:pt x="1105" y="1653"/>
                  </a:cubicBezTo>
                  <a:cubicBezTo>
                    <a:pt x="1712" y="1653"/>
                    <a:pt x="1840" y="168"/>
                    <a:pt x="955" y="11"/>
                  </a:cubicBezTo>
                  <a:cubicBezTo>
                    <a:pt x="906" y="4"/>
                    <a:pt x="860" y="0"/>
                    <a:pt x="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9" name="Google Shape;8179;p26"/>
            <p:cNvSpPr/>
            <p:nvPr/>
          </p:nvSpPr>
          <p:spPr>
            <a:xfrm>
              <a:off x="713375" y="2188500"/>
              <a:ext cx="126775" cy="108650"/>
            </a:xfrm>
            <a:custGeom>
              <a:avLst/>
              <a:gdLst/>
              <a:ahLst/>
              <a:cxnLst/>
              <a:rect l="l" t="t" r="r" b="b"/>
              <a:pathLst>
                <a:path w="5071" h="4346" extrusionOk="0">
                  <a:moveTo>
                    <a:pt x="1597" y="1"/>
                  </a:moveTo>
                  <a:cubicBezTo>
                    <a:pt x="209" y="1"/>
                    <a:pt x="1" y="3262"/>
                    <a:pt x="1114" y="4115"/>
                  </a:cubicBezTo>
                  <a:cubicBezTo>
                    <a:pt x="1328" y="4276"/>
                    <a:pt x="1571" y="4346"/>
                    <a:pt x="1828" y="4346"/>
                  </a:cubicBezTo>
                  <a:cubicBezTo>
                    <a:pt x="2967" y="4346"/>
                    <a:pt x="4380" y="2979"/>
                    <a:pt x="4690" y="2156"/>
                  </a:cubicBezTo>
                  <a:cubicBezTo>
                    <a:pt x="5070" y="1167"/>
                    <a:pt x="3130" y="140"/>
                    <a:pt x="1704" y="7"/>
                  </a:cubicBezTo>
                  <a:cubicBezTo>
                    <a:pt x="1667" y="3"/>
                    <a:pt x="1632" y="1"/>
                    <a:pt x="1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0" name="Google Shape;8180;p26"/>
            <p:cNvSpPr/>
            <p:nvPr/>
          </p:nvSpPr>
          <p:spPr>
            <a:xfrm>
              <a:off x="720775" y="2222900"/>
              <a:ext cx="97500" cy="73725"/>
            </a:xfrm>
            <a:custGeom>
              <a:avLst/>
              <a:gdLst/>
              <a:ahLst/>
              <a:cxnLst/>
              <a:rect l="l" t="t" r="r" b="b"/>
              <a:pathLst>
                <a:path w="3900" h="2949" extrusionOk="0">
                  <a:moveTo>
                    <a:pt x="190" y="0"/>
                  </a:moveTo>
                  <a:cubicBezTo>
                    <a:pt x="0" y="1008"/>
                    <a:pt x="190" y="2245"/>
                    <a:pt x="837" y="2720"/>
                  </a:cubicBezTo>
                  <a:cubicBezTo>
                    <a:pt x="1047" y="2880"/>
                    <a:pt x="1288" y="2949"/>
                    <a:pt x="1543" y="2949"/>
                  </a:cubicBezTo>
                  <a:cubicBezTo>
                    <a:pt x="2351" y="2949"/>
                    <a:pt x="3307" y="2258"/>
                    <a:pt x="3899" y="1579"/>
                  </a:cubicBezTo>
                  <a:lnTo>
                    <a:pt x="3899" y="1579"/>
                  </a:lnTo>
                  <a:cubicBezTo>
                    <a:pt x="3811" y="1623"/>
                    <a:pt x="3150" y="1901"/>
                    <a:pt x="2400" y="1901"/>
                  </a:cubicBezTo>
                  <a:cubicBezTo>
                    <a:pt x="1533" y="1901"/>
                    <a:pt x="547" y="1530"/>
                    <a:pt x="190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8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2" name="Google Shape;8182;p27"/>
          <p:cNvGrpSpPr/>
          <p:nvPr/>
        </p:nvGrpSpPr>
        <p:grpSpPr>
          <a:xfrm>
            <a:off x="-519875" y="1198836"/>
            <a:ext cx="2019058" cy="4141278"/>
            <a:chOff x="-519875" y="1198836"/>
            <a:chExt cx="2019058" cy="4141278"/>
          </a:xfrm>
        </p:grpSpPr>
        <p:sp>
          <p:nvSpPr>
            <p:cNvPr id="8183" name="Google Shape;8183;p27"/>
            <p:cNvSpPr/>
            <p:nvPr/>
          </p:nvSpPr>
          <p:spPr>
            <a:xfrm>
              <a:off x="-45986" y="1198836"/>
              <a:ext cx="1545169" cy="4096216"/>
            </a:xfrm>
            <a:custGeom>
              <a:avLst/>
              <a:gdLst/>
              <a:ahLst/>
              <a:cxnLst/>
              <a:rect l="l" t="t" r="r" b="b"/>
              <a:pathLst>
                <a:path w="55447" h="146989" extrusionOk="0">
                  <a:moveTo>
                    <a:pt x="24369" y="143976"/>
                  </a:moveTo>
                  <a:cubicBezTo>
                    <a:pt x="24244" y="144087"/>
                    <a:pt x="24218" y="144144"/>
                    <a:pt x="24236" y="144146"/>
                  </a:cubicBezTo>
                  <a:lnTo>
                    <a:pt x="24236" y="144146"/>
                  </a:lnTo>
                  <a:cubicBezTo>
                    <a:pt x="24273" y="144097"/>
                    <a:pt x="24313" y="144050"/>
                    <a:pt x="24356" y="144005"/>
                  </a:cubicBezTo>
                  <a:lnTo>
                    <a:pt x="24356" y="144005"/>
                  </a:lnTo>
                  <a:cubicBezTo>
                    <a:pt x="24360" y="143996"/>
                    <a:pt x="24365" y="143986"/>
                    <a:pt x="24369" y="143976"/>
                  </a:cubicBezTo>
                  <a:close/>
                  <a:moveTo>
                    <a:pt x="2150" y="0"/>
                  </a:moveTo>
                  <a:cubicBezTo>
                    <a:pt x="1870" y="0"/>
                    <a:pt x="1581" y="73"/>
                    <a:pt x="1294" y="235"/>
                  </a:cubicBezTo>
                  <a:cubicBezTo>
                    <a:pt x="476" y="710"/>
                    <a:pt x="0" y="1928"/>
                    <a:pt x="590" y="2708"/>
                  </a:cubicBezTo>
                  <a:cubicBezTo>
                    <a:pt x="3900" y="7120"/>
                    <a:pt x="9397" y="9327"/>
                    <a:pt x="13962" y="12085"/>
                  </a:cubicBezTo>
                  <a:cubicBezTo>
                    <a:pt x="19858" y="15642"/>
                    <a:pt x="24880" y="20568"/>
                    <a:pt x="30034" y="25057"/>
                  </a:cubicBezTo>
                  <a:cubicBezTo>
                    <a:pt x="39107" y="32951"/>
                    <a:pt x="46297" y="42765"/>
                    <a:pt x="49379" y="54520"/>
                  </a:cubicBezTo>
                  <a:cubicBezTo>
                    <a:pt x="52669" y="67036"/>
                    <a:pt x="51528" y="80179"/>
                    <a:pt x="47819" y="92429"/>
                  </a:cubicBezTo>
                  <a:cubicBezTo>
                    <a:pt x="44129" y="104621"/>
                    <a:pt x="38118" y="115938"/>
                    <a:pt x="32336" y="127237"/>
                  </a:cubicBezTo>
                  <a:cubicBezTo>
                    <a:pt x="30738" y="130318"/>
                    <a:pt x="29178" y="133437"/>
                    <a:pt x="27657" y="136557"/>
                  </a:cubicBezTo>
                  <a:cubicBezTo>
                    <a:pt x="26877" y="138174"/>
                    <a:pt x="26078" y="139790"/>
                    <a:pt x="25336" y="141426"/>
                  </a:cubicBezTo>
                  <a:cubicBezTo>
                    <a:pt x="25184" y="141788"/>
                    <a:pt x="25013" y="142111"/>
                    <a:pt x="24861" y="142472"/>
                  </a:cubicBezTo>
                  <a:cubicBezTo>
                    <a:pt x="24737" y="142705"/>
                    <a:pt x="24663" y="142937"/>
                    <a:pt x="24640" y="143191"/>
                  </a:cubicBezTo>
                  <a:lnTo>
                    <a:pt x="24640" y="143191"/>
                  </a:lnTo>
                  <a:cubicBezTo>
                    <a:pt x="24632" y="143221"/>
                    <a:pt x="24623" y="143267"/>
                    <a:pt x="24613" y="143328"/>
                  </a:cubicBezTo>
                  <a:cubicBezTo>
                    <a:pt x="24537" y="143537"/>
                    <a:pt x="24461" y="143747"/>
                    <a:pt x="24385" y="143937"/>
                  </a:cubicBezTo>
                  <a:cubicBezTo>
                    <a:pt x="24380" y="143951"/>
                    <a:pt x="24375" y="143964"/>
                    <a:pt x="24369" y="143976"/>
                  </a:cubicBezTo>
                  <a:lnTo>
                    <a:pt x="24369" y="143976"/>
                  </a:lnTo>
                  <a:cubicBezTo>
                    <a:pt x="24401" y="143949"/>
                    <a:pt x="24438" y="143918"/>
                    <a:pt x="24482" y="143884"/>
                  </a:cubicBezTo>
                  <a:lnTo>
                    <a:pt x="24482" y="143884"/>
                  </a:lnTo>
                  <a:cubicBezTo>
                    <a:pt x="24438" y="143922"/>
                    <a:pt x="24396" y="143963"/>
                    <a:pt x="24356" y="144005"/>
                  </a:cubicBezTo>
                  <a:lnTo>
                    <a:pt x="24356" y="144005"/>
                  </a:lnTo>
                  <a:cubicBezTo>
                    <a:pt x="24308" y="144100"/>
                    <a:pt x="24255" y="144146"/>
                    <a:pt x="24237" y="144146"/>
                  </a:cubicBezTo>
                  <a:cubicBezTo>
                    <a:pt x="24236" y="144146"/>
                    <a:pt x="24236" y="144146"/>
                    <a:pt x="24236" y="144146"/>
                  </a:cubicBezTo>
                  <a:lnTo>
                    <a:pt x="24236" y="144146"/>
                  </a:lnTo>
                  <a:cubicBezTo>
                    <a:pt x="23948" y="144525"/>
                    <a:pt x="23814" y="145031"/>
                    <a:pt x="23967" y="145630"/>
                  </a:cubicBezTo>
                  <a:cubicBezTo>
                    <a:pt x="23967" y="145649"/>
                    <a:pt x="23967" y="145649"/>
                    <a:pt x="23986" y="145668"/>
                  </a:cubicBezTo>
                  <a:cubicBezTo>
                    <a:pt x="24193" y="146468"/>
                    <a:pt x="24960" y="146988"/>
                    <a:pt x="25744" y="146988"/>
                  </a:cubicBezTo>
                  <a:cubicBezTo>
                    <a:pt x="26040" y="146988"/>
                    <a:pt x="26339" y="146914"/>
                    <a:pt x="26611" y="146752"/>
                  </a:cubicBezTo>
                  <a:cubicBezTo>
                    <a:pt x="27441" y="146235"/>
                    <a:pt x="27884" y="145033"/>
                    <a:pt x="28089" y="143999"/>
                  </a:cubicBezTo>
                  <a:lnTo>
                    <a:pt x="28089" y="143999"/>
                  </a:lnTo>
                  <a:cubicBezTo>
                    <a:pt x="38565" y="121104"/>
                    <a:pt x="53701" y="99132"/>
                    <a:pt x="54876" y="73180"/>
                  </a:cubicBezTo>
                  <a:cubicBezTo>
                    <a:pt x="55446" y="60512"/>
                    <a:pt x="52498" y="47711"/>
                    <a:pt x="45536" y="37059"/>
                  </a:cubicBezTo>
                  <a:cubicBezTo>
                    <a:pt x="42227" y="32019"/>
                    <a:pt x="38156" y="27530"/>
                    <a:pt x="33724" y="23497"/>
                  </a:cubicBezTo>
                  <a:cubicBezTo>
                    <a:pt x="28456" y="18704"/>
                    <a:pt x="23111" y="13987"/>
                    <a:pt x="17290" y="9916"/>
                  </a:cubicBezTo>
                  <a:cubicBezTo>
                    <a:pt x="14989" y="8300"/>
                    <a:pt x="12440" y="7044"/>
                    <a:pt x="10005" y="5637"/>
                  </a:cubicBezTo>
                  <a:cubicBezTo>
                    <a:pt x="7818" y="4343"/>
                    <a:pt x="5307" y="2955"/>
                    <a:pt x="3728" y="882"/>
                  </a:cubicBezTo>
                  <a:cubicBezTo>
                    <a:pt x="3324" y="347"/>
                    <a:pt x="2759" y="0"/>
                    <a:pt x="2150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4" name="Google Shape;8184;p27"/>
            <p:cNvSpPr/>
            <p:nvPr/>
          </p:nvSpPr>
          <p:spPr>
            <a:xfrm>
              <a:off x="-282387" y="1220572"/>
              <a:ext cx="1544612" cy="4096216"/>
            </a:xfrm>
            <a:custGeom>
              <a:avLst/>
              <a:gdLst/>
              <a:ahLst/>
              <a:cxnLst/>
              <a:rect l="l" t="t" r="r" b="b"/>
              <a:pathLst>
                <a:path w="55427" h="146989" extrusionOk="0">
                  <a:moveTo>
                    <a:pt x="2125" y="0"/>
                  </a:moveTo>
                  <a:cubicBezTo>
                    <a:pt x="1842" y="0"/>
                    <a:pt x="1549" y="73"/>
                    <a:pt x="1255" y="235"/>
                  </a:cubicBezTo>
                  <a:cubicBezTo>
                    <a:pt x="438" y="748"/>
                    <a:pt x="0" y="1966"/>
                    <a:pt x="571" y="2726"/>
                  </a:cubicBezTo>
                  <a:cubicBezTo>
                    <a:pt x="3880" y="7120"/>
                    <a:pt x="9358" y="9327"/>
                    <a:pt x="13923" y="12085"/>
                  </a:cubicBezTo>
                  <a:cubicBezTo>
                    <a:pt x="19820" y="15661"/>
                    <a:pt x="24841" y="20568"/>
                    <a:pt x="29996" y="25076"/>
                  </a:cubicBezTo>
                  <a:cubicBezTo>
                    <a:pt x="39088" y="32969"/>
                    <a:pt x="46259" y="42784"/>
                    <a:pt x="49359" y="54520"/>
                  </a:cubicBezTo>
                  <a:cubicBezTo>
                    <a:pt x="52631" y="67036"/>
                    <a:pt x="51490" y="80179"/>
                    <a:pt x="47780" y="92428"/>
                  </a:cubicBezTo>
                  <a:cubicBezTo>
                    <a:pt x="44109" y="104621"/>
                    <a:pt x="38080" y="115938"/>
                    <a:pt x="32317" y="127237"/>
                  </a:cubicBezTo>
                  <a:cubicBezTo>
                    <a:pt x="30719" y="130318"/>
                    <a:pt x="29140" y="133437"/>
                    <a:pt x="27618" y="136557"/>
                  </a:cubicBezTo>
                  <a:cubicBezTo>
                    <a:pt x="26839" y="138173"/>
                    <a:pt x="26059" y="139790"/>
                    <a:pt x="25317" y="141426"/>
                  </a:cubicBezTo>
                  <a:cubicBezTo>
                    <a:pt x="25146" y="141787"/>
                    <a:pt x="24994" y="142111"/>
                    <a:pt x="24841" y="142472"/>
                  </a:cubicBezTo>
                  <a:cubicBezTo>
                    <a:pt x="24710" y="142691"/>
                    <a:pt x="24646" y="142911"/>
                    <a:pt x="24623" y="143156"/>
                  </a:cubicBezTo>
                  <a:lnTo>
                    <a:pt x="24623" y="143156"/>
                  </a:lnTo>
                  <a:cubicBezTo>
                    <a:pt x="24613" y="143174"/>
                    <a:pt x="24597" y="143233"/>
                    <a:pt x="24575" y="143328"/>
                  </a:cubicBezTo>
                  <a:cubicBezTo>
                    <a:pt x="24518" y="143537"/>
                    <a:pt x="24442" y="143747"/>
                    <a:pt x="24366" y="143937"/>
                  </a:cubicBezTo>
                  <a:cubicBezTo>
                    <a:pt x="24361" y="143951"/>
                    <a:pt x="24355" y="143964"/>
                    <a:pt x="24350" y="143976"/>
                  </a:cubicBezTo>
                  <a:lnTo>
                    <a:pt x="24350" y="143976"/>
                  </a:lnTo>
                  <a:cubicBezTo>
                    <a:pt x="24441" y="143896"/>
                    <a:pt x="24585" y="143787"/>
                    <a:pt x="24803" y="143651"/>
                  </a:cubicBezTo>
                  <a:cubicBezTo>
                    <a:pt x="24807" y="143653"/>
                    <a:pt x="24810" y="143654"/>
                    <a:pt x="24814" y="143656"/>
                  </a:cubicBezTo>
                  <a:lnTo>
                    <a:pt x="24814" y="143656"/>
                  </a:lnTo>
                  <a:cubicBezTo>
                    <a:pt x="24630" y="143754"/>
                    <a:pt x="24463" y="143881"/>
                    <a:pt x="24322" y="144033"/>
                  </a:cubicBezTo>
                  <a:lnTo>
                    <a:pt x="24322" y="144033"/>
                  </a:lnTo>
                  <a:cubicBezTo>
                    <a:pt x="24285" y="144096"/>
                    <a:pt x="24248" y="144133"/>
                    <a:pt x="24227" y="144143"/>
                  </a:cubicBezTo>
                  <a:lnTo>
                    <a:pt x="24227" y="144143"/>
                  </a:lnTo>
                  <a:cubicBezTo>
                    <a:pt x="24257" y="144105"/>
                    <a:pt x="24289" y="144068"/>
                    <a:pt x="24322" y="144033"/>
                  </a:cubicBezTo>
                  <a:lnTo>
                    <a:pt x="24322" y="144033"/>
                  </a:lnTo>
                  <a:cubicBezTo>
                    <a:pt x="24331" y="144016"/>
                    <a:pt x="24341" y="143997"/>
                    <a:pt x="24350" y="143976"/>
                  </a:cubicBezTo>
                  <a:lnTo>
                    <a:pt x="24350" y="143976"/>
                  </a:lnTo>
                  <a:cubicBezTo>
                    <a:pt x="24222" y="144088"/>
                    <a:pt x="24198" y="144146"/>
                    <a:pt x="24217" y="144146"/>
                  </a:cubicBezTo>
                  <a:cubicBezTo>
                    <a:pt x="24220" y="144146"/>
                    <a:pt x="24223" y="144145"/>
                    <a:pt x="24227" y="144143"/>
                  </a:cubicBezTo>
                  <a:lnTo>
                    <a:pt x="24227" y="144143"/>
                  </a:lnTo>
                  <a:cubicBezTo>
                    <a:pt x="23932" y="144521"/>
                    <a:pt x="23793" y="145029"/>
                    <a:pt x="23947" y="145630"/>
                  </a:cubicBezTo>
                  <a:cubicBezTo>
                    <a:pt x="23947" y="145649"/>
                    <a:pt x="23947" y="145649"/>
                    <a:pt x="23966" y="145687"/>
                  </a:cubicBezTo>
                  <a:cubicBezTo>
                    <a:pt x="24173" y="146472"/>
                    <a:pt x="24940" y="146989"/>
                    <a:pt x="25715" y="146989"/>
                  </a:cubicBezTo>
                  <a:cubicBezTo>
                    <a:pt x="26009" y="146989"/>
                    <a:pt x="26305" y="146914"/>
                    <a:pt x="26572" y="146752"/>
                  </a:cubicBezTo>
                  <a:cubicBezTo>
                    <a:pt x="27418" y="146235"/>
                    <a:pt x="27864" y="145034"/>
                    <a:pt x="28070" y="143999"/>
                  </a:cubicBezTo>
                  <a:lnTo>
                    <a:pt x="28070" y="143999"/>
                  </a:lnTo>
                  <a:cubicBezTo>
                    <a:pt x="38546" y="121104"/>
                    <a:pt x="53663" y="99132"/>
                    <a:pt x="54856" y="73179"/>
                  </a:cubicBezTo>
                  <a:cubicBezTo>
                    <a:pt x="55427" y="60512"/>
                    <a:pt x="52479" y="47730"/>
                    <a:pt x="45498" y="37078"/>
                  </a:cubicBezTo>
                  <a:cubicBezTo>
                    <a:pt x="42207" y="32037"/>
                    <a:pt x="38137" y="27530"/>
                    <a:pt x="33686" y="23497"/>
                  </a:cubicBezTo>
                  <a:cubicBezTo>
                    <a:pt x="28436" y="18723"/>
                    <a:pt x="23091" y="13987"/>
                    <a:pt x="17252" y="9916"/>
                  </a:cubicBezTo>
                  <a:cubicBezTo>
                    <a:pt x="14951" y="8300"/>
                    <a:pt x="12402" y="7044"/>
                    <a:pt x="9986" y="5637"/>
                  </a:cubicBezTo>
                  <a:cubicBezTo>
                    <a:pt x="7799" y="4362"/>
                    <a:pt x="5269" y="2955"/>
                    <a:pt x="3709" y="881"/>
                  </a:cubicBezTo>
                  <a:cubicBezTo>
                    <a:pt x="3305" y="347"/>
                    <a:pt x="2740" y="0"/>
                    <a:pt x="2125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27"/>
            <p:cNvSpPr/>
            <p:nvPr/>
          </p:nvSpPr>
          <p:spPr>
            <a:xfrm>
              <a:off x="-519875" y="1243870"/>
              <a:ext cx="1545169" cy="4096244"/>
            </a:xfrm>
            <a:custGeom>
              <a:avLst/>
              <a:gdLst/>
              <a:ahLst/>
              <a:cxnLst/>
              <a:rect l="l" t="t" r="r" b="b"/>
              <a:pathLst>
                <a:path w="55447" h="146990" extrusionOk="0">
                  <a:moveTo>
                    <a:pt x="24823" y="143652"/>
                  </a:moveTo>
                  <a:cubicBezTo>
                    <a:pt x="24823" y="143652"/>
                    <a:pt x="24823" y="143652"/>
                    <a:pt x="24823" y="143652"/>
                  </a:cubicBezTo>
                  <a:lnTo>
                    <a:pt x="24823" y="143652"/>
                  </a:lnTo>
                  <a:cubicBezTo>
                    <a:pt x="24823" y="143653"/>
                    <a:pt x="24822" y="143653"/>
                    <a:pt x="24822" y="143653"/>
                  </a:cubicBezTo>
                  <a:lnTo>
                    <a:pt x="24822" y="143653"/>
                  </a:lnTo>
                  <a:cubicBezTo>
                    <a:pt x="24822" y="143653"/>
                    <a:pt x="24823" y="143653"/>
                    <a:pt x="24823" y="143652"/>
                  </a:cubicBezTo>
                  <a:close/>
                  <a:moveTo>
                    <a:pt x="24398" y="143953"/>
                  </a:moveTo>
                  <a:cubicBezTo>
                    <a:pt x="24250" y="144078"/>
                    <a:pt x="24219" y="144143"/>
                    <a:pt x="24240" y="144147"/>
                  </a:cubicBezTo>
                  <a:lnTo>
                    <a:pt x="24240" y="144147"/>
                  </a:lnTo>
                  <a:cubicBezTo>
                    <a:pt x="24284" y="144088"/>
                    <a:pt x="24333" y="144033"/>
                    <a:pt x="24385" y="143981"/>
                  </a:cubicBezTo>
                  <a:lnTo>
                    <a:pt x="24385" y="143981"/>
                  </a:lnTo>
                  <a:cubicBezTo>
                    <a:pt x="24389" y="143972"/>
                    <a:pt x="24394" y="143962"/>
                    <a:pt x="24398" y="143953"/>
                  </a:cubicBezTo>
                  <a:close/>
                  <a:moveTo>
                    <a:pt x="2159" y="1"/>
                  </a:moveTo>
                  <a:cubicBezTo>
                    <a:pt x="1879" y="1"/>
                    <a:pt x="1587" y="74"/>
                    <a:pt x="1294" y="236"/>
                  </a:cubicBezTo>
                  <a:cubicBezTo>
                    <a:pt x="457" y="711"/>
                    <a:pt x="1" y="1928"/>
                    <a:pt x="590" y="2689"/>
                  </a:cubicBezTo>
                  <a:cubicBezTo>
                    <a:pt x="3900" y="7083"/>
                    <a:pt x="9397" y="9309"/>
                    <a:pt x="13962" y="12067"/>
                  </a:cubicBezTo>
                  <a:cubicBezTo>
                    <a:pt x="19859" y="15623"/>
                    <a:pt x="24880" y="20550"/>
                    <a:pt x="30035" y="25039"/>
                  </a:cubicBezTo>
                  <a:cubicBezTo>
                    <a:pt x="39127" y="32951"/>
                    <a:pt x="46317" y="42747"/>
                    <a:pt x="49398" y="54521"/>
                  </a:cubicBezTo>
                  <a:cubicBezTo>
                    <a:pt x="52669" y="67037"/>
                    <a:pt x="51528" y="80180"/>
                    <a:pt x="47819" y="92429"/>
                  </a:cubicBezTo>
                  <a:cubicBezTo>
                    <a:pt x="44129" y="104622"/>
                    <a:pt x="38119" y="115939"/>
                    <a:pt x="32336" y="127237"/>
                  </a:cubicBezTo>
                  <a:cubicBezTo>
                    <a:pt x="30757" y="130319"/>
                    <a:pt x="29179" y="133438"/>
                    <a:pt x="27657" y="136558"/>
                  </a:cubicBezTo>
                  <a:cubicBezTo>
                    <a:pt x="26877" y="138174"/>
                    <a:pt x="26097" y="139791"/>
                    <a:pt x="25356" y="141427"/>
                  </a:cubicBezTo>
                  <a:cubicBezTo>
                    <a:pt x="25184" y="141788"/>
                    <a:pt x="25013" y="142112"/>
                    <a:pt x="24880" y="142473"/>
                  </a:cubicBezTo>
                  <a:cubicBezTo>
                    <a:pt x="24733" y="142718"/>
                    <a:pt x="24656" y="142963"/>
                    <a:pt x="24637" y="143232"/>
                  </a:cubicBezTo>
                  <a:lnTo>
                    <a:pt x="24637" y="143232"/>
                  </a:lnTo>
                  <a:cubicBezTo>
                    <a:pt x="24631" y="143258"/>
                    <a:pt x="24623" y="143291"/>
                    <a:pt x="24614" y="143329"/>
                  </a:cubicBezTo>
                  <a:cubicBezTo>
                    <a:pt x="24538" y="143538"/>
                    <a:pt x="24481" y="143747"/>
                    <a:pt x="24405" y="143938"/>
                  </a:cubicBezTo>
                  <a:cubicBezTo>
                    <a:pt x="24402" y="143943"/>
                    <a:pt x="24400" y="143948"/>
                    <a:pt x="24398" y="143953"/>
                  </a:cubicBezTo>
                  <a:lnTo>
                    <a:pt x="24398" y="143953"/>
                  </a:lnTo>
                  <a:cubicBezTo>
                    <a:pt x="24434" y="143922"/>
                    <a:pt x="24478" y="143888"/>
                    <a:pt x="24529" y="143850"/>
                  </a:cubicBezTo>
                  <a:lnTo>
                    <a:pt x="24529" y="143850"/>
                  </a:lnTo>
                  <a:cubicBezTo>
                    <a:pt x="24479" y="143891"/>
                    <a:pt x="24431" y="143934"/>
                    <a:pt x="24385" y="143981"/>
                  </a:cubicBezTo>
                  <a:lnTo>
                    <a:pt x="24385" y="143981"/>
                  </a:lnTo>
                  <a:cubicBezTo>
                    <a:pt x="24329" y="144092"/>
                    <a:pt x="24263" y="144147"/>
                    <a:pt x="24241" y="144147"/>
                  </a:cubicBezTo>
                  <a:cubicBezTo>
                    <a:pt x="24241" y="144147"/>
                    <a:pt x="24240" y="144147"/>
                    <a:pt x="24240" y="144147"/>
                  </a:cubicBezTo>
                  <a:lnTo>
                    <a:pt x="24240" y="144147"/>
                  </a:lnTo>
                  <a:cubicBezTo>
                    <a:pt x="23950" y="144525"/>
                    <a:pt x="23815" y="145032"/>
                    <a:pt x="23967" y="145631"/>
                  </a:cubicBezTo>
                  <a:cubicBezTo>
                    <a:pt x="23967" y="145650"/>
                    <a:pt x="23967" y="145650"/>
                    <a:pt x="24005" y="145669"/>
                  </a:cubicBezTo>
                  <a:cubicBezTo>
                    <a:pt x="24212" y="146469"/>
                    <a:pt x="24980" y="146989"/>
                    <a:pt x="25756" y="146989"/>
                  </a:cubicBezTo>
                  <a:cubicBezTo>
                    <a:pt x="26050" y="146989"/>
                    <a:pt x="26345" y="146915"/>
                    <a:pt x="26611" y="146753"/>
                  </a:cubicBezTo>
                  <a:cubicBezTo>
                    <a:pt x="27470" y="146228"/>
                    <a:pt x="27903" y="144998"/>
                    <a:pt x="28111" y="143953"/>
                  </a:cubicBezTo>
                  <a:lnTo>
                    <a:pt x="28111" y="143953"/>
                  </a:lnTo>
                  <a:cubicBezTo>
                    <a:pt x="38605" y="121075"/>
                    <a:pt x="53702" y="99115"/>
                    <a:pt x="54876" y="73180"/>
                  </a:cubicBezTo>
                  <a:cubicBezTo>
                    <a:pt x="55447" y="60513"/>
                    <a:pt x="52498" y="47712"/>
                    <a:pt x="45537" y="37060"/>
                  </a:cubicBezTo>
                  <a:cubicBezTo>
                    <a:pt x="42227" y="32019"/>
                    <a:pt x="38176" y="27530"/>
                    <a:pt x="33725" y="23498"/>
                  </a:cubicBezTo>
                  <a:cubicBezTo>
                    <a:pt x="28475" y="18705"/>
                    <a:pt x="23111" y="13988"/>
                    <a:pt x="17291" y="9917"/>
                  </a:cubicBezTo>
                  <a:cubicBezTo>
                    <a:pt x="14989" y="8300"/>
                    <a:pt x="12440" y="7045"/>
                    <a:pt x="10025" y="5638"/>
                  </a:cubicBezTo>
                  <a:cubicBezTo>
                    <a:pt x="7837" y="4344"/>
                    <a:pt x="5308" y="2956"/>
                    <a:pt x="3748" y="882"/>
                  </a:cubicBezTo>
                  <a:cubicBezTo>
                    <a:pt x="3331" y="348"/>
                    <a:pt x="2771" y="1"/>
                    <a:pt x="2159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6" name="Google Shape;8186;p27"/>
          <p:cNvGrpSpPr/>
          <p:nvPr/>
        </p:nvGrpSpPr>
        <p:grpSpPr>
          <a:xfrm>
            <a:off x="1471992" y="3091774"/>
            <a:ext cx="7807582" cy="2576715"/>
            <a:chOff x="1471992" y="3091774"/>
            <a:chExt cx="7807582" cy="2576715"/>
          </a:xfrm>
        </p:grpSpPr>
        <p:sp>
          <p:nvSpPr>
            <p:cNvPr id="8187" name="Google Shape;8187;p27"/>
            <p:cNvSpPr/>
            <p:nvPr/>
          </p:nvSpPr>
          <p:spPr>
            <a:xfrm>
              <a:off x="1471992" y="3091774"/>
              <a:ext cx="7807554" cy="2070500"/>
            </a:xfrm>
            <a:custGeom>
              <a:avLst/>
              <a:gdLst/>
              <a:ahLst/>
              <a:cxnLst/>
              <a:rect l="l" t="t" r="r" b="b"/>
              <a:pathLst>
                <a:path w="280167" h="74298" extrusionOk="0">
                  <a:moveTo>
                    <a:pt x="155907" y="1"/>
                  </a:moveTo>
                  <a:cubicBezTo>
                    <a:pt x="149667" y="1"/>
                    <a:pt x="143370" y="1179"/>
                    <a:pt x="137355" y="2667"/>
                  </a:cubicBezTo>
                  <a:cubicBezTo>
                    <a:pt x="130051" y="4493"/>
                    <a:pt x="123013" y="7213"/>
                    <a:pt x="116203" y="10370"/>
                  </a:cubicBezTo>
                  <a:cubicBezTo>
                    <a:pt x="87919" y="23533"/>
                    <a:pt x="64866" y="45273"/>
                    <a:pt x="37514" y="60052"/>
                  </a:cubicBezTo>
                  <a:cubicBezTo>
                    <a:pt x="31599" y="63267"/>
                    <a:pt x="25474" y="65740"/>
                    <a:pt x="19197" y="68079"/>
                  </a:cubicBezTo>
                  <a:cubicBezTo>
                    <a:pt x="16094" y="69240"/>
                    <a:pt x="12035" y="70775"/>
                    <a:pt x="8306" y="70775"/>
                  </a:cubicBezTo>
                  <a:cubicBezTo>
                    <a:pt x="6595" y="70775"/>
                    <a:pt x="4953" y="70452"/>
                    <a:pt x="3505" y="69620"/>
                  </a:cubicBezTo>
                  <a:cubicBezTo>
                    <a:pt x="3200" y="69452"/>
                    <a:pt x="2901" y="69378"/>
                    <a:pt x="2619" y="69378"/>
                  </a:cubicBezTo>
                  <a:cubicBezTo>
                    <a:pt x="1024" y="69378"/>
                    <a:pt x="0" y="71750"/>
                    <a:pt x="1698" y="72720"/>
                  </a:cubicBezTo>
                  <a:cubicBezTo>
                    <a:pt x="3694" y="73858"/>
                    <a:pt x="5898" y="74298"/>
                    <a:pt x="8163" y="74298"/>
                  </a:cubicBezTo>
                  <a:cubicBezTo>
                    <a:pt x="12370" y="74298"/>
                    <a:pt x="16786" y="72780"/>
                    <a:pt x="20472" y="71408"/>
                  </a:cubicBezTo>
                  <a:cubicBezTo>
                    <a:pt x="27890" y="68631"/>
                    <a:pt x="35041" y="65588"/>
                    <a:pt x="41946" y="61707"/>
                  </a:cubicBezTo>
                  <a:cubicBezTo>
                    <a:pt x="55641" y="54004"/>
                    <a:pt x="68290" y="44608"/>
                    <a:pt x="81167" y="35668"/>
                  </a:cubicBezTo>
                  <a:cubicBezTo>
                    <a:pt x="93683" y="26975"/>
                    <a:pt x="106522" y="18568"/>
                    <a:pt x="120445" y="12348"/>
                  </a:cubicBezTo>
                  <a:cubicBezTo>
                    <a:pt x="127293" y="9286"/>
                    <a:pt x="134463" y="6870"/>
                    <a:pt x="141786" y="5311"/>
                  </a:cubicBezTo>
                  <a:cubicBezTo>
                    <a:pt x="146492" y="4294"/>
                    <a:pt x="151315" y="3599"/>
                    <a:pt x="156131" y="3599"/>
                  </a:cubicBezTo>
                  <a:cubicBezTo>
                    <a:pt x="158342" y="3599"/>
                    <a:pt x="160551" y="3745"/>
                    <a:pt x="162747" y="4074"/>
                  </a:cubicBezTo>
                  <a:cubicBezTo>
                    <a:pt x="175225" y="5900"/>
                    <a:pt x="185858" y="12995"/>
                    <a:pt x="196300" y="19614"/>
                  </a:cubicBezTo>
                  <a:cubicBezTo>
                    <a:pt x="201835" y="23133"/>
                    <a:pt x="207427" y="26557"/>
                    <a:pt x="213362" y="29372"/>
                  </a:cubicBezTo>
                  <a:cubicBezTo>
                    <a:pt x="220361" y="32682"/>
                    <a:pt x="227723" y="35383"/>
                    <a:pt x="235236" y="37209"/>
                  </a:cubicBezTo>
                  <a:cubicBezTo>
                    <a:pt x="240657" y="38534"/>
                    <a:pt x="246173" y="39256"/>
                    <a:pt x="251645" y="39256"/>
                  </a:cubicBezTo>
                  <a:cubicBezTo>
                    <a:pt x="260936" y="39256"/>
                    <a:pt x="270103" y="37175"/>
                    <a:pt x="278470" y="32434"/>
                  </a:cubicBezTo>
                  <a:cubicBezTo>
                    <a:pt x="280166" y="31465"/>
                    <a:pt x="279132" y="29110"/>
                    <a:pt x="277547" y="29110"/>
                  </a:cubicBezTo>
                  <a:cubicBezTo>
                    <a:pt x="277265" y="29110"/>
                    <a:pt x="276967" y="29184"/>
                    <a:pt x="276663" y="29353"/>
                  </a:cubicBezTo>
                  <a:cubicBezTo>
                    <a:pt x="269644" y="33328"/>
                    <a:pt x="261865" y="35459"/>
                    <a:pt x="253838" y="35744"/>
                  </a:cubicBezTo>
                  <a:cubicBezTo>
                    <a:pt x="253226" y="35765"/>
                    <a:pt x="252615" y="35775"/>
                    <a:pt x="252004" y="35775"/>
                  </a:cubicBezTo>
                  <a:cubicBezTo>
                    <a:pt x="244756" y="35775"/>
                    <a:pt x="237600" y="34349"/>
                    <a:pt x="230671" y="32244"/>
                  </a:cubicBezTo>
                  <a:cubicBezTo>
                    <a:pt x="223595" y="30095"/>
                    <a:pt x="216671" y="27242"/>
                    <a:pt x="210166" y="23723"/>
                  </a:cubicBezTo>
                  <a:cubicBezTo>
                    <a:pt x="204460" y="20660"/>
                    <a:pt x="199058" y="17104"/>
                    <a:pt x="193580" y="13642"/>
                  </a:cubicBezTo>
                  <a:cubicBezTo>
                    <a:pt x="182928" y="6927"/>
                    <a:pt x="171782" y="936"/>
                    <a:pt x="158962" y="99"/>
                  </a:cubicBezTo>
                  <a:cubicBezTo>
                    <a:pt x="157946" y="32"/>
                    <a:pt x="156928" y="1"/>
                    <a:pt x="15590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27"/>
            <p:cNvSpPr/>
            <p:nvPr/>
          </p:nvSpPr>
          <p:spPr>
            <a:xfrm>
              <a:off x="1472020" y="3345118"/>
              <a:ext cx="7807554" cy="2070137"/>
            </a:xfrm>
            <a:custGeom>
              <a:avLst/>
              <a:gdLst/>
              <a:ahLst/>
              <a:cxnLst/>
              <a:rect l="l" t="t" r="r" b="b"/>
              <a:pathLst>
                <a:path w="280167" h="74285" extrusionOk="0">
                  <a:moveTo>
                    <a:pt x="155877" y="1"/>
                  </a:moveTo>
                  <a:cubicBezTo>
                    <a:pt x="149647" y="1"/>
                    <a:pt x="143360" y="1166"/>
                    <a:pt x="137354" y="2668"/>
                  </a:cubicBezTo>
                  <a:cubicBezTo>
                    <a:pt x="130050" y="4494"/>
                    <a:pt x="123012" y="7195"/>
                    <a:pt x="116202" y="10371"/>
                  </a:cubicBezTo>
                  <a:cubicBezTo>
                    <a:pt x="87918" y="23533"/>
                    <a:pt x="64865" y="45274"/>
                    <a:pt x="37513" y="60053"/>
                  </a:cubicBezTo>
                  <a:cubicBezTo>
                    <a:pt x="31598" y="63268"/>
                    <a:pt x="25473" y="65741"/>
                    <a:pt x="19196" y="68061"/>
                  </a:cubicBezTo>
                  <a:cubicBezTo>
                    <a:pt x="16087" y="69224"/>
                    <a:pt x="12018" y="70763"/>
                    <a:pt x="8283" y="70763"/>
                  </a:cubicBezTo>
                  <a:cubicBezTo>
                    <a:pt x="6580" y="70763"/>
                    <a:pt x="4946" y="70443"/>
                    <a:pt x="3504" y="69621"/>
                  </a:cubicBezTo>
                  <a:cubicBezTo>
                    <a:pt x="3197" y="69452"/>
                    <a:pt x="2897" y="69378"/>
                    <a:pt x="2614" y="69378"/>
                  </a:cubicBezTo>
                  <a:cubicBezTo>
                    <a:pt x="1021" y="69378"/>
                    <a:pt x="1" y="71733"/>
                    <a:pt x="1697" y="72702"/>
                  </a:cubicBezTo>
                  <a:cubicBezTo>
                    <a:pt x="3698" y="73843"/>
                    <a:pt x="5908" y="74284"/>
                    <a:pt x="8179" y="74284"/>
                  </a:cubicBezTo>
                  <a:cubicBezTo>
                    <a:pt x="12381" y="74284"/>
                    <a:pt x="16790" y="72773"/>
                    <a:pt x="20471" y="71390"/>
                  </a:cubicBezTo>
                  <a:cubicBezTo>
                    <a:pt x="27889" y="68613"/>
                    <a:pt x="35040" y="65569"/>
                    <a:pt x="41945" y="61689"/>
                  </a:cubicBezTo>
                  <a:cubicBezTo>
                    <a:pt x="55640" y="53986"/>
                    <a:pt x="68289" y="44609"/>
                    <a:pt x="81166" y="35669"/>
                  </a:cubicBezTo>
                  <a:cubicBezTo>
                    <a:pt x="93682" y="26957"/>
                    <a:pt x="106521" y="18569"/>
                    <a:pt x="120444" y="12330"/>
                  </a:cubicBezTo>
                  <a:cubicBezTo>
                    <a:pt x="127292" y="9268"/>
                    <a:pt x="134462" y="6871"/>
                    <a:pt x="141785" y="5293"/>
                  </a:cubicBezTo>
                  <a:cubicBezTo>
                    <a:pt x="146506" y="4286"/>
                    <a:pt x="151344" y="3584"/>
                    <a:pt x="156175" y="3584"/>
                  </a:cubicBezTo>
                  <a:cubicBezTo>
                    <a:pt x="158370" y="3584"/>
                    <a:pt x="160565" y="3729"/>
                    <a:pt x="162746" y="4056"/>
                  </a:cubicBezTo>
                  <a:cubicBezTo>
                    <a:pt x="175224" y="5901"/>
                    <a:pt x="185857" y="12977"/>
                    <a:pt x="196299" y="19615"/>
                  </a:cubicBezTo>
                  <a:cubicBezTo>
                    <a:pt x="201834" y="23134"/>
                    <a:pt x="207426" y="26558"/>
                    <a:pt x="213361" y="29354"/>
                  </a:cubicBezTo>
                  <a:cubicBezTo>
                    <a:pt x="220360" y="32663"/>
                    <a:pt x="227722" y="35383"/>
                    <a:pt x="235235" y="37209"/>
                  </a:cubicBezTo>
                  <a:cubicBezTo>
                    <a:pt x="240658" y="38528"/>
                    <a:pt x="246176" y="39248"/>
                    <a:pt x="251650" y="39248"/>
                  </a:cubicBezTo>
                  <a:cubicBezTo>
                    <a:pt x="260939" y="39248"/>
                    <a:pt x="270103" y="37175"/>
                    <a:pt x="278469" y="32435"/>
                  </a:cubicBezTo>
                  <a:cubicBezTo>
                    <a:pt x="280167" y="31465"/>
                    <a:pt x="279129" y="29093"/>
                    <a:pt x="277541" y="29093"/>
                  </a:cubicBezTo>
                  <a:cubicBezTo>
                    <a:pt x="277261" y="29093"/>
                    <a:pt x="276964" y="29167"/>
                    <a:pt x="276662" y="29335"/>
                  </a:cubicBezTo>
                  <a:cubicBezTo>
                    <a:pt x="269643" y="33329"/>
                    <a:pt x="261864" y="35441"/>
                    <a:pt x="253837" y="35726"/>
                  </a:cubicBezTo>
                  <a:cubicBezTo>
                    <a:pt x="253219" y="35747"/>
                    <a:pt x="252601" y="35757"/>
                    <a:pt x="251983" y="35757"/>
                  </a:cubicBezTo>
                  <a:cubicBezTo>
                    <a:pt x="244742" y="35757"/>
                    <a:pt x="237593" y="34348"/>
                    <a:pt x="230670" y="32245"/>
                  </a:cubicBezTo>
                  <a:cubicBezTo>
                    <a:pt x="223594" y="30096"/>
                    <a:pt x="216670" y="27243"/>
                    <a:pt x="210165" y="23724"/>
                  </a:cubicBezTo>
                  <a:cubicBezTo>
                    <a:pt x="204459" y="20661"/>
                    <a:pt x="199057" y="17085"/>
                    <a:pt x="193579" y="13643"/>
                  </a:cubicBezTo>
                  <a:cubicBezTo>
                    <a:pt x="182927" y="6909"/>
                    <a:pt x="171781" y="918"/>
                    <a:pt x="158961" y="100"/>
                  </a:cubicBezTo>
                  <a:cubicBezTo>
                    <a:pt x="157936" y="32"/>
                    <a:pt x="156907" y="1"/>
                    <a:pt x="15587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27"/>
            <p:cNvSpPr/>
            <p:nvPr/>
          </p:nvSpPr>
          <p:spPr>
            <a:xfrm>
              <a:off x="1472047" y="3597989"/>
              <a:ext cx="7807498" cy="2070500"/>
            </a:xfrm>
            <a:custGeom>
              <a:avLst/>
              <a:gdLst/>
              <a:ahLst/>
              <a:cxnLst/>
              <a:rect l="l" t="t" r="r" b="b"/>
              <a:pathLst>
                <a:path w="280165" h="74298" extrusionOk="0">
                  <a:moveTo>
                    <a:pt x="155905" y="0"/>
                  </a:moveTo>
                  <a:cubicBezTo>
                    <a:pt x="149665" y="0"/>
                    <a:pt x="143368" y="1179"/>
                    <a:pt x="137353" y="2667"/>
                  </a:cubicBezTo>
                  <a:cubicBezTo>
                    <a:pt x="130049" y="4493"/>
                    <a:pt x="123011" y="7213"/>
                    <a:pt x="116201" y="10370"/>
                  </a:cubicBezTo>
                  <a:cubicBezTo>
                    <a:pt x="87917" y="23551"/>
                    <a:pt x="64864" y="45273"/>
                    <a:pt x="37512" y="60071"/>
                  </a:cubicBezTo>
                  <a:cubicBezTo>
                    <a:pt x="31597" y="63267"/>
                    <a:pt x="25472" y="65740"/>
                    <a:pt x="19195" y="68079"/>
                  </a:cubicBezTo>
                  <a:cubicBezTo>
                    <a:pt x="16092" y="69239"/>
                    <a:pt x="12033" y="70775"/>
                    <a:pt x="8304" y="70775"/>
                  </a:cubicBezTo>
                  <a:cubicBezTo>
                    <a:pt x="6593" y="70775"/>
                    <a:pt x="4951" y="70452"/>
                    <a:pt x="3503" y="69620"/>
                  </a:cubicBezTo>
                  <a:cubicBezTo>
                    <a:pt x="3195" y="69447"/>
                    <a:pt x="2893" y="69372"/>
                    <a:pt x="2610" y="69372"/>
                  </a:cubicBezTo>
                  <a:cubicBezTo>
                    <a:pt x="1019" y="69372"/>
                    <a:pt x="1" y="71752"/>
                    <a:pt x="1696" y="72720"/>
                  </a:cubicBezTo>
                  <a:cubicBezTo>
                    <a:pt x="3692" y="73858"/>
                    <a:pt x="5896" y="74298"/>
                    <a:pt x="8161" y="74298"/>
                  </a:cubicBezTo>
                  <a:cubicBezTo>
                    <a:pt x="12368" y="74298"/>
                    <a:pt x="16784" y="72780"/>
                    <a:pt x="20470" y="71408"/>
                  </a:cubicBezTo>
                  <a:cubicBezTo>
                    <a:pt x="27888" y="68612"/>
                    <a:pt x="35039" y="65587"/>
                    <a:pt x="41944" y="61707"/>
                  </a:cubicBezTo>
                  <a:cubicBezTo>
                    <a:pt x="55639" y="54004"/>
                    <a:pt x="68288" y="44607"/>
                    <a:pt x="81165" y="35668"/>
                  </a:cubicBezTo>
                  <a:cubicBezTo>
                    <a:pt x="93681" y="26975"/>
                    <a:pt x="106520" y="18568"/>
                    <a:pt x="120443" y="12348"/>
                  </a:cubicBezTo>
                  <a:cubicBezTo>
                    <a:pt x="127291" y="9286"/>
                    <a:pt x="134461" y="6870"/>
                    <a:pt x="141784" y="5310"/>
                  </a:cubicBezTo>
                  <a:cubicBezTo>
                    <a:pt x="146490" y="4294"/>
                    <a:pt x="151313" y="3598"/>
                    <a:pt x="156129" y="3598"/>
                  </a:cubicBezTo>
                  <a:cubicBezTo>
                    <a:pt x="158340" y="3598"/>
                    <a:pt x="160549" y="3745"/>
                    <a:pt x="162745" y="4074"/>
                  </a:cubicBezTo>
                  <a:cubicBezTo>
                    <a:pt x="175223" y="5900"/>
                    <a:pt x="185856" y="12976"/>
                    <a:pt x="196298" y="19614"/>
                  </a:cubicBezTo>
                  <a:cubicBezTo>
                    <a:pt x="201833" y="23133"/>
                    <a:pt x="207425" y="26557"/>
                    <a:pt x="213360" y="29372"/>
                  </a:cubicBezTo>
                  <a:cubicBezTo>
                    <a:pt x="220359" y="32681"/>
                    <a:pt x="227721" y="35382"/>
                    <a:pt x="235234" y="37208"/>
                  </a:cubicBezTo>
                  <a:cubicBezTo>
                    <a:pt x="240655" y="38534"/>
                    <a:pt x="246171" y="39256"/>
                    <a:pt x="251643" y="39256"/>
                  </a:cubicBezTo>
                  <a:cubicBezTo>
                    <a:pt x="260934" y="39256"/>
                    <a:pt x="270101" y="37175"/>
                    <a:pt x="278468" y="32434"/>
                  </a:cubicBezTo>
                  <a:cubicBezTo>
                    <a:pt x="280164" y="31465"/>
                    <a:pt x="279130" y="29110"/>
                    <a:pt x="277545" y="29110"/>
                  </a:cubicBezTo>
                  <a:cubicBezTo>
                    <a:pt x="277263" y="29110"/>
                    <a:pt x="276965" y="29184"/>
                    <a:pt x="276661" y="29353"/>
                  </a:cubicBezTo>
                  <a:cubicBezTo>
                    <a:pt x="269642" y="33328"/>
                    <a:pt x="261863" y="35458"/>
                    <a:pt x="253836" y="35744"/>
                  </a:cubicBezTo>
                  <a:cubicBezTo>
                    <a:pt x="253224" y="35764"/>
                    <a:pt x="252613" y="35775"/>
                    <a:pt x="252002" y="35775"/>
                  </a:cubicBezTo>
                  <a:cubicBezTo>
                    <a:pt x="244754" y="35775"/>
                    <a:pt x="237598" y="34349"/>
                    <a:pt x="230669" y="32244"/>
                  </a:cubicBezTo>
                  <a:cubicBezTo>
                    <a:pt x="223593" y="30095"/>
                    <a:pt x="216669" y="27241"/>
                    <a:pt x="210164" y="23723"/>
                  </a:cubicBezTo>
                  <a:cubicBezTo>
                    <a:pt x="204458" y="20660"/>
                    <a:pt x="199056" y="17103"/>
                    <a:pt x="193578" y="13661"/>
                  </a:cubicBezTo>
                  <a:cubicBezTo>
                    <a:pt x="182926" y="6927"/>
                    <a:pt x="171780" y="936"/>
                    <a:pt x="158960" y="99"/>
                  </a:cubicBezTo>
                  <a:cubicBezTo>
                    <a:pt x="157944" y="32"/>
                    <a:pt x="156926" y="0"/>
                    <a:pt x="155905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0" name="Google Shape;8190;p27"/>
          <p:cNvGrpSpPr/>
          <p:nvPr/>
        </p:nvGrpSpPr>
        <p:grpSpPr>
          <a:xfrm>
            <a:off x="297527" y="0"/>
            <a:ext cx="1070045" cy="1045102"/>
            <a:chOff x="297527" y="0"/>
            <a:chExt cx="1070045" cy="1045102"/>
          </a:xfrm>
        </p:grpSpPr>
        <p:sp>
          <p:nvSpPr>
            <p:cNvPr id="8191" name="Google Shape;8191;p27"/>
            <p:cNvSpPr/>
            <p:nvPr/>
          </p:nvSpPr>
          <p:spPr>
            <a:xfrm>
              <a:off x="385096" y="65115"/>
              <a:ext cx="864375" cy="791983"/>
            </a:xfrm>
            <a:custGeom>
              <a:avLst/>
              <a:gdLst/>
              <a:ahLst/>
              <a:cxnLst/>
              <a:rect l="l" t="t" r="r" b="b"/>
              <a:pathLst>
                <a:path w="32298" h="29593" extrusionOk="0">
                  <a:moveTo>
                    <a:pt x="16757" y="1"/>
                  </a:moveTo>
                  <a:cubicBezTo>
                    <a:pt x="16170" y="1"/>
                    <a:pt x="15586" y="65"/>
                    <a:pt x="15027" y="213"/>
                  </a:cubicBezTo>
                  <a:cubicBezTo>
                    <a:pt x="11755" y="1107"/>
                    <a:pt x="6810" y="4131"/>
                    <a:pt x="4927" y="5767"/>
                  </a:cubicBezTo>
                  <a:cubicBezTo>
                    <a:pt x="3025" y="7383"/>
                    <a:pt x="2435" y="10693"/>
                    <a:pt x="1884" y="12043"/>
                  </a:cubicBezTo>
                  <a:cubicBezTo>
                    <a:pt x="1332" y="13413"/>
                    <a:pt x="723" y="16513"/>
                    <a:pt x="362" y="18948"/>
                  </a:cubicBezTo>
                  <a:cubicBezTo>
                    <a:pt x="0" y="21345"/>
                    <a:pt x="1009" y="25719"/>
                    <a:pt x="3710" y="28173"/>
                  </a:cubicBezTo>
                  <a:cubicBezTo>
                    <a:pt x="4942" y="29274"/>
                    <a:pt x="6684" y="29592"/>
                    <a:pt x="8409" y="29592"/>
                  </a:cubicBezTo>
                  <a:cubicBezTo>
                    <a:pt x="10438" y="29592"/>
                    <a:pt x="12442" y="29152"/>
                    <a:pt x="13562" y="29029"/>
                  </a:cubicBezTo>
                  <a:cubicBezTo>
                    <a:pt x="15617" y="28782"/>
                    <a:pt x="18337" y="25168"/>
                    <a:pt x="20429" y="23893"/>
                  </a:cubicBezTo>
                  <a:cubicBezTo>
                    <a:pt x="22521" y="22581"/>
                    <a:pt x="23263" y="19519"/>
                    <a:pt x="25165" y="18701"/>
                  </a:cubicBezTo>
                  <a:cubicBezTo>
                    <a:pt x="27067" y="17902"/>
                    <a:pt x="30814" y="14744"/>
                    <a:pt x="31556" y="12709"/>
                  </a:cubicBezTo>
                  <a:cubicBezTo>
                    <a:pt x="32298" y="10693"/>
                    <a:pt x="29369" y="5291"/>
                    <a:pt x="28418" y="3998"/>
                  </a:cubicBezTo>
                  <a:cubicBezTo>
                    <a:pt x="27467" y="2685"/>
                    <a:pt x="24043" y="2799"/>
                    <a:pt x="22825" y="1905"/>
                  </a:cubicBezTo>
                  <a:cubicBezTo>
                    <a:pt x="21839" y="1166"/>
                    <a:pt x="19266" y="1"/>
                    <a:pt x="167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27"/>
            <p:cNvSpPr/>
            <p:nvPr/>
          </p:nvSpPr>
          <p:spPr>
            <a:xfrm>
              <a:off x="1045853" y="536391"/>
              <a:ext cx="253013" cy="242870"/>
            </a:xfrm>
            <a:custGeom>
              <a:avLst/>
              <a:gdLst/>
              <a:ahLst/>
              <a:cxnLst/>
              <a:rect l="l" t="t" r="r" b="b"/>
              <a:pathLst>
                <a:path w="9454" h="9075" extrusionOk="0">
                  <a:moveTo>
                    <a:pt x="7193" y="1"/>
                  </a:moveTo>
                  <a:cubicBezTo>
                    <a:pt x="6298" y="1"/>
                    <a:pt x="5104" y="600"/>
                    <a:pt x="3748" y="1339"/>
                  </a:cubicBezTo>
                  <a:cubicBezTo>
                    <a:pt x="1846" y="2385"/>
                    <a:pt x="362" y="4268"/>
                    <a:pt x="191" y="5923"/>
                  </a:cubicBezTo>
                  <a:cubicBezTo>
                    <a:pt x="0" y="7597"/>
                    <a:pt x="1313" y="8852"/>
                    <a:pt x="3443" y="9061"/>
                  </a:cubicBezTo>
                  <a:cubicBezTo>
                    <a:pt x="3531" y="9070"/>
                    <a:pt x="3618" y="9074"/>
                    <a:pt x="3705" y="9074"/>
                  </a:cubicBezTo>
                  <a:cubicBezTo>
                    <a:pt x="5746" y="9074"/>
                    <a:pt x="7535" y="6778"/>
                    <a:pt x="8484" y="5409"/>
                  </a:cubicBezTo>
                  <a:cubicBezTo>
                    <a:pt x="9454" y="3983"/>
                    <a:pt x="9207" y="1986"/>
                    <a:pt x="8408" y="673"/>
                  </a:cubicBezTo>
                  <a:cubicBezTo>
                    <a:pt x="8117" y="196"/>
                    <a:pt x="7704" y="1"/>
                    <a:pt x="719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27"/>
            <p:cNvSpPr/>
            <p:nvPr/>
          </p:nvSpPr>
          <p:spPr>
            <a:xfrm>
              <a:off x="779612" y="377015"/>
              <a:ext cx="106595" cy="76032"/>
            </a:xfrm>
            <a:custGeom>
              <a:avLst/>
              <a:gdLst/>
              <a:ahLst/>
              <a:cxnLst/>
              <a:rect l="l" t="t" r="r" b="b"/>
              <a:pathLst>
                <a:path w="3983" h="2841" extrusionOk="0">
                  <a:moveTo>
                    <a:pt x="1669" y="0"/>
                  </a:moveTo>
                  <a:cubicBezTo>
                    <a:pt x="1467" y="0"/>
                    <a:pt x="1273" y="44"/>
                    <a:pt x="1104" y="142"/>
                  </a:cubicBezTo>
                  <a:cubicBezTo>
                    <a:pt x="1" y="751"/>
                    <a:pt x="647" y="2082"/>
                    <a:pt x="1180" y="2634"/>
                  </a:cubicBezTo>
                  <a:cubicBezTo>
                    <a:pt x="1314" y="2778"/>
                    <a:pt x="1470" y="2840"/>
                    <a:pt x="1642" y="2840"/>
                  </a:cubicBezTo>
                  <a:cubicBezTo>
                    <a:pt x="2128" y="2840"/>
                    <a:pt x="2739" y="2340"/>
                    <a:pt x="3329" y="1778"/>
                  </a:cubicBezTo>
                  <a:cubicBezTo>
                    <a:pt x="3983" y="1156"/>
                    <a:pt x="2713" y="0"/>
                    <a:pt x="166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27"/>
            <p:cNvSpPr/>
            <p:nvPr/>
          </p:nvSpPr>
          <p:spPr>
            <a:xfrm>
              <a:off x="771476" y="368558"/>
              <a:ext cx="106675" cy="76113"/>
            </a:xfrm>
            <a:custGeom>
              <a:avLst/>
              <a:gdLst/>
              <a:ahLst/>
              <a:cxnLst/>
              <a:rect l="l" t="t" r="r" b="b"/>
              <a:pathLst>
                <a:path w="3986" h="2844" extrusionOk="0">
                  <a:moveTo>
                    <a:pt x="1653" y="1"/>
                  </a:moveTo>
                  <a:cubicBezTo>
                    <a:pt x="1457" y="1"/>
                    <a:pt x="1269" y="42"/>
                    <a:pt x="1103" y="135"/>
                  </a:cubicBezTo>
                  <a:cubicBezTo>
                    <a:pt x="0" y="763"/>
                    <a:pt x="647" y="2094"/>
                    <a:pt x="1161" y="2646"/>
                  </a:cubicBezTo>
                  <a:cubicBezTo>
                    <a:pt x="1299" y="2784"/>
                    <a:pt x="1457" y="2844"/>
                    <a:pt x="1630" y="2844"/>
                  </a:cubicBezTo>
                  <a:cubicBezTo>
                    <a:pt x="2125" y="2844"/>
                    <a:pt x="2737" y="2353"/>
                    <a:pt x="3329" y="1790"/>
                  </a:cubicBezTo>
                  <a:cubicBezTo>
                    <a:pt x="3986" y="1165"/>
                    <a:pt x="2700" y="1"/>
                    <a:pt x="165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27"/>
            <p:cNvSpPr/>
            <p:nvPr/>
          </p:nvSpPr>
          <p:spPr>
            <a:xfrm>
              <a:off x="834584" y="616253"/>
              <a:ext cx="87620" cy="66237"/>
            </a:xfrm>
            <a:custGeom>
              <a:avLst/>
              <a:gdLst/>
              <a:ahLst/>
              <a:cxnLst/>
              <a:rect l="l" t="t" r="r" b="b"/>
              <a:pathLst>
                <a:path w="3274" h="2475" extrusionOk="0">
                  <a:moveTo>
                    <a:pt x="1270" y="1"/>
                  </a:moveTo>
                  <a:cubicBezTo>
                    <a:pt x="1153" y="1"/>
                    <a:pt x="1040" y="16"/>
                    <a:pt x="933" y="48"/>
                  </a:cubicBezTo>
                  <a:cubicBezTo>
                    <a:pt x="1" y="333"/>
                    <a:pt x="419" y="1665"/>
                    <a:pt x="933" y="2254"/>
                  </a:cubicBezTo>
                  <a:cubicBezTo>
                    <a:pt x="1059" y="2410"/>
                    <a:pt x="1212" y="2475"/>
                    <a:pt x="1378" y="2475"/>
                  </a:cubicBezTo>
                  <a:cubicBezTo>
                    <a:pt x="1860" y="2475"/>
                    <a:pt x="2453" y="1927"/>
                    <a:pt x="2835" y="1474"/>
                  </a:cubicBezTo>
                  <a:cubicBezTo>
                    <a:pt x="3274" y="917"/>
                    <a:pt x="2185" y="1"/>
                    <a:pt x="127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27"/>
            <p:cNvSpPr/>
            <p:nvPr/>
          </p:nvSpPr>
          <p:spPr>
            <a:xfrm>
              <a:off x="826448" y="607635"/>
              <a:ext cx="87139" cy="66719"/>
            </a:xfrm>
            <a:custGeom>
              <a:avLst/>
              <a:gdLst/>
              <a:ahLst/>
              <a:cxnLst/>
              <a:rect l="l" t="t" r="r" b="b"/>
              <a:pathLst>
                <a:path w="3256" h="2493" extrusionOk="0">
                  <a:moveTo>
                    <a:pt x="1245" y="0"/>
                  </a:moveTo>
                  <a:cubicBezTo>
                    <a:pt x="1131" y="0"/>
                    <a:pt x="1019" y="15"/>
                    <a:pt x="914" y="47"/>
                  </a:cubicBezTo>
                  <a:cubicBezTo>
                    <a:pt x="1" y="332"/>
                    <a:pt x="419" y="1663"/>
                    <a:pt x="914" y="2272"/>
                  </a:cubicBezTo>
                  <a:cubicBezTo>
                    <a:pt x="1040" y="2427"/>
                    <a:pt x="1193" y="2492"/>
                    <a:pt x="1360" y="2492"/>
                  </a:cubicBezTo>
                  <a:cubicBezTo>
                    <a:pt x="1847" y="2492"/>
                    <a:pt x="2447" y="1940"/>
                    <a:pt x="2816" y="1473"/>
                  </a:cubicBezTo>
                  <a:cubicBezTo>
                    <a:pt x="3255" y="932"/>
                    <a:pt x="2162" y="0"/>
                    <a:pt x="124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27"/>
            <p:cNvSpPr/>
            <p:nvPr/>
          </p:nvSpPr>
          <p:spPr>
            <a:xfrm>
              <a:off x="474057" y="578276"/>
              <a:ext cx="62143" cy="36932"/>
            </a:xfrm>
            <a:custGeom>
              <a:avLst/>
              <a:gdLst/>
              <a:ahLst/>
              <a:cxnLst/>
              <a:rect l="l" t="t" r="r" b="b"/>
              <a:pathLst>
                <a:path w="2322" h="1380" extrusionOk="0">
                  <a:moveTo>
                    <a:pt x="1102" y="1"/>
                  </a:moveTo>
                  <a:cubicBezTo>
                    <a:pt x="1007" y="1"/>
                    <a:pt x="913" y="25"/>
                    <a:pt x="823" y="78"/>
                  </a:cubicBezTo>
                  <a:cubicBezTo>
                    <a:pt x="0" y="578"/>
                    <a:pt x="463" y="1379"/>
                    <a:pt x="1168" y="1379"/>
                  </a:cubicBezTo>
                  <a:cubicBezTo>
                    <a:pt x="1295" y="1379"/>
                    <a:pt x="1429" y="1354"/>
                    <a:pt x="1565" y="1296"/>
                  </a:cubicBezTo>
                  <a:cubicBezTo>
                    <a:pt x="2322" y="983"/>
                    <a:pt x="1712" y="1"/>
                    <a:pt x="1102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27"/>
            <p:cNvSpPr/>
            <p:nvPr/>
          </p:nvSpPr>
          <p:spPr>
            <a:xfrm>
              <a:off x="465546" y="570140"/>
              <a:ext cx="63026" cy="36905"/>
            </a:xfrm>
            <a:custGeom>
              <a:avLst/>
              <a:gdLst/>
              <a:ahLst/>
              <a:cxnLst/>
              <a:rect l="l" t="t" r="r" b="b"/>
              <a:pathLst>
                <a:path w="2355" h="1379" extrusionOk="0">
                  <a:moveTo>
                    <a:pt x="1135" y="0"/>
                  </a:moveTo>
                  <a:cubicBezTo>
                    <a:pt x="1040" y="0"/>
                    <a:pt x="945" y="24"/>
                    <a:pt x="856" y="78"/>
                  </a:cubicBezTo>
                  <a:cubicBezTo>
                    <a:pt x="1" y="578"/>
                    <a:pt x="473" y="1379"/>
                    <a:pt x="1193" y="1379"/>
                  </a:cubicBezTo>
                  <a:cubicBezTo>
                    <a:pt x="1322" y="1379"/>
                    <a:pt x="1459" y="1353"/>
                    <a:pt x="1597" y="1295"/>
                  </a:cubicBezTo>
                  <a:cubicBezTo>
                    <a:pt x="2355" y="983"/>
                    <a:pt x="1744" y="0"/>
                    <a:pt x="113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27"/>
            <p:cNvSpPr/>
            <p:nvPr/>
          </p:nvSpPr>
          <p:spPr>
            <a:xfrm>
              <a:off x="640684" y="214401"/>
              <a:ext cx="73195" cy="31366"/>
            </a:xfrm>
            <a:custGeom>
              <a:avLst/>
              <a:gdLst/>
              <a:ahLst/>
              <a:cxnLst/>
              <a:rect l="l" t="t" r="r" b="b"/>
              <a:pathLst>
                <a:path w="2735" h="1172" extrusionOk="0">
                  <a:moveTo>
                    <a:pt x="1229" y="1"/>
                  </a:moveTo>
                  <a:cubicBezTo>
                    <a:pt x="1048" y="1"/>
                    <a:pt x="867" y="45"/>
                    <a:pt x="703" y="151"/>
                  </a:cubicBezTo>
                  <a:cubicBezTo>
                    <a:pt x="0" y="603"/>
                    <a:pt x="694" y="1171"/>
                    <a:pt x="1481" y="1171"/>
                  </a:cubicBezTo>
                  <a:cubicBezTo>
                    <a:pt x="1653" y="1171"/>
                    <a:pt x="1829" y="1144"/>
                    <a:pt x="1996" y="1083"/>
                  </a:cubicBezTo>
                  <a:cubicBezTo>
                    <a:pt x="2734" y="790"/>
                    <a:pt x="1993" y="1"/>
                    <a:pt x="122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27"/>
            <p:cNvSpPr/>
            <p:nvPr/>
          </p:nvSpPr>
          <p:spPr>
            <a:xfrm>
              <a:off x="632629" y="206265"/>
              <a:ext cx="73008" cy="31018"/>
            </a:xfrm>
            <a:custGeom>
              <a:avLst/>
              <a:gdLst/>
              <a:ahLst/>
              <a:cxnLst/>
              <a:rect l="l" t="t" r="r" b="b"/>
              <a:pathLst>
                <a:path w="2728" h="1159" extrusionOk="0">
                  <a:moveTo>
                    <a:pt x="1227" y="0"/>
                  </a:moveTo>
                  <a:cubicBezTo>
                    <a:pt x="1046" y="0"/>
                    <a:pt x="863" y="44"/>
                    <a:pt x="699" y="150"/>
                  </a:cubicBezTo>
                  <a:cubicBezTo>
                    <a:pt x="1" y="585"/>
                    <a:pt x="683" y="1159"/>
                    <a:pt x="1454" y="1159"/>
                  </a:cubicBezTo>
                  <a:cubicBezTo>
                    <a:pt x="1628" y="1159"/>
                    <a:pt x="1806" y="1130"/>
                    <a:pt x="1974" y="1063"/>
                  </a:cubicBezTo>
                  <a:cubicBezTo>
                    <a:pt x="2727" y="787"/>
                    <a:pt x="1989" y="0"/>
                    <a:pt x="122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27"/>
            <p:cNvSpPr/>
            <p:nvPr/>
          </p:nvSpPr>
          <p:spPr>
            <a:xfrm>
              <a:off x="1060626" y="226552"/>
              <a:ext cx="86791" cy="58824"/>
            </a:xfrm>
            <a:custGeom>
              <a:avLst/>
              <a:gdLst/>
              <a:ahLst/>
              <a:cxnLst/>
              <a:rect l="l" t="t" r="r" b="b"/>
              <a:pathLst>
                <a:path w="3243" h="2198" extrusionOk="0">
                  <a:moveTo>
                    <a:pt x="1730" y="1"/>
                  </a:moveTo>
                  <a:cubicBezTo>
                    <a:pt x="1304" y="1"/>
                    <a:pt x="916" y="104"/>
                    <a:pt x="780" y="305"/>
                  </a:cubicBezTo>
                  <a:cubicBezTo>
                    <a:pt x="0" y="1485"/>
                    <a:pt x="856" y="1504"/>
                    <a:pt x="1427" y="2017"/>
                  </a:cubicBezTo>
                  <a:cubicBezTo>
                    <a:pt x="1552" y="2142"/>
                    <a:pt x="1710" y="2198"/>
                    <a:pt x="1881" y="2198"/>
                  </a:cubicBezTo>
                  <a:cubicBezTo>
                    <a:pt x="2437" y="2198"/>
                    <a:pt x="3123" y="1604"/>
                    <a:pt x="3196" y="876"/>
                  </a:cubicBezTo>
                  <a:cubicBezTo>
                    <a:pt x="3243" y="283"/>
                    <a:pt x="2434" y="1"/>
                    <a:pt x="17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27"/>
            <p:cNvSpPr/>
            <p:nvPr/>
          </p:nvSpPr>
          <p:spPr>
            <a:xfrm>
              <a:off x="1051955" y="218202"/>
              <a:ext cx="87326" cy="58824"/>
            </a:xfrm>
            <a:custGeom>
              <a:avLst/>
              <a:gdLst/>
              <a:ahLst/>
              <a:cxnLst/>
              <a:rect l="l" t="t" r="r" b="b"/>
              <a:pathLst>
                <a:path w="3263" h="2198" extrusionOk="0">
                  <a:moveTo>
                    <a:pt x="1738" y="0"/>
                  </a:moveTo>
                  <a:cubicBezTo>
                    <a:pt x="1313" y="0"/>
                    <a:pt x="928" y="106"/>
                    <a:pt x="800" y="313"/>
                  </a:cubicBezTo>
                  <a:cubicBezTo>
                    <a:pt x="1" y="1473"/>
                    <a:pt x="857" y="1511"/>
                    <a:pt x="1427" y="2025"/>
                  </a:cubicBezTo>
                  <a:cubicBezTo>
                    <a:pt x="1556" y="2144"/>
                    <a:pt x="1716" y="2198"/>
                    <a:pt x="1887" y="2198"/>
                  </a:cubicBezTo>
                  <a:cubicBezTo>
                    <a:pt x="2453" y="2198"/>
                    <a:pt x="3142" y="1613"/>
                    <a:pt x="3215" y="884"/>
                  </a:cubicBezTo>
                  <a:cubicBezTo>
                    <a:pt x="3263" y="290"/>
                    <a:pt x="2444" y="0"/>
                    <a:pt x="173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27"/>
            <p:cNvSpPr/>
            <p:nvPr/>
          </p:nvSpPr>
          <p:spPr>
            <a:xfrm>
              <a:off x="1144877" y="650831"/>
              <a:ext cx="67549" cy="41080"/>
            </a:xfrm>
            <a:custGeom>
              <a:avLst/>
              <a:gdLst/>
              <a:ahLst/>
              <a:cxnLst/>
              <a:rect l="l" t="t" r="r" b="b"/>
              <a:pathLst>
                <a:path w="2524" h="1535" extrusionOk="0">
                  <a:moveTo>
                    <a:pt x="788" y="1"/>
                  </a:moveTo>
                  <a:cubicBezTo>
                    <a:pt x="477" y="1"/>
                    <a:pt x="227" y="96"/>
                    <a:pt x="181" y="316"/>
                  </a:cubicBezTo>
                  <a:cubicBezTo>
                    <a:pt x="0" y="1000"/>
                    <a:pt x="730" y="1535"/>
                    <a:pt x="1379" y="1535"/>
                  </a:cubicBezTo>
                  <a:cubicBezTo>
                    <a:pt x="1686" y="1535"/>
                    <a:pt x="1975" y="1415"/>
                    <a:pt x="2140" y="1133"/>
                  </a:cubicBezTo>
                  <a:cubicBezTo>
                    <a:pt x="2524" y="498"/>
                    <a:pt x="1498" y="1"/>
                    <a:pt x="78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27"/>
            <p:cNvSpPr/>
            <p:nvPr/>
          </p:nvSpPr>
          <p:spPr>
            <a:xfrm>
              <a:off x="1136553" y="642695"/>
              <a:ext cx="67709" cy="40813"/>
            </a:xfrm>
            <a:custGeom>
              <a:avLst/>
              <a:gdLst/>
              <a:ahLst/>
              <a:cxnLst/>
              <a:rect l="l" t="t" r="r" b="b"/>
              <a:pathLst>
                <a:path w="2530" h="1525" extrusionOk="0">
                  <a:moveTo>
                    <a:pt x="791" y="0"/>
                  </a:moveTo>
                  <a:cubicBezTo>
                    <a:pt x="476" y="0"/>
                    <a:pt x="221" y="95"/>
                    <a:pt x="168" y="315"/>
                  </a:cubicBezTo>
                  <a:cubicBezTo>
                    <a:pt x="1" y="985"/>
                    <a:pt x="733" y="1525"/>
                    <a:pt x="1382" y="1525"/>
                  </a:cubicBezTo>
                  <a:cubicBezTo>
                    <a:pt x="1691" y="1525"/>
                    <a:pt x="1981" y="1402"/>
                    <a:pt x="2147" y="1114"/>
                  </a:cubicBezTo>
                  <a:cubicBezTo>
                    <a:pt x="2530" y="493"/>
                    <a:pt x="1507" y="0"/>
                    <a:pt x="7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27"/>
            <p:cNvSpPr/>
            <p:nvPr/>
          </p:nvSpPr>
          <p:spPr>
            <a:xfrm>
              <a:off x="731278" y="899945"/>
              <a:ext cx="58503" cy="30937"/>
            </a:xfrm>
            <a:custGeom>
              <a:avLst/>
              <a:gdLst/>
              <a:ahLst/>
              <a:cxnLst/>
              <a:rect l="l" t="t" r="r" b="b"/>
              <a:pathLst>
                <a:path w="2186" h="1156" extrusionOk="0">
                  <a:moveTo>
                    <a:pt x="513" y="0"/>
                  </a:moveTo>
                  <a:cubicBezTo>
                    <a:pt x="286" y="0"/>
                    <a:pt x="115" y="58"/>
                    <a:pt x="95" y="195"/>
                  </a:cubicBezTo>
                  <a:cubicBezTo>
                    <a:pt x="1" y="853"/>
                    <a:pt x="401" y="1155"/>
                    <a:pt x="869" y="1155"/>
                  </a:cubicBezTo>
                  <a:cubicBezTo>
                    <a:pt x="1157" y="1155"/>
                    <a:pt x="1472" y="1040"/>
                    <a:pt x="1711" y="822"/>
                  </a:cubicBezTo>
                  <a:cubicBezTo>
                    <a:pt x="2186" y="432"/>
                    <a:pt x="1136" y="0"/>
                    <a:pt x="51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27"/>
            <p:cNvSpPr/>
            <p:nvPr/>
          </p:nvSpPr>
          <p:spPr>
            <a:xfrm>
              <a:off x="723008" y="891514"/>
              <a:ext cx="59199" cy="31205"/>
            </a:xfrm>
            <a:custGeom>
              <a:avLst/>
              <a:gdLst/>
              <a:ahLst/>
              <a:cxnLst/>
              <a:rect l="l" t="t" r="r" b="b"/>
              <a:pathLst>
                <a:path w="2212" h="1166" extrusionOk="0">
                  <a:moveTo>
                    <a:pt x="530" y="1"/>
                  </a:moveTo>
                  <a:cubicBezTo>
                    <a:pt x="306" y="1"/>
                    <a:pt x="139" y="56"/>
                    <a:pt x="118" y="186"/>
                  </a:cubicBezTo>
                  <a:cubicBezTo>
                    <a:pt x="0" y="858"/>
                    <a:pt x="394" y="1165"/>
                    <a:pt x="869" y="1165"/>
                  </a:cubicBezTo>
                  <a:cubicBezTo>
                    <a:pt x="1160" y="1165"/>
                    <a:pt x="1482" y="1050"/>
                    <a:pt x="1735" y="833"/>
                  </a:cubicBezTo>
                  <a:cubicBezTo>
                    <a:pt x="2211" y="427"/>
                    <a:pt x="1152" y="1"/>
                    <a:pt x="5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27"/>
            <p:cNvSpPr/>
            <p:nvPr/>
          </p:nvSpPr>
          <p:spPr>
            <a:xfrm>
              <a:off x="727879" y="110024"/>
              <a:ext cx="250283" cy="155437"/>
            </a:xfrm>
            <a:custGeom>
              <a:avLst/>
              <a:gdLst/>
              <a:ahLst/>
              <a:cxnLst/>
              <a:rect l="l" t="t" r="r" b="b"/>
              <a:pathLst>
                <a:path w="9352" h="5808" extrusionOk="0">
                  <a:moveTo>
                    <a:pt x="4507" y="1"/>
                  </a:moveTo>
                  <a:cubicBezTo>
                    <a:pt x="3698" y="1"/>
                    <a:pt x="2955" y="240"/>
                    <a:pt x="2485" y="798"/>
                  </a:cubicBezTo>
                  <a:cubicBezTo>
                    <a:pt x="0" y="3748"/>
                    <a:pt x="4136" y="5807"/>
                    <a:pt x="5905" y="5807"/>
                  </a:cubicBezTo>
                  <a:cubicBezTo>
                    <a:pt x="6018" y="5807"/>
                    <a:pt x="6122" y="5799"/>
                    <a:pt x="6213" y="5781"/>
                  </a:cubicBezTo>
                  <a:cubicBezTo>
                    <a:pt x="7773" y="5496"/>
                    <a:pt x="9352" y="3499"/>
                    <a:pt x="8306" y="1844"/>
                  </a:cubicBezTo>
                  <a:cubicBezTo>
                    <a:pt x="7622" y="770"/>
                    <a:pt x="5958" y="1"/>
                    <a:pt x="45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27"/>
            <p:cNvSpPr/>
            <p:nvPr/>
          </p:nvSpPr>
          <p:spPr>
            <a:xfrm>
              <a:off x="788257" y="139303"/>
              <a:ext cx="138871" cy="65836"/>
            </a:xfrm>
            <a:custGeom>
              <a:avLst/>
              <a:gdLst/>
              <a:ahLst/>
              <a:cxnLst/>
              <a:rect l="l" t="t" r="r" b="b"/>
              <a:pathLst>
                <a:path w="5189" h="2460" extrusionOk="0">
                  <a:moveTo>
                    <a:pt x="2759" y="1"/>
                  </a:moveTo>
                  <a:cubicBezTo>
                    <a:pt x="2286" y="1"/>
                    <a:pt x="1823" y="79"/>
                    <a:pt x="1466" y="237"/>
                  </a:cubicBezTo>
                  <a:cubicBezTo>
                    <a:pt x="1" y="902"/>
                    <a:pt x="1294" y="2101"/>
                    <a:pt x="2245" y="2386"/>
                  </a:cubicBezTo>
                  <a:cubicBezTo>
                    <a:pt x="2411" y="2436"/>
                    <a:pt x="2609" y="2459"/>
                    <a:pt x="2822" y="2459"/>
                  </a:cubicBezTo>
                  <a:cubicBezTo>
                    <a:pt x="3835" y="2459"/>
                    <a:pt x="5189" y="1922"/>
                    <a:pt x="4984" y="1074"/>
                  </a:cubicBezTo>
                  <a:cubicBezTo>
                    <a:pt x="4829" y="360"/>
                    <a:pt x="3772" y="1"/>
                    <a:pt x="2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27"/>
            <p:cNvSpPr/>
            <p:nvPr/>
          </p:nvSpPr>
          <p:spPr>
            <a:xfrm>
              <a:off x="719449" y="102397"/>
              <a:ext cx="250577" cy="155330"/>
            </a:xfrm>
            <a:custGeom>
              <a:avLst/>
              <a:gdLst/>
              <a:ahLst/>
              <a:cxnLst/>
              <a:rect l="l" t="t" r="r" b="b"/>
              <a:pathLst>
                <a:path w="9363" h="5804" extrusionOk="0">
                  <a:moveTo>
                    <a:pt x="4518" y="0"/>
                  </a:moveTo>
                  <a:cubicBezTo>
                    <a:pt x="3708" y="0"/>
                    <a:pt x="2966" y="239"/>
                    <a:pt x="2496" y="798"/>
                  </a:cubicBezTo>
                  <a:cubicBezTo>
                    <a:pt x="0" y="3724"/>
                    <a:pt x="4182" y="5803"/>
                    <a:pt x="5938" y="5803"/>
                  </a:cubicBezTo>
                  <a:cubicBezTo>
                    <a:pt x="6043" y="5803"/>
                    <a:pt x="6139" y="5796"/>
                    <a:pt x="6224" y="5781"/>
                  </a:cubicBezTo>
                  <a:cubicBezTo>
                    <a:pt x="7765" y="5496"/>
                    <a:pt x="9362" y="3499"/>
                    <a:pt x="8316" y="1844"/>
                  </a:cubicBezTo>
                  <a:cubicBezTo>
                    <a:pt x="7632" y="769"/>
                    <a:pt x="5968" y="0"/>
                    <a:pt x="45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27"/>
            <p:cNvSpPr/>
            <p:nvPr/>
          </p:nvSpPr>
          <p:spPr>
            <a:xfrm>
              <a:off x="779612" y="131167"/>
              <a:ext cx="138951" cy="65809"/>
            </a:xfrm>
            <a:custGeom>
              <a:avLst/>
              <a:gdLst/>
              <a:ahLst/>
              <a:cxnLst/>
              <a:rect l="l" t="t" r="r" b="b"/>
              <a:pathLst>
                <a:path w="5192" h="2459" extrusionOk="0">
                  <a:moveTo>
                    <a:pt x="2765" y="0"/>
                  </a:moveTo>
                  <a:cubicBezTo>
                    <a:pt x="2294" y="0"/>
                    <a:pt x="1835" y="79"/>
                    <a:pt x="1484" y="236"/>
                  </a:cubicBezTo>
                  <a:cubicBezTo>
                    <a:pt x="1" y="902"/>
                    <a:pt x="1294" y="2062"/>
                    <a:pt x="2264" y="2386"/>
                  </a:cubicBezTo>
                  <a:cubicBezTo>
                    <a:pt x="2429" y="2435"/>
                    <a:pt x="2627" y="2459"/>
                    <a:pt x="2839" y="2459"/>
                  </a:cubicBezTo>
                  <a:cubicBezTo>
                    <a:pt x="3848" y="2459"/>
                    <a:pt x="5192" y="1922"/>
                    <a:pt x="5003" y="1073"/>
                  </a:cubicBezTo>
                  <a:cubicBezTo>
                    <a:pt x="4835" y="360"/>
                    <a:pt x="3773" y="0"/>
                    <a:pt x="276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27"/>
            <p:cNvSpPr/>
            <p:nvPr/>
          </p:nvSpPr>
          <p:spPr>
            <a:xfrm>
              <a:off x="515299" y="350065"/>
              <a:ext cx="198658" cy="144651"/>
            </a:xfrm>
            <a:custGeom>
              <a:avLst/>
              <a:gdLst/>
              <a:ahLst/>
              <a:cxnLst/>
              <a:rect l="l" t="t" r="r" b="b"/>
              <a:pathLst>
                <a:path w="7423" h="5405" extrusionOk="0">
                  <a:moveTo>
                    <a:pt x="3596" y="1"/>
                  </a:moveTo>
                  <a:cubicBezTo>
                    <a:pt x="1337" y="1"/>
                    <a:pt x="0" y="2361"/>
                    <a:pt x="233" y="3641"/>
                  </a:cubicBezTo>
                  <a:cubicBezTo>
                    <a:pt x="460" y="4790"/>
                    <a:pt x="1917" y="5404"/>
                    <a:pt x="3225" y="5404"/>
                  </a:cubicBezTo>
                  <a:cubicBezTo>
                    <a:pt x="3779" y="5404"/>
                    <a:pt x="4307" y="5294"/>
                    <a:pt x="4703" y="5067"/>
                  </a:cubicBezTo>
                  <a:cubicBezTo>
                    <a:pt x="6015" y="4307"/>
                    <a:pt x="7423" y="1739"/>
                    <a:pt x="5920" y="769"/>
                  </a:cubicBezTo>
                  <a:cubicBezTo>
                    <a:pt x="5071" y="223"/>
                    <a:pt x="4290" y="1"/>
                    <a:pt x="359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27"/>
            <p:cNvSpPr/>
            <p:nvPr/>
          </p:nvSpPr>
          <p:spPr>
            <a:xfrm>
              <a:off x="542383" y="370780"/>
              <a:ext cx="113553" cy="74400"/>
            </a:xfrm>
            <a:custGeom>
              <a:avLst/>
              <a:gdLst/>
              <a:ahLst/>
              <a:cxnLst/>
              <a:rect l="l" t="t" r="r" b="b"/>
              <a:pathLst>
                <a:path w="4243" h="2780" extrusionOk="0">
                  <a:moveTo>
                    <a:pt x="3018" y="0"/>
                  </a:moveTo>
                  <a:cubicBezTo>
                    <a:pt x="2375" y="0"/>
                    <a:pt x="1573" y="219"/>
                    <a:pt x="1066" y="413"/>
                  </a:cubicBezTo>
                  <a:cubicBezTo>
                    <a:pt x="115" y="775"/>
                    <a:pt x="1" y="1954"/>
                    <a:pt x="629" y="2639"/>
                  </a:cubicBezTo>
                  <a:cubicBezTo>
                    <a:pt x="712" y="2736"/>
                    <a:pt x="846" y="2779"/>
                    <a:pt x="1013" y="2779"/>
                  </a:cubicBezTo>
                  <a:cubicBezTo>
                    <a:pt x="2021" y="2779"/>
                    <a:pt x="4243" y="1207"/>
                    <a:pt x="4014" y="489"/>
                  </a:cubicBezTo>
                  <a:cubicBezTo>
                    <a:pt x="3907" y="127"/>
                    <a:pt x="3509" y="0"/>
                    <a:pt x="30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27"/>
            <p:cNvSpPr/>
            <p:nvPr/>
          </p:nvSpPr>
          <p:spPr>
            <a:xfrm>
              <a:off x="506761" y="342223"/>
              <a:ext cx="199059" cy="144839"/>
            </a:xfrm>
            <a:custGeom>
              <a:avLst/>
              <a:gdLst/>
              <a:ahLst/>
              <a:cxnLst/>
              <a:rect l="l" t="t" r="r" b="b"/>
              <a:pathLst>
                <a:path w="7438" h="5412" extrusionOk="0">
                  <a:moveTo>
                    <a:pt x="3587" y="0"/>
                  </a:moveTo>
                  <a:cubicBezTo>
                    <a:pt x="1332" y="0"/>
                    <a:pt x="1" y="2369"/>
                    <a:pt x="248" y="3649"/>
                  </a:cubicBezTo>
                  <a:cubicBezTo>
                    <a:pt x="475" y="4798"/>
                    <a:pt x="1931" y="5412"/>
                    <a:pt x="3240" y="5412"/>
                  </a:cubicBezTo>
                  <a:cubicBezTo>
                    <a:pt x="3794" y="5412"/>
                    <a:pt x="4321" y="5302"/>
                    <a:pt x="4718" y="5075"/>
                  </a:cubicBezTo>
                  <a:cubicBezTo>
                    <a:pt x="6011" y="4314"/>
                    <a:pt x="7438" y="1747"/>
                    <a:pt x="5916" y="776"/>
                  </a:cubicBezTo>
                  <a:cubicBezTo>
                    <a:pt x="5065" y="225"/>
                    <a:pt x="4282" y="0"/>
                    <a:pt x="358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27"/>
            <p:cNvSpPr/>
            <p:nvPr/>
          </p:nvSpPr>
          <p:spPr>
            <a:xfrm>
              <a:off x="534247" y="362617"/>
              <a:ext cx="113553" cy="74534"/>
            </a:xfrm>
            <a:custGeom>
              <a:avLst/>
              <a:gdLst/>
              <a:ahLst/>
              <a:cxnLst/>
              <a:rect l="l" t="t" r="r" b="b"/>
              <a:pathLst>
                <a:path w="4243" h="2785" extrusionOk="0">
                  <a:moveTo>
                    <a:pt x="3004" y="1"/>
                  </a:moveTo>
                  <a:cubicBezTo>
                    <a:pt x="2359" y="1"/>
                    <a:pt x="1562" y="220"/>
                    <a:pt x="1066" y="414"/>
                  </a:cubicBezTo>
                  <a:cubicBezTo>
                    <a:pt x="115" y="775"/>
                    <a:pt x="1" y="1955"/>
                    <a:pt x="609" y="2639"/>
                  </a:cubicBezTo>
                  <a:cubicBezTo>
                    <a:pt x="696" y="2740"/>
                    <a:pt x="834" y="2785"/>
                    <a:pt x="1005" y="2785"/>
                  </a:cubicBezTo>
                  <a:cubicBezTo>
                    <a:pt x="2027" y="2785"/>
                    <a:pt x="4242" y="1191"/>
                    <a:pt x="4014" y="490"/>
                  </a:cubicBezTo>
                  <a:cubicBezTo>
                    <a:pt x="3899" y="128"/>
                    <a:pt x="3495" y="1"/>
                    <a:pt x="300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27"/>
            <p:cNvSpPr/>
            <p:nvPr/>
          </p:nvSpPr>
          <p:spPr>
            <a:xfrm>
              <a:off x="1063677" y="379959"/>
              <a:ext cx="180219" cy="169139"/>
            </a:xfrm>
            <a:custGeom>
              <a:avLst/>
              <a:gdLst/>
              <a:ahLst/>
              <a:cxnLst/>
              <a:rect l="l" t="t" r="r" b="b"/>
              <a:pathLst>
                <a:path w="6734" h="6320" extrusionOk="0">
                  <a:moveTo>
                    <a:pt x="3183" y="1"/>
                  </a:moveTo>
                  <a:cubicBezTo>
                    <a:pt x="2401" y="1"/>
                    <a:pt x="1670" y="195"/>
                    <a:pt x="1256" y="603"/>
                  </a:cubicBezTo>
                  <a:cubicBezTo>
                    <a:pt x="0" y="1839"/>
                    <a:pt x="0" y="2885"/>
                    <a:pt x="419" y="4141"/>
                  </a:cubicBezTo>
                  <a:cubicBezTo>
                    <a:pt x="826" y="5260"/>
                    <a:pt x="2701" y="6319"/>
                    <a:pt x="4019" y="6319"/>
                  </a:cubicBezTo>
                  <a:cubicBezTo>
                    <a:pt x="4179" y="6319"/>
                    <a:pt x="4330" y="6304"/>
                    <a:pt x="4470" y="6271"/>
                  </a:cubicBezTo>
                  <a:cubicBezTo>
                    <a:pt x="5745" y="5986"/>
                    <a:pt x="6734" y="3399"/>
                    <a:pt x="6315" y="1687"/>
                  </a:cubicBezTo>
                  <a:cubicBezTo>
                    <a:pt x="6073" y="597"/>
                    <a:pt x="4551" y="1"/>
                    <a:pt x="318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27"/>
            <p:cNvSpPr/>
            <p:nvPr/>
          </p:nvSpPr>
          <p:spPr>
            <a:xfrm>
              <a:off x="1091671" y="403484"/>
              <a:ext cx="105310" cy="86818"/>
            </a:xfrm>
            <a:custGeom>
              <a:avLst/>
              <a:gdLst/>
              <a:ahLst/>
              <a:cxnLst/>
              <a:rect l="l" t="t" r="r" b="b"/>
              <a:pathLst>
                <a:path w="3935" h="3244" extrusionOk="0">
                  <a:moveTo>
                    <a:pt x="2677" y="0"/>
                  </a:moveTo>
                  <a:cubicBezTo>
                    <a:pt x="2152" y="0"/>
                    <a:pt x="1551" y="109"/>
                    <a:pt x="1085" y="256"/>
                  </a:cubicBezTo>
                  <a:cubicBezTo>
                    <a:pt x="0" y="618"/>
                    <a:pt x="19" y="2349"/>
                    <a:pt x="761" y="3091"/>
                  </a:cubicBezTo>
                  <a:cubicBezTo>
                    <a:pt x="870" y="3196"/>
                    <a:pt x="1008" y="3243"/>
                    <a:pt x="1166" y="3243"/>
                  </a:cubicBezTo>
                  <a:cubicBezTo>
                    <a:pt x="2115" y="3243"/>
                    <a:pt x="3766" y="1547"/>
                    <a:pt x="3881" y="732"/>
                  </a:cubicBezTo>
                  <a:cubicBezTo>
                    <a:pt x="3935" y="190"/>
                    <a:pt x="3372" y="0"/>
                    <a:pt x="26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27"/>
            <p:cNvSpPr/>
            <p:nvPr/>
          </p:nvSpPr>
          <p:spPr>
            <a:xfrm>
              <a:off x="1055514" y="371690"/>
              <a:ext cx="179737" cy="169273"/>
            </a:xfrm>
            <a:custGeom>
              <a:avLst/>
              <a:gdLst/>
              <a:ahLst/>
              <a:cxnLst/>
              <a:rect l="l" t="t" r="r" b="b"/>
              <a:pathLst>
                <a:path w="6716" h="6325" extrusionOk="0">
                  <a:moveTo>
                    <a:pt x="3166" y="0"/>
                  </a:moveTo>
                  <a:cubicBezTo>
                    <a:pt x="2391" y="0"/>
                    <a:pt x="1668" y="191"/>
                    <a:pt x="1256" y="588"/>
                  </a:cubicBezTo>
                  <a:cubicBezTo>
                    <a:pt x="20" y="1825"/>
                    <a:pt x="1" y="2909"/>
                    <a:pt x="419" y="4145"/>
                  </a:cubicBezTo>
                  <a:cubicBezTo>
                    <a:pt x="826" y="5265"/>
                    <a:pt x="2701" y="6324"/>
                    <a:pt x="4020" y="6324"/>
                  </a:cubicBezTo>
                  <a:cubicBezTo>
                    <a:pt x="4179" y="6324"/>
                    <a:pt x="4331" y="6309"/>
                    <a:pt x="4471" y="6276"/>
                  </a:cubicBezTo>
                  <a:cubicBezTo>
                    <a:pt x="5745" y="5990"/>
                    <a:pt x="6715" y="3404"/>
                    <a:pt x="6316" y="1692"/>
                  </a:cubicBezTo>
                  <a:cubicBezTo>
                    <a:pt x="6073" y="597"/>
                    <a:pt x="4539" y="0"/>
                    <a:pt x="31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27"/>
            <p:cNvSpPr/>
            <p:nvPr/>
          </p:nvSpPr>
          <p:spPr>
            <a:xfrm>
              <a:off x="1083535" y="395134"/>
              <a:ext cx="104802" cy="87032"/>
            </a:xfrm>
            <a:custGeom>
              <a:avLst/>
              <a:gdLst/>
              <a:ahLst/>
              <a:cxnLst/>
              <a:rect l="l" t="t" r="r" b="b"/>
              <a:pathLst>
                <a:path w="3916" h="3252" extrusionOk="0">
                  <a:moveTo>
                    <a:pt x="2652" y="0"/>
                  </a:moveTo>
                  <a:cubicBezTo>
                    <a:pt x="2132" y="0"/>
                    <a:pt x="1540" y="109"/>
                    <a:pt x="1084" y="264"/>
                  </a:cubicBezTo>
                  <a:cubicBezTo>
                    <a:pt x="0" y="625"/>
                    <a:pt x="19" y="2356"/>
                    <a:pt x="761" y="3098"/>
                  </a:cubicBezTo>
                  <a:cubicBezTo>
                    <a:pt x="869" y="3204"/>
                    <a:pt x="1008" y="3251"/>
                    <a:pt x="1166" y="3251"/>
                  </a:cubicBezTo>
                  <a:cubicBezTo>
                    <a:pt x="2114" y="3251"/>
                    <a:pt x="3763" y="1555"/>
                    <a:pt x="3861" y="740"/>
                  </a:cubicBezTo>
                  <a:cubicBezTo>
                    <a:pt x="3916" y="196"/>
                    <a:pt x="3348" y="0"/>
                    <a:pt x="2652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27"/>
            <p:cNvSpPr/>
            <p:nvPr/>
          </p:nvSpPr>
          <p:spPr>
            <a:xfrm>
              <a:off x="848447" y="789573"/>
              <a:ext cx="172993" cy="103731"/>
            </a:xfrm>
            <a:custGeom>
              <a:avLst/>
              <a:gdLst/>
              <a:ahLst/>
              <a:cxnLst/>
              <a:rect l="l" t="t" r="r" b="b"/>
              <a:pathLst>
                <a:path w="6464" h="3876" extrusionOk="0">
                  <a:moveTo>
                    <a:pt x="3077" y="1"/>
                  </a:moveTo>
                  <a:cubicBezTo>
                    <a:pt x="636" y="1"/>
                    <a:pt x="1" y="1796"/>
                    <a:pt x="852" y="3139"/>
                  </a:cubicBezTo>
                  <a:cubicBezTo>
                    <a:pt x="1183" y="3653"/>
                    <a:pt x="1882" y="3875"/>
                    <a:pt x="2657" y="3875"/>
                  </a:cubicBezTo>
                  <a:cubicBezTo>
                    <a:pt x="3890" y="3875"/>
                    <a:pt x="5316" y="3314"/>
                    <a:pt x="5760" y="2474"/>
                  </a:cubicBezTo>
                  <a:cubicBezTo>
                    <a:pt x="6463" y="1123"/>
                    <a:pt x="4714" y="1"/>
                    <a:pt x="3116" y="1"/>
                  </a:cubicBezTo>
                  <a:cubicBezTo>
                    <a:pt x="3103" y="1"/>
                    <a:pt x="3090" y="1"/>
                    <a:pt x="30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27"/>
            <p:cNvSpPr/>
            <p:nvPr/>
          </p:nvSpPr>
          <p:spPr>
            <a:xfrm>
              <a:off x="896166" y="808307"/>
              <a:ext cx="71804" cy="30723"/>
            </a:xfrm>
            <a:custGeom>
              <a:avLst/>
              <a:gdLst/>
              <a:ahLst/>
              <a:cxnLst/>
              <a:rect l="l" t="t" r="r" b="b"/>
              <a:pathLst>
                <a:path w="2683" h="1148" extrusionOk="0">
                  <a:moveTo>
                    <a:pt x="757" y="0"/>
                  </a:moveTo>
                  <a:cubicBezTo>
                    <a:pt x="352" y="0"/>
                    <a:pt x="33" y="84"/>
                    <a:pt x="20" y="290"/>
                  </a:cubicBezTo>
                  <a:cubicBezTo>
                    <a:pt x="1" y="916"/>
                    <a:pt x="608" y="1147"/>
                    <a:pt x="1228" y="1147"/>
                  </a:cubicBezTo>
                  <a:cubicBezTo>
                    <a:pt x="1796" y="1147"/>
                    <a:pt x="2375" y="953"/>
                    <a:pt x="2493" y="689"/>
                  </a:cubicBezTo>
                  <a:cubicBezTo>
                    <a:pt x="2682" y="324"/>
                    <a:pt x="1552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27"/>
            <p:cNvSpPr/>
            <p:nvPr/>
          </p:nvSpPr>
          <p:spPr>
            <a:xfrm>
              <a:off x="840311" y="781437"/>
              <a:ext cx="172993" cy="103571"/>
            </a:xfrm>
            <a:custGeom>
              <a:avLst/>
              <a:gdLst/>
              <a:ahLst/>
              <a:cxnLst/>
              <a:rect l="l" t="t" r="r" b="b"/>
              <a:pathLst>
                <a:path w="6464" h="3870" extrusionOk="0">
                  <a:moveTo>
                    <a:pt x="3077" y="0"/>
                  </a:moveTo>
                  <a:cubicBezTo>
                    <a:pt x="636" y="0"/>
                    <a:pt x="1" y="1796"/>
                    <a:pt x="852" y="3139"/>
                  </a:cubicBezTo>
                  <a:cubicBezTo>
                    <a:pt x="1181" y="3650"/>
                    <a:pt x="1874" y="3870"/>
                    <a:pt x="2645" y="3870"/>
                  </a:cubicBezTo>
                  <a:cubicBezTo>
                    <a:pt x="3880" y="3870"/>
                    <a:pt x="5314" y="3305"/>
                    <a:pt x="5759" y="2473"/>
                  </a:cubicBezTo>
                  <a:cubicBezTo>
                    <a:pt x="6463" y="1123"/>
                    <a:pt x="4713" y="1"/>
                    <a:pt x="3115" y="1"/>
                  </a:cubicBezTo>
                  <a:cubicBezTo>
                    <a:pt x="3103" y="0"/>
                    <a:pt x="3090" y="0"/>
                    <a:pt x="30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27"/>
            <p:cNvSpPr/>
            <p:nvPr/>
          </p:nvSpPr>
          <p:spPr>
            <a:xfrm>
              <a:off x="888030" y="800679"/>
              <a:ext cx="71777" cy="30135"/>
            </a:xfrm>
            <a:custGeom>
              <a:avLst/>
              <a:gdLst/>
              <a:ahLst/>
              <a:cxnLst/>
              <a:rect l="l" t="t" r="r" b="b"/>
              <a:pathLst>
                <a:path w="2682" h="1126" extrusionOk="0">
                  <a:moveTo>
                    <a:pt x="748" y="0"/>
                  </a:moveTo>
                  <a:cubicBezTo>
                    <a:pt x="343" y="0"/>
                    <a:pt x="26" y="84"/>
                    <a:pt x="20" y="290"/>
                  </a:cubicBezTo>
                  <a:cubicBezTo>
                    <a:pt x="0" y="903"/>
                    <a:pt x="598" y="1125"/>
                    <a:pt x="1213" y="1125"/>
                  </a:cubicBezTo>
                  <a:cubicBezTo>
                    <a:pt x="1781" y="1125"/>
                    <a:pt x="2365" y="936"/>
                    <a:pt x="2493" y="689"/>
                  </a:cubicBezTo>
                  <a:cubicBezTo>
                    <a:pt x="2682" y="324"/>
                    <a:pt x="1544" y="0"/>
                    <a:pt x="74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27"/>
            <p:cNvSpPr/>
            <p:nvPr/>
          </p:nvSpPr>
          <p:spPr>
            <a:xfrm>
              <a:off x="528654" y="634640"/>
              <a:ext cx="196517" cy="177382"/>
            </a:xfrm>
            <a:custGeom>
              <a:avLst/>
              <a:gdLst/>
              <a:ahLst/>
              <a:cxnLst/>
              <a:rect l="l" t="t" r="r" b="b"/>
              <a:pathLst>
                <a:path w="7343" h="6628" extrusionOk="0">
                  <a:moveTo>
                    <a:pt x="4959" y="1"/>
                  </a:moveTo>
                  <a:cubicBezTo>
                    <a:pt x="3855" y="1"/>
                    <a:pt x="2563" y="912"/>
                    <a:pt x="1541" y="1891"/>
                  </a:cubicBezTo>
                  <a:cubicBezTo>
                    <a:pt x="0" y="3393"/>
                    <a:pt x="1294" y="5276"/>
                    <a:pt x="2207" y="6303"/>
                  </a:cubicBezTo>
                  <a:cubicBezTo>
                    <a:pt x="2409" y="6531"/>
                    <a:pt x="2699" y="6628"/>
                    <a:pt x="3036" y="6628"/>
                  </a:cubicBezTo>
                  <a:cubicBezTo>
                    <a:pt x="4193" y="6628"/>
                    <a:pt x="5906" y="5490"/>
                    <a:pt x="6524" y="4592"/>
                  </a:cubicBezTo>
                  <a:cubicBezTo>
                    <a:pt x="7342" y="3412"/>
                    <a:pt x="7133" y="1111"/>
                    <a:pt x="5897" y="274"/>
                  </a:cubicBezTo>
                  <a:cubicBezTo>
                    <a:pt x="5610" y="84"/>
                    <a:pt x="5293" y="1"/>
                    <a:pt x="49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27"/>
            <p:cNvSpPr/>
            <p:nvPr/>
          </p:nvSpPr>
          <p:spPr>
            <a:xfrm>
              <a:off x="569896" y="657977"/>
              <a:ext cx="103464" cy="104748"/>
            </a:xfrm>
            <a:custGeom>
              <a:avLst/>
              <a:gdLst/>
              <a:ahLst/>
              <a:cxnLst/>
              <a:rect l="l" t="t" r="r" b="b"/>
              <a:pathLst>
                <a:path w="3866" h="3914" extrusionOk="0">
                  <a:moveTo>
                    <a:pt x="2961" y="0"/>
                  </a:moveTo>
                  <a:cubicBezTo>
                    <a:pt x="2790" y="0"/>
                    <a:pt x="2594" y="33"/>
                    <a:pt x="2378" y="106"/>
                  </a:cubicBezTo>
                  <a:cubicBezTo>
                    <a:pt x="1408" y="429"/>
                    <a:pt x="495" y="1684"/>
                    <a:pt x="266" y="2312"/>
                  </a:cubicBezTo>
                  <a:cubicBezTo>
                    <a:pt x="0" y="2921"/>
                    <a:pt x="495" y="3358"/>
                    <a:pt x="1331" y="3853"/>
                  </a:cubicBezTo>
                  <a:cubicBezTo>
                    <a:pt x="1402" y="3895"/>
                    <a:pt x="1477" y="3914"/>
                    <a:pt x="1556" y="3914"/>
                  </a:cubicBezTo>
                  <a:cubicBezTo>
                    <a:pt x="2406" y="3914"/>
                    <a:pt x="3643" y="1642"/>
                    <a:pt x="3747" y="981"/>
                  </a:cubicBezTo>
                  <a:cubicBezTo>
                    <a:pt x="3865" y="404"/>
                    <a:pt x="3559" y="0"/>
                    <a:pt x="29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27"/>
            <p:cNvSpPr/>
            <p:nvPr/>
          </p:nvSpPr>
          <p:spPr>
            <a:xfrm>
              <a:off x="521026" y="627012"/>
              <a:ext cx="196009" cy="177382"/>
            </a:xfrm>
            <a:custGeom>
              <a:avLst/>
              <a:gdLst/>
              <a:ahLst/>
              <a:cxnLst/>
              <a:rect l="l" t="t" r="r" b="b"/>
              <a:pathLst>
                <a:path w="7324" h="6628" extrusionOk="0">
                  <a:moveTo>
                    <a:pt x="4924" y="0"/>
                  </a:moveTo>
                  <a:cubicBezTo>
                    <a:pt x="3824" y="0"/>
                    <a:pt x="2544" y="912"/>
                    <a:pt x="1522" y="1890"/>
                  </a:cubicBezTo>
                  <a:cubicBezTo>
                    <a:pt x="0" y="3374"/>
                    <a:pt x="1293" y="5238"/>
                    <a:pt x="2187" y="6303"/>
                  </a:cubicBezTo>
                  <a:cubicBezTo>
                    <a:pt x="2389" y="6531"/>
                    <a:pt x="2679" y="6627"/>
                    <a:pt x="3017" y="6627"/>
                  </a:cubicBezTo>
                  <a:cubicBezTo>
                    <a:pt x="4173" y="6627"/>
                    <a:pt x="5887" y="5490"/>
                    <a:pt x="6505" y="4591"/>
                  </a:cubicBezTo>
                  <a:cubicBezTo>
                    <a:pt x="7323" y="3412"/>
                    <a:pt x="7095" y="1110"/>
                    <a:pt x="5858" y="274"/>
                  </a:cubicBezTo>
                  <a:cubicBezTo>
                    <a:pt x="5571" y="84"/>
                    <a:pt x="5256" y="0"/>
                    <a:pt x="492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27"/>
            <p:cNvSpPr/>
            <p:nvPr/>
          </p:nvSpPr>
          <p:spPr>
            <a:xfrm>
              <a:off x="561733" y="649574"/>
              <a:ext cx="103517" cy="105016"/>
            </a:xfrm>
            <a:custGeom>
              <a:avLst/>
              <a:gdLst/>
              <a:ahLst/>
              <a:cxnLst/>
              <a:rect l="l" t="t" r="r" b="b"/>
              <a:pathLst>
                <a:path w="3868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89" y="439"/>
                    <a:pt x="495" y="1694"/>
                    <a:pt x="248" y="2303"/>
                  </a:cubicBezTo>
                  <a:cubicBezTo>
                    <a:pt x="1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3" y="3924"/>
                  </a:cubicBezTo>
                  <a:cubicBezTo>
                    <a:pt x="2391" y="3924"/>
                    <a:pt x="3643" y="1650"/>
                    <a:pt x="3748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27"/>
            <p:cNvSpPr/>
            <p:nvPr/>
          </p:nvSpPr>
          <p:spPr>
            <a:xfrm>
              <a:off x="297527" y="0"/>
              <a:ext cx="1070045" cy="1045102"/>
            </a:xfrm>
            <a:custGeom>
              <a:avLst/>
              <a:gdLst/>
              <a:ahLst/>
              <a:cxnLst/>
              <a:rect l="l" t="t" r="r" b="b"/>
              <a:pathLst>
                <a:path w="39983" h="39051" extrusionOk="0">
                  <a:moveTo>
                    <a:pt x="19918" y="0"/>
                  </a:moveTo>
                  <a:cubicBezTo>
                    <a:pt x="15810" y="0"/>
                    <a:pt x="11360" y="2356"/>
                    <a:pt x="8408" y="4472"/>
                  </a:cubicBezTo>
                  <a:cubicBezTo>
                    <a:pt x="1865" y="9151"/>
                    <a:pt x="1941" y="14648"/>
                    <a:pt x="1542" y="15846"/>
                  </a:cubicBezTo>
                  <a:cubicBezTo>
                    <a:pt x="1142" y="16987"/>
                    <a:pt x="1" y="21305"/>
                    <a:pt x="495" y="25071"/>
                  </a:cubicBezTo>
                  <a:cubicBezTo>
                    <a:pt x="1028" y="28818"/>
                    <a:pt x="3729" y="32052"/>
                    <a:pt x="6164" y="33288"/>
                  </a:cubicBezTo>
                  <a:cubicBezTo>
                    <a:pt x="8598" y="34524"/>
                    <a:pt x="10196" y="36636"/>
                    <a:pt x="12402" y="37720"/>
                  </a:cubicBezTo>
                  <a:cubicBezTo>
                    <a:pt x="13826" y="38409"/>
                    <a:pt x="17962" y="39051"/>
                    <a:pt x="21050" y="39051"/>
                  </a:cubicBezTo>
                  <a:cubicBezTo>
                    <a:pt x="21882" y="39051"/>
                    <a:pt x="22638" y="39004"/>
                    <a:pt x="23244" y="38899"/>
                  </a:cubicBezTo>
                  <a:cubicBezTo>
                    <a:pt x="26097" y="38405"/>
                    <a:pt x="27410" y="35552"/>
                    <a:pt x="28247" y="35152"/>
                  </a:cubicBezTo>
                  <a:cubicBezTo>
                    <a:pt x="29046" y="34734"/>
                    <a:pt x="31899" y="34239"/>
                    <a:pt x="34752" y="32109"/>
                  </a:cubicBezTo>
                  <a:cubicBezTo>
                    <a:pt x="37586" y="29959"/>
                    <a:pt x="39697" y="23968"/>
                    <a:pt x="39850" y="21381"/>
                  </a:cubicBezTo>
                  <a:cubicBezTo>
                    <a:pt x="39983" y="18794"/>
                    <a:pt x="37966" y="16245"/>
                    <a:pt x="37871" y="14229"/>
                  </a:cubicBezTo>
                  <a:cubicBezTo>
                    <a:pt x="37776" y="12194"/>
                    <a:pt x="35665" y="8276"/>
                    <a:pt x="33097" y="5670"/>
                  </a:cubicBezTo>
                  <a:cubicBezTo>
                    <a:pt x="30529" y="3064"/>
                    <a:pt x="27847" y="3140"/>
                    <a:pt x="26668" y="2569"/>
                  </a:cubicBezTo>
                  <a:cubicBezTo>
                    <a:pt x="25489" y="1999"/>
                    <a:pt x="26421" y="1143"/>
                    <a:pt x="21856" y="192"/>
                  </a:cubicBezTo>
                  <a:cubicBezTo>
                    <a:pt x="21224" y="61"/>
                    <a:pt x="20575" y="0"/>
                    <a:pt x="19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47625" dir="33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27"/>
            <p:cNvSpPr/>
            <p:nvPr/>
          </p:nvSpPr>
          <p:spPr>
            <a:xfrm>
              <a:off x="344871" y="56792"/>
              <a:ext cx="863894" cy="792170"/>
            </a:xfrm>
            <a:custGeom>
              <a:avLst/>
              <a:gdLst/>
              <a:ahLst/>
              <a:cxnLst/>
              <a:rect l="l" t="t" r="r" b="b"/>
              <a:pathLst>
                <a:path w="32280" h="29600" extrusionOk="0">
                  <a:moveTo>
                    <a:pt x="16759" y="0"/>
                  </a:moveTo>
                  <a:cubicBezTo>
                    <a:pt x="16164" y="0"/>
                    <a:pt x="15573" y="66"/>
                    <a:pt x="15008" y="219"/>
                  </a:cubicBezTo>
                  <a:cubicBezTo>
                    <a:pt x="11718" y="1113"/>
                    <a:pt x="6791" y="4137"/>
                    <a:pt x="4908" y="5792"/>
                  </a:cubicBezTo>
                  <a:cubicBezTo>
                    <a:pt x="3006" y="7409"/>
                    <a:pt x="2416" y="10719"/>
                    <a:pt x="1865" y="12069"/>
                  </a:cubicBezTo>
                  <a:cubicBezTo>
                    <a:pt x="1313" y="13439"/>
                    <a:pt x="705" y="16539"/>
                    <a:pt x="343" y="18974"/>
                  </a:cubicBezTo>
                  <a:cubicBezTo>
                    <a:pt x="1" y="21389"/>
                    <a:pt x="1009" y="25764"/>
                    <a:pt x="3691" y="28180"/>
                  </a:cubicBezTo>
                  <a:cubicBezTo>
                    <a:pt x="4932" y="29281"/>
                    <a:pt x="6675" y="29599"/>
                    <a:pt x="8398" y="29599"/>
                  </a:cubicBezTo>
                  <a:cubicBezTo>
                    <a:pt x="10425" y="29599"/>
                    <a:pt x="12423" y="29159"/>
                    <a:pt x="13544" y="29036"/>
                  </a:cubicBezTo>
                  <a:cubicBezTo>
                    <a:pt x="15617" y="28788"/>
                    <a:pt x="18318" y="25174"/>
                    <a:pt x="20410" y="23900"/>
                  </a:cubicBezTo>
                  <a:cubicBezTo>
                    <a:pt x="22502" y="22588"/>
                    <a:pt x="23244" y="19525"/>
                    <a:pt x="25146" y="18707"/>
                  </a:cubicBezTo>
                  <a:cubicBezTo>
                    <a:pt x="27048" y="17909"/>
                    <a:pt x="30796" y="14732"/>
                    <a:pt x="31537" y="12716"/>
                  </a:cubicBezTo>
                  <a:cubicBezTo>
                    <a:pt x="32279" y="10700"/>
                    <a:pt x="29350" y="5298"/>
                    <a:pt x="28399" y="3985"/>
                  </a:cubicBezTo>
                  <a:cubicBezTo>
                    <a:pt x="27448" y="2692"/>
                    <a:pt x="24024" y="2806"/>
                    <a:pt x="22807" y="1893"/>
                  </a:cubicBezTo>
                  <a:cubicBezTo>
                    <a:pt x="21838" y="1170"/>
                    <a:pt x="19266" y="0"/>
                    <a:pt x="1675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27"/>
            <p:cNvSpPr/>
            <p:nvPr/>
          </p:nvSpPr>
          <p:spPr>
            <a:xfrm>
              <a:off x="1005119" y="528121"/>
              <a:ext cx="253039" cy="242977"/>
            </a:xfrm>
            <a:custGeom>
              <a:avLst/>
              <a:gdLst/>
              <a:ahLst/>
              <a:cxnLst/>
              <a:rect l="l" t="t" r="r" b="b"/>
              <a:pathLst>
                <a:path w="9455" h="9079" extrusionOk="0">
                  <a:moveTo>
                    <a:pt x="7184" y="1"/>
                  </a:moveTo>
                  <a:cubicBezTo>
                    <a:pt x="6290" y="1"/>
                    <a:pt x="5099" y="596"/>
                    <a:pt x="3748" y="1344"/>
                  </a:cubicBezTo>
                  <a:cubicBezTo>
                    <a:pt x="1846" y="2390"/>
                    <a:pt x="362" y="4254"/>
                    <a:pt x="191" y="5928"/>
                  </a:cubicBezTo>
                  <a:cubicBezTo>
                    <a:pt x="1" y="7583"/>
                    <a:pt x="1313" y="8857"/>
                    <a:pt x="3444" y="9066"/>
                  </a:cubicBezTo>
                  <a:cubicBezTo>
                    <a:pt x="3530" y="9075"/>
                    <a:pt x="3617" y="9079"/>
                    <a:pt x="3703" y="9079"/>
                  </a:cubicBezTo>
                  <a:cubicBezTo>
                    <a:pt x="5745" y="9079"/>
                    <a:pt x="7535" y="6764"/>
                    <a:pt x="8484" y="5395"/>
                  </a:cubicBezTo>
                  <a:cubicBezTo>
                    <a:pt x="9454" y="3969"/>
                    <a:pt x="9207" y="1971"/>
                    <a:pt x="8408" y="678"/>
                  </a:cubicBezTo>
                  <a:cubicBezTo>
                    <a:pt x="8116" y="198"/>
                    <a:pt x="7699" y="1"/>
                    <a:pt x="7184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27"/>
            <p:cNvSpPr/>
            <p:nvPr/>
          </p:nvSpPr>
          <p:spPr>
            <a:xfrm>
              <a:off x="461451" y="237257"/>
              <a:ext cx="905616" cy="807344"/>
            </a:xfrm>
            <a:custGeom>
              <a:avLst/>
              <a:gdLst/>
              <a:ahLst/>
              <a:cxnLst/>
              <a:rect l="l" t="t" r="r" b="b"/>
              <a:pathLst>
                <a:path w="33839" h="30167" extrusionOk="0">
                  <a:moveTo>
                    <a:pt x="29483" y="0"/>
                  </a:moveTo>
                  <a:lnTo>
                    <a:pt x="29483" y="0"/>
                  </a:lnTo>
                  <a:cubicBezTo>
                    <a:pt x="30586" y="4280"/>
                    <a:pt x="30053" y="6410"/>
                    <a:pt x="30624" y="8845"/>
                  </a:cubicBezTo>
                  <a:cubicBezTo>
                    <a:pt x="31195" y="11318"/>
                    <a:pt x="32336" y="12611"/>
                    <a:pt x="30966" y="16168"/>
                  </a:cubicBezTo>
                  <a:cubicBezTo>
                    <a:pt x="29578" y="19744"/>
                    <a:pt x="27124" y="22711"/>
                    <a:pt x="25089" y="23282"/>
                  </a:cubicBezTo>
                  <a:cubicBezTo>
                    <a:pt x="23035" y="23852"/>
                    <a:pt x="21380" y="24670"/>
                    <a:pt x="19706" y="26534"/>
                  </a:cubicBezTo>
                  <a:cubicBezTo>
                    <a:pt x="18294" y="28141"/>
                    <a:pt x="16355" y="28945"/>
                    <a:pt x="14304" y="28945"/>
                  </a:cubicBezTo>
                  <a:cubicBezTo>
                    <a:pt x="13951" y="28945"/>
                    <a:pt x="13596" y="28921"/>
                    <a:pt x="13239" y="28874"/>
                  </a:cubicBezTo>
                  <a:cubicBezTo>
                    <a:pt x="10823" y="28532"/>
                    <a:pt x="7171" y="27961"/>
                    <a:pt x="5992" y="26991"/>
                  </a:cubicBezTo>
                  <a:cubicBezTo>
                    <a:pt x="4832" y="26040"/>
                    <a:pt x="2911" y="25336"/>
                    <a:pt x="1" y="24404"/>
                  </a:cubicBezTo>
                  <a:lnTo>
                    <a:pt x="1" y="24404"/>
                  </a:lnTo>
                  <a:cubicBezTo>
                    <a:pt x="2454" y="25640"/>
                    <a:pt x="4052" y="27752"/>
                    <a:pt x="6258" y="28817"/>
                  </a:cubicBezTo>
                  <a:cubicBezTo>
                    <a:pt x="7682" y="29521"/>
                    <a:pt x="11823" y="30167"/>
                    <a:pt x="14910" y="30167"/>
                  </a:cubicBezTo>
                  <a:cubicBezTo>
                    <a:pt x="15741" y="30167"/>
                    <a:pt x="16495" y="30120"/>
                    <a:pt x="17100" y="30015"/>
                  </a:cubicBezTo>
                  <a:cubicBezTo>
                    <a:pt x="19953" y="29521"/>
                    <a:pt x="21266" y="26667"/>
                    <a:pt x="22084" y="26249"/>
                  </a:cubicBezTo>
                  <a:cubicBezTo>
                    <a:pt x="22902" y="25850"/>
                    <a:pt x="25755" y="25355"/>
                    <a:pt x="28608" y="23206"/>
                  </a:cubicBezTo>
                  <a:cubicBezTo>
                    <a:pt x="31442" y="21075"/>
                    <a:pt x="33553" y="15084"/>
                    <a:pt x="33686" y="12497"/>
                  </a:cubicBezTo>
                  <a:cubicBezTo>
                    <a:pt x="33839" y="9891"/>
                    <a:pt x="31822" y="7361"/>
                    <a:pt x="31727" y="5326"/>
                  </a:cubicBezTo>
                  <a:cubicBezTo>
                    <a:pt x="31670" y="4052"/>
                    <a:pt x="30776" y="1998"/>
                    <a:pt x="29483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27"/>
            <p:cNvSpPr/>
            <p:nvPr/>
          </p:nvSpPr>
          <p:spPr>
            <a:xfrm>
              <a:off x="730743" y="360422"/>
              <a:ext cx="106675" cy="75818"/>
            </a:xfrm>
            <a:custGeom>
              <a:avLst/>
              <a:gdLst/>
              <a:ahLst/>
              <a:cxnLst/>
              <a:rect l="l" t="t" r="r" b="b"/>
              <a:pathLst>
                <a:path w="3986" h="2833" extrusionOk="0">
                  <a:moveTo>
                    <a:pt x="1654" y="0"/>
                  </a:moveTo>
                  <a:cubicBezTo>
                    <a:pt x="1457" y="0"/>
                    <a:pt x="1269" y="41"/>
                    <a:pt x="1104" y="135"/>
                  </a:cubicBezTo>
                  <a:cubicBezTo>
                    <a:pt x="1" y="781"/>
                    <a:pt x="647" y="2075"/>
                    <a:pt x="1161" y="2626"/>
                  </a:cubicBezTo>
                  <a:cubicBezTo>
                    <a:pt x="1300" y="2770"/>
                    <a:pt x="1460" y="2833"/>
                    <a:pt x="1634" y="2833"/>
                  </a:cubicBezTo>
                  <a:cubicBezTo>
                    <a:pt x="2128" y="2833"/>
                    <a:pt x="2739" y="2333"/>
                    <a:pt x="3329" y="1770"/>
                  </a:cubicBezTo>
                  <a:cubicBezTo>
                    <a:pt x="3986" y="1162"/>
                    <a:pt x="2701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27"/>
            <p:cNvSpPr/>
            <p:nvPr/>
          </p:nvSpPr>
          <p:spPr>
            <a:xfrm>
              <a:off x="784697" y="599473"/>
              <a:ext cx="88611" cy="66532"/>
            </a:xfrm>
            <a:custGeom>
              <a:avLst/>
              <a:gdLst/>
              <a:ahLst/>
              <a:cxnLst/>
              <a:rect l="l" t="t" r="r" b="b"/>
              <a:pathLst>
                <a:path w="3311" h="2486" extrusionOk="0">
                  <a:moveTo>
                    <a:pt x="1284" y="1"/>
                  </a:moveTo>
                  <a:cubicBezTo>
                    <a:pt x="1170" y="1"/>
                    <a:pt x="1058" y="15"/>
                    <a:pt x="952" y="47"/>
                  </a:cubicBezTo>
                  <a:cubicBezTo>
                    <a:pt x="1" y="332"/>
                    <a:pt x="457" y="1664"/>
                    <a:pt x="952" y="2254"/>
                  </a:cubicBezTo>
                  <a:cubicBezTo>
                    <a:pt x="1086" y="2417"/>
                    <a:pt x="1245" y="2485"/>
                    <a:pt x="1417" y="2485"/>
                  </a:cubicBezTo>
                  <a:cubicBezTo>
                    <a:pt x="1904" y="2485"/>
                    <a:pt x="2488" y="1938"/>
                    <a:pt x="2854" y="1474"/>
                  </a:cubicBezTo>
                  <a:cubicBezTo>
                    <a:pt x="3310" y="933"/>
                    <a:pt x="2204" y="1"/>
                    <a:pt x="1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27"/>
            <p:cNvSpPr/>
            <p:nvPr/>
          </p:nvSpPr>
          <p:spPr>
            <a:xfrm>
              <a:off x="424812" y="561843"/>
              <a:ext cx="62357" cy="36584"/>
            </a:xfrm>
            <a:custGeom>
              <a:avLst/>
              <a:gdLst/>
              <a:ahLst/>
              <a:cxnLst/>
              <a:rect l="l" t="t" r="r" b="b"/>
              <a:pathLst>
                <a:path w="2330" h="1367" extrusionOk="0">
                  <a:moveTo>
                    <a:pt x="1124" y="0"/>
                  </a:moveTo>
                  <a:cubicBezTo>
                    <a:pt x="1027" y="0"/>
                    <a:pt x="929" y="26"/>
                    <a:pt x="837" y="84"/>
                  </a:cubicBezTo>
                  <a:cubicBezTo>
                    <a:pt x="0" y="582"/>
                    <a:pt x="470" y="1367"/>
                    <a:pt x="1164" y="1367"/>
                  </a:cubicBezTo>
                  <a:cubicBezTo>
                    <a:pt x="1291" y="1367"/>
                    <a:pt x="1425" y="1341"/>
                    <a:pt x="1560" y="1282"/>
                  </a:cubicBezTo>
                  <a:cubicBezTo>
                    <a:pt x="2330" y="987"/>
                    <a:pt x="1731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27"/>
            <p:cNvSpPr/>
            <p:nvPr/>
          </p:nvSpPr>
          <p:spPr>
            <a:xfrm>
              <a:off x="592002" y="197808"/>
              <a:ext cx="72981" cy="31526"/>
            </a:xfrm>
            <a:custGeom>
              <a:avLst/>
              <a:gdLst/>
              <a:ahLst/>
              <a:cxnLst/>
              <a:rect l="l" t="t" r="r" b="b"/>
              <a:pathLst>
                <a:path w="2727" h="1178" extrusionOk="0">
                  <a:moveTo>
                    <a:pt x="1214" y="0"/>
                  </a:moveTo>
                  <a:cubicBezTo>
                    <a:pt x="1036" y="0"/>
                    <a:pt x="857" y="42"/>
                    <a:pt x="696" y="143"/>
                  </a:cubicBezTo>
                  <a:cubicBezTo>
                    <a:pt x="0" y="591"/>
                    <a:pt x="674" y="1177"/>
                    <a:pt x="1440" y="1177"/>
                  </a:cubicBezTo>
                  <a:cubicBezTo>
                    <a:pt x="1617" y="1177"/>
                    <a:pt x="1799" y="1146"/>
                    <a:pt x="1970" y="1075"/>
                  </a:cubicBezTo>
                  <a:cubicBezTo>
                    <a:pt x="2726" y="782"/>
                    <a:pt x="1980" y="0"/>
                    <a:pt x="1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27"/>
            <p:cNvSpPr/>
            <p:nvPr/>
          </p:nvSpPr>
          <p:spPr>
            <a:xfrm>
              <a:off x="1011248" y="210039"/>
              <a:ext cx="87326" cy="58851"/>
            </a:xfrm>
            <a:custGeom>
              <a:avLst/>
              <a:gdLst/>
              <a:ahLst/>
              <a:cxnLst/>
              <a:rect l="l" t="t" r="r" b="b"/>
              <a:pathLst>
                <a:path w="3263" h="2199" extrusionOk="0">
                  <a:moveTo>
                    <a:pt x="1737" y="1"/>
                  </a:moveTo>
                  <a:cubicBezTo>
                    <a:pt x="1312" y="1"/>
                    <a:pt x="928" y="106"/>
                    <a:pt x="799" y="314"/>
                  </a:cubicBezTo>
                  <a:cubicBezTo>
                    <a:pt x="0" y="1474"/>
                    <a:pt x="856" y="1493"/>
                    <a:pt x="1427" y="2025"/>
                  </a:cubicBezTo>
                  <a:cubicBezTo>
                    <a:pt x="1555" y="2145"/>
                    <a:pt x="1715" y="2198"/>
                    <a:pt x="1886" y="2198"/>
                  </a:cubicBezTo>
                  <a:cubicBezTo>
                    <a:pt x="2452" y="2198"/>
                    <a:pt x="3142" y="1614"/>
                    <a:pt x="3215" y="884"/>
                  </a:cubicBezTo>
                  <a:cubicBezTo>
                    <a:pt x="3262" y="291"/>
                    <a:pt x="2443" y="1"/>
                    <a:pt x="1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27"/>
            <p:cNvSpPr/>
            <p:nvPr/>
          </p:nvSpPr>
          <p:spPr>
            <a:xfrm>
              <a:off x="1095846" y="634425"/>
              <a:ext cx="67656" cy="40813"/>
            </a:xfrm>
            <a:custGeom>
              <a:avLst/>
              <a:gdLst/>
              <a:ahLst/>
              <a:cxnLst/>
              <a:rect l="l" t="t" r="r" b="b"/>
              <a:pathLst>
                <a:path w="2528" h="1525" extrusionOk="0">
                  <a:moveTo>
                    <a:pt x="800" y="1"/>
                  </a:moveTo>
                  <a:cubicBezTo>
                    <a:pt x="481" y="1"/>
                    <a:pt x="220" y="97"/>
                    <a:pt x="168" y="320"/>
                  </a:cubicBezTo>
                  <a:cubicBezTo>
                    <a:pt x="1" y="1000"/>
                    <a:pt x="726" y="1525"/>
                    <a:pt x="1374" y="1525"/>
                  </a:cubicBezTo>
                  <a:cubicBezTo>
                    <a:pt x="1685" y="1525"/>
                    <a:pt x="1979" y="1403"/>
                    <a:pt x="2146" y="1119"/>
                  </a:cubicBezTo>
                  <a:cubicBezTo>
                    <a:pt x="2528" y="487"/>
                    <a:pt x="1516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27"/>
            <p:cNvSpPr/>
            <p:nvPr/>
          </p:nvSpPr>
          <p:spPr>
            <a:xfrm>
              <a:off x="682114" y="883378"/>
              <a:ext cx="58851" cy="31312"/>
            </a:xfrm>
            <a:custGeom>
              <a:avLst/>
              <a:gdLst/>
              <a:ahLst/>
              <a:cxnLst/>
              <a:rect l="l" t="t" r="r" b="b"/>
              <a:pathLst>
                <a:path w="2199" h="1170" extrusionOk="0">
                  <a:moveTo>
                    <a:pt x="517" y="0"/>
                  </a:moveTo>
                  <a:cubicBezTo>
                    <a:pt x="293" y="0"/>
                    <a:pt x="126" y="55"/>
                    <a:pt x="106" y="186"/>
                  </a:cubicBezTo>
                  <a:cubicBezTo>
                    <a:pt x="0" y="866"/>
                    <a:pt x="393" y="1170"/>
                    <a:pt x="861" y="1170"/>
                  </a:cubicBezTo>
                  <a:cubicBezTo>
                    <a:pt x="1153" y="1170"/>
                    <a:pt x="1474" y="1052"/>
                    <a:pt x="1722" y="833"/>
                  </a:cubicBezTo>
                  <a:cubicBezTo>
                    <a:pt x="2198" y="427"/>
                    <a:pt x="1140" y="0"/>
                    <a:pt x="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27"/>
            <p:cNvSpPr/>
            <p:nvPr/>
          </p:nvSpPr>
          <p:spPr>
            <a:xfrm>
              <a:off x="746533" y="131167"/>
              <a:ext cx="139888" cy="65809"/>
            </a:xfrm>
            <a:custGeom>
              <a:avLst/>
              <a:gdLst/>
              <a:ahLst/>
              <a:cxnLst/>
              <a:rect l="l" t="t" r="r" b="b"/>
              <a:pathLst>
                <a:path w="5227" h="2459" extrusionOk="0">
                  <a:moveTo>
                    <a:pt x="2796" y="0"/>
                  </a:moveTo>
                  <a:cubicBezTo>
                    <a:pt x="2323" y="0"/>
                    <a:pt x="1860" y="79"/>
                    <a:pt x="1503" y="236"/>
                  </a:cubicBezTo>
                  <a:cubicBezTo>
                    <a:pt x="0" y="902"/>
                    <a:pt x="1332" y="2100"/>
                    <a:pt x="2283" y="2386"/>
                  </a:cubicBezTo>
                  <a:cubicBezTo>
                    <a:pt x="2448" y="2435"/>
                    <a:pt x="2646" y="2459"/>
                    <a:pt x="2859" y="2459"/>
                  </a:cubicBezTo>
                  <a:cubicBezTo>
                    <a:pt x="3872" y="2459"/>
                    <a:pt x="5226" y="1922"/>
                    <a:pt x="5022" y="1073"/>
                  </a:cubicBezTo>
                  <a:cubicBezTo>
                    <a:pt x="4866" y="360"/>
                    <a:pt x="3809" y="0"/>
                    <a:pt x="279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27"/>
            <p:cNvSpPr/>
            <p:nvPr/>
          </p:nvSpPr>
          <p:spPr>
            <a:xfrm>
              <a:off x="678260" y="94100"/>
              <a:ext cx="251032" cy="155490"/>
            </a:xfrm>
            <a:custGeom>
              <a:avLst/>
              <a:gdLst/>
              <a:ahLst/>
              <a:cxnLst/>
              <a:rect l="l" t="t" r="r" b="b"/>
              <a:pathLst>
                <a:path w="9380" h="5810" extrusionOk="0">
                  <a:moveTo>
                    <a:pt x="4525" y="0"/>
                  </a:moveTo>
                  <a:cubicBezTo>
                    <a:pt x="3720" y="0"/>
                    <a:pt x="2981" y="235"/>
                    <a:pt x="2513" y="784"/>
                  </a:cubicBezTo>
                  <a:cubicBezTo>
                    <a:pt x="1" y="3746"/>
                    <a:pt x="4177" y="5809"/>
                    <a:pt x="5951" y="5809"/>
                  </a:cubicBezTo>
                  <a:cubicBezTo>
                    <a:pt x="6057" y="5809"/>
                    <a:pt x="6154" y="5802"/>
                    <a:pt x="6241" y="5787"/>
                  </a:cubicBezTo>
                  <a:cubicBezTo>
                    <a:pt x="7782" y="5502"/>
                    <a:pt x="9380" y="3504"/>
                    <a:pt x="8334" y="1830"/>
                  </a:cubicBezTo>
                  <a:cubicBezTo>
                    <a:pt x="7648" y="766"/>
                    <a:pt x="5978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27"/>
            <p:cNvSpPr/>
            <p:nvPr/>
          </p:nvSpPr>
          <p:spPr>
            <a:xfrm>
              <a:off x="738879" y="123031"/>
              <a:ext cx="138951" cy="65300"/>
            </a:xfrm>
            <a:custGeom>
              <a:avLst/>
              <a:gdLst/>
              <a:ahLst/>
              <a:cxnLst/>
              <a:rect l="l" t="t" r="r" b="b"/>
              <a:pathLst>
                <a:path w="5192" h="2440" extrusionOk="0">
                  <a:moveTo>
                    <a:pt x="2774" y="0"/>
                  </a:moveTo>
                  <a:cubicBezTo>
                    <a:pt x="2303" y="0"/>
                    <a:pt x="1842" y="79"/>
                    <a:pt x="1485" y="236"/>
                  </a:cubicBezTo>
                  <a:cubicBezTo>
                    <a:pt x="1" y="902"/>
                    <a:pt x="1313" y="2081"/>
                    <a:pt x="2264" y="2366"/>
                  </a:cubicBezTo>
                  <a:cubicBezTo>
                    <a:pt x="2430" y="2416"/>
                    <a:pt x="2628" y="2440"/>
                    <a:pt x="2840" y="2440"/>
                  </a:cubicBezTo>
                  <a:cubicBezTo>
                    <a:pt x="3849" y="2440"/>
                    <a:pt x="5192" y="1905"/>
                    <a:pt x="5003" y="1073"/>
                  </a:cubicBezTo>
                  <a:cubicBezTo>
                    <a:pt x="4835" y="360"/>
                    <a:pt x="3782" y="0"/>
                    <a:pt x="2774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27"/>
            <p:cNvSpPr/>
            <p:nvPr/>
          </p:nvSpPr>
          <p:spPr>
            <a:xfrm>
              <a:off x="501676" y="362617"/>
              <a:ext cx="113018" cy="74534"/>
            </a:xfrm>
            <a:custGeom>
              <a:avLst/>
              <a:gdLst/>
              <a:ahLst/>
              <a:cxnLst/>
              <a:rect l="l" t="t" r="r" b="b"/>
              <a:pathLst>
                <a:path w="4223" h="2785" extrusionOk="0">
                  <a:moveTo>
                    <a:pt x="2984" y="1"/>
                  </a:moveTo>
                  <a:cubicBezTo>
                    <a:pt x="2339" y="1"/>
                    <a:pt x="1543" y="220"/>
                    <a:pt x="1046" y="414"/>
                  </a:cubicBezTo>
                  <a:cubicBezTo>
                    <a:pt x="114" y="775"/>
                    <a:pt x="0" y="1955"/>
                    <a:pt x="590" y="2639"/>
                  </a:cubicBezTo>
                  <a:cubicBezTo>
                    <a:pt x="677" y="2740"/>
                    <a:pt x="815" y="2785"/>
                    <a:pt x="986" y="2785"/>
                  </a:cubicBezTo>
                  <a:cubicBezTo>
                    <a:pt x="2008" y="2785"/>
                    <a:pt x="4223" y="1191"/>
                    <a:pt x="3995" y="490"/>
                  </a:cubicBezTo>
                  <a:cubicBezTo>
                    <a:pt x="3879" y="128"/>
                    <a:pt x="3476" y="1"/>
                    <a:pt x="298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27"/>
            <p:cNvSpPr/>
            <p:nvPr/>
          </p:nvSpPr>
          <p:spPr>
            <a:xfrm>
              <a:off x="465385" y="333846"/>
              <a:ext cx="199193" cy="145080"/>
            </a:xfrm>
            <a:custGeom>
              <a:avLst/>
              <a:gdLst/>
              <a:ahLst/>
              <a:cxnLst/>
              <a:rect l="l" t="t" r="r" b="b"/>
              <a:pathLst>
                <a:path w="7443" h="5421" extrusionOk="0">
                  <a:moveTo>
                    <a:pt x="3612" y="1"/>
                  </a:moveTo>
                  <a:cubicBezTo>
                    <a:pt x="1352" y="1"/>
                    <a:pt x="1" y="2375"/>
                    <a:pt x="234" y="3657"/>
                  </a:cubicBezTo>
                  <a:cubicBezTo>
                    <a:pt x="474" y="4806"/>
                    <a:pt x="1926" y="5420"/>
                    <a:pt x="3230" y="5420"/>
                  </a:cubicBezTo>
                  <a:cubicBezTo>
                    <a:pt x="3782" y="5420"/>
                    <a:pt x="4308" y="5310"/>
                    <a:pt x="4704" y="5084"/>
                  </a:cubicBezTo>
                  <a:cubicBezTo>
                    <a:pt x="6016" y="4323"/>
                    <a:pt x="7443" y="1755"/>
                    <a:pt x="5921" y="766"/>
                  </a:cubicBezTo>
                  <a:cubicBezTo>
                    <a:pt x="5079" y="223"/>
                    <a:pt x="4303" y="1"/>
                    <a:pt x="3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27"/>
            <p:cNvSpPr/>
            <p:nvPr/>
          </p:nvSpPr>
          <p:spPr>
            <a:xfrm>
              <a:off x="493514" y="354400"/>
              <a:ext cx="113072" cy="74293"/>
            </a:xfrm>
            <a:custGeom>
              <a:avLst/>
              <a:gdLst/>
              <a:ahLst/>
              <a:cxnLst/>
              <a:rect l="l" t="t" r="r" b="b"/>
              <a:pathLst>
                <a:path w="4225" h="2776" extrusionOk="0">
                  <a:moveTo>
                    <a:pt x="3001" y="0"/>
                  </a:moveTo>
                  <a:cubicBezTo>
                    <a:pt x="2353" y="0"/>
                    <a:pt x="1548" y="221"/>
                    <a:pt x="1047" y="417"/>
                  </a:cubicBezTo>
                  <a:cubicBezTo>
                    <a:pt x="115" y="759"/>
                    <a:pt x="1" y="1957"/>
                    <a:pt x="591" y="2642"/>
                  </a:cubicBezTo>
                  <a:cubicBezTo>
                    <a:pt x="672" y="2734"/>
                    <a:pt x="802" y="2776"/>
                    <a:pt x="965" y="2776"/>
                  </a:cubicBezTo>
                  <a:cubicBezTo>
                    <a:pt x="1971" y="2776"/>
                    <a:pt x="4225" y="1194"/>
                    <a:pt x="3995" y="474"/>
                  </a:cubicBezTo>
                  <a:cubicBezTo>
                    <a:pt x="3881" y="124"/>
                    <a:pt x="3485" y="0"/>
                    <a:pt x="30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27"/>
            <p:cNvSpPr/>
            <p:nvPr/>
          </p:nvSpPr>
          <p:spPr>
            <a:xfrm>
              <a:off x="1050938" y="395134"/>
              <a:ext cx="104320" cy="87032"/>
            </a:xfrm>
            <a:custGeom>
              <a:avLst/>
              <a:gdLst/>
              <a:ahLst/>
              <a:cxnLst/>
              <a:rect l="l" t="t" r="r" b="b"/>
              <a:pathLst>
                <a:path w="3898" h="3252" extrusionOk="0">
                  <a:moveTo>
                    <a:pt x="2634" y="0"/>
                  </a:moveTo>
                  <a:cubicBezTo>
                    <a:pt x="2113" y="0"/>
                    <a:pt x="1522" y="109"/>
                    <a:pt x="1066" y="264"/>
                  </a:cubicBezTo>
                  <a:cubicBezTo>
                    <a:pt x="1" y="625"/>
                    <a:pt x="1" y="2356"/>
                    <a:pt x="743" y="3098"/>
                  </a:cubicBezTo>
                  <a:cubicBezTo>
                    <a:pt x="848" y="3204"/>
                    <a:pt x="985" y="3251"/>
                    <a:pt x="1141" y="3251"/>
                  </a:cubicBezTo>
                  <a:cubicBezTo>
                    <a:pt x="2081" y="3251"/>
                    <a:pt x="3745" y="1555"/>
                    <a:pt x="3843" y="740"/>
                  </a:cubicBezTo>
                  <a:cubicBezTo>
                    <a:pt x="3897" y="196"/>
                    <a:pt x="3329" y="0"/>
                    <a:pt x="263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27"/>
            <p:cNvSpPr/>
            <p:nvPr/>
          </p:nvSpPr>
          <p:spPr>
            <a:xfrm>
              <a:off x="1013790" y="363313"/>
              <a:ext cx="180727" cy="169487"/>
            </a:xfrm>
            <a:custGeom>
              <a:avLst/>
              <a:gdLst/>
              <a:ahLst/>
              <a:cxnLst/>
              <a:rect l="l" t="t" r="r" b="b"/>
              <a:pathLst>
                <a:path w="6753" h="6333" extrusionOk="0">
                  <a:moveTo>
                    <a:pt x="3201" y="1"/>
                  </a:moveTo>
                  <a:cubicBezTo>
                    <a:pt x="2427" y="1"/>
                    <a:pt x="1705" y="193"/>
                    <a:pt x="1294" y="597"/>
                  </a:cubicBezTo>
                  <a:cubicBezTo>
                    <a:pt x="38" y="1833"/>
                    <a:pt x="0" y="2899"/>
                    <a:pt x="457" y="4135"/>
                  </a:cubicBezTo>
                  <a:cubicBezTo>
                    <a:pt x="864" y="5272"/>
                    <a:pt x="2739" y="6333"/>
                    <a:pt x="4057" y="6333"/>
                  </a:cubicBezTo>
                  <a:cubicBezTo>
                    <a:pt x="4217" y="6333"/>
                    <a:pt x="4368" y="6317"/>
                    <a:pt x="4508" y="6284"/>
                  </a:cubicBezTo>
                  <a:cubicBezTo>
                    <a:pt x="5783" y="5999"/>
                    <a:pt x="6753" y="3412"/>
                    <a:pt x="6353" y="1700"/>
                  </a:cubicBezTo>
                  <a:cubicBezTo>
                    <a:pt x="6110" y="605"/>
                    <a:pt x="4575" y="1"/>
                    <a:pt x="3201" y="1"/>
                  </a:cubicBezTo>
                  <a:close/>
                </a:path>
              </a:pathLst>
            </a:custGeom>
            <a:solidFill>
              <a:srgbClr val="6B3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6" name="Google Shape;8246;p27"/>
            <p:cNvSpPr/>
            <p:nvPr/>
          </p:nvSpPr>
          <p:spPr>
            <a:xfrm>
              <a:off x="1042802" y="386971"/>
              <a:ext cx="104293" cy="86871"/>
            </a:xfrm>
            <a:custGeom>
              <a:avLst/>
              <a:gdLst/>
              <a:ahLst/>
              <a:cxnLst/>
              <a:rect l="l" t="t" r="r" b="b"/>
              <a:pathLst>
                <a:path w="3897" h="3246" extrusionOk="0">
                  <a:moveTo>
                    <a:pt x="2633" y="1"/>
                  </a:moveTo>
                  <a:cubicBezTo>
                    <a:pt x="2113" y="1"/>
                    <a:pt x="1521" y="110"/>
                    <a:pt x="1066" y="265"/>
                  </a:cubicBezTo>
                  <a:cubicBezTo>
                    <a:pt x="0" y="626"/>
                    <a:pt x="0" y="2357"/>
                    <a:pt x="723" y="3099"/>
                  </a:cubicBezTo>
                  <a:cubicBezTo>
                    <a:pt x="830" y="3200"/>
                    <a:pt x="967" y="3246"/>
                    <a:pt x="1122" y="3246"/>
                  </a:cubicBezTo>
                  <a:cubicBezTo>
                    <a:pt x="2073" y="3246"/>
                    <a:pt x="3744" y="1558"/>
                    <a:pt x="3843" y="740"/>
                  </a:cubicBezTo>
                  <a:cubicBezTo>
                    <a:pt x="3897" y="196"/>
                    <a:pt x="3329" y="1"/>
                    <a:pt x="263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8247;p27"/>
            <p:cNvSpPr/>
            <p:nvPr/>
          </p:nvSpPr>
          <p:spPr>
            <a:xfrm>
              <a:off x="855432" y="800679"/>
              <a:ext cx="71804" cy="30135"/>
            </a:xfrm>
            <a:custGeom>
              <a:avLst/>
              <a:gdLst/>
              <a:ahLst/>
              <a:cxnLst/>
              <a:rect l="l" t="t" r="r" b="b"/>
              <a:pathLst>
                <a:path w="2683" h="1126" extrusionOk="0">
                  <a:moveTo>
                    <a:pt x="757" y="0"/>
                  </a:moveTo>
                  <a:cubicBezTo>
                    <a:pt x="352" y="0"/>
                    <a:pt x="34" y="84"/>
                    <a:pt x="21" y="290"/>
                  </a:cubicBezTo>
                  <a:cubicBezTo>
                    <a:pt x="1" y="903"/>
                    <a:pt x="593" y="1125"/>
                    <a:pt x="1206" y="1125"/>
                  </a:cubicBezTo>
                  <a:cubicBezTo>
                    <a:pt x="1772" y="1125"/>
                    <a:pt x="2356" y="936"/>
                    <a:pt x="2493" y="689"/>
                  </a:cubicBezTo>
                  <a:cubicBezTo>
                    <a:pt x="2682" y="324"/>
                    <a:pt x="1553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27"/>
            <p:cNvSpPr/>
            <p:nvPr/>
          </p:nvSpPr>
          <p:spPr>
            <a:xfrm>
              <a:off x="799069" y="773301"/>
              <a:ext cx="173501" cy="103571"/>
            </a:xfrm>
            <a:custGeom>
              <a:avLst/>
              <a:gdLst/>
              <a:ahLst/>
              <a:cxnLst/>
              <a:rect l="l" t="t" r="r" b="b"/>
              <a:pathLst>
                <a:path w="6483" h="3870" extrusionOk="0">
                  <a:moveTo>
                    <a:pt x="3096" y="0"/>
                  </a:moveTo>
                  <a:cubicBezTo>
                    <a:pt x="655" y="0"/>
                    <a:pt x="1" y="1795"/>
                    <a:pt x="871" y="3139"/>
                  </a:cubicBezTo>
                  <a:cubicBezTo>
                    <a:pt x="1200" y="3650"/>
                    <a:pt x="1893" y="3870"/>
                    <a:pt x="2664" y="3870"/>
                  </a:cubicBezTo>
                  <a:cubicBezTo>
                    <a:pt x="3900" y="3870"/>
                    <a:pt x="5334" y="3305"/>
                    <a:pt x="5779" y="2473"/>
                  </a:cubicBezTo>
                  <a:cubicBezTo>
                    <a:pt x="6482" y="1103"/>
                    <a:pt x="4714" y="0"/>
                    <a:pt x="3135" y="0"/>
                  </a:cubicBezTo>
                  <a:cubicBezTo>
                    <a:pt x="3122" y="0"/>
                    <a:pt x="3109" y="0"/>
                    <a:pt x="3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8249;p27"/>
            <p:cNvSpPr/>
            <p:nvPr/>
          </p:nvSpPr>
          <p:spPr>
            <a:xfrm>
              <a:off x="847296" y="792383"/>
              <a:ext cx="71831" cy="30429"/>
            </a:xfrm>
            <a:custGeom>
              <a:avLst/>
              <a:gdLst/>
              <a:ahLst/>
              <a:cxnLst/>
              <a:rect l="l" t="t" r="r" b="b"/>
              <a:pathLst>
                <a:path w="2684" h="1137" extrusionOk="0">
                  <a:moveTo>
                    <a:pt x="728" y="0"/>
                  </a:moveTo>
                  <a:cubicBezTo>
                    <a:pt x="333" y="0"/>
                    <a:pt x="27" y="81"/>
                    <a:pt x="20" y="276"/>
                  </a:cubicBezTo>
                  <a:cubicBezTo>
                    <a:pt x="0" y="906"/>
                    <a:pt x="610" y="1136"/>
                    <a:pt x="1232" y="1136"/>
                  </a:cubicBezTo>
                  <a:cubicBezTo>
                    <a:pt x="1794" y="1136"/>
                    <a:pt x="2367" y="948"/>
                    <a:pt x="2493" y="695"/>
                  </a:cubicBezTo>
                  <a:cubicBezTo>
                    <a:pt x="2684" y="326"/>
                    <a:pt x="1524" y="0"/>
                    <a:pt x="72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8250;p27"/>
            <p:cNvSpPr/>
            <p:nvPr/>
          </p:nvSpPr>
          <p:spPr>
            <a:xfrm>
              <a:off x="529162" y="649574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70" y="439"/>
                    <a:pt x="495" y="1694"/>
                    <a:pt x="248" y="2303"/>
                  </a:cubicBezTo>
                  <a:cubicBezTo>
                    <a:pt x="0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2" y="3924"/>
                  </a:cubicBezTo>
                  <a:cubicBezTo>
                    <a:pt x="2391" y="3924"/>
                    <a:pt x="3643" y="1650"/>
                    <a:pt x="3747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27"/>
            <p:cNvSpPr/>
            <p:nvPr/>
          </p:nvSpPr>
          <p:spPr>
            <a:xfrm>
              <a:off x="479276" y="618662"/>
              <a:ext cx="196517" cy="177355"/>
            </a:xfrm>
            <a:custGeom>
              <a:avLst/>
              <a:gdLst/>
              <a:ahLst/>
              <a:cxnLst/>
              <a:rect l="l" t="t" r="r" b="b"/>
              <a:pathLst>
                <a:path w="7343" h="6627" extrusionOk="0">
                  <a:moveTo>
                    <a:pt x="4956" y="0"/>
                  </a:moveTo>
                  <a:cubicBezTo>
                    <a:pt x="3858" y="0"/>
                    <a:pt x="2581" y="921"/>
                    <a:pt x="1560" y="1898"/>
                  </a:cubicBezTo>
                  <a:cubicBezTo>
                    <a:pt x="0" y="3382"/>
                    <a:pt x="1313" y="5284"/>
                    <a:pt x="2226" y="6292"/>
                  </a:cubicBezTo>
                  <a:cubicBezTo>
                    <a:pt x="2430" y="6526"/>
                    <a:pt x="2725" y="6626"/>
                    <a:pt x="3067" y="6626"/>
                  </a:cubicBezTo>
                  <a:cubicBezTo>
                    <a:pt x="4224" y="6626"/>
                    <a:pt x="5927" y="5490"/>
                    <a:pt x="6543" y="4580"/>
                  </a:cubicBezTo>
                  <a:cubicBezTo>
                    <a:pt x="7342" y="3420"/>
                    <a:pt x="7133" y="1118"/>
                    <a:pt x="5897" y="281"/>
                  </a:cubicBezTo>
                  <a:cubicBezTo>
                    <a:pt x="5608" y="86"/>
                    <a:pt x="5290" y="0"/>
                    <a:pt x="4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2" name="Google Shape;8252;p27"/>
            <p:cNvSpPr/>
            <p:nvPr/>
          </p:nvSpPr>
          <p:spPr>
            <a:xfrm>
              <a:off x="521026" y="641946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1" y="0"/>
                  </a:moveTo>
                  <a:cubicBezTo>
                    <a:pt x="2774" y="0"/>
                    <a:pt x="2586" y="31"/>
                    <a:pt x="2378" y="96"/>
                  </a:cubicBezTo>
                  <a:cubicBezTo>
                    <a:pt x="1370" y="400"/>
                    <a:pt x="495" y="1694"/>
                    <a:pt x="247" y="2302"/>
                  </a:cubicBezTo>
                  <a:cubicBezTo>
                    <a:pt x="0" y="2930"/>
                    <a:pt x="495" y="3368"/>
                    <a:pt x="1331" y="3862"/>
                  </a:cubicBezTo>
                  <a:cubicBezTo>
                    <a:pt x="1401" y="3904"/>
                    <a:pt x="1475" y="3923"/>
                    <a:pt x="1552" y="3923"/>
                  </a:cubicBezTo>
                  <a:cubicBezTo>
                    <a:pt x="2390" y="3923"/>
                    <a:pt x="3643" y="1652"/>
                    <a:pt x="3747" y="990"/>
                  </a:cubicBezTo>
                  <a:cubicBezTo>
                    <a:pt x="3867" y="407"/>
                    <a:pt x="3552" y="0"/>
                    <a:pt x="294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3" name="Google Shape;8253;p27"/>
          <p:cNvGrpSpPr/>
          <p:nvPr/>
        </p:nvGrpSpPr>
        <p:grpSpPr>
          <a:xfrm rot="-2051532">
            <a:off x="-363665" y="3139303"/>
            <a:ext cx="945899" cy="937249"/>
            <a:chOff x="581988" y="3891200"/>
            <a:chExt cx="945850" cy="937200"/>
          </a:xfrm>
        </p:grpSpPr>
        <p:sp>
          <p:nvSpPr>
            <p:cNvPr id="8254" name="Google Shape;8254;p27"/>
            <p:cNvSpPr/>
            <p:nvPr/>
          </p:nvSpPr>
          <p:spPr>
            <a:xfrm>
              <a:off x="768863" y="3942700"/>
              <a:ext cx="758975" cy="731750"/>
            </a:xfrm>
            <a:custGeom>
              <a:avLst/>
              <a:gdLst/>
              <a:ahLst/>
              <a:cxnLst/>
              <a:rect l="l" t="t" r="r" b="b"/>
              <a:pathLst>
                <a:path w="30359" h="29270" extrusionOk="0">
                  <a:moveTo>
                    <a:pt x="9954" y="0"/>
                  </a:moveTo>
                  <a:cubicBezTo>
                    <a:pt x="7849" y="0"/>
                    <a:pt x="3348" y="2306"/>
                    <a:pt x="1732" y="4684"/>
                  </a:cubicBezTo>
                  <a:cubicBezTo>
                    <a:pt x="96" y="7137"/>
                    <a:pt x="1" y="12444"/>
                    <a:pt x="96" y="14270"/>
                  </a:cubicBezTo>
                  <a:cubicBezTo>
                    <a:pt x="191" y="16096"/>
                    <a:pt x="2455" y="18664"/>
                    <a:pt x="3672" y="20186"/>
                  </a:cubicBezTo>
                  <a:cubicBezTo>
                    <a:pt x="4908" y="21707"/>
                    <a:pt x="7856" y="22639"/>
                    <a:pt x="9587" y="24370"/>
                  </a:cubicBezTo>
                  <a:cubicBezTo>
                    <a:pt x="11318" y="26120"/>
                    <a:pt x="12840" y="28479"/>
                    <a:pt x="14894" y="28479"/>
                  </a:cubicBezTo>
                  <a:cubicBezTo>
                    <a:pt x="16601" y="28479"/>
                    <a:pt x="19127" y="29269"/>
                    <a:pt x="20854" y="29269"/>
                  </a:cubicBezTo>
                  <a:cubicBezTo>
                    <a:pt x="21166" y="29269"/>
                    <a:pt x="21453" y="29244"/>
                    <a:pt x="21704" y="29182"/>
                  </a:cubicBezTo>
                  <a:cubicBezTo>
                    <a:pt x="23358" y="28783"/>
                    <a:pt x="25184" y="27356"/>
                    <a:pt x="26307" y="24903"/>
                  </a:cubicBezTo>
                  <a:cubicBezTo>
                    <a:pt x="27410" y="22449"/>
                    <a:pt x="29559" y="19786"/>
                    <a:pt x="29959" y="16134"/>
                  </a:cubicBezTo>
                  <a:cubicBezTo>
                    <a:pt x="30358" y="12444"/>
                    <a:pt x="28513" y="5368"/>
                    <a:pt x="24975" y="3580"/>
                  </a:cubicBezTo>
                  <a:cubicBezTo>
                    <a:pt x="22921" y="2553"/>
                    <a:pt x="17842" y="1735"/>
                    <a:pt x="16530" y="1735"/>
                  </a:cubicBezTo>
                  <a:cubicBezTo>
                    <a:pt x="15199" y="1735"/>
                    <a:pt x="12155" y="100"/>
                    <a:pt x="10101" y="4"/>
                  </a:cubicBezTo>
                  <a:cubicBezTo>
                    <a:pt x="10053" y="2"/>
                    <a:pt x="10004" y="0"/>
                    <a:pt x="995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27"/>
            <p:cNvSpPr/>
            <p:nvPr/>
          </p:nvSpPr>
          <p:spPr>
            <a:xfrm>
              <a:off x="737588" y="4432250"/>
              <a:ext cx="188425" cy="211700"/>
            </a:xfrm>
            <a:custGeom>
              <a:avLst/>
              <a:gdLst/>
              <a:ahLst/>
              <a:cxnLst/>
              <a:rect l="l" t="t" r="r" b="b"/>
              <a:pathLst>
                <a:path w="7537" h="8468" extrusionOk="0">
                  <a:moveTo>
                    <a:pt x="985" y="0"/>
                  </a:moveTo>
                  <a:cubicBezTo>
                    <a:pt x="0" y="0"/>
                    <a:pt x="860" y="3981"/>
                    <a:pt x="2165" y="4921"/>
                  </a:cubicBezTo>
                  <a:cubicBezTo>
                    <a:pt x="3591" y="5948"/>
                    <a:pt x="4295" y="7888"/>
                    <a:pt x="5627" y="8383"/>
                  </a:cubicBezTo>
                  <a:cubicBezTo>
                    <a:pt x="5778" y="8441"/>
                    <a:pt x="5919" y="8468"/>
                    <a:pt x="6052" y="8468"/>
                  </a:cubicBezTo>
                  <a:cubicBezTo>
                    <a:pt x="7083" y="8468"/>
                    <a:pt x="7537" y="6842"/>
                    <a:pt x="7453" y="5948"/>
                  </a:cubicBezTo>
                  <a:cubicBezTo>
                    <a:pt x="7339" y="4921"/>
                    <a:pt x="2013" y="546"/>
                    <a:pt x="1309" y="109"/>
                  </a:cubicBezTo>
                  <a:cubicBezTo>
                    <a:pt x="1184" y="35"/>
                    <a:pt x="1077" y="0"/>
                    <a:pt x="98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27"/>
            <p:cNvSpPr/>
            <p:nvPr/>
          </p:nvSpPr>
          <p:spPr>
            <a:xfrm>
              <a:off x="1096988" y="4029250"/>
              <a:ext cx="78250" cy="70850"/>
            </a:xfrm>
            <a:custGeom>
              <a:avLst/>
              <a:gdLst/>
              <a:ahLst/>
              <a:cxnLst/>
              <a:rect l="l" t="t" r="r" b="b"/>
              <a:pathLst>
                <a:path w="3130" h="2834" extrusionOk="0">
                  <a:moveTo>
                    <a:pt x="1154" y="1"/>
                  </a:moveTo>
                  <a:cubicBezTo>
                    <a:pt x="1125" y="1"/>
                    <a:pt x="1095" y="2"/>
                    <a:pt x="1065" y="4"/>
                  </a:cubicBezTo>
                  <a:cubicBezTo>
                    <a:pt x="0" y="99"/>
                    <a:pt x="190" y="2420"/>
                    <a:pt x="761" y="2762"/>
                  </a:cubicBezTo>
                  <a:cubicBezTo>
                    <a:pt x="844" y="2812"/>
                    <a:pt x="939" y="2834"/>
                    <a:pt x="1043" y="2834"/>
                  </a:cubicBezTo>
                  <a:cubicBezTo>
                    <a:pt x="1656" y="2834"/>
                    <a:pt x="2558" y="2068"/>
                    <a:pt x="2834" y="1678"/>
                  </a:cubicBezTo>
                  <a:cubicBezTo>
                    <a:pt x="3130" y="1216"/>
                    <a:pt x="2152" y="1"/>
                    <a:pt x="115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27"/>
            <p:cNvSpPr/>
            <p:nvPr/>
          </p:nvSpPr>
          <p:spPr>
            <a:xfrm>
              <a:off x="1089838" y="4021700"/>
              <a:ext cx="78325" cy="71275"/>
            </a:xfrm>
            <a:custGeom>
              <a:avLst/>
              <a:gdLst/>
              <a:ahLst/>
              <a:cxnLst/>
              <a:rect l="l" t="t" r="r" b="b"/>
              <a:pathLst>
                <a:path w="3133" h="2851" extrusionOk="0">
                  <a:moveTo>
                    <a:pt x="1133" y="0"/>
                  </a:moveTo>
                  <a:cubicBezTo>
                    <a:pt x="1111" y="0"/>
                    <a:pt x="1088" y="1"/>
                    <a:pt x="1066" y="2"/>
                  </a:cubicBezTo>
                  <a:cubicBezTo>
                    <a:pt x="1" y="78"/>
                    <a:pt x="191" y="2418"/>
                    <a:pt x="762" y="2779"/>
                  </a:cubicBezTo>
                  <a:cubicBezTo>
                    <a:pt x="845" y="2829"/>
                    <a:pt x="940" y="2851"/>
                    <a:pt x="1044" y="2851"/>
                  </a:cubicBezTo>
                  <a:cubicBezTo>
                    <a:pt x="1657" y="2851"/>
                    <a:pt x="2559" y="2085"/>
                    <a:pt x="2835" y="1695"/>
                  </a:cubicBezTo>
                  <a:cubicBezTo>
                    <a:pt x="3133" y="1230"/>
                    <a:pt x="2138" y="0"/>
                    <a:pt x="113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27"/>
            <p:cNvSpPr/>
            <p:nvPr/>
          </p:nvSpPr>
          <p:spPr>
            <a:xfrm>
              <a:off x="1116488" y="4334275"/>
              <a:ext cx="89950" cy="95275"/>
            </a:xfrm>
            <a:custGeom>
              <a:avLst/>
              <a:gdLst/>
              <a:ahLst/>
              <a:cxnLst/>
              <a:rect l="l" t="t" r="r" b="b"/>
              <a:pathLst>
                <a:path w="3598" h="3811" extrusionOk="0">
                  <a:moveTo>
                    <a:pt x="1537" y="0"/>
                  </a:moveTo>
                  <a:cubicBezTo>
                    <a:pt x="1500" y="0"/>
                    <a:pt x="1463" y="5"/>
                    <a:pt x="1427" y="15"/>
                  </a:cubicBezTo>
                  <a:cubicBezTo>
                    <a:pt x="0" y="414"/>
                    <a:pt x="970" y="3248"/>
                    <a:pt x="1427" y="3686"/>
                  </a:cubicBezTo>
                  <a:cubicBezTo>
                    <a:pt x="1522" y="3773"/>
                    <a:pt x="1640" y="3811"/>
                    <a:pt x="1770" y="3811"/>
                  </a:cubicBezTo>
                  <a:cubicBezTo>
                    <a:pt x="2262" y="3811"/>
                    <a:pt x="2933" y="3270"/>
                    <a:pt x="3234" y="2849"/>
                  </a:cubicBezTo>
                  <a:cubicBezTo>
                    <a:pt x="3598" y="2339"/>
                    <a:pt x="2376" y="0"/>
                    <a:pt x="153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27"/>
            <p:cNvSpPr/>
            <p:nvPr/>
          </p:nvSpPr>
          <p:spPr>
            <a:xfrm>
              <a:off x="1108863" y="4326600"/>
              <a:ext cx="89950" cy="95100"/>
            </a:xfrm>
            <a:custGeom>
              <a:avLst/>
              <a:gdLst/>
              <a:ahLst/>
              <a:cxnLst/>
              <a:rect l="l" t="t" r="r" b="b"/>
              <a:pathLst>
                <a:path w="3598" h="3804" extrusionOk="0">
                  <a:moveTo>
                    <a:pt x="1546" y="0"/>
                  </a:moveTo>
                  <a:cubicBezTo>
                    <a:pt x="1505" y="0"/>
                    <a:pt x="1466" y="6"/>
                    <a:pt x="1427" y="17"/>
                  </a:cubicBezTo>
                  <a:cubicBezTo>
                    <a:pt x="1" y="417"/>
                    <a:pt x="1009" y="3251"/>
                    <a:pt x="1427" y="3669"/>
                  </a:cubicBezTo>
                  <a:cubicBezTo>
                    <a:pt x="1526" y="3764"/>
                    <a:pt x="1648" y="3804"/>
                    <a:pt x="1783" y="3804"/>
                  </a:cubicBezTo>
                  <a:cubicBezTo>
                    <a:pt x="2275" y="3804"/>
                    <a:pt x="2936" y="3269"/>
                    <a:pt x="3234" y="2851"/>
                  </a:cubicBezTo>
                  <a:cubicBezTo>
                    <a:pt x="3597" y="2343"/>
                    <a:pt x="2385" y="0"/>
                    <a:pt x="154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27"/>
            <p:cNvSpPr/>
            <p:nvPr/>
          </p:nvSpPr>
          <p:spPr>
            <a:xfrm>
              <a:off x="1176813" y="4593625"/>
              <a:ext cx="45725" cy="33950"/>
            </a:xfrm>
            <a:custGeom>
              <a:avLst/>
              <a:gdLst/>
              <a:ahLst/>
              <a:cxnLst/>
              <a:rect l="l" t="t" r="r" b="b"/>
              <a:pathLst>
                <a:path w="1829" h="1358" extrusionOk="0">
                  <a:moveTo>
                    <a:pt x="798" y="1"/>
                  </a:moveTo>
                  <a:cubicBezTo>
                    <a:pt x="0" y="1"/>
                    <a:pt x="457" y="1357"/>
                    <a:pt x="897" y="1357"/>
                  </a:cubicBezTo>
                  <a:cubicBezTo>
                    <a:pt x="1353" y="1357"/>
                    <a:pt x="1829" y="121"/>
                    <a:pt x="897" y="7"/>
                  </a:cubicBezTo>
                  <a:cubicBezTo>
                    <a:pt x="862" y="3"/>
                    <a:pt x="829" y="1"/>
                    <a:pt x="79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27"/>
            <p:cNvSpPr/>
            <p:nvPr/>
          </p:nvSpPr>
          <p:spPr>
            <a:xfrm>
              <a:off x="1169313" y="4586025"/>
              <a:ext cx="45150" cy="33950"/>
            </a:xfrm>
            <a:custGeom>
              <a:avLst/>
              <a:gdLst/>
              <a:ahLst/>
              <a:cxnLst/>
              <a:rect l="l" t="t" r="r" b="b"/>
              <a:pathLst>
                <a:path w="1806" h="1358" extrusionOk="0">
                  <a:moveTo>
                    <a:pt x="795" y="0"/>
                  </a:moveTo>
                  <a:cubicBezTo>
                    <a:pt x="1" y="0"/>
                    <a:pt x="447" y="1357"/>
                    <a:pt x="884" y="1357"/>
                  </a:cubicBezTo>
                  <a:cubicBezTo>
                    <a:pt x="887" y="1357"/>
                    <a:pt x="889" y="1357"/>
                    <a:pt x="892" y="1357"/>
                  </a:cubicBezTo>
                  <a:cubicBezTo>
                    <a:pt x="1330" y="1357"/>
                    <a:pt x="1805" y="121"/>
                    <a:pt x="892" y="7"/>
                  </a:cubicBezTo>
                  <a:cubicBezTo>
                    <a:pt x="858" y="2"/>
                    <a:pt x="825" y="0"/>
                    <a:pt x="79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27"/>
            <p:cNvSpPr/>
            <p:nvPr/>
          </p:nvSpPr>
          <p:spPr>
            <a:xfrm>
              <a:off x="931138" y="4399250"/>
              <a:ext cx="46025" cy="40150"/>
            </a:xfrm>
            <a:custGeom>
              <a:avLst/>
              <a:gdLst/>
              <a:ahLst/>
              <a:cxnLst/>
              <a:rect l="l" t="t" r="r" b="b"/>
              <a:pathLst>
                <a:path w="1841" h="1606" extrusionOk="0">
                  <a:moveTo>
                    <a:pt x="760" y="1"/>
                  </a:moveTo>
                  <a:cubicBezTo>
                    <a:pt x="0" y="1"/>
                    <a:pt x="71" y="592"/>
                    <a:pt x="34" y="1201"/>
                  </a:cubicBezTo>
                  <a:cubicBezTo>
                    <a:pt x="5" y="1513"/>
                    <a:pt x="231" y="1605"/>
                    <a:pt x="523" y="1605"/>
                  </a:cubicBezTo>
                  <a:cubicBezTo>
                    <a:pt x="799" y="1605"/>
                    <a:pt x="1134" y="1523"/>
                    <a:pt x="1365" y="1467"/>
                  </a:cubicBezTo>
                  <a:cubicBezTo>
                    <a:pt x="1841" y="1334"/>
                    <a:pt x="1708" y="59"/>
                    <a:pt x="833" y="2"/>
                  </a:cubicBezTo>
                  <a:cubicBezTo>
                    <a:pt x="808" y="1"/>
                    <a:pt x="784" y="1"/>
                    <a:pt x="76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27"/>
            <p:cNvSpPr/>
            <p:nvPr/>
          </p:nvSpPr>
          <p:spPr>
            <a:xfrm>
              <a:off x="923413" y="4391675"/>
              <a:ext cx="45675" cy="40050"/>
            </a:xfrm>
            <a:custGeom>
              <a:avLst/>
              <a:gdLst/>
              <a:ahLst/>
              <a:cxnLst/>
              <a:rect l="l" t="t" r="r" b="b"/>
              <a:pathLst>
                <a:path w="1827" h="1602" extrusionOk="0">
                  <a:moveTo>
                    <a:pt x="799" y="1"/>
                  </a:moveTo>
                  <a:cubicBezTo>
                    <a:pt x="3" y="1"/>
                    <a:pt x="76" y="582"/>
                    <a:pt x="20" y="1199"/>
                  </a:cubicBezTo>
                  <a:cubicBezTo>
                    <a:pt x="0" y="1508"/>
                    <a:pt x="230" y="1601"/>
                    <a:pt x="518" y="1601"/>
                  </a:cubicBezTo>
                  <a:cubicBezTo>
                    <a:pt x="799" y="1601"/>
                    <a:pt x="1135" y="1512"/>
                    <a:pt x="1351" y="1447"/>
                  </a:cubicBezTo>
                  <a:cubicBezTo>
                    <a:pt x="1827" y="1333"/>
                    <a:pt x="1713" y="58"/>
                    <a:pt x="838" y="1"/>
                  </a:cubicBezTo>
                  <a:cubicBezTo>
                    <a:pt x="824" y="1"/>
                    <a:pt x="811" y="1"/>
                    <a:pt x="79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27"/>
            <p:cNvSpPr/>
            <p:nvPr/>
          </p:nvSpPr>
          <p:spPr>
            <a:xfrm>
              <a:off x="834963" y="4075850"/>
              <a:ext cx="183100" cy="163575"/>
            </a:xfrm>
            <a:custGeom>
              <a:avLst/>
              <a:gdLst/>
              <a:ahLst/>
              <a:cxnLst/>
              <a:rect l="l" t="t" r="r" b="b"/>
              <a:pathLst>
                <a:path w="7324" h="6543" extrusionOk="0">
                  <a:moveTo>
                    <a:pt x="3268" y="0"/>
                  </a:moveTo>
                  <a:cubicBezTo>
                    <a:pt x="2133" y="0"/>
                    <a:pt x="226" y="2277"/>
                    <a:pt x="115" y="3466"/>
                  </a:cubicBezTo>
                  <a:cubicBezTo>
                    <a:pt x="1" y="4683"/>
                    <a:pt x="876" y="5330"/>
                    <a:pt x="1827" y="6015"/>
                  </a:cubicBezTo>
                  <a:cubicBezTo>
                    <a:pt x="2352" y="6396"/>
                    <a:pt x="3247" y="6543"/>
                    <a:pt x="4077" y="6543"/>
                  </a:cubicBezTo>
                  <a:cubicBezTo>
                    <a:pt x="4778" y="6543"/>
                    <a:pt x="5435" y="6438"/>
                    <a:pt x="5783" y="6281"/>
                  </a:cubicBezTo>
                  <a:cubicBezTo>
                    <a:pt x="6563" y="5920"/>
                    <a:pt x="7324" y="3580"/>
                    <a:pt x="7210" y="2458"/>
                  </a:cubicBezTo>
                  <a:cubicBezTo>
                    <a:pt x="7115" y="1336"/>
                    <a:pt x="4661" y="175"/>
                    <a:pt x="3348" y="4"/>
                  </a:cubicBezTo>
                  <a:cubicBezTo>
                    <a:pt x="3322" y="2"/>
                    <a:pt x="3295" y="0"/>
                    <a:pt x="32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27"/>
            <p:cNvSpPr/>
            <p:nvPr/>
          </p:nvSpPr>
          <p:spPr>
            <a:xfrm>
              <a:off x="922463" y="4108750"/>
              <a:ext cx="76575" cy="108050"/>
            </a:xfrm>
            <a:custGeom>
              <a:avLst/>
              <a:gdLst/>
              <a:ahLst/>
              <a:cxnLst/>
              <a:rect l="l" t="t" r="r" b="b"/>
              <a:pathLst>
                <a:path w="3063" h="4322" extrusionOk="0">
                  <a:moveTo>
                    <a:pt x="1180" y="1"/>
                  </a:moveTo>
                  <a:cubicBezTo>
                    <a:pt x="1" y="1"/>
                    <a:pt x="419" y="3957"/>
                    <a:pt x="1180" y="4280"/>
                  </a:cubicBezTo>
                  <a:cubicBezTo>
                    <a:pt x="1242" y="4308"/>
                    <a:pt x="1304" y="4322"/>
                    <a:pt x="1366" y="4322"/>
                  </a:cubicBezTo>
                  <a:cubicBezTo>
                    <a:pt x="2059" y="4322"/>
                    <a:pt x="2698" y="2676"/>
                    <a:pt x="2873" y="1960"/>
                  </a:cubicBezTo>
                  <a:cubicBezTo>
                    <a:pt x="3063" y="1161"/>
                    <a:pt x="2036" y="1"/>
                    <a:pt x="118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27"/>
            <p:cNvSpPr/>
            <p:nvPr/>
          </p:nvSpPr>
          <p:spPr>
            <a:xfrm>
              <a:off x="827363" y="4068225"/>
              <a:ext cx="182625" cy="163450"/>
            </a:xfrm>
            <a:custGeom>
              <a:avLst/>
              <a:gdLst/>
              <a:ahLst/>
              <a:cxnLst/>
              <a:rect l="l" t="t" r="r" b="b"/>
              <a:pathLst>
                <a:path w="7305" h="6538" extrusionOk="0">
                  <a:moveTo>
                    <a:pt x="3268" y="1"/>
                  </a:moveTo>
                  <a:cubicBezTo>
                    <a:pt x="2133" y="1"/>
                    <a:pt x="226" y="2278"/>
                    <a:pt x="115" y="3448"/>
                  </a:cubicBezTo>
                  <a:cubicBezTo>
                    <a:pt x="0" y="4684"/>
                    <a:pt x="875" y="5331"/>
                    <a:pt x="1826" y="6016"/>
                  </a:cubicBezTo>
                  <a:cubicBezTo>
                    <a:pt x="2357" y="6390"/>
                    <a:pt x="3259" y="6537"/>
                    <a:pt x="4091" y="6537"/>
                  </a:cubicBezTo>
                  <a:cubicBezTo>
                    <a:pt x="4779" y="6537"/>
                    <a:pt x="5419" y="6437"/>
                    <a:pt x="5764" y="6282"/>
                  </a:cubicBezTo>
                  <a:cubicBezTo>
                    <a:pt x="6563" y="5920"/>
                    <a:pt x="7304" y="3581"/>
                    <a:pt x="7190" y="2459"/>
                  </a:cubicBezTo>
                  <a:cubicBezTo>
                    <a:pt x="7095" y="1336"/>
                    <a:pt x="4661" y="176"/>
                    <a:pt x="3348" y="5"/>
                  </a:cubicBezTo>
                  <a:cubicBezTo>
                    <a:pt x="3322" y="2"/>
                    <a:pt x="3295" y="1"/>
                    <a:pt x="326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27"/>
            <p:cNvSpPr/>
            <p:nvPr/>
          </p:nvSpPr>
          <p:spPr>
            <a:xfrm>
              <a:off x="914388" y="4101150"/>
              <a:ext cx="77050" cy="107950"/>
            </a:xfrm>
            <a:custGeom>
              <a:avLst/>
              <a:gdLst/>
              <a:ahLst/>
              <a:cxnLst/>
              <a:rect l="l" t="t" r="r" b="b"/>
              <a:pathLst>
                <a:path w="3082" h="4318" extrusionOk="0">
                  <a:moveTo>
                    <a:pt x="1199" y="0"/>
                  </a:moveTo>
                  <a:cubicBezTo>
                    <a:pt x="0" y="0"/>
                    <a:pt x="438" y="3938"/>
                    <a:pt x="1199" y="4280"/>
                  </a:cubicBezTo>
                  <a:cubicBezTo>
                    <a:pt x="1258" y="4305"/>
                    <a:pt x="1318" y="4317"/>
                    <a:pt x="1377" y="4317"/>
                  </a:cubicBezTo>
                  <a:cubicBezTo>
                    <a:pt x="2072" y="4317"/>
                    <a:pt x="2716" y="2677"/>
                    <a:pt x="2891" y="1940"/>
                  </a:cubicBezTo>
                  <a:cubicBezTo>
                    <a:pt x="3082" y="1161"/>
                    <a:pt x="2054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27"/>
            <p:cNvSpPr/>
            <p:nvPr/>
          </p:nvSpPr>
          <p:spPr>
            <a:xfrm>
              <a:off x="1239638" y="4117700"/>
              <a:ext cx="198325" cy="188700"/>
            </a:xfrm>
            <a:custGeom>
              <a:avLst/>
              <a:gdLst/>
              <a:ahLst/>
              <a:cxnLst/>
              <a:rect l="l" t="t" r="r" b="b"/>
              <a:pathLst>
                <a:path w="7933" h="7548" extrusionOk="0">
                  <a:moveTo>
                    <a:pt x="3740" y="0"/>
                  </a:moveTo>
                  <a:cubicBezTo>
                    <a:pt x="2408" y="0"/>
                    <a:pt x="72" y="2801"/>
                    <a:pt x="20" y="3808"/>
                  </a:cubicBezTo>
                  <a:cubicBezTo>
                    <a:pt x="0" y="4892"/>
                    <a:pt x="2074" y="7099"/>
                    <a:pt x="3215" y="7498"/>
                  </a:cubicBezTo>
                  <a:cubicBezTo>
                    <a:pt x="3317" y="7532"/>
                    <a:pt x="3427" y="7548"/>
                    <a:pt x="3544" y="7548"/>
                  </a:cubicBezTo>
                  <a:cubicBezTo>
                    <a:pt x="4752" y="7548"/>
                    <a:pt x="6642" y="5851"/>
                    <a:pt x="7266" y="4550"/>
                  </a:cubicBezTo>
                  <a:cubicBezTo>
                    <a:pt x="7932" y="3143"/>
                    <a:pt x="5326" y="689"/>
                    <a:pt x="4090" y="80"/>
                  </a:cubicBezTo>
                  <a:cubicBezTo>
                    <a:pt x="3984" y="26"/>
                    <a:pt x="3867" y="0"/>
                    <a:pt x="3740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27"/>
            <p:cNvSpPr/>
            <p:nvPr/>
          </p:nvSpPr>
          <p:spPr>
            <a:xfrm>
              <a:off x="1305738" y="4142300"/>
              <a:ext cx="101250" cy="124875"/>
            </a:xfrm>
            <a:custGeom>
              <a:avLst/>
              <a:gdLst/>
              <a:ahLst/>
              <a:cxnLst/>
              <a:rect l="l" t="t" r="r" b="b"/>
              <a:pathLst>
                <a:path w="4050" h="4995" extrusionOk="0">
                  <a:moveTo>
                    <a:pt x="1266" y="1"/>
                  </a:moveTo>
                  <a:cubicBezTo>
                    <a:pt x="1192" y="1"/>
                    <a:pt x="1125" y="16"/>
                    <a:pt x="1066" y="47"/>
                  </a:cubicBezTo>
                  <a:cubicBezTo>
                    <a:pt x="0" y="561"/>
                    <a:pt x="989" y="4251"/>
                    <a:pt x="1712" y="4840"/>
                  </a:cubicBezTo>
                  <a:cubicBezTo>
                    <a:pt x="1847" y="4947"/>
                    <a:pt x="1994" y="4994"/>
                    <a:pt x="2147" y="4994"/>
                  </a:cubicBezTo>
                  <a:cubicBezTo>
                    <a:pt x="2811" y="4994"/>
                    <a:pt x="3569" y="4090"/>
                    <a:pt x="3786" y="3224"/>
                  </a:cubicBezTo>
                  <a:cubicBezTo>
                    <a:pt x="4049" y="2222"/>
                    <a:pt x="2168" y="1"/>
                    <a:pt x="126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27"/>
            <p:cNvSpPr/>
            <p:nvPr/>
          </p:nvSpPr>
          <p:spPr>
            <a:xfrm>
              <a:off x="1232038" y="4109825"/>
              <a:ext cx="198300" cy="188500"/>
            </a:xfrm>
            <a:custGeom>
              <a:avLst/>
              <a:gdLst/>
              <a:ahLst/>
              <a:cxnLst/>
              <a:rect l="l" t="t" r="r" b="b"/>
              <a:pathLst>
                <a:path w="7932" h="7540" extrusionOk="0">
                  <a:moveTo>
                    <a:pt x="3759" y="1"/>
                  </a:moveTo>
                  <a:cubicBezTo>
                    <a:pt x="2430" y="1"/>
                    <a:pt x="72" y="2805"/>
                    <a:pt x="19" y="3800"/>
                  </a:cubicBezTo>
                  <a:cubicBezTo>
                    <a:pt x="0" y="4903"/>
                    <a:pt x="2054" y="7110"/>
                    <a:pt x="3196" y="7490"/>
                  </a:cubicBezTo>
                  <a:cubicBezTo>
                    <a:pt x="3299" y="7523"/>
                    <a:pt x="3411" y="7539"/>
                    <a:pt x="3529" y="7539"/>
                  </a:cubicBezTo>
                  <a:cubicBezTo>
                    <a:pt x="4752" y="7539"/>
                    <a:pt x="6642" y="5843"/>
                    <a:pt x="7266" y="4542"/>
                  </a:cubicBezTo>
                  <a:cubicBezTo>
                    <a:pt x="7932" y="3134"/>
                    <a:pt x="5326" y="700"/>
                    <a:pt x="4090" y="72"/>
                  </a:cubicBezTo>
                  <a:cubicBezTo>
                    <a:pt x="3989" y="23"/>
                    <a:pt x="3878" y="1"/>
                    <a:pt x="3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27"/>
            <p:cNvSpPr/>
            <p:nvPr/>
          </p:nvSpPr>
          <p:spPr>
            <a:xfrm>
              <a:off x="1298138" y="4134300"/>
              <a:ext cx="100775" cy="125275"/>
            </a:xfrm>
            <a:custGeom>
              <a:avLst/>
              <a:gdLst/>
              <a:ahLst/>
              <a:cxnLst/>
              <a:rect l="l" t="t" r="r" b="b"/>
              <a:pathLst>
                <a:path w="4031" h="5011" extrusionOk="0">
                  <a:moveTo>
                    <a:pt x="1257" y="1"/>
                  </a:moveTo>
                  <a:cubicBezTo>
                    <a:pt x="1187" y="1"/>
                    <a:pt x="1122" y="15"/>
                    <a:pt x="1065" y="44"/>
                  </a:cubicBezTo>
                  <a:cubicBezTo>
                    <a:pt x="0" y="595"/>
                    <a:pt x="989" y="4266"/>
                    <a:pt x="1712" y="4856"/>
                  </a:cubicBezTo>
                  <a:cubicBezTo>
                    <a:pt x="1847" y="4963"/>
                    <a:pt x="1993" y="5010"/>
                    <a:pt x="2145" y="5010"/>
                  </a:cubicBezTo>
                  <a:cubicBezTo>
                    <a:pt x="2804" y="5010"/>
                    <a:pt x="3550" y="4106"/>
                    <a:pt x="3766" y="3239"/>
                  </a:cubicBezTo>
                  <a:cubicBezTo>
                    <a:pt x="4031" y="2217"/>
                    <a:pt x="2154" y="1"/>
                    <a:pt x="12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27"/>
            <p:cNvSpPr/>
            <p:nvPr/>
          </p:nvSpPr>
          <p:spPr>
            <a:xfrm>
              <a:off x="1377538" y="4475950"/>
              <a:ext cx="85650" cy="87025"/>
            </a:xfrm>
            <a:custGeom>
              <a:avLst/>
              <a:gdLst/>
              <a:ahLst/>
              <a:cxnLst/>
              <a:rect l="l" t="t" r="r" b="b"/>
              <a:pathLst>
                <a:path w="3426" h="3481" extrusionOk="0">
                  <a:moveTo>
                    <a:pt x="1591" y="0"/>
                  </a:moveTo>
                  <a:cubicBezTo>
                    <a:pt x="1543" y="0"/>
                    <a:pt x="1495" y="5"/>
                    <a:pt x="1446" y="16"/>
                  </a:cubicBezTo>
                  <a:cubicBezTo>
                    <a:pt x="1" y="320"/>
                    <a:pt x="77" y="1671"/>
                    <a:pt x="305" y="2793"/>
                  </a:cubicBezTo>
                  <a:cubicBezTo>
                    <a:pt x="414" y="3289"/>
                    <a:pt x="891" y="3480"/>
                    <a:pt x="1422" y="3480"/>
                  </a:cubicBezTo>
                  <a:cubicBezTo>
                    <a:pt x="2093" y="3480"/>
                    <a:pt x="2851" y="3175"/>
                    <a:pt x="3063" y="2793"/>
                  </a:cubicBezTo>
                  <a:cubicBezTo>
                    <a:pt x="3426" y="2140"/>
                    <a:pt x="2578" y="0"/>
                    <a:pt x="15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27"/>
            <p:cNvSpPr/>
            <p:nvPr/>
          </p:nvSpPr>
          <p:spPr>
            <a:xfrm>
              <a:off x="1313813" y="4442575"/>
              <a:ext cx="173600" cy="177525"/>
            </a:xfrm>
            <a:custGeom>
              <a:avLst/>
              <a:gdLst/>
              <a:ahLst/>
              <a:cxnLst/>
              <a:rect l="l" t="t" r="r" b="b"/>
              <a:pathLst>
                <a:path w="6944" h="7101" extrusionOk="0">
                  <a:moveTo>
                    <a:pt x="3477" y="1"/>
                  </a:moveTo>
                  <a:cubicBezTo>
                    <a:pt x="1936" y="1"/>
                    <a:pt x="832" y="3189"/>
                    <a:pt x="438" y="4318"/>
                  </a:cubicBezTo>
                  <a:cubicBezTo>
                    <a:pt x="1" y="5497"/>
                    <a:pt x="933" y="6144"/>
                    <a:pt x="2150" y="6962"/>
                  </a:cubicBezTo>
                  <a:cubicBezTo>
                    <a:pt x="2298" y="7057"/>
                    <a:pt x="2462" y="7100"/>
                    <a:pt x="2638" y="7100"/>
                  </a:cubicBezTo>
                  <a:cubicBezTo>
                    <a:pt x="3933" y="7100"/>
                    <a:pt x="5851" y="4761"/>
                    <a:pt x="6354" y="3823"/>
                  </a:cubicBezTo>
                  <a:cubicBezTo>
                    <a:pt x="6943" y="2739"/>
                    <a:pt x="5745" y="533"/>
                    <a:pt x="3767" y="38"/>
                  </a:cubicBezTo>
                  <a:cubicBezTo>
                    <a:pt x="3669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27"/>
            <p:cNvSpPr/>
            <p:nvPr/>
          </p:nvSpPr>
          <p:spPr>
            <a:xfrm>
              <a:off x="1369938" y="4467925"/>
              <a:ext cx="85675" cy="87225"/>
            </a:xfrm>
            <a:custGeom>
              <a:avLst/>
              <a:gdLst/>
              <a:ahLst/>
              <a:cxnLst/>
              <a:rect l="l" t="t" r="r" b="b"/>
              <a:pathLst>
                <a:path w="3427" h="3489" extrusionOk="0">
                  <a:moveTo>
                    <a:pt x="1581" y="0"/>
                  </a:moveTo>
                  <a:cubicBezTo>
                    <a:pt x="1536" y="0"/>
                    <a:pt x="1491" y="4"/>
                    <a:pt x="1446" y="13"/>
                  </a:cubicBezTo>
                  <a:cubicBezTo>
                    <a:pt x="0" y="337"/>
                    <a:pt x="76" y="1706"/>
                    <a:pt x="305" y="2809"/>
                  </a:cubicBezTo>
                  <a:cubicBezTo>
                    <a:pt x="414" y="3299"/>
                    <a:pt x="895" y="3489"/>
                    <a:pt x="1429" y="3489"/>
                  </a:cubicBezTo>
                  <a:cubicBezTo>
                    <a:pt x="2098" y="3489"/>
                    <a:pt x="2851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27"/>
            <p:cNvSpPr/>
            <p:nvPr/>
          </p:nvSpPr>
          <p:spPr>
            <a:xfrm>
              <a:off x="941488" y="4564475"/>
              <a:ext cx="193550" cy="146275"/>
            </a:xfrm>
            <a:custGeom>
              <a:avLst/>
              <a:gdLst/>
              <a:ahLst/>
              <a:cxnLst/>
              <a:rect l="l" t="t" r="r" b="b"/>
              <a:pathLst>
                <a:path w="7742" h="5851" extrusionOk="0">
                  <a:moveTo>
                    <a:pt x="3766" y="0"/>
                  </a:moveTo>
                  <a:cubicBezTo>
                    <a:pt x="2081" y="0"/>
                    <a:pt x="1033" y="1034"/>
                    <a:pt x="571" y="2143"/>
                  </a:cubicBezTo>
                  <a:cubicBezTo>
                    <a:pt x="0" y="3531"/>
                    <a:pt x="1180" y="4977"/>
                    <a:pt x="1864" y="5529"/>
                  </a:cubicBezTo>
                  <a:cubicBezTo>
                    <a:pt x="2149" y="5736"/>
                    <a:pt x="2861" y="5850"/>
                    <a:pt x="3669" y="5850"/>
                  </a:cubicBezTo>
                  <a:cubicBezTo>
                    <a:pt x="4863" y="5850"/>
                    <a:pt x="6266" y="5601"/>
                    <a:pt x="6810" y="5034"/>
                  </a:cubicBezTo>
                  <a:cubicBezTo>
                    <a:pt x="7742" y="4045"/>
                    <a:pt x="6239" y="507"/>
                    <a:pt x="5060" y="184"/>
                  </a:cubicBezTo>
                  <a:cubicBezTo>
                    <a:pt x="4593" y="57"/>
                    <a:pt x="4162" y="0"/>
                    <a:pt x="37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27"/>
            <p:cNvSpPr/>
            <p:nvPr/>
          </p:nvSpPr>
          <p:spPr>
            <a:xfrm>
              <a:off x="992988" y="4587675"/>
              <a:ext cx="111625" cy="69725"/>
            </a:xfrm>
            <a:custGeom>
              <a:avLst/>
              <a:gdLst/>
              <a:ahLst/>
              <a:cxnLst/>
              <a:rect l="l" t="t" r="r" b="b"/>
              <a:pathLst>
                <a:path w="4465" h="2789" extrusionOk="0">
                  <a:moveTo>
                    <a:pt x="1875" y="0"/>
                  </a:moveTo>
                  <a:cubicBezTo>
                    <a:pt x="1" y="0"/>
                    <a:pt x="321" y="1617"/>
                    <a:pt x="908" y="2014"/>
                  </a:cubicBezTo>
                  <a:cubicBezTo>
                    <a:pt x="1348" y="2317"/>
                    <a:pt x="2456" y="2789"/>
                    <a:pt x="3244" y="2789"/>
                  </a:cubicBezTo>
                  <a:cubicBezTo>
                    <a:pt x="3544" y="2789"/>
                    <a:pt x="3799" y="2720"/>
                    <a:pt x="3951" y="2546"/>
                  </a:cubicBezTo>
                  <a:cubicBezTo>
                    <a:pt x="4465" y="1938"/>
                    <a:pt x="3380" y="169"/>
                    <a:pt x="2524" y="55"/>
                  </a:cubicBezTo>
                  <a:cubicBezTo>
                    <a:pt x="2283" y="17"/>
                    <a:pt x="2068" y="0"/>
                    <a:pt x="187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27"/>
            <p:cNvSpPr/>
            <p:nvPr/>
          </p:nvSpPr>
          <p:spPr>
            <a:xfrm>
              <a:off x="933413" y="4556975"/>
              <a:ext cx="194025" cy="146650"/>
            </a:xfrm>
            <a:custGeom>
              <a:avLst/>
              <a:gdLst/>
              <a:ahLst/>
              <a:cxnLst/>
              <a:rect l="l" t="t" r="r" b="b"/>
              <a:pathLst>
                <a:path w="7761" h="5866" extrusionOk="0">
                  <a:moveTo>
                    <a:pt x="3761" y="0"/>
                  </a:moveTo>
                  <a:cubicBezTo>
                    <a:pt x="2095" y="0"/>
                    <a:pt x="1061" y="1054"/>
                    <a:pt x="571" y="2158"/>
                  </a:cubicBezTo>
                  <a:cubicBezTo>
                    <a:pt x="0" y="3546"/>
                    <a:pt x="1198" y="4992"/>
                    <a:pt x="1883" y="5543"/>
                  </a:cubicBezTo>
                  <a:cubicBezTo>
                    <a:pt x="2160" y="5751"/>
                    <a:pt x="2867" y="5865"/>
                    <a:pt x="3674" y="5865"/>
                  </a:cubicBezTo>
                  <a:cubicBezTo>
                    <a:pt x="4865" y="5865"/>
                    <a:pt x="6273" y="5616"/>
                    <a:pt x="6829" y="5049"/>
                  </a:cubicBezTo>
                  <a:cubicBezTo>
                    <a:pt x="7761" y="4060"/>
                    <a:pt x="6258" y="522"/>
                    <a:pt x="5079" y="199"/>
                  </a:cubicBezTo>
                  <a:cubicBezTo>
                    <a:pt x="4602" y="62"/>
                    <a:pt x="4163" y="0"/>
                    <a:pt x="37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27"/>
            <p:cNvSpPr/>
            <p:nvPr/>
          </p:nvSpPr>
          <p:spPr>
            <a:xfrm>
              <a:off x="984938" y="4580175"/>
              <a:ext cx="112075" cy="69625"/>
            </a:xfrm>
            <a:custGeom>
              <a:avLst/>
              <a:gdLst/>
              <a:ahLst/>
              <a:cxnLst/>
              <a:rect l="l" t="t" r="r" b="b"/>
              <a:pathLst>
                <a:path w="4483" h="2785" extrusionOk="0">
                  <a:moveTo>
                    <a:pt x="1908" y="0"/>
                  </a:moveTo>
                  <a:cubicBezTo>
                    <a:pt x="0" y="0"/>
                    <a:pt x="337" y="1610"/>
                    <a:pt x="925" y="1990"/>
                  </a:cubicBezTo>
                  <a:cubicBezTo>
                    <a:pt x="1366" y="2307"/>
                    <a:pt x="2476" y="2784"/>
                    <a:pt x="3264" y="2784"/>
                  </a:cubicBezTo>
                  <a:cubicBezTo>
                    <a:pt x="3564" y="2784"/>
                    <a:pt x="3817" y="2715"/>
                    <a:pt x="3969" y="2542"/>
                  </a:cubicBezTo>
                  <a:cubicBezTo>
                    <a:pt x="4482" y="1933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27"/>
            <p:cNvSpPr/>
            <p:nvPr/>
          </p:nvSpPr>
          <p:spPr>
            <a:xfrm>
              <a:off x="723213" y="4292825"/>
              <a:ext cx="116300" cy="165450"/>
            </a:xfrm>
            <a:custGeom>
              <a:avLst/>
              <a:gdLst/>
              <a:ahLst/>
              <a:cxnLst/>
              <a:rect l="l" t="t" r="r" b="b"/>
              <a:pathLst>
                <a:path w="4652" h="6618" extrusionOk="0">
                  <a:moveTo>
                    <a:pt x="2087" y="1"/>
                  </a:moveTo>
                  <a:cubicBezTo>
                    <a:pt x="1925" y="1"/>
                    <a:pt x="1767" y="24"/>
                    <a:pt x="1618" y="75"/>
                  </a:cubicBezTo>
                  <a:cubicBezTo>
                    <a:pt x="96" y="607"/>
                    <a:pt x="1" y="3499"/>
                    <a:pt x="362" y="5058"/>
                  </a:cubicBezTo>
                  <a:cubicBezTo>
                    <a:pt x="686" y="6618"/>
                    <a:pt x="1884" y="6542"/>
                    <a:pt x="2968" y="6580"/>
                  </a:cubicBezTo>
                  <a:cubicBezTo>
                    <a:pt x="2972" y="6580"/>
                    <a:pt x="2975" y="6580"/>
                    <a:pt x="2979" y="6580"/>
                  </a:cubicBezTo>
                  <a:cubicBezTo>
                    <a:pt x="4074" y="6580"/>
                    <a:pt x="4509" y="3760"/>
                    <a:pt x="4585" y="2433"/>
                  </a:cubicBezTo>
                  <a:cubicBezTo>
                    <a:pt x="4652" y="1246"/>
                    <a:pt x="3264" y="1"/>
                    <a:pt x="208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27"/>
            <p:cNvSpPr/>
            <p:nvPr/>
          </p:nvSpPr>
          <p:spPr>
            <a:xfrm>
              <a:off x="762388" y="4309950"/>
              <a:ext cx="72125" cy="89675"/>
            </a:xfrm>
            <a:custGeom>
              <a:avLst/>
              <a:gdLst/>
              <a:ahLst/>
              <a:cxnLst/>
              <a:rect l="l" t="t" r="r" b="b"/>
              <a:pathLst>
                <a:path w="2885" h="3587" extrusionOk="0">
                  <a:moveTo>
                    <a:pt x="707" y="0"/>
                  </a:moveTo>
                  <a:cubicBezTo>
                    <a:pt x="249" y="0"/>
                    <a:pt x="242" y="496"/>
                    <a:pt x="146" y="1140"/>
                  </a:cubicBezTo>
                  <a:cubicBezTo>
                    <a:pt x="1" y="1974"/>
                    <a:pt x="1273" y="3586"/>
                    <a:pt x="1936" y="3586"/>
                  </a:cubicBezTo>
                  <a:cubicBezTo>
                    <a:pt x="1969" y="3586"/>
                    <a:pt x="2000" y="3582"/>
                    <a:pt x="2029" y="3574"/>
                  </a:cubicBezTo>
                  <a:cubicBezTo>
                    <a:pt x="2618" y="3403"/>
                    <a:pt x="2885" y="969"/>
                    <a:pt x="1477" y="246"/>
                  </a:cubicBezTo>
                  <a:cubicBezTo>
                    <a:pt x="1131" y="75"/>
                    <a:pt x="885" y="0"/>
                    <a:pt x="70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27"/>
            <p:cNvSpPr/>
            <p:nvPr/>
          </p:nvSpPr>
          <p:spPr>
            <a:xfrm>
              <a:off x="716088" y="4285225"/>
              <a:ext cx="115825" cy="165450"/>
            </a:xfrm>
            <a:custGeom>
              <a:avLst/>
              <a:gdLst/>
              <a:ahLst/>
              <a:cxnLst/>
              <a:rect l="l" t="t" r="r" b="b"/>
              <a:pathLst>
                <a:path w="4633" h="6618" extrusionOk="0">
                  <a:moveTo>
                    <a:pt x="2068" y="0"/>
                  </a:moveTo>
                  <a:cubicBezTo>
                    <a:pt x="1906" y="0"/>
                    <a:pt x="1748" y="24"/>
                    <a:pt x="1598" y="74"/>
                  </a:cubicBezTo>
                  <a:cubicBezTo>
                    <a:pt x="77" y="607"/>
                    <a:pt x="1" y="3498"/>
                    <a:pt x="324" y="5039"/>
                  </a:cubicBezTo>
                  <a:cubicBezTo>
                    <a:pt x="666" y="6618"/>
                    <a:pt x="1846" y="6542"/>
                    <a:pt x="2949" y="6561"/>
                  </a:cubicBezTo>
                  <a:cubicBezTo>
                    <a:pt x="2956" y="6561"/>
                    <a:pt x="2963" y="6561"/>
                    <a:pt x="2970" y="6561"/>
                  </a:cubicBezTo>
                  <a:cubicBezTo>
                    <a:pt x="4039" y="6561"/>
                    <a:pt x="4490" y="3756"/>
                    <a:pt x="4566" y="2433"/>
                  </a:cubicBezTo>
                  <a:cubicBezTo>
                    <a:pt x="4632" y="1246"/>
                    <a:pt x="3244" y="0"/>
                    <a:pt x="20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27"/>
            <p:cNvSpPr/>
            <p:nvPr/>
          </p:nvSpPr>
          <p:spPr>
            <a:xfrm>
              <a:off x="754788" y="4302525"/>
              <a:ext cx="71650" cy="89475"/>
            </a:xfrm>
            <a:custGeom>
              <a:avLst/>
              <a:gdLst/>
              <a:ahLst/>
              <a:cxnLst/>
              <a:rect l="l" t="t" r="r" b="b"/>
              <a:pathLst>
                <a:path w="2866" h="3579" extrusionOk="0">
                  <a:moveTo>
                    <a:pt x="707" y="1"/>
                  </a:moveTo>
                  <a:cubicBezTo>
                    <a:pt x="248" y="1"/>
                    <a:pt x="241" y="483"/>
                    <a:pt x="145" y="1113"/>
                  </a:cubicBezTo>
                  <a:cubicBezTo>
                    <a:pt x="0" y="1966"/>
                    <a:pt x="1273" y="3579"/>
                    <a:pt x="1919" y="3579"/>
                  </a:cubicBezTo>
                  <a:cubicBezTo>
                    <a:pt x="1951" y="3579"/>
                    <a:pt x="1981" y="3575"/>
                    <a:pt x="2009" y="3567"/>
                  </a:cubicBezTo>
                  <a:cubicBezTo>
                    <a:pt x="2618" y="3396"/>
                    <a:pt x="2865" y="961"/>
                    <a:pt x="1477" y="238"/>
                  </a:cubicBezTo>
                  <a:cubicBezTo>
                    <a:pt x="1131" y="74"/>
                    <a:pt x="885" y="1"/>
                    <a:pt x="7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283;p27"/>
            <p:cNvSpPr/>
            <p:nvPr/>
          </p:nvSpPr>
          <p:spPr>
            <a:xfrm>
              <a:off x="581988" y="3891200"/>
              <a:ext cx="941075" cy="936250"/>
            </a:xfrm>
            <a:custGeom>
              <a:avLst/>
              <a:gdLst/>
              <a:ahLst/>
              <a:cxnLst/>
              <a:rect l="l" t="t" r="r" b="b"/>
              <a:pathLst>
                <a:path w="37643" h="37450" extrusionOk="0">
                  <a:moveTo>
                    <a:pt x="15677" y="0"/>
                  </a:moveTo>
                  <a:cubicBezTo>
                    <a:pt x="15096" y="0"/>
                    <a:pt x="14436" y="47"/>
                    <a:pt x="13677" y="162"/>
                  </a:cubicBezTo>
                  <a:cubicBezTo>
                    <a:pt x="9930" y="790"/>
                    <a:pt x="5174" y="4803"/>
                    <a:pt x="3691" y="6953"/>
                  </a:cubicBezTo>
                  <a:cubicBezTo>
                    <a:pt x="2245" y="9083"/>
                    <a:pt x="1655" y="13268"/>
                    <a:pt x="838" y="17053"/>
                  </a:cubicBezTo>
                  <a:cubicBezTo>
                    <a:pt x="1" y="20838"/>
                    <a:pt x="723" y="25517"/>
                    <a:pt x="3082" y="28370"/>
                  </a:cubicBezTo>
                  <a:cubicBezTo>
                    <a:pt x="5422" y="31223"/>
                    <a:pt x="7970" y="33791"/>
                    <a:pt x="9701" y="34286"/>
                  </a:cubicBezTo>
                  <a:cubicBezTo>
                    <a:pt x="11451" y="34818"/>
                    <a:pt x="16834" y="37234"/>
                    <a:pt x="20315" y="37443"/>
                  </a:cubicBezTo>
                  <a:cubicBezTo>
                    <a:pt x="20394" y="37447"/>
                    <a:pt x="20474" y="37450"/>
                    <a:pt x="20556" y="37450"/>
                  </a:cubicBezTo>
                  <a:cubicBezTo>
                    <a:pt x="24072" y="37450"/>
                    <a:pt x="30357" y="33528"/>
                    <a:pt x="32755" y="31223"/>
                  </a:cubicBezTo>
                  <a:cubicBezTo>
                    <a:pt x="35189" y="28884"/>
                    <a:pt x="36216" y="24395"/>
                    <a:pt x="36939" y="22968"/>
                  </a:cubicBezTo>
                  <a:cubicBezTo>
                    <a:pt x="37643" y="21542"/>
                    <a:pt x="37548" y="15531"/>
                    <a:pt x="37339" y="12678"/>
                  </a:cubicBezTo>
                  <a:cubicBezTo>
                    <a:pt x="37129" y="9825"/>
                    <a:pt x="33877" y="5336"/>
                    <a:pt x="30700" y="3282"/>
                  </a:cubicBezTo>
                  <a:cubicBezTo>
                    <a:pt x="27543" y="1266"/>
                    <a:pt x="22578" y="1247"/>
                    <a:pt x="20201" y="904"/>
                  </a:cubicBezTo>
                  <a:cubicBezTo>
                    <a:pt x="19047" y="737"/>
                    <a:pt x="17977" y="0"/>
                    <a:pt x="1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27"/>
            <p:cNvSpPr/>
            <p:nvPr/>
          </p:nvSpPr>
          <p:spPr>
            <a:xfrm>
              <a:off x="730838" y="3935100"/>
              <a:ext cx="758950" cy="731700"/>
            </a:xfrm>
            <a:custGeom>
              <a:avLst/>
              <a:gdLst/>
              <a:ahLst/>
              <a:cxnLst/>
              <a:rect l="l" t="t" r="r" b="b"/>
              <a:pathLst>
                <a:path w="30358" h="29268" extrusionOk="0">
                  <a:moveTo>
                    <a:pt x="9953" y="0"/>
                  </a:moveTo>
                  <a:cubicBezTo>
                    <a:pt x="7848" y="0"/>
                    <a:pt x="3347" y="2305"/>
                    <a:pt x="1731" y="4683"/>
                  </a:cubicBezTo>
                  <a:cubicBezTo>
                    <a:pt x="95" y="7137"/>
                    <a:pt x="0" y="12444"/>
                    <a:pt x="95" y="14270"/>
                  </a:cubicBezTo>
                  <a:cubicBezTo>
                    <a:pt x="190" y="16096"/>
                    <a:pt x="2454" y="18664"/>
                    <a:pt x="3671" y="20185"/>
                  </a:cubicBezTo>
                  <a:cubicBezTo>
                    <a:pt x="4908" y="21707"/>
                    <a:pt x="7837" y="22639"/>
                    <a:pt x="9587" y="24370"/>
                  </a:cubicBezTo>
                  <a:cubicBezTo>
                    <a:pt x="11318" y="26120"/>
                    <a:pt x="12839" y="28459"/>
                    <a:pt x="14894" y="28459"/>
                  </a:cubicBezTo>
                  <a:cubicBezTo>
                    <a:pt x="16605" y="28459"/>
                    <a:pt x="19139" y="29268"/>
                    <a:pt x="20867" y="29268"/>
                  </a:cubicBezTo>
                  <a:cubicBezTo>
                    <a:pt x="21174" y="29268"/>
                    <a:pt x="21456" y="29242"/>
                    <a:pt x="21703" y="29182"/>
                  </a:cubicBezTo>
                  <a:cubicBezTo>
                    <a:pt x="23358" y="28783"/>
                    <a:pt x="25184" y="27356"/>
                    <a:pt x="26306" y="24902"/>
                  </a:cubicBezTo>
                  <a:cubicBezTo>
                    <a:pt x="27409" y="22449"/>
                    <a:pt x="29559" y="19786"/>
                    <a:pt x="29958" y="16134"/>
                  </a:cubicBezTo>
                  <a:cubicBezTo>
                    <a:pt x="30357" y="12444"/>
                    <a:pt x="28512" y="5349"/>
                    <a:pt x="24956" y="3580"/>
                  </a:cubicBezTo>
                  <a:cubicBezTo>
                    <a:pt x="22920" y="2572"/>
                    <a:pt x="17804" y="1735"/>
                    <a:pt x="16529" y="1735"/>
                  </a:cubicBezTo>
                  <a:cubicBezTo>
                    <a:pt x="15198" y="1735"/>
                    <a:pt x="12155" y="99"/>
                    <a:pt x="10100" y="4"/>
                  </a:cubicBezTo>
                  <a:cubicBezTo>
                    <a:pt x="10053" y="1"/>
                    <a:pt x="10004" y="0"/>
                    <a:pt x="9953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27"/>
            <p:cNvSpPr/>
            <p:nvPr/>
          </p:nvSpPr>
          <p:spPr>
            <a:xfrm>
              <a:off x="698988" y="4424625"/>
              <a:ext cx="189000" cy="211600"/>
            </a:xfrm>
            <a:custGeom>
              <a:avLst/>
              <a:gdLst/>
              <a:ahLst/>
              <a:cxnLst/>
              <a:rect l="l" t="t" r="r" b="b"/>
              <a:pathLst>
                <a:path w="7560" h="8464" extrusionOk="0">
                  <a:moveTo>
                    <a:pt x="1003" y="1"/>
                  </a:moveTo>
                  <a:cubicBezTo>
                    <a:pt x="1" y="1"/>
                    <a:pt x="847" y="3982"/>
                    <a:pt x="2187" y="4922"/>
                  </a:cubicBezTo>
                  <a:cubicBezTo>
                    <a:pt x="3614" y="5930"/>
                    <a:pt x="4318" y="7889"/>
                    <a:pt x="5649" y="8384"/>
                  </a:cubicBezTo>
                  <a:cubicBezTo>
                    <a:pt x="5796" y="8438"/>
                    <a:pt x="5935" y="8464"/>
                    <a:pt x="6064" y="8464"/>
                  </a:cubicBezTo>
                  <a:cubicBezTo>
                    <a:pt x="7103" y="8464"/>
                    <a:pt x="7560" y="6843"/>
                    <a:pt x="7475" y="5930"/>
                  </a:cubicBezTo>
                  <a:cubicBezTo>
                    <a:pt x="7361" y="4922"/>
                    <a:pt x="2035" y="547"/>
                    <a:pt x="1331" y="110"/>
                  </a:cubicBezTo>
                  <a:cubicBezTo>
                    <a:pt x="1205" y="35"/>
                    <a:pt x="1096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27"/>
            <p:cNvSpPr/>
            <p:nvPr/>
          </p:nvSpPr>
          <p:spPr>
            <a:xfrm>
              <a:off x="582463" y="4279950"/>
              <a:ext cx="883550" cy="548450"/>
            </a:xfrm>
            <a:custGeom>
              <a:avLst/>
              <a:gdLst/>
              <a:ahLst/>
              <a:cxnLst/>
              <a:rect l="l" t="t" r="r" b="b"/>
              <a:pathLst>
                <a:path w="35342" h="21938" extrusionOk="0">
                  <a:moveTo>
                    <a:pt x="1142" y="0"/>
                  </a:moveTo>
                  <a:lnTo>
                    <a:pt x="1142" y="0"/>
                  </a:lnTo>
                  <a:cubicBezTo>
                    <a:pt x="1047" y="495"/>
                    <a:pt x="952" y="1027"/>
                    <a:pt x="819" y="1522"/>
                  </a:cubicBezTo>
                  <a:cubicBezTo>
                    <a:pt x="1" y="5307"/>
                    <a:pt x="704" y="9986"/>
                    <a:pt x="3063" y="12839"/>
                  </a:cubicBezTo>
                  <a:cubicBezTo>
                    <a:pt x="5422" y="15692"/>
                    <a:pt x="7951" y="18260"/>
                    <a:pt x="9701" y="18755"/>
                  </a:cubicBezTo>
                  <a:cubicBezTo>
                    <a:pt x="11432" y="19287"/>
                    <a:pt x="16834" y="21703"/>
                    <a:pt x="20296" y="21931"/>
                  </a:cubicBezTo>
                  <a:cubicBezTo>
                    <a:pt x="20374" y="21935"/>
                    <a:pt x="20454" y="21938"/>
                    <a:pt x="20535" y="21938"/>
                  </a:cubicBezTo>
                  <a:cubicBezTo>
                    <a:pt x="24033" y="21938"/>
                    <a:pt x="30338" y="17998"/>
                    <a:pt x="32755" y="15711"/>
                  </a:cubicBezTo>
                  <a:cubicBezTo>
                    <a:pt x="33896" y="14627"/>
                    <a:pt x="34714" y="13086"/>
                    <a:pt x="35341" y="11603"/>
                  </a:cubicBezTo>
                  <a:lnTo>
                    <a:pt x="35341" y="11603"/>
                  </a:lnTo>
                  <a:cubicBezTo>
                    <a:pt x="32904" y="15474"/>
                    <a:pt x="25973" y="20140"/>
                    <a:pt x="21330" y="20140"/>
                  </a:cubicBezTo>
                  <a:cubicBezTo>
                    <a:pt x="21046" y="20140"/>
                    <a:pt x="20771" y="20122"/>
                    <a:pt x="20505" y="20086"/>
                  </a:cubicBezTo>
                  <a:cubicBezTo>
                    <a:pt x="15921" y="19496"/>
                    <a:pt x="13981" y="18260"/>
                    <a:pt x="11737" y="17861"/>
                  </a:cubicBezTo>
                  <a:cubicBezTo>
                    <a:pt x="9511" y="17423"/>
                    <a:pt x="6905" y="13505"/>
                    <a:pt x="4299" y="12040"/>
                  </a:cubicBezTo>
                  <a:cubicBezTo>
                    <a:pt x="1675" y="10557"/>
                    <a:pt x="628" y="5003"/>
                    <a:pt x="1142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27"/>
            <p:cNvSpPr/>
            <p:nvPr/>
          </p:nvSpPr>
          <p:spPr>
            <a:xfrm>
              <a:off x="1051338" y="4014075"/>
              <a:ext cx="78325" cy="71000"/>
            </a:xfrm>
            <a:custGeom>
              <a:avLst/>
              <a:gdLst/>
              <a:ahLst/>
              <a:cxnLst/>
              <a:rect l="l" t="t" r="r" b="b"/>
              <a:pathLst>
                <a:path w="3133" h="2840" extrusionOk="0">
                  <a:moveTo>
                    <a:pt x="1133" y="1"/>
                  </a:moveTo>
                  <a:cubicBezTo>
                    <a:pt x="1110" y="1"/>
                    <a:pt x="1088" y="1"/>
                    <a:pt x="1065" y="3"/>
                  </a:cubicBezTo>
                  <a:cubicBezTo>
                    <a:pt x="0" y="79"/>
                    <a:pt x="190" y="2418"/>
                    <a:pt x="761" y="2761"/>
                  </a:cubicBezTo>
                  <a:cubicBezTo>
                    <a:pt x="848" y="2815"/>
                    <a:pt x="948" y="2840"/>
                    <a:pt x="1058" y="2840"/>
                  </a:cubicBezTo>
                  <a:cubicBezTo>
                    <a:pt x="1670" y="2840"/>
                    <a:pt x="2560" y="2083"/>
                    <a:pt x="2834" y="1695"/>
                  </a:cubicBezTo>
                  <a:cubicBezTo>
                    <a:pt x="3132" y="1230"/>
                    <a:pt x="213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27"/>
            <p:cNvSpPr/>
            <p:nvPr/>
          </p:nvSpPr>
          <p:spPr>
            <a:xfrm>
              <a:off x="1070838" y="4318575"/>
              <a:ext cx="89950" cy="95325"/>
            </a:xfrm>
            <a:custGeom>
              <a:avLst/>
              <a:gdLst/>
              <a:ahLst/>
              <a:cxnLst/>
              <a:rect l="l" t="t" r="r" b="b"/>
              <a:pathLst>
                <a:path w="3598" h="3813" extrusionOk="0">
                  <a:moveTo>
                    <a:pt x="1536" y="0"/>
                  </a:moveTo>
                  <a:cubicBezTo>
                    <a:pt x="1499" y="0"/>
                    <a:pt x="1462" y="5"/>
                    <a:pt x="1427" y="15"/>
                  </a:cubicBezTo>
                  <a:cubicBezTo>
                    <a:pt x="0" y="452"/>
                    <a:pt x="970" y="3286"/>
                    <a:pt x="1427" y="3686"/>
                  </a:cubicBezTo>
                  <a:cubicBezTo>
                    <a:pt x="1523" y="3775"/>
                    <a:pt x="1643" y="3813"/>
                    <a:pt x="1776" y="3813"/>
                  </a:cubicBezTo>
                  <a:cubicBezTo>
                    <a:pt x="2268" y="3813"/>
                    <a:pt x="2934" y="3284"/>
                    <a:pt x="3234" y="2849"/>
                  </a:cubicBezTo>
                  <a:cubicBezTo>
                    <a:pt x="3598" y="2357"/>
                    <a:pt x="2376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27"/>
            <p:cNvSpPr/>
            <p:nvPr/>
          </p:nvSpPr>
          <p:spPr>
            <a:xfrm>
              <a:off x="1131413" y="4578350"/>
              <a:ext cx="45000" cy="34000"/>
            </a:xfrm>
            <a:custGeom>
              <a:avLst/>
              <a:gdLst/>
              <a:ahLst/>
              <a:cxnLst/>
              <a:rect l="l" t="t" r="r" b="b"/>
              <a:pathLst>
                <a:path w="1800" h="1360" extrusionOk="0">
                  <a:moveTo>
                    <a:pt x="776" y="1"/>
                  </a:moveTo>
                  <a:cubicBezTo>
                    <a:pt x="0" y="1"/>
                    <a:pt x="444" y="1360"/>
                    <a:pt x="878" y="1360"/>
                  </a:cubicBezTo>
                  <a:cubicBezTo>
                    <a:pt x="881" y="1360"/>
                    <a:pt x="884" y="1360"/>
                    <a:pt x="887" y="1360"/>
                  </a:cubicBezTo>
                  <a:cubicBezTo>
                    <a:pt x="1324" y="1360"/>
                    <a:pt x="1800" y="123"/>
                    <a:pt x="887" y="9"/>
                  </a:cubicBezTo>
                  <a:cubicBezTo>
                    <a:pt x="847" y="4"/>
                    <a:pt x="810" y="1"/>
                    <a:pt x="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27"/>
            <p:cNvSpPr/>
            <p:nvPr/>
          </p:nvSpPr>
          <p:spPr>
            <a:xfrm>
              <a:off x="884963" y="4384075"/>
              <a:ext cx="46075" cy="39800"/>
            </a:xfrm>
            <a:custGeom>
              <a:avLst/>
              <a:gdLst/>
              <a:ahLst/>
              <a:cxnLst/>
              <a:rect l="l" t="t" r="r" b="b"/>
              <a:pathLst>
                <a:path w="1843" h="1592" extrusionOk="0">
                  <a:moveTo>
                    <a:pt x="814" y="0"/>
                  </a:moveTo>
                  <a:cubicBezTo>
                    <a:pt x="1" y="0"/>
                    <a:pt x="92" y="581"/>
                    <a:pt x="36" y="1180"/>
                  </a:cubicBezTo>
                  <a:cubicBezTo>
                    <a:pt x="17" y="1498"/>
                    <a:pt x="246" y="1591"/>
                    <a:pt x="534" y="1591"/>
                  </a:cubicBezTo>
                  <a:cubicBezTo>
                    <a:pt x="815" y="1591"/>
                    <a:pt x="1152" y="1503"/>
                    <a:pt x="1367" y="1446"/>
                  </a:cubicBezTo>
                  <a:cubicBezTo>
                    <a:pt x="1843" y="1332"/>
                    <a:pt x="1729" y="39"/>
                    <a:pt x="854" y="1"/>
                  </a:cubicBezTo>
                  <a:cubicBezTo>
                    <a:pt x="840" y="0"/>
                    <a:pt x="827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27"/>
            <p:cNvSpPr/>
            <p:nvPr/>
          </p:nvSpPr>
          <p:spPr>
            <a:xfrm>
              <a:off x="883463" y="4101150"/>
              <a:ext cx="77075" cy="107950"/>
            </a:xfrm>
            <a:custGeom>
              <a:avLst/>
              <a:gdLst/>
              <a:ahLst/>
              <a:cxnLst/>
              <a:rect l="l" t="t" r="r" b="b"/>
              <a:pathLst>
                <a:path w="3083" h="4318" extrusionOk="0">
                  <a:moveTo>
                    <a:pt x="1199" y="0"/>
                  </a:moveTo>
                  <a:cubicBezTo>
                    <a:pt x="1" y="0"/>
                    <a:pt x="438" y="3938"/>
                    <a:pt x="1199" y="4280"/>
                  </a:cubicBezTo>
                  <a:cubicBezTo>
                    <a:pt x="1259" y="4305"/>
                    <a:pt x="1318" y="4317"/>
                    <a:pt x="1377" y="4317"/>
                  </a:cubicBezTo>
                  <a:cubicBezTo>
                    <a:pt x="2070" y="4317"/>
                    <a:pt x="2699" y="2677"/>
                    <a:pt x="2892" y="1940"/>
                  </a:cubicBezTo>
                  <a:cubicBezTo>
                    <a:pt x="3082" y="1161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27"/>
            <p:cNvSpPr/>
            <p:nvPr/>
          </p:nvSpPr>
          <p:spPr>
            <a:xfrm>
              <a:off x="788363" y="4061025"/>
              <a:ext cx="183100" cy="163325"/>
            </a:xfrm>
            <a:custGeom>
              <a:avLst/>
              <a:gdLst/>
              <a:ahLst/>
              <a:cxnLst/>
              <a:rect l="l" t="t" r="r" b="b"/>
              <a:pathLst>
                <a:path w="7324" h="6533" extrusionOk="0">
                  <a:moveTo>
                    <a:pt x="3262" y="1"/>
                  </a:moveTo>
                  <a:cubicBezTo>
                    <a:pt x="2142" y="1"/>
                    <a:pt x="263" y="2252"/>
                    <a:pt x="134" y="3450"/>
                  </a:cubicBezTo>
                  <a:cubicBezTo>
                    <a:pt x="1" y="4687"/>
                    <a:pt x="895" y="5333"/>
                    <a:pt x="1846" y="6018"/>
                  </a:cubicBezTo>
                  <a:cubicBezTo>
                    <a:pt x="2373" y="6390"/>
                    <a:pt x="3265" y="6532"/>
                    <a:pt x="4092" y="6532"/>
                  </a:cubicBezTo>
                  <a:cubicBezTo>
                    <a:pt x="4787" y="6532"/>
                    <a:pt x="5436" y="6432"/>
                    <a:pt x="5783" y="6284"/>
                  </a:cubicBezTo>
                  <a:cubicBezTo>
                    <a:pt x="6563" y="5923"/>
                    <a:pt x="7324" y="3584"/>
                    <a:pt x="7210" y="2461"/>
                  </a:cubicBezTo>
                  <a:cubicBezTo>
                    <a:pt x="7115" y="1339"/>
                    <a:pt x="4661" y="179"/>
                    <a:pt x="3367" y="8"/>
                  </a:cubicBezTo>
                  <a:cubicBezTo>
                    <a:pt x="3333" y="3"/>
                    <a:pt x="3298" y="1"/>
                    <a:pt x="3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27"/>
            <p:cNvSpPr/>
            <p:nvPr/>
          </p:nvSpPr>
          <p:spPr>
            <a:xfrm>
              <a:off x="876338" y="4093075"/>
              <a:ext cx="77050" cy="108025"/>
            </a:xfrm>
            <a:custGeom>
              <a:avLst/>
              <a:gdLst/>
              <a:ahLst/>
              <a:cxnLst/>
              <a:rect l="l" t="t" r="r" b="b"/>
              <a:pathLst>
                <a:path w="3082" h="4321" extrusionOk="0">
                  <a:moveTo>
                    <a:pt x="1199" y="0"/>
                  </a:moveTo>
                  <a:cubicBezTo>
                    <a:pt x="1" y="0"/>
                    <a:pt x="438" y="3956"/>
                    <a:pt x="1199" y="4280"/>
                  </a:cubicBezTo>
                  <a:cubicBezTo>
                    <a:pt x="1261" y="4308"/>
                    <a:pt x="1323" y="4321"/>
                    <a:pt x="1385" y="4321"/>
                  </a:cubicBezTo>
                  <a:cubicBezTo>
                    <a:pt x="2078" y="4321"/>
                    <a:pt x="2717" y="2675"/>
                    <a:pt x="2892" y="1959"/>
                  </a:cubicBezTo>
                  <a:cubicBezTo>
                    <a:pt x="3082" y="1179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27"/>
            <p:cNvSpPr/>
            <p:nvPr/>
          </p:nvSpPr>
          <p:spPr>
            <a:xfrm>
              <a:off x="1267688" y="4134300"/>
              <a:ext cx="101225" cy="125275"/>
            </a:xfrm>
            <a:custGeom>
              <a:avLst/>
              <a:gdLst/>
              <a:ahLst/>
              <a:cxnLst/>
              <a:rect l="l" t="t" r="r" b="b"/>
              <a:pathLst>
                <a:path w="4049" h="5011" extrusionOk="0">
                  <a:moveTo>
                    <a:pt x="1258" y="1"/>
                  </a:moveTo>
                  <a:cubicBezTo>
                    <a:pt x="1187" y="1"/>
                    <a:pt x="1123" y="15"/>
                    <a:pt x="1066" y="44"/>
                  </a:cubicBezTo>
                  <a:cubicBezTo>
                    <a:pt x="1" y="595"/>
                    <a:pt x="990" y="4266"/>
                    <a:pt x="1713" y="4856"/>
                  </a:cubicBezTo>
                  <a:cubicBezTo>
                    <a:pt x="1847" y="4963"/>
                    <a:pt x="1995" y="5010"/>
                    <a:pt x="2147" y="5010"/>
                  </a:cubicBezTo>
                  <a:cubicBezTo>
                    <a:pt x="2811" y="5010"/>
                    <a:pt x="3566" y="4106"/>
                    <a:pt x="3767" y="3239"/>
                  </a:cubicBezTo>
                  <a:cubicBezTo>
                    <a:pt x="4049" y="2217"/>
                    <a:pt x="2157" y="1"/>
                    <a:pt x="125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27"/>
            <p:cNvSpPr/>
            <p:nvPr/>
          </p:nvSpPr>
          <p:spPr>
            <a:xfrm>
              <a:off x="1193988" y="4102225"/>
              <a:ext cx="198325" cy="188475"/>
            </a:xfrm>
            <a:custGeom>
              <a:avLst/>
              <a:gdLst/>
              <a:ahLst/>
              <a:cxnLst/>
              <a:rect l="l" t="t" r="r" b="b"/>
              <a:pathLst>
                <a:path w="7933" h="7539" extrusionOk="0">
                  <a:moveTo>
                    <a:pt x="3759" y="0"/>
                  </a:moveTo>
                  <a:cubicBezTo>
                    <a:pt x="2430" y="0"/>
                    <a:pt x="72" y="2805"/>
                    <a:pt x="20" y="3800"/>
                  </a:cubicBezTo>
                  <a:cubicBezTo>
                    <a:pt x="0" y="4903"/>
                    <a:pt x="2055" y="7109"/>
                    <a:pt x="3196" y="7490"/>
                  </a:cubicBezTo>
                  <a:cubicBezTo>
                    <a:pt x="3300" y="7523"/>
                    <a:pt x="3412" y="7539"/>
                    <a:pt x="3530" y="7539"/>
                  </a:cubicBezTo>
                  <a:cubicBezTo>
                    <a:pt x="4752" y="7539"/>
                    <a:pt x="6642" y="5842"/>
                    <a:pt x="7266" y="4541"/>
                  </a:cubicBezTo>
                  <a:cubicBezTo>
                    <a:pt x="7932" y="3134"/>
                    <a:pt x="5326" y="699"/>
                    <a:pt x="4090" y="71"/>
                  </a:cubicBezTo>
                  <a:cubicBezTo>
                    <a:pt x="3990" y="23"/>
                    <a:pt x="3879" y="0"/>
                    <a:pt x="3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27"/>
            <p:cNvSpPr/>
            <p:nvPr/>
          </p:nvSpPr>
          <p:spPr>
            <a:xfrm>
              <a:off x="1259613" y="4126700"/>
              <a:ext cx="101250" cy="125000"/>
            </a:xfrm>
            <a:custGeom>
              <a:avLst/>
              <a:gdLst/>
              <a:ahLst/>
              <a:cxnLst/>
              <a:rect l="l" t="t" r="r" b="b"/>
              <a:pathLst>
                <a:path w="4050" h="5000" extrusionOk="0">
                  <a:moveTo>
                    <a:pt x="1277" y="1"/>
                  </a:moveTo>
                  <a:cubicBezTo>
                    <a:pt x="1206" y="1"/>
                    <a:pt x="1142" y="14"/>
                    <a:pt x="1085" y="44"/>
                  </a:cubicBezTo>
                  <a:cubicBezTo>
                    <a:pt x="0" y="595"/>
                    <a:pt x="989" y="4266"/>
                    <a:pt x="1712" y="4837"/>
                  </a:cubicBezTo>
                  <a:cubicBezTo>
                    <a:pt x="1854" y="4949"/>
                    <a:pt x="2008" y="5000"/>
                    <a:pt x="2165" y="5000"/>
                  </a:cubicBezTo>
                  <a:cubicBezTo>
                    <a:pt x="2832" y="5000"/>
                    <a:pt x="3570" y="4101"/>
                    <a:pt x="3786" y="3239"/>
                  </a:cubicBezTo>
                  <a:cubicBezTo>
                    <a:pt x="4050" y="2216"/>
                    <a:pt x="2173" y="1"/>
                    <a:pt x="1277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27"/>
            <p:cNvSpPr/>
            <p:nvPr/>
          </p:nvSpPr>
          <p:spPr>
            <a:xfrm>
              <a:off x="1339488" y="4467925"/>
              <a:ext cx="85700" cy="87225"/>
            </a:xfrm>
            <a:custGeom>
              <a:avLst/>
              <a:gdLst/>
              <a:ahLst/>
              <a:cxnLst/>
              <a:rect l="l" t="t" r="r" b="b"/>
              <a:pathLst>
                <a:path w="3428" h="3489" extrusionOk="0">
                  <a:moveTo>
                    <a:pt x="1581" y="0"/>
                  </a:moveTo>
                  <a:cubicBezTo>
                    <a:pt x="1537" y="0"/>
                    <a:pt x="1492" y="4"/>
                    <a:pt x="1446" y="13"/>
                  </a:cubicBezTo>
                  <a:cubicBezTo>
                    <a:pt x="1" y="337"/>
                    <a:pt x="77" y="1706"/>
                    <a:pt x="305" y="2809"/>
                  </a:cubicBezTo>
                  <a:cubicBezTo>
                    <a:pt x="415" y="3299"/>
                    <a:pt x="895" y="3489"/>
                    <a:pt x="1429" y="3489"/>
                  </a:cubicBezTo>
                  <a:cubicBezTo>
                    <a:pt x="2098" y="3489"/>
                    <a:pt x="2852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27"/>
            <p:cNvSpPr/>
            <p:nvPr/>
          </p:nvSpPr>
          <p:spPr>
            <a:xfrm>
              <a:off x="1275788" y="4434975"/>
              <a:ext cx="173575" cy="177200"/>
            </a:xfrm>
            <a:custGeom>
              <a:avLst/>
              <a:gdLst/>
              <a:ahLst/>
              <a:cxnLst/>
              <a:rect l="l" t="t" r="r" b="b"/>
              <a:pathLst>
                <a:path w="6943" h="7088" extrusionOk="0">
                  <a:moveTo>
                    <a:pt x="3477" y="1"/>
                  </a:moveTo>
                  <a:cubicBezTo>
                    <a:pt x="1935" y="1"/>
                    <a:pt x="832" y="3189"/>
                    <a:pt x="438" y="4318"/>
                  </a:cubicBezTo>
                  <a:cubicBezTo>
                    <a:pt x="0" y="5497"/>
                    <a:pt x="932" y="6144"/>
                    <a:pt x="2149" y="6943"/>
                  </a:cubicBezTo>
                  <a:cubicBezTo>
                    <a:pt x="2300" y="7042"/>
                    <a:pt x="2468" y="7087"/>
                    <a:pt x="2648" y="7087"/>
                  </a:cubicBezTo>
                  <a:cubicBezTo>
                    <a:pt x="3943" y="7087"/>
                    <a:pt x="5852" y="4756"/>
                    <a:pt x="6353" y="3804"/>
                  </a:cubicBezTo>
                  <a:cubicBezTo>
                    <a:pt x="6943" y="2739"/>
                    <a:pt x="5744" y="533"/>
                    <a:pt x="3766" y="38"/>
                  </a:cubicBezTo>
                  <a:cubicBezTo>
                    <a:pt x="3668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27"/>
            <p:cNvSpPr/>
            <p:nvPr/>
          </p:nvSpPr>
          <p:spPr>
            <a:xfrm>
              <a:off x="1331888" y="4460300"/>
              <a:ext cx="85675" cy="87125"/>
            </a:xfrm>
            <a:custGeom>
              <a:avLst/>
              <a:gdLst/>
              <a:ahLst/>
              <a:cxnLst/>
              <a:rect l="l" t="t" r="r" b="b"/>
              <a:pathLst>
                <a:path w="3427" h="3485" extrusionOk="0">
                  <a:moveTo>
                    <a:pt x="1581" y="1"/>
                  </a:moveTo>
                  <a:cubicBezTo>
                    <a:pt x="1536" y="1"/>
                    <a:pt x="1491" y="5"/>
                    <a:pt x="1446" y="14"/>
                  </a:cubicBezTo>
                  <a:cubicBezTo>
                    <a:pt x="1" y="318"/>
                    <a:pt x="77" y="1707"/>
                    <a:pt x="305" y="2791"/>
                  </a:cubicBezTo>
                  <a:cubicBezTo>
                    <a:pt x="415" y="3290"/>
                    <a:pt x="897" y="3485"/>
                    <a:pt x="1433" y="3485"/>
                  </a:cubicBezTo>
                  <a:cubicBezTo>
                    <a:pt x="2101" y="3485"/>
                    <a:pt x="2852" y="3182"/>
                    <a:pt x="3063" y="2791"/>
                  </a:cubicBezTo>
                  <a:cubicBezTo>
                    <a:pt x="3427" y="2136"/>
                    <a:pt x="2572" y="1"/>
                    <a:pt x="1581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27"/>
            <p:cNvSpPr/>
            <p:nvPr/>
          </p:nvSpPr>
          <p:spPr>
            <a:xfrm>
              <a:off x="954888" y="4580175"/>
              <a:ext cx="111675" cy="69625"/>
            </a:xfrm>
            <a:custGeom>
              <a:avLst/>
              <a:gdLst/>
              <a:ahLst/>
              <a:cxnLst/>
              <a:rect l="l" t="t" r="r" b="b"/>
              <a:pathLst>
                <a:path w="4467" h="2785" extrusionOk="0">
                  <a:moveTo>
                    <a:pt x="1897" y="0"/>
                  </a:moveTo>
                  <a:cubicBezTo>
                    <a:pt x="1" y="0"/>
                    <a:pt x="322" y="1610"/>
                    <a:pt x="910" y="1990"/>
                  </a:cubicBezTo>
                  <a:cubicBezTo>
                    <a:pt x="1351" y="2307"/>
                    <a:pt x="2461" y="2784"/>
                    <a:pt x="3249" y="2784"/>
                  </a:cubicBezTo>
                  <a:cubicBezTo>
                    <a:pt x="3548" y="2784"/>
                    <a:pt x="3801" y="2715"/>
                    <a:pt x="3953" y="2542"/>
                  </a:cubicBezTo>
                  <a:cubicBezTo>
                    <a:pt x="4467" y="1933"/>
                    <a:pt x="3383" y="164"/>
                    <a:pt x="2527" y="50"/>
                  </a:cubicBezTo>
                  <a:cubicBezTo>
                    <a:pt x="2294" y="16"/>
                    <a:pt x="2085" y="0"/>
                    <a:pt x="189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27"/>
            <p:cNvSpPr/>
            <p:nvPr/>
          </p:nvSpPr>
          <p:spPr>
            <a:xfrm>
              <a:off x="894888" y="4549300"/>
              <a:ext cx="194025" cy="146550"/>
            </a:xfrm>
            <a:custGeom>
              <a:avLst/>
              <a:gdLst/>
              <a:ahLst/>
              <a:cxnLst/>
              <a:rect l="l" t="t" r="r" b="b"/>
              <a:pathLst>
                <a:path w="7761" h="5862" extrusionOk="0">
                  <a:moveTo>
                    <a:pt x="3786" y="0"/>
                  </a:moveTo>
                  <a:cubicBezTo>
                    <a:pt x="2104" y="0"/>
                    <a:pt x="1050" y="1049"/>
                    <a:pt x="571" y="2160"/>
                  </a:cubicBezTo>
                  <a:cubicBezTo>
                    <a:pt x="0" y="3549"/>
                    <a:pt x="1180" y="4994"/>
                    <a:pt x="1883" y="5546"/>
                  </a:cubicBezTo>
                  <a:cubicBezTo>
                    <a:pt x="2155" y="5750"/>
                    <a:pt x="2845" y="5861"/>
                    <a:pt x="3635" y="5861"/>
                  </a:cubicBezTo>
                  <a:cubicBezTo>
                    <a:pt x="4835" y="5861"/>
                    <a:pt x="6267" y="5606"/>
                    <a:pt x="6829" y="5032"/>
                  </a:cubicBezTo>
                  <a:cubicBezTo>
                    <a:pt x="7761" y="4062"/>
                    <a:pt x="6258" y="525"/>
                    <a:pt x="5060" y="182"/>
                  </a:cubicBezTo>
                  <a:cubicBezTo>
                    <a:pt x="4601" y="57"/>
                    <a:pt x="4177" y="0"/>
                    <a:pt x="3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27"/>
            <p:cNvSpPr/>
            <p:nvPr/>
          </p:nvSpPr>
          <p:spPr>
            <a:xfrm>
              <a:off x="946888" y="4572575"/>
              <a:ext cx="112075" cy="69400"/>
            </a:xfrm>
            <a:custGeom>
              <a:avLst/>
              <a:gdLst/>
              <a:ahLst/>
              <a:cxnLst/>
              <a:rect l="l" t="t" r="r" b="b"/>
              <a:pathLst>
                <a:path w="4483" h="2776" extrusionOk="0">
                  <a:moveTo>
                    <a:pt x="1908" y="0"/>
                  </a:moveTo>
                  <a:cubicBezTo>
                    <a:pt x="1" y="0"/>
                    <a:pt x="337" y="1609"/>
                    <a:pt x="926" y="1990"/>
                  </a:cubicBezTo>
                  <a:cubicBezTo>
                    <a:pt x="1367" y="2308"/>
                    <a:pt x="2480" y="2775"/>
                    <a:pt x="3269" y="2775"/>
                  </a:cubicBezTo>
                  <a:cubicBezTo>
                    <a:pt x="3566" y="2775"/>
                    <a:pt x="3818" y="2709"/>
                    <a:pt x="3969" y="2542"/>
                  </a:cubicBezTo>
                  <a:cubicBezTo>
                    <a:pt x="4483" y="1914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27"/>
            <p:cNvSpPr/>
            <p:nvPr/>
          </p:nvSpPr>
          <p:spPr>
            <a:xfrm>
              <a:off x="723863" y="4302525"/>
              <a:ext cx="71675" cy="89475"/>
            </a:xfrm>
            <a:custGeom>
              <a:avLst/>
              <a:gdLst/>
              <a:ahLst/>
              <a:cxnLst/>
              <a:rect l="l" t="t" r="r" b="b"/>
              <a:pathLst>
                <a:path w="2867" h="3579" extrusionOk="0">
                  <a:moveTo>
                    <a:pt x="716" y="1"/>
                  </a:moveTo>
                  <a:cubicBezTo>
                    <a:pt x="259" y="1"/>
                    <a:pt x="242" y="483"/>
                    <a:pt x="146" y="1113"/>
                  </a:cubicBezTo>
                  <a:cubicBezTo>
                    <a:pt x="1" y="1966"/>
                    <a:pt x="1274" y="3579"/>
                    <a:pt x="1920" y="3579"/>
                  </a:cubicBezTo>
                  <a:cubicBezTo>
                    <a:pt x="1952" y="3579"/>
                    <a:pt x="1982" y="3575"/>
                    <a:pt x="2010" y="3567"/>
                  </a:cubicBezTo>
                  <a:cubicBezTo>
                    <a:pt x="2619" y="3396"/>
                    <a:pt x="2866" y="961"/>
                    <a:pt x="1478" y="238"/>
                  </a:cubicBezTo>
                  <a:cubicBezTo>
                    <a:pt x="1137" y="74"/>
                    <a:pt x="893" y="1"/>
                    <a:pt x="71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27"/>
            <p:cNvSpPr/>
            <p:nvPr/>
          </p:nvSpPr>
          <p:spPr>
            <a:xfrm>
              <a:off x="677563" y="4277450"/>
              <a:ext cx="116300" cy="165625"/>
            </a:xfrm>
            <a:custGeom>
              <a:avLst/>
              <a:gdLst/>
              <a:ahLst/>
              <a:cxnLst/>
              <a:rect l="l" t="t" r="r" b="b"/>
              <a:pathLst>
                <a:path w="4652" h="6625" extrusionOk="0">
                  <a:moveTo>
                    <a:pt x="2100" y="1"/>
                  </a:moveTo>
                  <a:cubicBezTo>
                    <a:pt x="1933" y="1"/>
                    <a:pt x="1770" y="26"/>
                    <a:pt x="1618" y="81"/>
                  </a:cubicBezTo>
                  <a:cubicBezTo>
                    <a:pt x="58" y="633"/>
                    <a:pt x="1" y="3505"/>
                    <a:pt x="343" y="5046"/>
                  </a:cubicBezTo>
                  <a:cubicBezTo>
                    <a:pt x="686" y="6624"/>
                    <a:pt x="1865" y="6548"/>
                    <a:pt x="2968" y="6567"/>
                  </a:cubicBezTo>
                  <a:cubicBezTo>
                    <a:pt x="2972" y="6567"/>
                    <a:pt x="2975" y="6567"/>
                    <a:pt x="2979" y="6567"/>
                  </a:cubicBezTo>
                  <a:cubicBezTo>
                    <a:pt x="4055" y="6567"/>
                    <a:pt x="4509" y="3767"/>
                    <a:pt x="4585" y="2440"/>
                  </a:cubicBezTo>
                  <a:cubicBezTo>
                    <a:pt x="4651" y="1242"/>
                    <a:pt x="3263" y="1"/>
                    <a:pt x="2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27"/>
            <p:cNvSpPr/>
            <p:nvPr/>
          </p:nvSpPr>
          <p:spPr>
            <a:xfrm>
              <a:off x="716238" y="4295125"/>
              <a:ext cx="71675" cy="89750"/>
            </a:xfrm>
            <a:custGeom>
              <a:avLst/>
              <a:gdLst/>
              <a:ahLst/>
              <a:cxnLst/>
              <a:rect l="l" t="t" r="r" b="b"/>
              <a:pathLst>
                <a:path w="2867" h="3590" extrusionOk="0">
                  <a:moveTo>
                    <a:pt x="701" y="0"/>
                  </a:moveTo>
                  <a:cubicBezTo>
                    <a:pt x="258" y="0"/>
                    <a:pt x="237" y="484"/>
                    <a:pt x="128" y="1124"/>
                  </a:cubicBezTo>
                  <a:cubicBezTo>
                    <a:pt x="1" y="1976"/>
                    <a:pt x="1274" y="3590"/>
                    <a:pt x="1921" y="3590"/>
                  </a:cubicBezTo>
                  <a:cubicBezTo>
                    <a:pt x="1952" y="3590"/>
                    <a:pt x="1982" y="3586"/>
                    <a:pt x="2011" y="3578"/>
                  </a:cubicBezTo>
                  <a:cubicBezTo>
                    <a:pt x="2600" y="3407"/>
                    <a:pt x="2867" y="953"/>
                    <a:pt x="1459" y="249"/>
                  </a:cubicBezTo>
                  <a:cubicBezTo>
                    <a:pt x="1119" y="76"/>
                    <a:pt x="877" y="0"/>
                    <a:pt x="7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6" name="Google Shape;8306;p27"/>
          <p:cNvGrpSpPr/>
          <p:nvPr/>
        </p:nvGrpSpPr>
        <p:grpSpPr>
          <a:xfrm>
            <a:off x="2" y="3857588"/>
            <a:ext cx="1070045" cy="1045102"/>
            <a:chOff x="297527" y="0"/>
            <a:chExt cx="1070045" cy="1045102"/>
          </a:xfrm>
        </p:grpSpPr>
        <p:sp>
          <p:nvSpPr>
            <p:cNvPr id="8307" name="Google Shape;8307;p27"/>
            <p:cNvSpPr/>
            <p:nvPr/>
          </p:nvSpPr>
          <p:spPr>
            <a:xfrm>
              <a:off x="385096" y="65115"/>
              <a:ext cx="864375" cy="791983"/>
            </a:xfrm>
            <a:custGeom>
              <a:avLst/>
              <a:gdLst/>
              <a:ahLst/>
              <a:cxnLst/>
              <a:rect l="l" t="t" r="r" b="b"/>
              <a:pathLst>
                <a:path w="32298" h="29593" extrusionOk="0">
                  <a:moveTo>
                    <a:pt x="16757" y="1"/>
                  </a:moveTo>
                  <a:cubicBezTo>
                    <a:pt x="16170" y="1"/>
                    <a:pt x="15586" y="65"/>
                    <a:pt x="15027" y="213"/>
                  </a:cubicBezTo>
                  <a:cubicBezTo>
                    <a:pt x="11755" y="1107"/>
                    <a:pt x="6810" y="4131"/>
                    <a:pt x="4927" y="5767"/>
                  </a:cubicBezTo>
                  <a:cubicBezTo>
                    <a:pt x="3025" y="7383"/>
                    <a:pt x="2435" y="10693"/>
                    <a:pt x="1884" y="12043"/>
                  </a:cubicBezTo>
                  <a:cubicBezTo>
                    <a:pt x="1332" y="13413"/>
                    <a:pt x="723" y="16513"/>
                    <a:pt x="362" y="18948"/>
                  </a:cubicBezTo>
                  <a:cubicBezTo>
                    <a:pt x="0" y="21345"/>
                    <a:pt x="1009" y="25719"/>
                    <a:pt x="3710" y="28173"/>
                  </a:cubicBezTo>
                  <a:cubicBezTo>
                    <a:pt x="4942" y="29274"/>
                    <a:pt x="6684" y="29592"/>
                    <a:pt x="8409" y="29592"/>
                  </a:cubicBezTo>
                  <a:cubicBezTo>
                    <a:pt x="10438" y="29592"/>
                    <a:pt x="12442" y="29152"/>
                    <a:pt x="13562" y="29029"/>
                  </a:cubicBezTo>
                  <a:cubicBezTo>
                    <a:pt x="15617" y="28782"/>
                    <a:pt x="18337" y="25168"/>
                    <a:pt x="20429" y="23893"/>
                  </a:cubicBezTo>
                  <a:cubicBezTo>
                    <a:pt x="22521" y="22581"/>
                    <a:pt x="23263" y="19519"/>
                    <a:pt x="25165" y="18701"/>
                  </a:cubicBezTo>
                  <a:cubicBezTo>
                    <a:pt x="27067" y="17902"/>
                    <a:pt x="30814" y="14744"/>
                    <a:pt x="31556" y="12709"/>
                  </a:cubicBezTo>
                  <a:cubicBezTo>
                    <a:pt x="32298" y="10693"/>
                    <a:pt x="29369" y="5291"/>
                    <a:pt x="28418" y="3998"/>
                  </a:cubicBezTo>
                  <a:cubicBezTo>
                    <a:pt x="27467" y="2685"/>
                    <a:pt x="24043" y="2799"/>
                    <a:pt x="22825" y="1905"/>
                  </a:cubicBezTo>
                  <a:cubicBezTo>
                    <a:pt x="21839" y="1166"/>
                    <a:pt x="19266" y="1"/>
                    <a:pt x="167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27"/>
            <p:cNvSpPr/>
            <p:nvPr/>
          </p:nvSpPr>
          <p:spPr>
            <a:xfrm>
              <a:off x="1045853" y="536391"/>
              <a:ext cx="253013" cy="242870"/>
            </a:xfrm>
            <a:custGeom>
              <a:avLst/>
              <a:gdLst/>
              <a:ahLst/>
              <a:cxnLst/>
              <a:rect l="l" t="t" r="r" b="b"/>
              <a:pathLst>
                <a:path w="9454" h="9075" extrusionOk="0">
                  <a:moveTo>
                    <a:pt x="7193" y="1"/>
                  </a:moveTo>
                  <a:cubicBezTo>
                    <a:pt x="6298" y="1"/>
                    <a:pt x="5104" y="600"/>
                    <a:pt x="3748" y="1339"/>
                  </a:cubicBezTo>
                  <a:cubicBezTo>
                    <a:pt x="1846" y="2385"/>
                    <a:pt x="362" y="4268"/>
                    <a:pt x="191" y="5923"/>
                  </a:cubicBezTo>
                  <a:cubicBezTo>
                    <a:pt x="0" y="7597"/>
                    <a:pt x="1313" y="8852"/>
                    <a:pt x="3443" y="9061"/>
                  </a:cubicBezTo>
                  <a:cubicBezTo>
                    <a:pt x="3531" y="9070"/>
                    <a:pt x="3618" y="9074"/>
                    <a:pt x="3705" y="9074"/>
                  </a:cubicBezTo>
                  <a:cubicBezTo>
                    <a:pt x="5746" y="9074"/>
                    <a:pt x="7535" y="6778"/>
                    <a:pt x="8484" y="5409"/>
                  </a:cubicBezTo>
                  <a:cubicBezTo>
                    <a:pt x="9454" y="3983"/>
                    <a:pt x="9207" y="1986"/>
                    <a:pt x="8408" y="673"/>
                  </a:cubicBezTo>
                  <a:cubicBezTo>
                    <a:pt x="8117" y="196"/>
                    <a:pt x="7704" y="1"/>
                    <a:pt x="719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27"/>
            <p:cNvSpPr/>
            <p:nvPr/>
          </p:nvSpPr>
          <p:spPr>
            <a:xfrm>
              <a:off x="779612" y="377015"/>
              <a:ext cx="106595" cy="76032"/>
            </a:xfrm>
            <a:custGeom>
              <a:avLst/>
              <a:gdLst/>
              <a:ahLst/>
              <a:cxnLst/>
              <a:rect l="l" t="t" r="r" b="b"/>
              <a:pathLst>
                <a:path w="3983" h="2841" extrusionOk="0">
                  <a:moveTo>
                    <a:pt x="1669" y="0"/>
                  </a:moveTo>
                  <a:cubicBezTo>
                    <a:pt x="1467" y="0"/>
                    <a:pt x="1273" y="44"/>
                    <a:pt x="1104" y="142"/>
                  </a:cubicBezTo>
                  <a:cubicBezTo>
                    <a:pt x="1" y="751"/>
                    <a:pt x="647" y="2082"/>
                    <a:pt x="1180" y="2634"/>
                  </a:cubicBezTo>
                  <a:cubicBezTo>
                    <a:pt x="1314" y="2778"/>
                    <a:pt x="1470" y="2840"/>
                    <a:pt x="1642" y="2840"/>
                  </a:cubicBezTo>
                  <a:cubicBezTo>
                    <a:pt x="2128" y="2840"/>
                    <a:pt x="2739" y="2340"/>
                    <a:pt x="3329" y="1778"/>
                  </a:cubicBezTo>
                  <a:cubicBezTo>
                    <a:pt x="3983" y="1156"/>
                    <a:pt x="2713" y="0"/>
                    <a:pt x="166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27"/>
            <p:cNvSpPr/>
            <p:nvPr/>
          </p:nvSpPr>
          <p:spPr>
            <a:xfrm>
              <a:off x="771476" y="368558"/>
              <a:ext cx="106675" cy="76113"/>
            </a:xfrm>
            <a:custGeom>
              <a:avLst/>
              <a:gdLst/>
              <a:ahLst/>
              <a:cxnLst/>
              <a:rect l="l" t="t" r="r" b="b"/>
              <a:pathLst>
                <a:path w="3986" h="2844" extrusionOk="0">
                  <a:moveTo>
                    <a:pt x="1653" y="1"/>
                  </a:moveTo>
                  <a:cubicBezTo>
                    <a:pt x="1457" y="1"/>
                    <a:pt x="1269" y="42"/>
                    <a:pt x="1103" y="135"/>
                  </a:cubicBezTo>
                  <a:cubicBezTo>
                    <a:pt x="0" y="763"/>
                    <a:pt x="647" y="2094"/>
                    <a:pt x="1161" y="2646"/>
                  </a:cubicBezTo>
                  <a:cubicBezTo>
                    <a:pt x="1299" y="2784"/>
                    <a:pt x="1457" y="2844"/>
                    <a:pt x="1630" y="2844"/>
                  </a:cubicBezTo>
                  <a:cubicBezTo>
                    <a:pt x="2125" y="2844"/>
                    <a:pt x="2737" y="2353"/>
                    <a:pt x="3329" y="1790"/>
                  </a:cubicBezTo>
                  <a:cubicBezTo>
                    <a:pt x="3986" y="1165"/>
                    <a:pt x="2700" y="1"/>
                    <a:pt x="165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27"/>
            <p:cNvSpPr/>
            <p:nvPr/>
          </p:nvSpPr>
          <p:spPr>
            <a:xfrm>
              <a:off x="834584" y="616253"/>
              <a:ext cx="87620" cy="66237"/>
            </a:xfrm>
            <a:custGeom>
              <a:avLst/>
              <a:gdLst/>
              <a:ahLst/>
              <a:cxnLst/>
              <a:rect l="l" t="t" r="r" b="b"/>
              <a:pathLst>
                <a:path w="3274" h="2475" extrusionOk="0">
                  <a:moveTo>
                    <a:pt x="1270" y="1"/>
                  </a:moveTo>
                  <a:cubicBezTo>
                    <a:pt x="1153" y="1"/>
                    <a:pt x="1040" y="16"/>
                    <a:pt x="933" y="48"/>
                  </a:cubicBezTo>
                  <a:cubicBezTo>
                    <a:pt x="1" y="333"/>
                    <a:pt x="419" y="1665"/>
                    <a:pt x="933" y="2254"/>
                  </a:cubicBezTo>
                  <a:cubicBezTo>
                    <a:pt x="1059" y="2410"/>
                    <a:pt x="1212" y="2475"/>
                    <a:pt x="1378" y="2475"/>
                  </a:cubicBezTo>
                  <a:cubicBezTo>
                    <a:pt x="1860" y="2475"/>
                    <a:pt x="2453" y="1927"/>
                    <a:pt x="2835" y="1474"/>
                  </a:cubicBezTo>
                  <a:cubicBezTo>
                    <a:pt x="3274" y="917"/>
                    <a:pt x="2185" y="1"/>
                    <a:pt x="127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27"/>
            <p:cNvSpPr/>
            <p:nvPr/>
          </p:nvSpPr>
          <p:spPr>
            <a:xfrm>
              <a:off x="826448" y="607635"/>
              <a:ext cx="87139" cy="66719"/>
            </a:xfrm>
            <a:custGeom>
              <a:avLst/>
              <a:gdLst/>
              <a:ahLst/>
              <a:cxnLst/>
              <a:rect l="l" t="t" r="r" b="b"/>
              <a:pathLst>
                <a:path w="3256" h="2493" extrusionOk="0">
                  <a:moveTo>
                    <a:pt x="1245" y="0"/>
                  </a:moveTo>
                  <a:cubicBezTo>
                    <a:pt x="1131" y="0"/>
                    <a:pt x="1019" y="15"/>
                    <a:pt x="914" y="47"/>
                  </a:cubicBezTo>
                  <a:cubicBezTo>
                    <a:pt x="1" y="332"/>
                    <a:pt x="419" y="1663"/>
                    <a:pt x="914" y="2272"/>
                  </a:cubicBezTo>
                  <a:cubicBezTo>
                    <a:pt x="1040" y="2427"/>
                    <a:pt x="1193" y="2492"/>
                    <a:pt x="1360" y="2492"/>
                  </a:cubicBezTo>
                  <a:cubicBezTo>
                    <a:pt x="1847" y="2492"/>
                    <a:pt x="2447" y="1940"/>
                    <a:pt x="2816" y="1473"/>
                  </a:cubicBezTo>
                  <a:cubicBezTo>
                    <a:pt x="3255" y="932"/>
                    <a:pt x="2162" y="0"/>
                    <a:pt x="124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27"/>
            <p:cNvSpPr/>
            <p:nvPr/>
          </p:nvSpPr>
          <p:spPr>
            <a:xfrm>
              <a:off x="474057" y="578276"/>
              <a:ext cx="62143" cy="36932"/>
            </a:xfrm>
            <a:custGeom>
              <a:avLst/>
              <a:gdLst/>
              <a:ahLst/>
              <a:cxnLst/>
              <a:rect l="l" t="t" r="r" b="b"/>
              <a:pathLst>
                <a:path w="2322" h="1380" extrusionOk="0">
                  <a:moveTo>
                    <a:pt x="1102" y="1"/>
                  </a:moveTo>
                  <a:cubicBezTo>
                    <a:pt x="1007" y="1"/>
                    <a:pt x="913" y="25"/>
                    <a:pt x="823" y="78"/>
                  </a:cubicBezTo>
                  <a:cubicBezTo>
                    <a:pt x="0" y="578"/>
                    <a:pt x="463" y="1379"/>
                    <a:pt x="1168" y="1379"/>
                  </a:cubicBezTo>
                  <a:cubicBezTo>
                    <a:pt x="1295" y="1379"/>
                    <a:pt x="1429" y="1354"/>
                    <a:pt x="1565" y="1296"/>
                  </a:cubicBezTo>
                  <a:cubicBezTo>
                    <a:pt x="2322" y="983"/>
                    <a:pt x="1712" y="1"/>
                    <a:pt x="1102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27"/>
            <p:cNvSpPr/>
            <p:nvPr/>
          </p:nvSpPr>
          <p:spPr>
            <a:xfrm>
              <a:off x="465546" y="570140"/>
              <a:ext cx="63026" cy="36905"/>
            </a:xfrm>
            <a:custGeom>
              <a:avLst/>
              <a:gdLst/>
              <a:ahLst/>
              <a:cxnLst/>
              <a:rect l="l" t="t" r="r" b="b"/>
              <a:pathLst>
                <a:path w="2355" h="1379" extrusionOk="0">
                  <a:moveTo>
                    <a:pt x="1135" y="0"/>
                  </a:moveTo>
                  <a:cubicBezTo>
                    <a:pt x="1040" y="0"/>
                    <a:pt x="945" y="24"/>
                    <a:pt x="856" y="78"/>
                  </a:cubicBezTo>
                  <a:cubicBezTo>
                    <a:pt x="1" y="578"/>
                    <a:pt x="473" y="1379"/>
                    <a:pt x="1193" y="1379"/>
                  </a:cubicBezTo>
                  <a:cubicBezTo>
                    <a:pt x="1322" y="1379"/>
                    <a:pt x="1459" y="1353"/>
                    <a:pt x="1597" y="1295"/>
                  </a:cubicBezTo>
                  <a:cubicBezTo>
                    <a:pt x="2355" y="983"/>
                    <a:pt x="1744" y="0"/>
                    <a:pt x="113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27"/>
            <p:cNvSpPr/>
            <p:nvPr/>
          </p:nvSpPr>
          <p:spPr>
            <a:xfrm>
              <a:off x="640684" y="214401"/>
              <a:ext cx="73195" cy="31366"/>
            </a:xfrm>
            <a:custGeom>
              <a:avLst/>
              <a:gdLst/>
              <a:ahLst/>
              <a:cxnLst/>
              <a:rect l="l" t="t" r="r" b="b"/>
              <a:pathLst>
                <a:path w="2735" h="1172" extrusionOk="0">
                  <a:moveTo>
                    <a:pt x="1229" y="1"/>
                  </a:moveTo>
                  <a:cubicBezTo>
                    <a:pt x="1048" y="1"/>
                    <a:pt x="867" y="45"/>
                    <a:pt x="703" y="151"/>
                  </a:cubicBezTo>
                  <a:cubicBezTo>
                    <a:pt x="0" y="603"/>
                    <a:pt x="694" y="1171"/>
                    <a:pt x="1481" y="1171"/>
                  </a:cubicBezTo>
                  <a:cubicBezTo>
                    <a:pt x="1653" y="1171"/>
                    <a:pt x="1829" y="1144"/>
                    <a:pt x="1996" y="1083"/>
                  </a:cubicBezTo>
                  <a:cubicBezTo>
                    <a:pt x="2734" y="790"/>
                    <a:pt x="1993" y="1"/>
                    <a:pt x="122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27"/>
            <p:cNvSpPr/>
            <p:nvPr/>
          </p:nvSpPr>
          <p:spPr>
            <a:xfrm>
              <a:off x="632629" y="206265"/>
              <a:ext cx="73008" cy="31018"/>
            </a:xfrm>
            <a:custGeom>
              <a:avLst/>
              <a:gdLst/>
              <a:ahLst/>
              <a:cxnLst/>
              <a:rect l="l" t="t" r="r" b="b"/>
              <a:pathLst>
                <a:path w="2728" h="1159" extrusionOk="0">
                  <a:moveTo>
                    <a:pt x="1227" y="0"/>
                  </a:moveTo>
                  <a:cubicBezTo>
                    <a:pt x="1046" y="0"/>
                    <a:pt x="863" y="44"/>
                    <a:pt x="699" y="150"/>
                  </a:cubicBezTo>
                  <a:cubicBezTo>
                    <a:pt x="1" y="585"/>
                    <a:pt x="683" y="1159"/>
                    <a:pt x="1454" y="1159"/>
                  </a:cubicBezTo>
                  <a:cubicBezTo>
                    <a:pt x="1628" y="1159"/>
                    <a:pt x="1806" y="1130"/>
                    <a:pt x="1974" y="1063"/>
                  </a:cubicBezTo>
                  <a:cubicBezTo>
                    <a:pt x="2727" y="787"/>
                    <a:pt x="1989" y="0"/>
                    <a:pt x="122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27"/>
            <p:cNvSpPr/>
            <p:nvPr/>
          </p:nvSpPr>
          <p:spPr>
            <a:xfrm>
              <a:off x="1060626" y="226552"/>
              <a:ext cx="86791" cy="58824"/>
            </a:xfrm>
            <a:custGeom>
              <a:avLst/>
              <a:gdLst/>
              <a:ahLst/>
              <a:cxnLst/>
              <a:rect l="l" t="t" r="r" b="b"/>
              <a:pathLst>
                <a:path w="3243" h="2198" extrusionOk="0">
                  <a:moveTo>
                    <a:pt x="1730" y="1"/>
                  </a:moveTo>
                  <a:cubicBezTo>
                    <a:pt x="1304" y="1"/>
                    <a:pt x="916" y="104"/>
                    <a:pt x="780" y="305"/>
                  </a:cubicBezTo>
                  <a:cubicBezTo>
                    <a:pt x="0" y="1485"/>
                    <a:pt x="856" y="1504"/>
                    <a:pt x="1427" y="2017"/>
                  </a:cubicBezTo>
                  <a:cubicBezTo>
                    <a:pt x="1552" y="2142"/>
                    <a:pt x="1710" y="2198"/>
                    <a:pt x="1881" y="2198"/>
                  </a:cubicBezTo>
                  <a:cubicBezTo>
                    <a:pt x="2437" y="2198"/>
                    <a:pt x="3123" y="1604"/>
                    <a:pt x="3196" y="876"/>
                  </a:cubicBezTo>
                  <a:cubicBezTo>
                    <a:pt x="3243" y="283"/>
                    <a:pt x="2434" y="1"/>
                    <a:pt x="17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27"/>
            <p:cNvSpPr/>
            <p:nvPr/>
          </p:nvSpPr>
          <p:spPr>
            <a:xfrm>
              <a:off x="1051955" y="218202"/>
              <a:ext cx="87326" cy="58824"/>
            </a:xfrm>
            <a:custGeom>
              <a:avLst/>
              <a:gdLst/>
              <a:ahLst/>
              <a:cxnLst/>
              <a:rect l="l" t="t" r="r" b="b"/>
              <a:pathLst>
                <a:path w="3263" h="2198" extrusionOk="0">
                  <a:moveTo>
                    <a:pt x="1738" y="0"/>
                  </a:moveTo>
                  <a:cubicBezTo>
                    <a:pt x="1313" y="0"/>
                    <a:pt x="928" y="106"/>
                    <a:pt x="800" y="313"/>
                  </a:cubicBezTo>
                  <a:cubicBezTo>
                    <a:pt x="1" y="1473"/>
                    <a:pt x="857" y="1511"/>
                    <a:pt x="1427" y="2025"/>
                  </a:cubicBezTo>
                  <a:cubicBezTo>
                    <a:pt x="1556" y="2144"/>
                    <a:pt x="1716" y="2198"/>
                    <a:pt x="1887" y="2198"/>
                  </a:cubicBezTo>
                  <a:cubicBezTo>
                    <a:pt x="2453" y="2198"/>
                    <a:pt x="3142" y="1613"/>
                    <a:pt x="3215" y="884"/>
                  </a:cubicBezTo>
                  <a:cubicBezTo>
                    <a:pt x="3263" y="290"/>
                    <a:pt x="2444" y="0"/>
                    <a:pt x="173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27"/>
            <p:cNvSpPr/>
            <p:nvPr/>
          </p:nvSpPr>
          <p:spPr>
            <a:xfrm>
              <a:off x="1144877" y="650831"/>
              <a:ext cx="67549" cy="41080"/>
            </a:xfrm>
            <a:custGeom>
              <a:avLst/>
              <a:gdLst/>
              <a:ahLst/>
              <a:cxnLst/>
              <a:rect l="l" t="t" r="r" b="b"/>
              <a:pathLst>
                <a:path w="2524" h="1535" extrusionOk="0">
                  <a:moveTo>
                    <a:pt x="788" y="1"/>
                  </a:moveTo>
                  <a:cubicBezTo>
                    <a:pt x="477" y="1"/>
                    <a:pt x="227" y="96"/>
                    <a:pt x="181" y="316"/>
                  </a:cubicBezTo>
                  <a:cubicBezTo>
                    <a:pt x="0" y="1000"/>
                    <a:pt x="730" y="1535"/>
                    <a:pt x="1379" y="1535"/>
                  </a:cubicBezTo>
                  <a:cubicBezTo>
                    <a:pt x="1686" y="1535"/>
                    <a:pt x="1975" y="1415"/>
                    <a:pt x="2140" y="1133"/>
                  </a:cubicBezTo>
                  <a:cubicBezTo>
                    <a:pt x="2524" y="498"/>
                    <a:pt x="1498" y="1"/>
                    <a:pt x="78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27"/>
            <p:cNvSpPr/>
            <p:nvPr/>
          </p:nvSpPr>
          <p:spPr>
            <a:xfrm>
              <a:off x="1136553" y="642695"/>
              <a:ext cx="67709" cy="40813"/>
            </a:xfrm>
            <a:custGeom>
              <a:avLst/>
              <a:gdLst/>
              <a:ahLst/>
              <a:cxnLst/>
              <a:rect l="l" t="t" r="r" b="b"/>
              <a:pathLst>
                <a:path w="2530" h="1525" extrusionOk="0">
                  <a:moveTo>
                    <a:pt x="791" y="0"/>
                  </a:moveTo>
                  <a:cubicBezTo>
                    <a:pt x="476" y="0"/>
                    <a:pt x="221" y="95"/>
                    <a:pt x="168" y="315"/>
                  </a:cubicBezTo>
                  <a:cubicBezTo>
                    <a:pt x="1" y="985"/>
                    <a:pt x="733" y="1525"/>
                    <a:pt x="1382" y="1525"/>
                  </a:cubicBezTo>
                  <a:cubicBezTo>
                    <a:pt x="1691" y="1525"/>
                    <a:pt x="1981" y="1402"/>
                    <a:pt x="2147" y="1114"/>
                  </a:cubicBezTo>
                  <a:cubicBezTo>
                    <a:pt x="2530" y="493"/>
                    <a:pt x="1507" y="0"/>
                    <a:pt x="7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8321;p27"/>
            <p:cNvSpPr/>
            <p:nvPr/>
          </p:nvSpPr>
          <p:spPr>
            <a:xfrm>
              <a:off x="731278" y="899945"/>
              <a:ext cx="58503" cy="30937"/>
            </a:xfrm>
            <a:custGeom>
              <a:avLst/>
              <a:gdLst/>
              <a:ahLst/>
              <a:cxnLst/>
              <a:rect l="l" t="t" r="r" b="b"/>
              <a:pathLst>
                <a:path w="2186" h="1156" extrusionOk="0">
                  <a:moveTo>
                    <a:pt x="513" y="0"/>
                  </a:moveTo>
                  <a:cubicBezTo>
                    <a:pt x="286" y="0"/>
                    <a:pt x="115" y="58"/>
                    <a:pt x="95" y="195"/>
                  </a:cubicBezTo>
                  <a:cubicBezTo>
                    <a:pt x="1" y="853"/>
                    <a:pt x="401" y="1155"/>
                    <a:pt x="869" y="1155"/>
                  </a:cubicBezTo>
                  <a:cubicBezTo>
                    <a:pt x="1157" y="1155"/>
                    <a:pt x="1472" y="1040"/>
                    <a:pt x="1711" y="822"/>
                  </a:cubicBezTo>
                  <a:cubicBezTo>
                    <a:pt x="2186" y="432"/>
                    <a:pt x="1136" y="0"/>
                    <a:pt x="51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27"/>
            <p:cNvSpPr/>
            <p:nvPr/>
          </p:nvSpPr>
          <p:spPr>
            <a:xfrm>
              <a:off x="723008" y="891514"/>
              <a:ext cx="59199" cy="31205"/>
            </a:xfrm>
            <a:custGeom>
              <a:avLst/>
              <a:gdLst/>
              <a:ahLst/>
              <a:cxnLst/>
              <a:rect l="l" t="t" r="r" b="b"/>
              <a:pathLst>
                <a:path w="2212" h="1166" extrusionOk="0">
                  <a:moveTo>
                    <a:pt x="530" y="1"/>
                  </a:moveTo>
                  <a:cubicBezTo>
                    <a:pt x="306" y="1"/>
                    <a:pt x="139" y="56"/>
                    <a:pt x="118" y="186"/>
                  </a:cubicBezTo>
                  <a:cubicBezTo>
                    <a:pt x="0" y="858"/>
                    <a:pt x="394" y="1165"/>
                    <a:pt x="869" y="1165"/>
                  </a:cubicBezTo>
                  <a:cubicBezTo>
                    <a:pt x="1160" y="1165"/>
                    <a:pt x="1482" y="1050"/>
                    <a:pt x="1735" y="833"/>
                  </a:cubicBezTo>
                  <a:cubicBezTo>
                    <a:pt x="2211" y="427"/>
                    <a:pt x="1152" y="1"/>
                    <a:pt x="5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3" name="Google Shape;8323;p27"/>
            <p:cNvSpPr/>
            <p:nvPr/>
          </p:nvSpPr>
          <p:spPr>
            <a:xfrm>
              <a:off x="727879" y="110024"/>
              <a:ext cx="250283" cy="155437"/>
            </a:xfrm>
            <a:custGeom>
              <a:avLst/>
              <a:gdLst/>
              <a:ahLst/>
              <a:cxnLst/>
              <a:rect l="l" t="t" r="r" b="b"/>
              <a:pathLst>
                <a:path w="9352" h="5808" extrusionOk="0">
                  <a:moveTo>
                    <a:pt x="4507" y="1"/>
                  </a:moveTo>
                  <a:cubicBezTo>
                    <a:pt x="3698" y="1"/>
                    <a:pt x="2955" y="240"/>
                    <a:pt x="2485" y="798"/>
                  </a:cubicBezTo>
                  <a:cubicBezTo>
                    <a:pt x="0" y="3748"/>
                    <a:pt x="4136" y="5807"/>
                    <a:pt x="5905" y="5807"/>
                  </a:cubicBezTo>
                  <a:cubicBezTo>
                    <a:pt x="6018" y="5807"/>
                    <a:pt x="6122" y="5799"/>
                    <a:pt x="6213" y="5781"/>
                  </a:cubicBezTo>
                  <a:cubicBezTo>
                    <a:pt x="7773" y="5496"/>
                    <a:pt x="9352" y="3499"/>
                    <a:pt x="8306" y="1844"/>
                  </a:cubicBezTo>
                  <a:cubicBezTo>
                    <a:pt x="7622" y="770"/>
                    <a:pt x="5958" y="1"/>
                    <a:pt x="45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8324;p27"/>
            <p:cNvSpPr/>
            <p:nvPr/>
          </p:nvSpPr>
          <p:spPr>
            <a:xfrm>
              <a:off x="788257" y="139303"/>
              <a:ext cx="138871" cy="65836"/>
            </a:xfrm>
            <a:custGeom>
              <a:avLst/>
              <a:gdLst/>
              <a:ahLst/>
              <a:cxnLst/>
              <a:rect l="l" t="t" r="r" b="b"/>
              <a:pathLst>
                <a:path w="5189" h="2460" extrusionOk="0">
                  <a:moveTo>
                    <a:pt x="2759" y="1"/>
                  </a:moveTo>
                  <a:cubicBezTo>
                    <a:pt x="2286" y="1"/>
                    <a:pt x="1823" y="79"/>
                    <a:pt x="1466" y="237"/>
                  </a:cubicBezTo>
                  <a:cubicBezTo>
                    <a:pt x="1" y="902"/>
                    <a:pt x="1294" y="2101"/>
                    <a:pt x="2245" y="2386"/>
                  </a:cubicBezTo>
                  <a:cubicBezTo>
                    <a:pt x="2411" y="2436"/>
                    <a:pt x="2609" y="2459"/>
                    <a:pt x="2822" y="2459"/>
                  </a:cubicBezTo>
                  <a:cubicBezTo>
                    <a:pt x="3835" y="2459"/>
                    <a:pt x="5189" y="1922"/>
                    <a:pt x="4984" y="1074"/>
                  </a:cubicBezTo>
                  <a:cubicBezTo>
                    <a:pt x="4829" y="360"/>
                    <a:pt x="3772" y="1"/>
                    <a:pt x="2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27"/>
            <p:cNvSpPr/>
            <p:nvPr/>
          </p:nvSpPr>
          <p:spPr>
            <a:xfrm>
              <a:off x="719449" y="102397"/>
              <a:ext cx="250577" cy="155330"/>
            </a:xfrm>
            <a:custGeom>
              <a:avLst/>
              <a:gdLst/>
              <a:ahLst/>
              <a:cxnLst/>
              <a:rect l="l" t="t" r="r" b="b"/>
              <a:pathLst>
                <a:path w="9363" h="5804" extrusionOk="0">
                  <a:moveTo>
                    <a:pt x="4518" y="0"/>
                  </a:moveTo>
                  <a:cubicBezTo>
                    <a:pt x="3708" y="0"/>
                    <a:pt x="2966" y="239"/>
                    <a:pt x="2496" y="798"/>
                  </a:cubicBezTo>
                  <a:cubicBezTo>
                    <a:pt x="0" y="3724"/>
                    <a:pt x="4182" y="5803"/>
                    <a:pt x="5938" y="5803"/>
                  </a:cubicBezTo>
                  <a:cubicBezTo>
                    <a:pt x="6043" y="5803"/>
                    <a:pt x="6139" y="5796"/>
                    <a:pt x="6224" y="5781"/>
                  </a:cubicBezTo>
                  <a:cubicBezTo>
                    <a:pt x="7765" y="5496"/>
                    <a:pt x="9362" y="3499"/>
                    <a:pt x="8316" y="1844"/>
                  </a:cubicBezTo>
                  <a:cubicBezTo>
                    <a:pt x="7632" y="769"/>
                    <a:pt x="5968" y="0"/>
                    <a:pt x="45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27"/>
            <p:cNvSpPr/>
            <p:nvPr/>
          </p:nvSpPr>
          <p:spPr>
            <a:xfrm>
              <a:off x="779612" y="131167"/>
              <a:ext cx="138951" cy="65809"/>
            </a:xfrm>
            <a:custGeom>
              <a:avLst/>
              <a:gdLst/>
              <a:ahLst/>
              <a:cxnLst/>
              <a:rect l="l" t="t" r="r" b="b"/>
              <a:pathLst>
                <a:path w="5192" h="2459" extrusionOk="0">
                  <a:moveTo>
                    <a:pt x="2765" y="0"/>
                  </a:moveTo>
                  <a:cubicBezTo>
                    <a:pt x="2294" y="0"/>
                    <a:pt x="1835" y="79"/>
                    <a:pt x="1484" y="236"/>
                  </a:cubicBezTo>
                  <a:cubicBezTo>
                    <a:pt x="1" y="902"/>
                    <a:pt x="1294" y="2062"/>
                    <a:pt x="2264" y="2386"/>
                  </a:cubicBezTo>
                  <a:cubicBezTo>
                    <a:pt x="2429" y="2435"/>
                    <a:pt x="2627" y="2459"/>
                    <a:pt x="2839" y="2459"/>
                  </a:cubicBezTo>
                  <a:cubicBezTo>
                    <a:pt x="3848" y="2459"/>
                    <a:pt x="5192" y="1922"/>
                    <a:pt x="5003" y="1073"/>
                  </a:cubicBezTo>
                  <a:cubicBezTo>
                    <a:pt x="4835" y="360"/>
                    <a:pt x="3773" y="0"/>
                    <a:pt x="276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27"/>
            <p:cNvSpPr/>
            <p:nvPr/>
          </p:nvSpPr>
          <p:spPr>
            <a:xfrm>
              <a:off x="515299" y="350065"/>
              <a:ext cx="198658" cy="144651"/>
            </a:xfrm>
            <a:custGeom>
              <a:avLst/>
              <a:gdLst/>
              <a:ahLst/>
              <a:cxnLst/>
              <a:rect l="l" t="t" r="r" b="b"/>
              <a:pathLst>
                <a:path w="7423" h="5405" extrusionOk="0">
                  <a:moveTo>
                    <a:pt x="3596" y="1"/>
                  </a:moveTo>
                  <a:cubicBezTo>
                    <a:pt x="1337" y="1"/>
                    <a:pt x="0" y="2361"/>
                    <a:pt x="233" y="3641"/>
                  </a:cubicBezTo>
                  <a:cubicBezTo>
                    <a:pt x="460" y="4790"/>
                    <a:pt x="1917" y="5404"/>
                    <a:pt x="3225" y="5404"/>
                  </a:cubicBezTo>
                  <a:cubicBezTo>
                    <a:pt x="3779" y="5404"/>
                    <a:pt x="4307" y="5294"/>
                    <a:pt x="4703" y="5067"/>
                  </a:cubicBezTo>
                  <a:cubicBezTo>
                    <a:pt x="6015" y="4307"/>
                    <a:pt x="7423" y="1739"/>
                    <a:pt x="5920" y="769"/>
                  </a:cubicBezTo>
                  <a:cubicBezTo>
                    <a:pt x="5071" y="223"/>
                    <a:pt x="4290" y="1"/>
                    <a:pt x="359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27"/>
            <p:cNvSpPr/>
            <p:nvPr/>
          </p:nvSpPr>
          <p:spPr>
            <a:xfrm>
              <a:off x="542383" y="370780"/>
              <a:ext cx="113553" cy="74400"/>
            </a:xfrm>
            <a:custGeom>
              <a:avLst/>
              <a:gdLst/>
              <a:ahLst/>
              <a:cxnLst/>
              <a:rect l="l" t="t" r="r" b="b"/>
              <a:pathLst>
                <a:path w="4243" h="2780" extrusionOk="0">
                  <a:moveTo>
                    <a:pt x="3018" y="0"/>
                  </a:moveTo>
                  <a:cubicBezTo>
                    <a:pt x="2375" y="0"/>
                    <a:pt x="1573" y="219"/>
                    <a:pt x="1066" y="413"/>
                  </a:cubicBezTo>
                  <a:cubicBezTo>
                    <a:pt x="115" y="775"/>
                    <a:pt x="1" y="1954"/>
                    <a:pt x="629" y="2639"/>
                  </a:cubicBezTo>
                  <a:cubicBezTo>
                    <a:pt x="712" y="2736"/>
                    <a:pt x="846" y="2779"/>
                    <a:pt x="1013" y="2779"/>
                  </a:cubicBezTo>
                  <a:cubicBezTo>
                    <a:pt x="2021" y="2779"/>
                    <a:pt x="4243" y="1207"/>
                    <a:pt x="4014" y="489"/>
                  </a:cubicBezTo>
                  <a:cubicBezTo>
                    <a:pt x="3907" y="127"/>
                    <a:pt x="3509" y="0"/>
                    <a:pt x="30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8329;p27"/>
            <p:cNvSpPr/>
            <p:nvPr/>
          </p:nvSpPr>
          <p:spPr>
            <a:xfrm>
              <a:off x="506761" y="342223"/>
              <a:ext cx="199059" cy="144839"/>
            </a:xfrm>
            <a:custGeom>
              <a:avLst/>
              <a:gdLst/>
              <a:ahLst/>
              <a:cxnLst/>
              <a:rect l="l" t="t" r="r" b="b"/>
              <a:pathLst>
                <a:path w="7438" h="5412" extrusionOk="0">
                  <a:moveTo>
                    <a:pt x="3587" y="0"/>
                  </a:moveTo>
                  <a:cubicBezTo>
                    <a:pt x="1332" y="0"/>
                    <a:pt x="1" y="2369"/>
                    <a:pt x="248" y="3649"/>
                  </a:cubicBezTo>
                  <a:cubicBezTo>
                    <a:pt x="475" y="4798"/>
                    <a:pt x="1931" y="5412"/>
                    <a:pt x="3240" y="5412"/>
                  </a:cubicBezTo>
                  <a:cubicBezTo>
                    <a:pt x="3794" y="5412"/>
                    <a:pt x="4321" y="5302"/>
                    <a:pt x="4718" y="5075"/>
                  </a:cubicBezTo>
                  <a:cubicBezTo>
                    <a:pt x="6011" y="4314"/>
                    <a:pt x="7438" y="1747"/>
                    <a:pt x="5916" y="776"/>
                  </a:cubicBezTo>
                  <a:cubicBezTo>
                    <a:pt x="5065" y="225"/>
                    <a:pt x="4282" y="0"/>
                    <a:pt x="358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0" name="Google Shape;8330;p27"/>
            <p:cNvSpPr/>
            <p:nvPr/>
          </p:nvSpPr>
          <p:spPr>
            <a:xfrm>
              <a:off x="534247" y="362617"/>
              <a:ext cx="113553" cy="74534"/>
            </a:xfrm>
            <a:custGeom>
              <a:avLst/>
              <a:gdLst/>
              <a:ahLst/>
              <a:cxnLst/>
              <a:rect l="l" t="t" r="r" b="b"/>
              <a:pathLst>
                <a:path w="4243" h="2785" extrusionOk="0">
                  <a:moveTo>
                    <a:pt x="3004" y="1"/>
                  </a:moveTo>
                  <a:cubicBezTo>
                    <a:pt x="2359" y="1"/>
                    <a:pt x="1562" y="220"/>
                    <a:pt x="1066" y="414"/>
                  </a:cubicBezTo>
                  <a:cubicBezTo>
                    <a:pt x="115" y="775"/>
                    <a:pt x="1" y="1955"/>
                    <a:pt x="609" y="2639"/>
                  </a:cubicBezTo>
                  <a:cubicBezTo>
                    <a:pt x="696" y="2740"/>
                    <a:pt x="834" y="2785"/>
                    <a:pt x="1005" y="2785"/>
                  </a:cubicBezTo>
                  <a:cubicBezTo>
                    <a:pt x="2027" y="2785"/>
                    <a:pt x="4242" y="1191"/>
                    <a:pt x="4014" y="490"/>
                  </a:cubicBezTo>
                  <a:cubicBezTo>
                    <a:pt x="3899" y="128"/>
                    <a:pt x="3495" y="1"/>
                    <a:pt x="300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27"/>
            <p:cNvSpPr/>
            <p:nvPr/>
          </p:nvSpPr>
          <p:spPr>
            <a:xfrm>
              <a:off x="1063677" y="379959"/>
              <a:ext cx="180219" cy="169139"/>
            </a:xfrm>
            <a:custGeom>
              <a:avLst/>
              <a:gdLst/>
              <a:ahLst/>
              <a:cxnLst/>
              <a:rect l="l" t="t" r="r" b="b"/>
              <a:pathLst>
                <a:path w="6734" h="6320" extrusionOk="0">
                  <a:moveTo>
                    <a:pt x="3183" y="1"/>
                  </a:moveTo>
                  <a:cubicBezTo>
                    <a:pt x="2401" y="1"/>
                    <a:pt x="1670" y="195"/>
                    <a:pt x="1256" y="603"/>
                  </a:cubicBezTo>
                  <a:cubicBezTo>
                    <a:pt x="0" y="1839"/>
                    <a:pt x="0" y="2885"/>
                    <a:pt x="419" y="4141"/>
                  </a:cubicBezTo>
                  <a:cubicBezTo>
                    <a:pt x="826" y="5260"/>
                    <a:pt x="2701" y="6319"/>
                    <a:pt x="4019" y="6319"/>
                  </a:cubicBezTo>
                  <a:cubicBezTo>
                    <a:pt x="4179" y="6319"/>
                    <a:pt x="4330" y="6304"/>
                    <a:pt x="4470" y="6271"/>
                  </a:cubicBezTo>
                  <a:cubicBezTo>
                    <a:pt x="5745" y="5986"/>
                    <a:pt x="6734" y="3399"/>
                    <a:pt x="6315" y="1687"/>
                  </a:cubicBezTo>
                  <a:cubicBezTo>
                    <a:pt x="6073" y="597"/>
                    <a:pt x="4551" y="1"/>
                    <a:pt x="318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27"/>
            <p:cNvSpPr/>
            <p:nvPr/>
          </p:nvSpPr>
          <p:spPr>
            <a:xfrm>
              <a:off x="1091671" y="403484"/>
              <a:ext cx="105310" cy="86818"/>
            </a:xfrm>
            <a:custGeom>
              <a:avLst/>
              <a:gdLst/>
              <a:ahLst/>
              <a:cxnLst/>
              <a:rect l="l" t="t" r="r" b="b"/>
              <a:pathLst>
                <a:path w="3935" h="3244" extrusionOk="0">
                  <a:moveTo>
                    <a:pt x="2677" y="0"/>
                  </a:moveTo>
                  <a:cubicBezTo>
                    <a:pt x="2152" y="0"/>
                    <a:pt x="1551" y="109"/>
                    <a:pt x="1085" y="256"/>
                  </a:cubicBezTo>
                  <a:cubicBezTo>
                    <a:pt x="0" y="618"/>
                    <a:pt x="19" y="2349"/>
                    <a:pt x="761" y="3091"/>
                  </a:cubicBezTo>
                  <a:cubicBezTo>
                    <a:pt x="870" y="3196"/>
                    <a:pt x="1008" y="3243"/>
                    <a:pt x="1166" y="3243"/>
                  </a:cubicBezTo>
                  <a:cubicBezTo>
                    <a:pt x="2115" y="3243"/>
                    <a:pt x="3766" y="1547"/>
                    <a:pt x="3881" y="732"/>
                  </a:cubicBezTo>
                  <a:cubicBezTo>
                    <a:pt x="3935" y="190"/>
                    <a:pt x="3372" y="0"/>
                    <a:pt x="26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333;p27"/>
            <p:cNvSpPr/>
            <p:nvPr/>
          </p:nvSpPr>
          <p:spPr>
            <a:xfrm>
              <a:off x="1055514" y="371690"/>
              <a:ext cx="179737" cy="169273"/>
            </a:xfrm>
            <a:custGeom>
              <a:avLst/>
              <a:gdLst/>
              <a:ahLst/>
              <a:cxnLst/>
              <a:rect l="l" t="t" r="r" b="b"/>
              <a:pathLst>
                <a:path w="6716" h="6325" extrusionOk="0">
                  <a:moveTo>
                    <a:pt x="3166" y="0"/>
                  </a:moveTo>
                  <a:cubicBezTo>
                    <a:pt x="2391" y="0"/>
                    <a:pt x="1668" y="191"/>
                    <a:pt x="1256" y="588"/>
                  </a:cubicBezTo>
                  <a:cubicBezTo>
                    <a:pt x="20" y="1825"/>
                    <a:pt x="1" y="2909"/>
                    <a:pt x="419" y="4145"/>
                  </a:cubicBezTo>
                  <a:cubicBezTo>
                    <a:pt x="826" y="5265"/>
                    <a:pt x="2701" y="6324"/>
                    <a:pt x="4020" y="6324"/>
                  </a:cubicBezTo>
                  <a:cubicBezTo>
                    <a:pt x="4179" y="6324"/>
                    <a:pt x="4331" y="6309"/>
                    <a:pt x="4471" y="6276"/>
                  </a:cubicBezTo>
                  <a:cubicBezTo>
                    <a:pt x="5745" y="5990"/>
                    <a:pt x="6715" y="3404"/>
                    <a:pt x="6316" y="1692"/>
                  </a:cubicBezTo>
                  <a:cubicBezTo>
                    <a:pt x="6073" y="597"/>
                    <a:pt x="4539" y="0"/>
                    <a:pt x="31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4" name="Google Shape;8334;p27"/>
            <p:cNvSpPr/>
            <p:nvPr/>
          </p:nvSpPr>
          <p:spPr>
            <a:xfrm>
              <a:off x="1083535" y="395134"/>
              <a:ext cx="104802" cy="87032"/>
            </a:xfrm>
            <a:custGeom>
              <a:avLst/>
              <a:gdLst/>
              <a:ahLst/>
              <a:cxnLst/>
              <a:rect l="l" t="t" r="r" b="b"/>
              <a:pathLst>
                <a:path w="3916" h="3252" extrusionOk="0">
                  <a:moveTo>
                    <a:pt x="2652" y="0"/>
                  </a:moveTo>
                  <a:cubicBezTo>
                    <a:pt x="2132" y="0"/>
                    <a:pt x="1540" y="109"/>
                    <a:pt x="1084" y="264"/>
                  </a:cubicBezTo>
                  <a:cubicBezTo>
                    <a:pt x="0" y="625"/>
                    <a:pt x="19" y="2356"/>
                    <a:pt x="761" y="3098"/>
                  </a:cubicBezTo>
                  <a:cubicBezTo>
                    <a:pt x="869" y="3204"/>
                    <a:pt x="1008" y="3251"/>
                    <a:pt x="1166" y="3251"/>
                  </a:cubicBezTo>
                  <a:cubicBezTo>
                    <a:pt x="2114" y="3251"/>
                    <a:pt x="3763" y="1555"/>
                    <a:pt x="3861" y="740"/>
                  </a:cubicBezTo>
                  <a:cubicBezTo>
                    <a:pt x="3916" y="196"/>
                    <a:pt x="3348" y="0"/>
                    <a:pt x="2652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27"/>
            <p:cNvSpPr/>
            <p:nvPr/>
          </p:nvSpPr>
          <p:spPr>
            <a:xfrm>
              <a:off x="848447" y="789573"/>
              <a:ext cx="172993" cy="103731"/>
            </a:xfrm>
            <a:custGeom>
              <a:avLst/>
              <a:gdLst/>
              <a:ahLst/>
              <a:cxnLst/>
              <a:rect l="l" t="t" r="r" b="b"/>
              <a:pathLst>
                <a:path w="6464" h="3876" extrusionOk="0">
                  <a:moveTo>
                    <a:pt x="3077" y="1"/>
                  </a:moveTo>
                  <a:cubicBezTo>
                    <a:pt x="636" y="1"/>
                    <a:pt x="1" y="1796"/>
                    <a:pt x="852" y="3139"/>
                  </a:cubicBezTo>
                  <a:cubicBezTo>
                    <a:pt x="1183" y="3653"/>
                    <a:pt x="1882" y="3875"/>
                    <a:pt x="2657" y="3875"/>
                  </a:cubicBezTo>
                  <a:cubicBezTo>
                    <a:pt x="3890" y="3875"/>
                    <a:pt x="5316" y="3314"/>
                    <a:pt x="5760" y="2474"/>
                  </a:cubicBezTo>
                  <a:cubicBezTo>
                    <a:pt x="6463" y="1123"/>
                    <a:pt x="4714" y="1"/>
                    <a:pt x="3116" y="1"/>
                  </a:cubicBezTo>
                  <a:cubicBezTo>
                    <a:pt x="3103" y="1"/>
                    <a:pt x="3090" y="1"/>
                    <a:pt x="30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27"/>
            <p:cNvSpPr/>
            <p:nvPr/>
          </p:nvSpPr>
          <p:spPr>
            <a:xfrm>
              <a:off x="896166" y="808307"/>
              <a:ext cx="71804" cy="30723"/>
            </a:xfrm>
            <a:custGeom>
              <a:avLst/>
              <a:gdLst/>
              <a:ahLst/>
              <a:cxnLst/>
              <a:rect l="l" t="t" r="r" b="b"/>
              <a:pathLst>
                <a:path w="2683" h="1148" extrusionOk="0">
                  <a:moveTo>
                    <a:pt x="757" y="0"/>
                  </a:moveTo>
                  <a:cubicBezTo>
                    <a:pt x="352" y="0"/>
                    <a:pt x="33" y="84"/>
                    <a:pt x="20" y="290"/>
                  </a:cubicBezTo>
                  <a:cubicBezTo>
                    <a:pt x="1" y="916"/>
                    <a:pt x="608" y="1147"/>
                    <a:pt x="1228" y="1147"/>
                  </a:cubicBezTo>
                  <a:cubicBezTo>
                    <a:pt x="1796" y="1147"/>
                    <a:pt x="2375" y="953"/>
                    <a:pt x="2493" y="689"/>
                  </a:cubicBezTo>
                  <a:cubicBezTo>
                    <a:pt x="2682" y="324"/>
                    <a:pt x="1552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8337;p27"/>
            <p:cNvSpPr/>
            <p:nvPr/>
          </p:nvSpPr>
          <p:spPr>
            <a:xfrm>
              <a:off x="840311" y="781437"/>
              <a:ext cx="172993" cy="103571"/>
            </a:xfrm>
            <a:custGeom>
              <a:avLst/>
              <a:gdLst/>
              <a:ahLst/>
              <a:cxnLst/>
              <a:rect l="l" t="t" r="r" b="b"/>
              <a:pathLst>
                <a:path w="6464" h="3870" extrusionOk="0">
                  <a:moveTo>
                    <a:pt x="3077" y="0"/>
                  </a:moveTo>
                  <a:cubicBezTo>
                    <a:pt x="636" y="0"/>
                    <a:pt x="1" y="1796"/>
                    <a:pt x="852" y="3139"/>
                  </a:cubicBezTo>
                  <a:cubicBezTo>
                    <a:pt x="1181" y="3650"/>
                    <a:pt x="1874" y="3870"/>
                    <a:pt x="2645" y="3870"/>
                  </a:cubicBezTo>
                  <a:cubicBezTo>
                    <a:pt x="3880" y="3870"/>
                    <a:pt x="5314" y="3305"/>
                    <a:pt x="5759" y="2473"/>
                  </a:cubicBezTo>
                  <a:cubicBezTo>
                    <a:pt x="6463" y="1123"/>
                    <a:pt x="4713" y="1"/>
                    <a:pt x="3115" y="1"/>
                  </a:cubicBezTo>
                  <a:cubicBezTo>
                    <a:pt x="3103" y="0"/>
                    <a:pt x="3090" y="0"/>
                    <a:pt x="30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8338;p27"/>
            <p:cNvSpPr/>
            <p:nvPr/>
          </p:nvSpPr>
          <p:spPr>
            <a:xfrm>
              <a:off x="888030" y="800679"/>
              <a:ext cx="71777" cy="30135"/>
            </a:xfrm>
            <a:custGeom>
              <a:avLst/>
              <a:gdLst/>
              <a:ahLst/>
              <a:cxnLst/>
              <a:rect l="l" t="t" r="r" b="b"/>
              <a:pathLst>
                <a:path w="2682" h="1126" extrusionOk="0">
                  <a:moveTo>
                    <a:pt x="748" y="0"/>
                  </a:moveTo>
                  <a:cubicBezTo>
                    <a:pt x="343" y="0"/>
                    <a:pt x="26" y="84"/>
                    <a:pt x="20" y="290"/>
                  </a:cubicBezTo>
                  <a:cubicBezTo>
                    <a:pt x="0" y="903"/>
                    <a:pt x="598" y="1125"/>
                    <a:pt x="1213" y="1125"/>
                  </a:cubicBezTo>
                  <a:cubicBezTo>
                    <a:pt x="1781" y="1125"/>
                    <a:pt x="2365" y="936"/>
                    <a:pt x="2493" y="689"/>
                  </a:cubicBezTo>
                  <a:cubicBezTo>
                    <a:pt x="2682" y="324"/>
                    <a:pt x="1544" y="0"/>
                    <a:pt x="74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27"/>
            <p:cNvSpPr/>
            <p:nvPr/>
          </p:nvSpPr>
          <p:spPr>
            <a:xfrm>
              <a:off x="528654" y="634640"/>
              <a:ext cx="196517" cy="177382"/>
            </a:xfrm>
            <a:custGeom>
              <a:avLst/>
              <a:gdLst/>
              <a:ahLst/>
              <a:cxnLst/>
              <a:rect l="l" t="t" r="r" b="b"/>
              <a:pathLst>
                <a:path w="7343" h="6628" extrusionOk="0">
                  <a:moveTo>
                    <a:pt x="4959" y="1"/>
                  </a:moveTo>
                  <a:cubicBezTo>
                    <a:pt x="3855" y="1"/>
                    <a:pt x="2563" y="912"/>
                    <a:pt x="1541" y="1891"/>
                  </a:cubicBezTo>
                  <a:cubicBezTo>
                    <a:pt x="0" y="3393"/>
                    <a:pt x="1294" y="5276"/>
                    <a:pt x="2207" y="6303"/>
                  </a:cubicBezTo>
                  <a:cubicBezTo>
                    <a:pt x="2409" y="6531"/>
                    <a:pt x="2699" y="6628"/>
                    <a:pt x="3036" y="6628"/>
                  </a:cubicBezTo>
                  <a:cubicBezTo>
                    <a:pt x="4193" y="6628"/>
                    <a:pt x="5906" y="5490"/>
                    <a:pt x="6524" y="4592"/>
                  </a:cubicBezTo>
                  <a:cubicBezTo>
                    <a:pt x="7342" y="3412"/>
                    <a:pt x="7133" y="1111"/>
                    <a:pt x="5897" y="274"/>
                  </a:cubicBezTo>
                  <a:cubicBezTo>
                    <a:pt x="5610" y="84"/>
                    <a:pt x="5293" y="1"/>
                    <a:pt x="49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27"/>
            <p:cNvSpPr/>
            <p:nvPr/>
          </p:nvSpPr>
          <p:spPr>
            <a:xfrm>
              <a:off x="569896" y="657977"/>
              <a:ext cx="103464" cy="104748"/>
            </a:xfrm>
            <a:custGeom>
              <a:avLst/>
              <a:gdLst/>
              <a:ahLst/>
              <a:cxnLst/>
              <a:rect l="l" t="t" r="r" b="b"/>
              <a:pathLst>
                <a:path w="3866" h="3914" extrusionOk="0">
                  <a:moveTo>
                    <a:pt x="2961" y="0"/>
                  </a:moveTo>
                  <a:cubicBezTo>
                    <a:pt x="2790" y="0"/>
                    <a:pt x="2594" y="33"/>
                    <a:pt x="2378" y="106"/>
                  </a:cubicBezTo>
                  <a:cubicBezTo>
                    <a:pt x="1408" y="429"/>
                    <a:pt x="495" y="1684"/>
                    <a:pt x="266" y="2312"/>
                  </a:cubicBezTo>
                  <a:cubicBezTo>
                    <a:pt x="0" y="2921"/>
                    <a:pt x="495" y="3358"/>
                    <a:pt x="1331" y="3853"/>
                  </a:cubicBezTo>
                  <a:cubicBezTo>
                    <a:pt x="1402" y="3895"/>
                    <a:pt x="1477" y="3914"/>
                    <a:pt x="1556" y="3914"/>
                  </a:cubicBezTo>
                  <a:cubicBezTo>
                    <a:pt x="2406" y="3914"/>
                    <a:pt x="3643" y="1642"/>
                    <a:pt x="3747" y="981"/>
                  </a:cubicBezTo>
                  <a:cubicBezTo>
                    <a:pt x="3865" y="404"/>
                    <a:pt x="3559" y="0"/>
                    <a:pt x="29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341;p27"/>
            <p:cNvSpPr/>
            <p:nvPr/>
          </p:nvSpPr>
          <p:spPr>
            <a:xfrm>
              <a:off x="521026" y="627012"/>
              <a:ext cx="196009" cy="177382"/>
            </a:xfrm>
            <a:custGeom>
              <a:avLst/>
              <a:gdLst/>
              <a:ahLst/>
              <a:cxnLst/>
              <a:rect l="l" t="t" r="r" b="b"/>
              <a:pathLst>
                <a:path w="7324" h="6628" extrusionOk="0">
                  <a:moveTo>
                    <a:pt x="4924" y="0"/>
                  </a:moveTo>
                  <a:cubicBezTo>
                    <a:pt x="3824" y="0"/>
                    <a:pt x="2544" y="912"/>
                    <a:pt x="1522" y="1890"/>
                  </a:cubicBezTo>
                  <a:cubicBezTo>
                    <a:pt x="0" y="3374"/>
                    <a:pt x="1293" y="5238"/>
                    <a:pt x="2187" y="6303"/>
                  </a:cubicBezTo>
                  <a:cubicBezTo>
                    <a:pt x="2389" y="6531"/>
                    <a:pt x="2679" y="6627"/>
                    <a:pt x="3017" y="6627"/>
                  </a:cubicBezTo>
                  <a:cubicBezTo>
                    <a:pt x="4173" y="6627"/>
                    <a:pt x="5887" y="5490"/>
                    <a:pt x="6505" y="4591"/>
                  </a:cubicBezTo>
                  <a:cubicBezTo>
                    <a:pt x="7323" y="3412"/>
                    <a:pt x="7095" y="1110"/>
                    <a:pt x="5858" y="274"/>
                  </a:cubicBezTo>
                  <a:cubicBezTo>
                    <a:pt x="5571" y="84"/>
                    <a:pt x="5256" y="0"/>
                    <a:pt x="492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27"/>
            <p:cNvSpPr/>
            <p:nvPr/>
          </p:nvSpPr>
          <p:spPr>
            <a:xfrm>
              <a:off x="561733" y="649574"/>
              <a:ext cx="103517" cy="105016"/>
            </a:xfrm>
            <a:custGeom>
              <a:avLst/>
              <a:gdLst/>
              <a:ahLst/>
              <a:cxnLst/>
              <a:rect l="l" t="t" r="r" b="b"/>
              <a:pathLst>
                <a:path w="3868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89" y="439"/>
                    <a:pt x="495" y="1694"/>
                    <a:pt x="248" y="2303"/>
                  </a:cubicBezTo>
                  <a:cubicBezTo>
                    <a:pt x="1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3" y="3924"/>
                  </a:cubicBezTo>
                  <a:cubicBezTo>
                    <a:pt x="2391" y="3924"/>
                    <a:pt x="3643" y="1650"/>
                    <a:pt x="3748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27"/>
            <p:cNvSpPr/>
            <p:nvPr/>
          </p:nvSpPr>
          <p:spPr>
            <a:xfrm>
              <a:off x="297527" y="0"/>
              <a:ext cx="1070045" cy="1045102"/>
            </a:xfrm>
            <a:custGeom>
              <a:avLst/>
              <a:gdLst/>
              <a:ahLst/>
              <a:cxnLst/>
              <a:rect l="l" t="t" r="r" b="b"/>
              <a:pathLst>
                <a:path w="39983" h="39051" extrusionOk="0">
                  <a:moveTo>
                    <a:pt x="19918" y="0"/>
                  </a:moveTo>
                  <a:cubicBezTo>
                    <a:pt x="15810" y="0"/>
                    <a:pt x="11360" y="2356"/>
                    <a:pt x="8408" y="4472"/>
                  </a:cubicBezTo>
                  <a:cubicBezTo>
                    <a:pt x="1865" y="9151"/>
                    <a:pt x="1941" y="14648"/>
                    <a:pt x="1542" y="15846"/>
                  </a:cubicBezTo>
                  <a:cubicBezTo>
                    <a:pt x="1142" y="16987"/>
                    <a:pt x="1" y="21305"/>
                    <a:pt x="495" y="25071"/>
                  </a:cubicBezTo>
                  <a:cubicBezTo>
                    <a:pt x="1028" y="28818"/>
                    <a:pt x="3729" y="32052"/>
                    <a:pt x="6164" y="33288"/>
                  </a:cubicBezTo>
                  <a:cubicBezTo>
                    <a:pt x="8598" y="34524"/>
                    <a:pt x="10196" y="36636"/>
                    <a:pt x="12402" y="37720"/>
                  </a:cubicBezTo>
                  <a:cubicBezTo>
                    <a:pt x="13826" y="38409"/>
                    <a:pt x="17962" y="39051"/>
                    <a:pt x="21050" y="39051"/>
                  </a:cubicBezTo>
                  <a:cubicBezTo>
                    <a:pt x="21882" y="39051"/>
                    <a:pt x="22638" y="39004"/>
                    <a:pt x="23244" y="38899"/>
                  </a:cubicBezTo>
                  <a:cubicBezTo>
                    <a:pt x="26097" y="38405"/>
                    <a:pt x="27410" y="35552"/>
                    <a:pt x="28247" y="35152"/>
                  </a:cubicBezTo>
                  <a:cubicBezTo>
                    <a:pt x="29046" y="34734"/>
                    <a:pt x="31899" y="34239"/>
                    <a:pt x="34752" y="32109"/>
                  </a:cubicBezTo>
                  <a:cubicBezTo>
                    <a:pt x="37586" y="29959"/>
                    <a:pt x="39697" y="23968"/>
                    <a:pt x="39850" y="21381"/>
                  </a:cubicBezTo>
                  <a:cubicBezTo>
                    <a:pt x="39983" y="18794"/>
                    <a:pt x="37966" y="16245"/>
                    <a:pt x="37871" y="14229"/>
                  </a:cubicBezTo>
                  <a:cubicBezTo>
                    <a:pt x="37776" y="12194"/>
                    <a:pt x="35665" y="8276"/>
                    <a:pt x="33097" y="5670"/>
                  </a:cubicBezTo>
                  <a:cubicBezTo>
                    <a:pt x="30529" y="3064"/>
                    <a:pt x="27847" y="3140"/>
                    <a:pt x="26668" y="2569"/>
                  </a:cubicBezTo>
                  <a:cubicBezTo>
                    <a:pt x="25489" y="1999"/>
                    <a:pt x="26421" y="1143"/>
                    <a:pt x="21856" y="192"/>
                  </a:cubicBezTo>
                  <a:cubicBezTo>
                    <a:pt x="21224" y="61"/>
                    <a:pt x="20575" y="0"/>
                    <a:pt x="19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33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27"/>
            <p:cNvSpPr/>
            <p:nvPr/>
          </p:nvSpPr>
          <p:spPr>
            <a:xfrm>
              <a:off x="344871" y="56792"/>
              <a:ext cx="863894" cy="792170"/>
            </a:xfrm>
            <a:custGeom>
              <a:avLst/>
              <a:gdLst/>
              <a:ahLst/>
              <a:cxnLst/>
              <a:rect l="l" t="t" r="r" b="b"/>
              <a:pathLst>
                <a:path w="32280" h="29600" extrusionOk="0">
                  <a:moveTo>
                    <a:pt x="16759" y="0"/>
                  </a:moveTo>
                  <a:cubicBezTo>
                    <a:pt x="16164" y="0"/>
                    <a:pt x="15573" y="66"/>
                    <a:pt x="15008" y="219"/>
                  </a:cubicBezTo>
                  <a:cubicBezTo>
                    <a:pt x="11718" y="1113"/>
                    <a:pt x="6791" y="4137"/>
                    <a:pt x="4908" y="5792"/>
                  </a:cubicBezTo>
                  <a:cubicBezTo>
                    <a:pt x="3006" y="7409"/>
                    <a:pt x="2416" y="10719"/>
                    <a:pt x="1865" y="12069"/>
                  </a:cubicBezTo>
                  <a:cubicBezTo>
                    <a:pt x="1313" y="13439"/>
                    <a:pt x="705" y="16539"/>
                    <a:pt x="343" y="18974"/>
                  </a:cubicBezTo>
                  <a:cubicBezTo>
                    <a:pt x="1" y="21389"/>
                    <a:pt x="1009" y="25764"/>
                    <a:pt x="3691" y="28180"/>
                  </a:cubicBezTo>
                  <a:cubicBezTo>
                    <a:pt x="4932" y="29281"/>
                    <a:pt x="6675" y="29599"/>
                    <a:pt x="8398" y="29599"/>
                  </a:cubicBezTo>
                  <a:cubicBezTo>
                    <a:pt x="10425" y="29599"/>
                    <a:pt x="12423" y="29159"/>
                    <a:pt x="13544" y="29036"/>
                  </a:cubicBezTo>
                  <a:cubicBezTo>
                    <a:pt x="15617" y="28788"/>
                    <a:pt x="18318" y="25174"/>
                    <a:pt x="20410" y="23900"/>
                  </a:cubicBezTo>
                  <a:cubicBezTo>
                    <a:pt x="22502" y="22588"/>
                    <a:pt x="23244" y="19525"/>
                    <a:pt x="25146" y="18707"/>
                  </a:cubicBezTo>
                  <a:cubicBezTo>
                    <a:pt x="27048" y="17909"/>
                    <a:pt x="30796" y="14732"/>
                    <a:pt x="31537" y="12716"/>
                  </a:cubicBezTo>
                  <a:cubicBezTo>
                    <a:pt x="32279" y="10700"/>
                    <a:pt x="29350" y="5298"/>
                    <a:pt x="28399" y="3985"/>
                  </a:cubicBezTo>
                  <a:cubicBezTo>
                    <a:pt x="27448" y="2692"/>
                    <a:pt x="24024" y="2806"/>
                    <a:pt x="22807" y="1893"/>
                  </a:cubicBezTo>
                  <a:cubicBezTo>
                    <a:pt x="21838" y="1170"/>
                    <a:pt x="19266" y="0"/>
                    <a:pt x="1675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27"/>
            <p:cNvSpPr/>
            <p:nvPr/>
          </p:nvSpPr>
          <p:spPr>
            <a:xfrm>
              <a:off x="1005119" y="528121"/>
              <a:ext cx="253039" cy="242977"/>
            </a:xfrm>
            <a:custGeom>
              <a:avLst/>
              <a:gdLst/>
              <a:ahLst/>
              <a:cxnLst/>
              <a:rect l="l" t="t" r="r" b="b"/>
              <a:pathLst>
                <a:path w="9455" h="9079" extrusionOk="0">
                  <a:moveTo>
                    <a:pt x="7184" y="1"/>
                  </a:moveTo>
                  <a:cubicBezTo>
                    <a:pt x="6290" y="1"/>
                    <a:pt x="5099" y="596"/>
                    <a:pt x="3748" y="1344"/>
                  </a:cubicBezTo>
                  <a:cubicBezTo>
                    <a:pt x="1846" y="2390"/>
                    <a:pt x="362" y="4254"/>
                    <a:pt x="191" y="5928"/>
                  </a:cubicBezTo>
                  <a:cubicBezTo>
                    <a:pt x="1" y="7583"/>
                    <a:pt x="1313" y="8857"/>
                    <a:pt x="3444" y="9066"/>
                  </a:cubicBezTo>
                  <a:cubicBezTo>
                    <a:pt x="3530" y="9075"/>
                    <a:pt x="3617" y="9079"/>
                    <a:pt x="3703" y="9079"/>
                  </a:cubicBezTo>
                  <a:cubicBezTo>
                    <a:pt x="5745" y="9079"/>
                    <a:pt x="7535" y="6764"/>
                    <a:pt x="8484" y="5395"/>
                  </a:cubicBezTo>
                  <a:cubicBezTo>
                    <a:pt x="9454" y="3969"/>
                    <a:pt x="9207" y="1971"/>
                    <a:pt x="8408" y="678"/>
                  </a:cubicBezTo>
                  <a:cubicBezTo>
                    <a:pt x="8116" y="198"/>
                    <a:pt x="7699" y="1"/>
                    <a:pt x="7184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27"/>
            <p:cNvSpPr/>
            <p:nvPr/>
          </p:nvSpPr>
          <p:spPr>
            <a:xfrm>
              <a:off x="461451" y="237257"/>
              <a:ext cx="905616" cy="807344"/>
            </a:xfrm>
            <a:custGeom>
              <a:avLst/>
              <a:gdLst/>
              <a:ahLst/>
              <a:cxnLst/>
              <a:rect l="l" t="t" r="r" b="b"/>
              <a:pathLst>
                <a:path w="33839" h="30167" extrusionOk="0">
                  <a:moveTo>
                    <a:pt x="29483" y="0"/>
                  </a:moveTo>
                  <a:lnTo>
                    <a:pt x="29483" y="0"/>
                  </a:lnTo>
                  <a:cubicBezTo>
                    <a:pt x="30586" y="4280"/>
                    <a:pt x="30053" y="6410"/>
                    <a:pt x="30624" y="8845"/>
                  </a:cubicBezTo>
                  <a:cubicBezTo>
                    <a:pt x="31195" y="11318"/>
                    <a:pt x="32336" y="12611"/>
                    <a:pt x="30966" y="16168"/>
                  </a:cubicBezTo>
                  <a:cubicBezTo>
                    <a:pt x="29578" y="19744"/>
                    <a:pt x="27124" y="22711"/>
                    <a:pt x="25089" y="23282"/>
                  </a:cubicBezTo>
                  <a:cubicBezTo>
                    <a:pt x="23035" y="23852"/>
                    <a:pt x="21380" y="24670"/>
                    <a:pt x="19706" y="26534"/>
                  </a:cubicBezTo>
                  <a:cubicBezTo>
                    <a:pt x="18294" y="28141"/>
                    <a:pt x="16355" y="28945"/>
                    <a:pt x="14304" y="28945"/>
                  </a:cubicBezTo>
                  <a:cubicBezTo>
                    <a:pt x="13951" y="28945"/>
                    <a:pt x="13596" y="28921"/>
                    <a:pt x="13239" y="28874"/>
                  </a:cubicBezTo>
                  <a:cubicBezTo>
                    <a:pt x="10823" y="28532"/>
                    <a:pt x="7171" y="27961"/>
                    <a:pt x="5992" y="26991"/>
                  </a:cubicBezTo>
                  <a:cubicBezTo>
                    <a:pt x="4832" y="26040"/>
                    <a:pt x="2911" y="25336"/>
                    <a:pt x="1" y="24404"/>
                  </a:cubicBezTo>
                  <a:lnTo>
                    <a:pt x="1" y="24404"/>
                  </a:lnTo>
                  <a:cubicBezTo>
                    <a:pt x="2454" y="25640"/>
                    <a:pt x="4052" y="27752"/>
                    <a:pt x="6258" y="28817"/>
                  </a:cubicBezTo>
                  <a:cubicBezTo>
                    <a:pt x="7682" y="29521"/>
                    <a:pt x="11823" y="30167"/>
                    <a:pt x="14910" y="30167"/>
                  </a:cubicBezTo>
                  <a:cubicBezTo>
                    <a:pt x="15741" y="30167"/>
                    <a:pt x="16495" y="30120"/>
                    <a:pt x="17100" y="30015"/>
                  </a:cubicBezTo>
                  <a:cubicBezTo>
                    <a:pt x="19953" y="29521"/>
                    <a:pt x="21266" y="26667"/>
                    <a:pt x="22084" y="26249"/>
                  </a:cubicBezTo>
                  <a:cubicBezTo>
                    <a:pt x="22902" y="25850"/>
                    <a:pt x="25755" y="25355"/>
                    <a:pt x="28608" y="23206"/>
                  </a:cubicBezTo>
                  <a:cubicBezTo>
                    <a:pt x="31442" y="21075"/>
                    <a:pt x="33553" y="15084"/>
                    <a:pt x="33686" y="12497"/>
                  </a:cubicBezTo>
                  <a:cubicBezTo>
                    <a:pt x="33839" y="9891"/>
                    <a:pt x="31822" y="7361"/>
                    <a:pt x="31727" y="5326"/>
                  </a:cubicBezTo>
                  <a:cubicBezTo>
                    <a:pt x="31670" y="4052"/>
                    <a:pt x="30776" y="1998"/>
                    <a:pt x="29483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27"/>
            <p:cNvSpPr/>
            <p:nvPr/>
          </p:nvSpPr>
          <p:spPr>
            <a:xfrm>
              <a:off x="730743" y="360422"/>
              <a:ext cx="106675" cy="75818"/>
            </a:xfrm>
            <a:custGeom>
              <a:avLst/>
              <a:gdLst/>
              <a:ahLst/>
              <a:cxnLst/>
              <a:rect l="l" t="t" r="r" b="b"/>
              <a:pathLst>
                <a:path w="3986" h="2833" extrusionOk="0">
                  <a:moveTo>
                    <a:pt x="1654" y="0"/>
                  </a:moveTo>
                  <a:cubicBezTo>
                    <a:pt x="1457" y="0"/>
                    <a:pt x="1269" y="41"/>
                    <a:pt x="1104" y="135"/>
                  </a:cubicBezTo>
                  <a:cubicBezTo>
                    <a:pt x="1" y="781"/>
                    <a:pt x="647" y="2075"/>
                    <a:pt x="1161" y="2626"/>
                  </a:cubicBezTo>
                  <a:cubicBezTo>
                    <a:pt x="1300" y="2770"/>
                    <a:pt x="1460" y="2833"/>
                    <a:pt x="1634" y="2833"/>
                  </a:cubicBezTo>
                  <a:cubicBezTo>
                    <a:pt x="2128" y="2833"/>
                    <a:pt x="2739" y="2333"/>
                    <a:pt x="3329" y="1770"/>
                  </a:cubicBezTo>
                  <a:cubicBezTo>
                    <a:pt x="3986" y="1162"/>
                    <a:pt x="2701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27"/>
            <p:cNvSpPr/>
            <p:nvPr/>
          </p:nvSpPr>
          <p:spPr>
            <a:xfrm>
              <a:off x="784697" y="599473"/>
              <a:ext cx="88611" cy="66532"/>
            </a:xfrm>
            <a:custGeom>
              <a:avLst/>
              <a:gdLst/>
              <a:ahLst/>
              <a:cxnLst/>
              <a:rect l="l" t="t" r="r" b="b"/>
              <a:pathLst>
                <a:path w="3311" h="2486" extrusionOk="0">
                  <a:moveTo>
                    <a:pt x="1284" y="1"/>
                  </a:moveTo>
                  <a:cubicBezTo>
                    <a:pt x="1170" y="1"/>
                    <a:pt x="1058" y="15"/>
                    <a:pt x="952" y="47"/>
                  </a:cubicBezTo>
                  <a:cubicBezTo>
                    <a:pt x="1" y="332"/>
                    <a:pt x="457" y="1664"/>
                    <a:pt x="952" y="2254"/>
                  </a:cubicBezTo>
                  <a:cubicBezTo>
                    <a:pt x="1086" y="2417"/>
                    <a:pt x="1245" y="2485"/>
                    <a:pt x="1417" y="2485"/>
                  </a:cubicBezTo>
                  <a:cubicBezTo>
                    <a:pt x="1904" y="2485"/>
                    <a:pt x="2488" y="1938"/>
                    <a:pt x="2854" y="1474"/>
                  </a:cubicBezTo>
                  <a:cubicBezTo>
                    <a:pt x="3310" y="933"/>
                    <a:pt x="2204" y="1"/>
                    <a:pt x="1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27"/>
            <p:cNvSpPr/>
            <p:nvPr/>
          </p:nvSpPr>
          <p:spPr>
            <a:xfrm>
              <a:off x="424812" y="561843"/>
              <a:ext cx="62357" cy="36584"/>
            </a:xfrm>
            <a:custGeom>
              <a:avLst/>
              <a:gdLst/>
              <a:ahLst/>
              <a:cxnLst/>
              <a:rect l="l" t="t" r="r" b="b"/>
              <a:pathLst>
                <a:path w="2330" h="1367" extrusionOk="0">
                  <a:moveTo>
                    <a:pt x="1124" y="0"/>
                  </a:moveTo>
                  <a:cubicBezTo>
                    <a:pt x="1027" y="0"/>
                    <a:pt x="929" y="26"/>
                    <a:pt x="837" y="84"/>
                  </a:cubicBezTo>
                  <a:cubicBezTo>
                    <a:pt x="0" y="582"/>
                    <a:pt x="470" y="1367"/>
                    <a:pt x="1164" y="1367"/>
                  </a:cubicBezTo>
                  <a:cubicBezTo>
                    <a:pt x="1291" y="1367"/>
                    <a:pt x="1425" y="1341"/>
                    <a:pt x="1560" y="1282"/>
                  </a:cubicBezTo>
                  <a:cubicBezTo>
                    <a:pt x="2330" y="987"/>
                    <a:pt x="1731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27"/>
            <p:cNvSpPr/>
            <p:nvPr/>
          </p:nvSpPr>
          <p:spPr>
            <a:xfrm>
              <a:off x="592002" y="197808"/>
              <a:ext cx="72981" cy="31526"/>
            </a:xfrm>
            <a:custGeom>
              <a:avLst/>
              <a:gdLst/>
              <a:ahLst/>
              <a:cxnLst/>
              <a:rect l="l" t="t" r="r" b="b"/>
              <a:pathLst>
                <a:path w="2727" h="1178" extrusionOk="0">
                  <a:moveTo>
                    <a:pt x="1214" y="0"/>
                  </a:moveTo>
                  <a:cubicBezTo>
                    <a:pt x="1036" y="0"/>
                    <a:pt x="857" y="42"/>
                    <a:pt x="696" y="143"/>
                  </a:cubicBezTo>
                  <a:cubicBezTo>
                    <a:pt x="0" y="591"/>
                    <a:pt x="674" y="1177"/>
                    <a:pt x="1440" y="1177"/>
                  </a:cubicBezTo>
                  <a:cubicBezTo>
                    <a:pt x="1617" y="1177"/>
                    <a:pt x="1799" y="1146"/>
                    <a:pt x="1970" y="1075"/>
                  </a:cubicBezTo>
                  <a:cubicBezTo>
                    <a:pt x="2726" y="782"/>
                    <a:pt x="1980" y="0"/>
                    <a:pt x="1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27"/>
            <p:cNvSpPr/>
            <p:nvPr/>
          </p:nvSpPr>
          <p:spPr>
            <a:xfrm>
              <a:off x="1011248" y="210039"/>
              <a:ext cx="87326" cy="58851"/>
            </a:xfrm>
            <a:custGeom>
              <a:avLst/>
              <a:gdLst/>
              <a:ahLst/>
              <a:cxnLst/>
              <a:rect l="l" t="t" r="r" b="b"/>
              <a:pathLst>
                <a:path w="3263" h="2199" extrusionOk="0">
                  <a:moveTo>
                    <a:pt x="1737" y="1"/>
                  </a:moveTo>
                  <a:cubicBezTo>
                    <a:pt x="1312" y="1"/>
                    <a:pt x="928" y="106"/>
                    <a:pt x="799" y="314"/>
                  </a:cubicBezTo>
                  <a:cubicBezTo>
                    <a:pt x="0" y="1474"/>
                    <a:pt x="856" y="1493"/>
                    <a:pt x="1427" y="2025"/>
                  </a:cubicBezTo>
                  <a:cubicBezTo>
                    <a:pt x="1555" y="2145"/>
                    <a:pt x="1715" y="2198"/>
                    <a:pt x="1886" y="2198"/>
                  </a:cubicBezTo>
                  <a:cubicBezTo>
                    <a:pt x="2452" y="2198"/>
                    <a:pt x="3142" y="1614"/>
                    <a:pt x="3215" y="884"/>
                  </a:cubicBezTo>
                  <a:cubicBezTo>
                    <a:pt x="3262" y="291"/>
                    <a:pt x="2443" y="1"/>
                    <a:pt x="1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27"/>
            <p:cNvSpPr/>
            <p:nvPr/>
          </p:nvSpPr>
          <p:spPr>
            <a:xfrm>
              <a:off x="1095846" y="634425"/>
              <a:ext cx="67656" cy="40813"/>
            </a:xfrm>
            <a:custGeom>
              <a:avLst/>
              <a:gdLst/>
              <a:ahLst/>
              <a:cxnLst/>
              <a:rect l="l" t="t" r="r" b="b"/>
              <a:pathLst>
                <a:path w="2528" h="1525" extrusionOk="0">
                  <a:moveTo>
                    <a:pt x="800" y="1"/>
                  </a:moveTo>
                  <a:cubicBezTo>
                    <a:pt x="481" y="1"/>
                    <a:pt x="220" y="97"/>
                    <a:pt x="168" y="320"/>
                  </a:cubicBezTo>
                  <a:cubicBezTo>
                    <a:pt x="1" y="1000"/>
                    <a:pt x="726" y="1525"/>
                    <a:pt x="1374" y="1525"/>
                  </a:cubicBezTo>
                  <a:cubicBezTo>
                    <a:pt x="1685" y="1525"/>
                    <a:pt x="1979" y="1403"/>
                    <a:pt x="2146" y="1119"/>
                  </a:cubicBezTo>
                  <a:cubicBezTo>
                    <a:pt x="2528" y="487"/>
                    <a:pt x="1516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353;p27"/>
            <p:cNvSpPr/>
            <p:nvPr/>
          </p:nvSpPr>
          <p:spPr>
            <a:xfrm>
              <a:off x="682114" y="883378"/>
              <a:ext cx="58851" cy="31312"/>
            </a:xfrm>
            <a:custGeom>
              <a:avLst/>
              <a:gdLst/>
              <a:ahLst/>
              <a:cxnLst/>
              <a:rect l="l" t="t" r="r" b="b"/>
              <a:pathLst>
                <a:path w="2199" h="1170" extrusionOk="0">
                  <a:moveTo>
                    <a:pt x="517" y="0"/>
                  </a:moveTo>
                  <a:cubicBezTo>
                    <a:pt x="293" y="0"/>
                    <a:pt x="126" y="55"/>
                    <a:pt x="106" y="186"/>
                  </a:cubicBezTo>
                  <a:cubicBezTo>
                    <a:pt x="0" y="866"/>
                    <a:pt x="393" y="1170"/>
                    <a:pt x="861" y="1170"/>
                  </a:cubicBezTo>
                  <a:cubicBezTo>
                    <a:pt x="1153" y="1170"/>
                    <a:pt x="1474" y="1052"/>
                    <a:pt x="1722" y="833"/>
                  </a:cubicBezTo>
                  <a:cubicBezTo>
                    <a:pt x="2198" y="427"/>
                    <a:pt x="1140" y="0"/>
                    <a:pt x="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8354;p27"/>
            <p:cNvSpPr/>
            <p:nvPr/>
          </p:nvSpPr>
          <p:spPr>
            <a:xfrm>
              <a:off x="746533" y="131167"/>
              <a:ext cx="139888" cy="65809"/>
            </a:xfrm>
            <a:custGeom>
              <a:avLst/>
              <a:gdLst/>
              <a:ahLst/>
              <a:cxnLst/>
              <a:rect l="l" t="t" r="r" b="b"/>
              <a:pathLst>
                <a:path w="5227" h="2459" extrusionOk="0">
                  <a:moveTo>
                    <a:pt x="2796" y="0"/>
                  </a:moveTo>
                  <a:cubicBezTo>
                    <a:pt x="2323" y="0"/>
                    <a:pt x="1860" y="79"/>
                    <a:pt x="1503" y="236"/>
                  </a:cubicBezTo>
                  <a:cubicBezTo>
                    <a:pt x="0" y="902"/>
                    <a:pt x="1332" y="2100"/>
                    <a:pt x="2283" y="2386"/>
                  </a:cubicBezTo>
                  <a:cubicBezTo>
                    <a:pt x="2448" y="2435"/>
                    <a:pt x="2646" y="2459"/>
                    <a:pt x="2859" y="2459"/>
                  </a:cubicBezTo>
                  <a:cubicBezTo>
                    <a:pt x="3872" y="2459"/>
                    <a:pt x="5226" y="1922"/>
                    <a:pt x="5022" y="1073"/>
                  </a:cubicBezTo>
                  <a:cubicBezTo>
                    <a:pt x="4866" y="360"/>
                    <a:pt x="3809" y="0"/>
                    <a:pt x="279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27"/>
            <p:cNvSpPr/>
            <p:nvPr/>
          </p:nvSpPr>
          <p:spPr>
            <a:xfrm>
              <a:off x="678260" y="94100"/>
              <a:ext cx="251032" cy="155490"/>
            </a:xfrm>
            <a:custGeom>
              <a:avLst/>
              <a:gdLst/>
              <a:ahLst/>
              <a:cxnLst/>
              <a:rect l="l" t="t" r="r" b="b"/>
              <a:pathLst>
                <a:path w="9380" h="5810" extrusionOk="0">
                  <a:moveTo>
                    <a:pt x="4525" y="0"/>
                  </a:moveTo>
                  <a:cubicBezTo>
                    <a:pt x="3720" y="0"/>
                    <a:pt x="2981" y="235"/>
                    <a:pt x="2513" y="784"/>
                  </a:cubicBezTo>
                  <a:cubicBezTo>
                    <a:pt x="1" y="3746"/>
                    <a:pt x="4177" y="5809"/>
                    <a:pt x="5951" y="5809"/>
                  </a:cubicBezTo>
                  <a:cubicBezTo>
                    <a:pt x="6057" y="5809"/>
                    <a:pt x="6154" y="5802"/>
                    <a:pt x="6241" y="5787"/>
                  </a:cubicBezTo>
                  <a:cubicBezTo>
                    <a:pt x="7782" y="5502"/>
                    <a:pt x="9380" y="3504"/>
                    <a:pt x="8334" y="1830"/>
                  </a:cubicBezTo>
                  <a:cubicBezTo>
                    <a:pt x="7648" y="766"/>
                    <a:pt x="5978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27"/>
            <p:cNvSpPr/>
            <p:nvPr/>
          </p:nvSpPr>
          <p:spPr>
            <a:xfrm>
              <a:off x="738879" y="123031"/>
              <a:ext cx="138951" cy="65300"/>
            </a:xfrm>
            <a:custGeom>
              <a:avLst/>
              <a:gdLst/>
              <a:ahLst/>
              <a:cxnLst/>
              <a:rect l="l" t="t" r="r" b="b"/>
              <a:pathLst>
                <a:path w="5192" h="2440" extrusionOk="0">
                  <a:moveTo>
                    <a:pt x="2774" y="0"/>
                  </a:moveTo>
                  <a:cubicBezTo>
                    <a:pt x="2303" y="0"/>
                    <a:pt x="1842" y="79"/>
                    <a:pt x="1485" y="236"/>
                  </a:cubicBezTo>
                  <a:cubicBezTo>
                    <a:pt x="1" y="902"/>
                    <a:pt x="1313" y="2081"/>
                    <a:pt x="2264" y="2366"/>
                  </a:cubicBezTo>
                  <a:cubicBezTo>
                    <a:pt x="2430" y="2416"/>
                    <a:pt x="2628" y="2440"/>
                    <a:pt x="2840" y="2440"/>
                  </a:cubicBezTo>
                  <a:cubicBezTo>
                    <a:pt x="3849" y="2440"/>
                    <a:pt x="5192" y="1905"/>
                    <a:pt x="5003" y="1073"/>
                  </a:cubicBezTo>
                  <a:cubicBezTo>
                    <a:pt x="4835" y="360"/>
                    <a:pt x="3782" y="0"/>
                    <a:pt x="2774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27"/>
            <p:cNvSpPr/>
            <p:nvPr/>
          </p:nvSpPr>
          <p:spPr>
            <a:xfrm>
              <a:off x="501676" y="362617"/>
              <a:ext cx="113018" cy="74534"/>
            </a:xfrm>
            <a:custGeom>
              <a:avLst/>
              <a:gdLst/>
              <a:ahLst/>
              <a:cxnLst/>
              <a:rect l="l" t="t" r="r" b="b"/>
              <a:pathLst>
                <a:path w="4223" h="2785" extrusionOk="0">
                  <a:moveTo>
                    <a:pt x="2984" y="1"/>
                  </a:moveTo>
                  <a:cubicBezTo>
                    <a:pt x="2339" y="1"/>
                    <a:pt x="1543" y="220"/>
                    <a:pt x="1046" y="414"/>
                  </a:cubicBezTo>
                  <a:cubicBezTo>
                    <a:pt x="114" y="775"/>
                    <a:pt x="0" y="1955"/>
                    <a:pt x="590" y="2639"/>
                  </a:cubicBezTo>
                  <a:cubicBezTo>
                    <a:pt x="677" y="2740"/>
                    <a:pt x="815" y="2785"/>
                    <a:pt x="986" y="2785"/>
                  </a:cubicBezTo>
                  <a:cubicBezTo>
                    <a:pt x="2008" y="2785"/>
                    <a:pt x="4223" y="1191"/>
                    <a:pt x="3995" y="490"/>
                  </a:cubicBezTo>
                  <a:cubicBezTo>
                    <a:pt x="3879" y="128"/>
                    <a:pt x="3476" y="1"/>
                    <a:pt x="298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27"/>
            <p:cNvSpPr/>
            <p:nvPr/>
          </p:nvSpPr>
          <p:spPr>
            <a:xfrm>
              <a:off x="465385" y="333846"/>
              <a:ext cx="199193" cy="145080"/>
            </a:xfrm>
            <a:custGeom>
              <a:avLst/>
              <a:gdLst/>
              <a:ahLst/>
              <a:cxnLst/>
              <a:rect l="l" t="t" r="r" b="b"/>
              <a:pathLst>
                <a:path w="7443" h="5421" extrusionOk="0">
                  <a:moveTo>
                    <a:pt x="3612" y="1"/>
                  </a:moveTo>
                  <a:cubicBezTo>
                    <a:pt x="1352" y="1"/>
                    <a:pt x="1" y="2375"/>
                    <a:pt x="234" y="3657"/>
                  </a:cubicBezTo>
                  <a:cubicBezTo>
                    <a:pt x="474" y="4806"/>
                    <a:pt x="1926" y="5420"/>
                    <a:pt x="3230" y="5420"/>
                  </a:cubicBezTo>
                  <a:cubicBezTo>
                    <a:pt x="3782" y="5420"/>
                    <a:pt x="4308" y="5310"/>
                    <a:pt x="4704" y="5084"/>
                  </a:cubicBezTo>
                  <a:cubicBezTo>
                    <a:pt x="6016" y="4323"/>
                    <a:pt x="7443" y="1755"/>
                    <a:pt x="5921" y="766"/>
                  </a:cubicBezTo>
                  <a:cubicBezTo>
                    <a:pt x="5079" y="223"/>
                    <a:pt x="4303" y="1"/>
                    <a:pt x="3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8359;p27"/>
            <p:cNvSpPr/>
            <p:nvPr/>
          </p:nvSpPr>
          <p:spPr>
            <a:xfrm>
              <a:off x="493514" y="354400"/>
              <a:ext cx="113072" cy="74293"/>
            </a:xfrm>
            <a:custGeom>
              <a:avLst/>
              <a:gdLst/>
              <a:ahLst/>
              <a:cxnLst/>
              <a:rect l="l" t="t" r="r" b="b"/>
              <a:pathLst>
                <a:path w="4225" h="2776" extrusionOk="0">
                  <a:moveTo>
                    <a:pt x="3001" y="0"/>
                  </a:moveTo>
                  <a:cubicBezTo>
                    <a:pt x="2353" y="0"/>
                    <a:pt x="1548" y="221"/>
                    <a:pt x="1047" y="417"/>
                  </a:cubicBezTo>
                  <a:cubicBezTo>
                    <a:pt x="115" y="759"/>
                    <a:pt x="1" y="1957"/>
                    <a:pt x="591" y="2642"/>
                  </a:cubicBezTo>
                  <a:cubicBezTo>
                    <a:pt x="672" y="2734"/>
                    <a:pt x="802" y="2776"/>
                    <a:pt x="965" y="2776"/>
                  </a:cubicBezTo>
                  <a:cubicBezTo>
                    <a:pt x="1971" y="2776"/>
                    <a:pt x="4225" y="1194"/>
                    <a:pt x="3995" y="474"/>
                  </a:cubicBezTo>
                  <a:cubicBezTo>
                    <a:pt x="3881" y="124"/>
                    <a:pt x="3485" y="0"/>
                    <a:pt x="30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27"/>
            <p:cNvSpPr/>
            <p:nvPr/>
          </p:nvSpPr>
          <p:spPr>
            <a:xfrm>
              <a:off x="1050938" y="395134"/>
              <a:ext cx="104320" cy="87032"/>
            </a:xfrm>
            <a:custGeom>
              <a:avLst/>
              <a:gdLst/>
              <a:ahLst/>
              <a:cxnLst/>
              <a:rect l="l" t="t" r="r" b="b"/>
              <a:pathLst>
                <a:path w="3898" h="3252" extrusionOk="0">
                  <a:moveTo>
                    <a:pt x="2634" y="0"/>
                  </a:moveTo>
                  <a:cubicBezTo>
                    <a:pt x="2113" y="0"/>
                    <a:pt x="1522" y="109"/>
                    <a:pt x="1066" y="264"/>
                  </a:cubicBezTo>
                  <a:cubicBezTo>
                    <a:pt x="1" y="625"/>
                    <a:pt x="1" y="2356"/>
                    <a:pt x="743" y="3098"/>
                  </a:cubicBezTo>
                  <a:cubicBezTo>
                    <a:pt x="848" y="3204"/>
                    <a:pt x="985" y="3251"/>
                    <a:pt x="1141" y="3251"/>
                  </a:cubicBezTo>
                  <a:cubicBezTo>
                    <a:pt x="2081" y="3251"/>
                    <a:pt x="3745" y="1555"/>
                    <a:pt x="3843" y="740"/>
                  </a:cubicBezTo>
                  <a:cubicBezTo>
                    <a:pt x="3897" y="196"/>
                    <a:pt x="3329" y="0"/>
                    <a:pt x="263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361;p27"/>
            <p:cNvSpPr/>
            <p:nvPr/>
          </p:nvSpPr>
          <p:spPr>
            <a:xfrm>
              <a:off x="1013790" y="363313"/>
              <a:ext cx="180727" cy="169487"/>
            </a:xfrm>
            <a:custGeom>
              <a:avLst/>
              <a:gdLst/>
              <a:ahLst/>
              <a:cxnLst/>
              <a:rect l="l" t="t" r="r" b="b"/>
              <a:pathLst>
                <a:path w="6753" h="6333" extrusionOk="0">
                  <a:moveTo>
                    <a:pt x="3201" y="1"/>
                  </a:moveTo>
                  <a:cubicBezTo>
                    <a:pt x="2427" y="1"/>
                    <a:pt x="1705" y="193"/>
                    <a:pt x="1294" y="597"/>
                  </a:cubicBezTo>
                  <a:cubicBezTo>
                    <a:pt x="38" y="1833"/>
                    <a:pt x="0" y="2899"/>
                    <a:pt x="457" y="4135"/>
                  </a:cubicBezTo>
                  <a:cubicBezTo>
                    <a:pt x="864" y="5272"/>
                    <a:pt x="2739" y="6333"/>
                    <a:pt x="4057" y="6333"/>
                  </a:cubicBezTo>
                  <a:cubicBezTo>
                    <a:pt x="4217" y="6333"/>
                    <a:pt x="4368" y="6317"/>
                    <a:pt x="4508" y="6284"/>
                  </a:cubicBezTo>
                  <a:cubicBezTo>
                    <a:pt x="5783" y="5999"/>
                    <a:pt x="6753" y="3412"/>
                    <a:pt x="6353" y="1700"/>
                  </a:cubicBezTo>
                  <a:cubicBezTo>
                    <a:pt x="6110" y="605"/>
                    <a:pt x="4575" y="1"/>
                    <a:pt x="3201" y="1"/>
                  </a:cubicBezTo>
                  <a:close/>
                </a:path>
              </a:pathLst>
            </a:custGeom>
            <a:solidFill>
              <a:srgbClr val="6B3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8362;p27"/>
            <p:cNvSpPr/>
            <p:nvPr/>
          </p:nvSpPr>
          <p:spPr>
            <a:xfrm>
              <a:off x="1042802" y="386971"/>
              <a:ext cx="104293" cy="86871"/>
            </a:xfrm>
            <a:custGeom>
              <a:avLst/>
              <a:gdLst/>
              <a:ahLst/>
              <a:cxnLst/>
              <a:rect l="l" t="t" r="r" b="b"/>
              <a:pathLst>
                <a:path w="3897" h="3246" extrusionOk="0">
                  <a:moveTo>
                    <a:pt x="2633" y="1"/>
                  </a:moveTo>
                  <a:cubicBezTo>
                    <a:pt x="2113" y="1"/>
                    <a:pt x="1521" y="110"/>
                    <a:pt x="1066" y="265"/>
                  </a:cubicBezTo>
                  <a:cubicBezTo>
                    <a:pt x="0" y="626"/>
                    <a:pt x="0" y="2357"/>
                    <a:pt x="723" y="3099"/>
                  </a:cubicBezTo>
                  <a:cubicBezTo>
                    <a:pt x="830" y="3200"/>
                    <a:pt x="967" y="3246"/>
                    <a:pt x="1122" y="3246"/>
                  </a:cubicBezTo>
                  <a:cubicBezTo>
                    <a:pt x="2073" y="3246"/>
                    <a:pt x="3744" y="1558"/>
                    <a:pt x="3843" y="740"/>
                  </a:cubicBezTo>
                  <a:cubicBezTo>
                    <a:pt x="3897" y="196"/>
                    <a:pt x="3329" y="1"/>
                    <a:pt x="263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3" name="Google Shape;8363;p27"/>
            <p:cNvSpPr/>
            <p:nvPr/>
          </p:nvSpPr>
          <p:spPr>
            <a:xfrm>
              <a:off x="855432" y="800679"/>
              <a:ext cx="71804" cy="30135"/>
            </a:xfrm>
            <a:custGeom>
              <a:avLst/>
              <a:gdLst/>
              <a:ahLst/>
              <a:cxnLst/>
              <a:rect l="l" t="t" r="r" b="b"/>
              <a:pathLst>
                <a:path w="2683" h="1126" extrusionOk="0">
                  <a:moveTo>
                    <a:pt x="757" y="0"/>
                  </a:moveTo>
                  <a:cubicBezTo>
                    <a:pt x="352" y="0"/>
                    <a:pt x="34" y="84"/>
                    <a:pt x="21" y="290"/>
                  </a:cubicBezTo>
                  <a:cubicBezTo>
                    <a:pt x="1" y="903"/>
                    <a:pt x="593" y="1125"/>
                    <a:pt x="1206" y="1125"/>
                  </a:cubicBezTo>
                  <a:cubicBezTo>
                    <a:pt x="1772" y="1125"/>
                    <a:pt x="2356" y="936"/>
                    <a:pt x="2493" y="689"/>
                  </a:cubicBezTo>
                  <a:cubicBezTo>
                    <a:pt x="2682" y="324"/>
                    <a:pt x="1553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4" name="Google Shape;8364;p27"/>
            <p:cNvSpPr/>
            <p:nvPr/>
          </p:nvSpPr>
          <p:spPr>
            <a:xfrm>
              <a:off x="799069" y="773301"/>
              <a:ext cx="173501" cy="103571"/>
            </a:xfrm>
            <a:custGeom>
              <a:avLst/>
              <a:gdLst/>
              <a:ahLst/>
              <a:cxnLst/>
              <a:rect l="l" t="t" r="r" b="b"/>
              <a:pathLst>
                <a:path w="6483" h="3870" extrusionOk="0">
                  <a:moveTo>
                    <a:pt x="3096" y="0"/>
                  </a:moveTo>
                  <a:cubicBezTo>
                    <a:pt x="655" y="0"/>
                    <a:pt x="1" y="1795"/>
                    <a:pt x="871" y="3139"/>
                  </a:cubicBezTo>
                  <a:cubicBezTo>
                    <a:pt x="1200" y="3650"/>
                    <a:pt x="1893" y="3870"/>
                    <a:pt x="2664" y="3870"/>
                  </a:cubicBezTo>
                  <a:cubicBezTo>
                    <a:pt x="3900" y="3870"/>
                    <a:pt x="5334" y="3305"/>
                    <a:pt x="5779" y="2473"/>
                  </a:cubicBezTo>
                  <a:cubicBezTo>
                    <a:pt x="6482" y="1103"/>
                    <a:pt x="4714" y="0"/>
                    <a:pt x="3135" y="0"/>
                  </a:cubicBezTo>
                  <a:cubicBezTo>
                    <a:pt x="3122" y="0"/>
                    <a:pt x="3109" y="0"/>
                    <a:pt x="3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5" name="Google Shape;8365;p27"/>
            <p:cNvSpPr/>
            <p:nvPr/>
          </p:nvSpPr>
          <p:spPr>
            <a:xfrm>
              <a:off x="847296" y="792383"/>
              <a:ext cx="71831" cy="30429"/>
            </a:xfrm>
            <a:custGeom>
              <a:avLst/>
              <a:gdLst/>
              <a:ahLst/>
              <a:cxnLst/>
              <a:rect l="l" t="t" r="r" b="b"/>
              <a:pathLst>
                <a:path w="2684" h="1137" extrusionOk="0">
                  <a:moveTo>
                    <a:pt x="728" y="0"/>
                  </a:moveTo>
                  <a:cubicBezTo>
                    <a:pt x="333" y="0"/>
                    <a:pt x="27" y="81"/>
                    <a:pt x="20" y="276"/>
                  </a:cubicBezTo>
                  <a:cubicBezTo>
                    <a:pt x="0" y="906"/>
                    <a:pt x="610" y="1136"/>
                    <a:pt x="1232" y="1136"/>
                  </a:cubicBezTo>
                  <a:cubicBezTo>
                    <a:pt x="1794" y="1136"/>
                    <a:pt x="2367" y="948"/>
                    <a:pt x="2493" y="695"/>
                  </a:cubicBezTo>
                  <a:cubicBezTo>
                    <a:pt x="2684" y="326"/>
                    <a:pt x="1524" y="0"/>
                    <a:pt x="72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6" name="Google Shape;8366;p27"/>
            <p:cNvSpPr/>
            <p:nvPr/>
          </p:nvSpPr>
          <p:spPr>
            <a:xfrm>
              <a:off x="529162" y="649574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70" y="439"/>
                    <a:pt x="495" y="1694"/>
                    <a:pt x="248" y="2303"/>
                  </a:cubicBezTo>
                  <a:cubicBezTo>
                    <a:pt x="0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2" y="3924"/>
                  </a:cubicBezTo>
                  <a:cubicBezTo>
                    <a:pt x="2391" y="3924"/>
                    <a:pt x="3643" y="1650"/>
                    <a:pt x="3747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7" name="Google Shape;8367;p27"/>
            <p:cNvSpPr/>
            <p:nvPr/>
          </p:nvSpPr>
          <p:spPr>
            <a:xfrm>
              <a:off x="479276" y="618662"/>
              <a:ext cx="196517" cy="177355"/>
            </a:xfrm>
            <a:custGeom>
              <a:avLst/>
              <a:gdLst/>
              <a:ahLst/>
              <a:cxnLst/>
              <a:rect l="l" t="t" r="r" b="b"/>
              <a:pathLst>
                <a:path w="7343" h="6627" extrusionOk="0">
                  <a:moveTo>
                    <a:pt x="4956" y="0"/>
                  </a:moveTo>
                  <a:cubicBezTo>
                    <a:pt x="3858" y="0"/>
                    <a:pt x="2581" y="921"/>
                    <a:pt x="1560" y="1898"/>
                  </a:cubicBezTo>
                  <a:cubicBezTo>
                    <a:pt x="0" y="3382"/>
                    <a:pt x="1313" y="5284"/>
                    <a:pt x="2226" y="6292"/>
                  </a:cubicBezTo>
                  <a:cubicBezTo>
                    <a:pt x="2430" y="6526"/>
                    <a:pt x="2725" y="6626"/>
                    <a:pt x="3067" y="6626"/>
                  </a:cubicBezTo>
                  <a:cubicBezTo>
                    <a:pt x="4224" y="6626"/>
                    <a:pt x="5927" y="5490"/>
                    <a:pt x="6543" y="4580"/>
                  </a:cubicBezTo>
                  <a:cubicBezTo>
                    <a:pt x="7342" y="3420"/>
                    <a:pt x="7133" y="1118"/>
                    <a:pt x="5897" y="281"/>
                  </a:cubicBezTo>
                  <a:cubicBezTo>
                    <a:pt x="5608" y="86"/>
                    <a:pt x="5290" y="0"/>
                    <a:pt x="4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8368;p27"/>
            <p:cNvSpPr/>
            <p:nvPr/>
          </p:nvSpPr>
          <p:spPr>
            <a:xfrm>
              <a:off x="521026" y="641946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1" y="0"/>
                  </a:moveTo>
                  <a:cubicBezTo>
                    <a:pt x="2774" y="0"/>
                    <a:pt x="2586" y="31"/>
                    <a:pt x="2378" y="96"/>
                  </a:cubicBezTo>
                  <a:cubicBezTo>
                    <a:pt x="1370" y="400"/>
                    <a:pt x="495" y="1694"/>
                    <a:pt x="247" y="2302"/>
                  </a:cubicBezTo>
                  <a:cubicBezTo>
                    <a:pt x="0" y="2930"/>
                    <a:pt x="495" y="3368"/>
                    <a:pt x="1331" y="3862"/>
                  </a:cubicBezTo>
                  <a:cubicBezTo>
                    <a:pt x="1401" y="3904"/>
                    <a:pt x="1475" y="3923"/>
                    <a:pt x="1552" y="3923"/>
                  </a:cubicBezTo>
                  <a:cubicBezTo>
                    <a:pt x="2390" y="3923"/>
                    <a:pt x="3643" y="1652"/>
                    <a:pt x="3747" y="990"/>
                  </a:cubicBezTo>
                  <a:cubicBezTo>
                    <a:pt x="3867" y="407"/>
                    <a:pt x="3552" y="0"/>
                    <a:pt x="294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9" name="Google Shape;8369;p27"/>
          <p:cNvGrpSpPr/>
          <p:nvPr/>
        </p:nvGrpSpPr>
        <p:grpSpPr>
          <a:xfrm rot="-1298509">
            <a:off x="1167369" y="4729860"/>
            <a:ext cx="1070036" cy="1045094"/>
            <a:chOff x="297527" y="0"/>
            <a:chExt cx="1070045" cy="1045102"/>
          </a:xfrm>
        </p:grpSpPr>
        <p:sp>
          <p:nvSpPr>
            <p:cNvPr id="8370" name="Google Shape;8370;p27"/>
            <p:cNvSpPr/>
            <p:nvPr/>
          </p:nvSpPr>
          <p:spPr>
            <a:xfrm>
              <a:off x="385096" y="65115"/>
              <a:ext cx="864375" cy="791983"/>
            </a:xfrm>
            <a:custGeom>
              <a:avLst/>
              <a:gdLst/>
              <a:ahLst/>
              <a:cxnLst/>
              <a:rect l="l" t="t" r="r" b="b"/>
              <a:pathLst>
                <a:path w="32298" h="29593" extrusionOk="0">
                  <a:moveTo>
                    <a:pt x="16757" y="1"/>
                  </a:moveTo>
                  <a:cubicBezTo>
                    <a:pt x="16170" y="1"/>
                    <a:pt x="15586" y="65"/>
                    <a:pt x="15027" y="213"/>
                  </a:cubicBezTo>
                  <a:cubicBezTo>
                    <a:pt x="11755" y="1107"/>
                    <a:pt x="6810" y="4131"/>
                    <a:pt x="4927" y="5767"/>
                  </a:cubicBezTo>
                  <a:cubicBezTo>
                    <a:pt x="3025" y="7383"/>
                    <a:pt x="2435" y="10693"/>
                    <a:pt x="1884" y="12043"/>
                  </a:cubicBezTo>
                  <a:cubicBezTo>
                    <a:pt x="1332" y="13413"/>
                    <a:pt x="723" y="16513"/>
                    <a:pt x="362" y="18948"/>
                  </a:cubicBezTo>
                  <a:cubicBezTo>
                    <a:pt x="0" y="21345"/>
                    <a:pt x="1009" y="25719"/>
                    <a:pt x="3710" y="28173"/>
                  </a:cubicBezTo>
                  <a:cubicBezTo>
                    <a:pt x="4942" y="29274"/>
                    <a:pt x="6684" y="29592"/>
                    <a:pt x="8409" y="29592"/>
                  </a:cubicBezTo>
                  <a:cubicBezTo>
                    <a:pt x="10438" y="29592"/>
                    <a:pt x="12442" y="29152"/>
                    <a:pt x="13562" y="29029"/>
                  </a:cubicBezTo>
                  <a:cubicBezTo>
                    <a:pt x="15617" y="28782"/>
                    <a:pt x="18337" y="25168"/>
                    <a:pt x="20429" y="23893"/>
                  </a:cubicBezTo>
                  <a:cubicBezTo>
                    <a:pt x="22521" y="22581"/>
                    <a:pt x="23263" y="19519"/>
                    <a:pt x="25165" y="18701"/>
                  </a:cubicBezTo>
                  <a:cubicBezTo>
                    <a:pt x="27067" y="17902"/>
                    <a:pt x="30814" y="14744"/>
                    <a:pt x="31556" y="12709"/>
                  </a:cubicBezTo>
                  <a:cubicBezTo>
                    <a:pt x="32298" y="10693"/>
                    <a:pt x="29369" y="5291"/>
                    <a:pt x="28418" y="3998"/>
                  </a:cubicBezTo>
                  <a:cubicBezTo>
                    <a:pt x="27467" y="2685"/>
                    <a:pt x="24043" y="2799"/>
                    <a:pt x="22825" y="1905"/>
                  </a:cubicBezTo>
                  <a:cubicBezTo>
                    <a:pt x="21839" y="1166"/>
                    <a:pt x="19266" y="1"/>
                    <a:pt x="167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1" name="Google Shape;8371;p27"/>
            <p:cNvSpPr/>
            <p:nvPr/>
          </p:nvSpPr>
          <p:spPr>
            <a:xfrm>
              <a:off x="1045853" y="536391"/>
              <a:ext cx="253013" cy="242870"/>
            </a:xfrm>
            <a:custGeom>
              <a:avLst/>
              <a:gdLst/>
              <a:ahLst/>
              <a:cxnLst/>
              <a:rect l="l" t="t" r="r" b="b"/>
              <a:pathLst>
                <a:path w="9454" h="9075" extrusionOk="0">
                  <a:moveTo>
                    <a:pt x="7193" y="1"/>
                  </a:moveTo>
                  <a:cubicBezTo>
                    <a:pt x="6298" y="1"/>
                    <a:pt x="5104" y="600"/>
                    <a:pt x="3748" y="1339"/>
                  </a:cubicBezTo>
                  <a:cubicBezTo>
                    <a:pt x="1846" y="2385"/>
                    <a:pt x="362" y="4268"/>
                    <a:pt x="191" y="5923"/>
                  </a:cubicBezTo>
                  <a:cubicBezTo>
                    <a:pt x="0" y="7597"/>
                    <a:pt x="1313" y="8852"/>
                    <a:pt x="3443" y="9061"/>
                  </a:cubicBezTo>
                  <a:cubicBezTo>
                    <a:pt x="3531" y="9070"/>
                    <a:pt x="3618" y="9074"/>
                    <a:pt x="3705" y="9074"/>
                  </a:cubicBezTo>
                  <a:cubicBezTo>
                    <a:pt x="5746" y="9074"/>
                    <a:pt x="7535" y="6778"/>
                    <a:pt x="8484" y="5409"/>
                  </a:cubicBezTo>
                  <a:cubicBezTo>
                    <a:pt x="9454" y="3983"/>
                    <a:pt x="9207" y="1986"/>
                    <a:pt x="8408" y="673"/>
                  </a:cubicBezTo>
                  <a:cubicBezTo>
                    <a:pt x="8117" y="196"/>
                    <a:pt x="7704" y="1"/>
                    <a:pt x="719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2" name="Google Shape;8372;p27"/>
            <p:cNvSpPr/>
            <p:nvPr/>
          </p:nvSpPr>
          <p:spPr>
            <a:xfrm>
              <a:off x="779612" y="377015"/>
              <a:ext cx="106595" cy="76032"/>
            </a:xfrm>
            <a:custGeom>
              <a:avLst/>
              <a:gdLst/>
              <a:ahLst/>
              <a:cxnLst/>
              <a:rect l="l" t="t" r="r" b="b"/>
              <a:pathLst>
                <a:path w="3983" h="2841" extrusionOk="0">
                  <a:moveTo>
                    <a:pt x="1669" y="0"/>
                  </a:moveTo>
                  <a:cubicBezTo>
                    <a:pt x="1467" y="0"/>
                    <a:pt x="1273" y="44"/>
                    <a:pt x="1104" y="142"/>
                  </a:cubicBezTo>
                  <a:cubicBezTo>
                    <a:pt x="1" y="751"/>
                    <a:pt x="647" y="2082"/>
                    <a:pt x="1180" y="2634"/>
                  </a:cubicBezTo>
                  <a:cubicBezTo>
                    <a:pt x="1314" y="2778"/>
                    <a:pt x="1470" y="2840"/>
                    <a:pt x="1642" y="2840"/>
                  </a:cubicBezTo>
                  <a:cubicBezTo>
                    <a:pt x="2128" y="2840"/>
                    <a:pt x="2739" y="2340"/>
                    <a:pt x="3329" y="1778"/>
                  </a:cubicBezTo>
                  <a:cubicBezTo>
                    <a:pt x="3983" y="1156"/>
                    <a:pt x="2713" y="0"/>
                    <a:pt x="166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27"/>
            <p:cNvSpPr/>
            <p:nvPr/>
          </p:nvSpPr>
          <p:spPr>
            <a:xfrm>
              <a:off x="771476" y="368558"/>
              <a:ext cx="106675" cy="76113"/>
            </a:xfrm>
            <a:custGeom>
              <a:avLst/>
              <a:gdLst/>
              <a:ahLst/>
              <a:cxnLst/>
              <a:rect l="l" t="t" r="r" b="b"/>
              <a:pathLst>
                <a:path w="3986" h="2844" extrusionOk="0">
                  <a:moveTo>
                    <a:pt x="1653" y="1"/>
                  </a:moveTo>
                  <a:cubicBezTo>
                    <a:pt x="1457" y="1"/>
                    <a:pt x="1269" y="42"/>
                    <a:pt x="1103" y="135"/>
                  </a:cubicBezTo>
                  <a:cubicBezTo>
                    <a:pt x="0" y="763"/>
                    <a:pt x="647" y="2094"/>
                    <a:pt x="1161" y="2646"/>
                  </a:cubicBezTo>
                  <a:cubicBezTo>
                    <a:pt x="1299" y="2784"/>
                    <a:pt x="1457" y="2844"/>
                    <a:pt x="1630" y="2844"/>
                  </a:cubicBezTo>
                  <a:cubicBezTo>
                    <a:pt x="2125" y="2844"/>
                    <a:pt x="2737" y="2353"/>
                    <a:pt x="3329" y="1790"/>
                  </a:cubicBezTo>
                  <a:cubicBezTo>
                    <a:pt x="3986" y="1165"/>
                    <a:pt x="2700" y="1"/>
                    <a:pt x="165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27"/>
            <p:cNvSpPr/>
            <p:nvPr/>
          </p:nvSpPr>
          <p:spPr>
            <a:xfrm>
              <a:off x="834584" y="616253"/>
              <a:ext cx="87620" cy="66237"/>
            </a:xfrm>
            <a:custGeom>
              <a:avLst/>
              <a:gdLst/>
              <a:ahLst/>
              <a:cxnLst/>
              <a:rect l="l" t="t" r="r" b="b"/>
              <a:pathLst>
                <a:path w="3274" h="2475" extrusionOk="0">
                  <a:moveTo>
                    <a:pt x="1270" y="1"/>
                  </a:moveTo>
                  <a:cubicBezTo>
                    <a:pt x="1153" y="1"/>
                    <a:pt x="1040" y="16"/>
                    <a:pt x="933" y="48"/>
                  </a:cubicBezTo>
                  <a:cubicBezTo>
                    <a:pt x="1" y="333"/>
                    <a:pt x="419" y="1665"/>
                    <a:pt x="933" y="2254"/>
                  </a:cubicBezTo>
                  <a:cubicBezTo>
                    <a:pt x="1059" y="2410"/>
                    <a:pt x="1212" y="2475"/>
                    <a:pt x="1378" y="2475"/>
                  </a:cubicBezTo>
                  <a:cubicBezTo>
                    <a:pt x="1860" y="2475"/>
                    <a:pt x="2453" y="1927"/>
                    <a:pt x="2835" y="1474"/>
                  </a:cubicBezTo>
                  <a:cubicBezTo>
                    <a:pt x="3274" y="917"/>
                    <a:pt x="2185" y="1"/>
                    <a:pt x="127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5" name="Google Shape;8375;p27"/>
            <p:cNvSpPr/>
            <p:nvPr/>
          </p:nvSpPr>
          <p:spPr>
            <a:xfrm>
              <a:off x="826448" y="607635"/>
              <a:ext cx="87139" cy="66719"/>
            </a:xfrm>
            <a:custGeom>
              <a:avLst/>
              <a:gdLst/>
              <a:ahLst/>
              <a:cxnLst/>
              <a:rect l="l" t="t" r="r" b="b"/>
              <a:pathLst>
                <a:path w="3256" h="2493" extrusionOk="0">
                  <a:moveTo>
                    <a:pt x="1245" y="0"/>
                  </a:moveTo>
                  <a:cubicBezTo>
                    <a:pt x="1131" y="0"/>
                    <a:pt x="1019" y="15"/>
                    <a:pt x="914" y="47"/>
                  </a:cubicBezTo>
                  <a:cubicBezTo>
                    <a:pt x="1" y="332"/>
                    <a:pt x="419" y="1663"/>
                    <a:pt x="914" y="2272"/>
                  </a:cubicBezTo>
                  <a:cubicBezTo>
                    <a:pt x="1040" y="2427"/>
                    <a:pt x="1193" y="2492"/>
                    <a:pt x="1360" y="2492"/>
                  </a:cubicBezTo>
                  <a:cubicBezTo>
                    <a:pt x="1847" y="2492"/>
                    <a:pt x="2447" y="1940"/>
                    <a:pt x="2816" y="1473"/>
                  </a:cubicBezTo>
                  <a:cubicBezTo>
                    <a:pt x="3255" y="932"/>
                    <a:pt x="2162" y="0"/>
                    <a:pt x="124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6" name="Google Shape;8376;p27"/>
            <p:cNvSpPr/>
            <p:nvPr/>
          </p:nvSpPr>
          <p:spPr>
            <a:xfrm>
              <a:off x="474057" y="578276"/>
              <a:ext cx="62143" cy="36932"/>
            </a:xfrm>
            <a:custGeom>
              <a:avLst/>
              <a:gdLst/>
              <a:ahLst/>
              <a:cxnLst/>
              <a:rect l="l" t="t" r="r" b="b"/>
              <a:pathLst>
                <a:path w="2322" h="1380" extrusionOk="0">
                  <a:moveTo>
                    <a:pt x="1102" y="1"/>
                  </a:moveTo>
                  <a:cubicBezTo>
                    <a:pt x="1007" y="1"/>
                    <a:pt x="913" y="25"/>
                    <a:pt x="823" y="78"/>
                  </a:cubicBezTo>
                  <a:cubicBezTo>
                    <a:pt x="0" y="578"/>
                    <a:pt x="463" y="1379"/>
                    <a:pt x="1168" y="1379"/>
                  </a:cubicBezTo>
                  <a:cubicBezTo>
                    <a:pt x="1295" y="1379"/>
                    <a:pt x="1429" y="1354"/>
                    <a:pt x="1565" y="1296"/>
                  </a:cubicBezTo>
                  <a:cubicBezTo>
                    <a:pt x="2322" y="983"/>
                    <a:pt x="1712" y="1"/>
                    <a:pt x="1102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27"/>
            <p:cNvSpPr/>
            <p:nvPr/>
          </p:nvSpPr>
          <p:spPr>
            <a:xfrm>
              <a:off x="465546" y="570140"/>
              <a:ext cx="63026" cy="36905"/>
            </a:xfrm>
            <a:custGeom>
              <a:avLst/>
              <a:gdLst/>
              <a:ahLst/>
              <a:cxnLst/>
              <a:rect l="l" t="t" r="r" b="b"/>
              <a:pathLst>
                <a:path w="2355" h="1379" extrusionOk="0">
                  <a:moveTo>
                    <a:pt x="1135" y="0"/>
                  </a:moveTo>
                  <a:cubicBezTo>
                    <a:pt x="1040" y="0"/>
                    <a:pt x="945" y="24"/>
                    <a:pt x="856" y="78"/>
                  </a:cubicBezTo>
                  <a:cubicBezTo>
                    <a:pt x="1" y="578"/>
                    <a:pt x="473" y="1379"/>
                    <a:pt x="1193" y="1379"/>
                  </a:cubicBezTo>
                  <a:cubicBezTo>
                    <a:pt x="1322" y="1379"/>
                    <a:pt x="1459" y="1353"/>
                    <a:pt x="1597" y="1295"/>
                  </a:cubicBezTo>
                  <a:cubicBezTo>
                    <a:pt x="2355" y="983"/>
                    <a:pt x="1744" y="0"/>
                    <a:pt x="113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27"/>
            <p:cNvSpPr/>
            <p:nvPr/>
          </p:nvSpPr>
          <p:spPr>
            <a:xfrm>
              <a:off x="640684" y="214401"/>
              <a:ext cx="73195" cy="31366"/>
            </a:xfrm>
            <a:custGeom>
              <a:avLst/>
              <a:gdLst/>
              <a:ahLst/>
              <a:cxnLst/>
              <a:rect l="l" t="t" r="r" b="b"/>
              <a:pathLst>
                <a:path w="2735" h="1172" extrusionOk="0">
                  <a:moveTo>
                    <a:pt x="1229" y="1"/>
                  </a:moveTo>
                  <a:cubicBezTo>
                    <a:pt x="1048" y="1"/>
                    <a:pt x="867" y="45"/>
                    <a:pt x="703" y="151"/>
                  </a:cubicBezTo>
                  <a:cubicBezTo>
                    <a:pt x="0" y="603"/>
                    <a:pt x="694" y="1171"/>
                    <a:pt x="1481" y="1171"/>
                  </a:cubicBezTo>
                  <a:cubicBezTo>
                    <a:pt x="1653" y="1171"/>
                    <a:pt x="1829" y="1144"/>
                    <a:pt x="1996" y="1083"/>
                  </a:cubicBezTo>
                  <a:cubicBezTo>
                    <a:pt x="2734" y="790"/>
                    <a:pt x="1993" y="1"/>
                    <a:pt x="122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9" name="Google Shape;8379;p27"/>
            <p:cNvSpPr/>
            <p:nvPr/>
          </p:nvSpPr>
          <p:spPr>
            <a:xfrm>
              <a:off x="632629" y="206265"/>
              <a:ext cx="73008" cy="31018"/>
            </a:xfrm>
            <a:custGeom>
              <a:avLst/>
              <a:gdLst/>
              <a:ahLst/>
              <a:cxnLst/>
              <a:rect l="l" t="t" r="r" b="b"/>
              <a:pathLst>
                <a:path w="2728" h="1159" extrusionOk="0">
                  <a:moveTo>
                    <a:pt x="1227" y="0"/>
                  </a:moveTo>
                  <a:cubicBezTo>
                    <a:pt x="1046" y="0"/>
                    <a:pt x="863" y="44"/>
                    <a:pt x="699" y="150"/>
                  </a:cubicBezTo>
                  <a:cubicBezTo>
                    <a:pt x="1" y="585"/>
                    <a:pt x="683" y="1159"/>
                    <a:pt x="1454" y="1159"/>
                  </a:cubicBezTo>
                  <a:cubicBezTo>
                    <a:pt x="1628" y="1159"/>
                    <a:pt x="1806" y="1130"/>
                    <a:pt x="1974" y="1063"/>
                  </a:cubicBezTo>
                  <a:cubicBezTo>
                    <a:pt x="2727" y="787"/>
                    <a:pt x="1989" y="0"/>
                    <a:pt x="122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0" name="Google Shape;8380;p27"/>
            <p:cNvSpPr/>
            <p:nvPr/>
          </p:nvSpPr>
          <p:spPr>
            <a:xfrm>
              <a:off x="1060626" y="226552"/>
              <a:ext cx="86791" cy="58824"/>
            </a:xfrm>
            <a:custGeom>
              <a:avLst/>
              <a:gdLst/>
              <a:ahLst/>
              <a:cxnLst/>
              <a:rect l="l" t="t" r="r" b="b"/>
              <a:pathLst>
                <a:path w="3243" h="2198" extrusionOk="0">
                  <a:moveTo>
                    <a:pt x="1730" y="1"/>
                  </a:moveTo>
                  <a:cubicBezTo>
                    <a:pt x="1304" y="1"/>
                    <a:pt x="916" y="104"/>
                    <a:pt x="780" y="305"/>
                  </a:cubicBezTo>
                  <a:cubicBezTo>
                    <a:pt x="0" y="1485"/>
                    <a:pt x="856" y="1504"/>
                    <a:pt x="1427" y="2017"/>
                  </a:cubicBezTo>
                  <a:cubicBezTo>
                    <a:pt x="1552" y="2142"/>
                    <a:pt x="1710" y="2198"/>
                    <a:pt x="1881" y="2198"/>
                  </a:cubicBezTo>
                  <a:cubicBezTo>
                    <a:pt x="2437" y="2198"/>
                    <a:pt x="3123" y="1604"/>
                    <a:pt x="3196" y="876"/>
                  </a:cubicBezTo>
                  <a:cubicBezTo>
                    <a:pt x="3243" y="283"/>
                    <a:pt x="2434" y="1"/>
                    <a:pt x="17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8381;p27"/>
            <p:cNvSpPr/>
            <p:nvPr/>
          </p:nvSpPr>
          <p:spPr>
            <a:xfrm>
              <a:off x="1051955" y="218202"/>
              <a:ext cx="87326" cy="58824"/>
            </a:xfrm>
            <a:custGeom>
              <a:avLst/>
              <a:gdLst/>
              <a:ahLst/>
              <a:cxnLst/>
              <a:rect l="l" t="t" r="r" b="b"/>
              <a:pathLst>
                <a:path w="3263" h="2198" extrusionOk="0">
                  <a:moveTo>
                    <a:pt x="1738" y="0"/>
                  </a:moveTo>
                  <a:cubicBezTo>
                    <a:pt x="1313" y="0"/>
                    <a:pt x="928" y="106"/>
                    <a:pt x="800" y="313"/>
                  </a:cubicBezTo>
                  <a:cubicBezTo>
                    <a:pt x="1" y="1473"/>
                    <a:pt x="857" y="1511"/>
                    <a:pt x="1427" y="2025"/>
                  </a:cubicBezTo>
                  <a:cubicBezTo>
                    <a:pt x="1556" y="2144"/>
                    <a:pt x="1716" y="2198"/>
                    <a:pt x="1887" y="2198"/>
                  </a:cubicBezTo>
                  <a:cubicBezTo>
                    <a:pt x="2453" y="2198"/>
                    <a:pt x="3142" y="1613"/>
                    <a:pt x="3215" y="884"/>
                  </a:cubicBezTo>
                  <a:cubicBezTo>
                    <a:pt x="3263" y="290"/>
                    <a:pt x="2444" y="0"/>
                    <a:pt x="173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8382;p27"/>
            <p:cNvSpPr/>
            <p:nvPr/>
          </p:nvSpPr>
          <p:spPr>
            <a:xfrm>
              <a:off x="1144877" y="650831"/>
              <a:ext cx="67549" cy="41080"/>
            </a:xfrm>
            <a:custGeom>
              <a:avLst/>
              <a:gdLst/>
              <a:ahLst/>
              <a:cxnLst/>
              <a:rect l="l" t="t" r="r" b="b"/>
              <a:pathLst>
                <a:path w="2524" h="1535" extrusionOk="0">
                  <a:moveTo>
                    <a:pt x="788" y="1"/>
                  </a:moveTo>
                  <a:cubicBezTo>
                    <a:pt x="477" y="1"/>
                    <a:pt x="227" y="96"/>
                    <a:pt x="181" y="316"/>
                  </a:cubicBezTo>
                  <a:cubicBezTo>
                    <a:pt x="0" y="1000"/>
                    <a:pt x="730" y="1535"/>
                    <a:pt x="1379" y="1535"/>
                  </a:cubicBezTo>
                  <a:cubicBezTo>
                    <a:pt x="1686" y="1535"/>
                    <a:pt x="1975" y="1415"/>
                    <a:pt x="2140" y="1133"/>
                  </a:cubicBezTo>
                  <a:cubicBezTo>
                    <a:pt x="2524" y="498"/>
                    <a:pt x="1498" y="1"/>
                    <a:pt x="78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383;p27"/>
            <p:cNvSpPr/>
            <p:nvPr/>
          </p:nvSpPr>
          <p:spPr>
            <a:xfrm>
              <a:off x="1136553" y="642695"/>
              <a:ext cx="67709" cy="40813"/>
            </a:xfrm>
            <a:custGeom>
              <a:avLst/>
              <a:gdLst/>
              <a:ahLst/>
              <a:cxnLst/>
              <a:rect l="l" t="t" r="r" b="b"/>
              <a:pathLst>
                <a:path w="2530" h="1525" extrusionOk="0">
                  <a:moveTo>
                    <a:pt x="791" y="0"/>
                  </a:moveTo>
                  <a:cubicBezTo>
                    <a:pt x="476" y="0"/>
                    <a:pt x="221" y="95"/>
                    <a:pt x="168" y="315"/>
                  </a:cubicBezTo>
                  <a:cubicBezTo>
                    <a:pt x="1" y="985"/>
                    <a:pt x="733" y="1525"/>
                    <a:pt x="1382" y="1525"/>
                  </a:cubicBezTo>
                  <a:cubicBezTo>
                    <a:pt x="1691" y="1525"/>
                    <a:pt x="1981" y="1402"/>
                    <a:pt x="2147" y="1114"/>
                  </a:cubicBezTo>
                  <a:cubicBezTo>
                    <a:pt x="2530" y="493"/>
                    <a:pt x="1507" y="0"/>
                    <a:pt x="7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384;p27"/>
            <p:cNvSpPr/>
            <p:nvPr/>
          </p:nvSpPr>
          <p:spPr>
            <a:xfrm>
              <a:off x="731278" y="899945"/>
              <a:ext cx="58503" cy="30937"/>
            </a:xfrm>
            <a:custGeom>
              <a:avLst/>
              <a:gdLst/>
              <a:ahLst/>
              <a:cxnLst/>
              <a:rect l="l" t="t" r="r" b="b"/>
              <a:pathLst>
                <a:path w="2186" h="1156" extrusionOk="0">
                  <a:moveTo>
                    <a:pt x="513" y="0"/>
                  </a:moveTo>
                  <a:cubicBezTo>
                    <a:pt x="286" y="0"/>
                    <a:pt x="115" y="58"/>
                    <a:pt x="95" y="195"/>
                  </a:cubicBezTo>
                  <a:cubicBezTo>
                    <a:pt x="1" y="853"/>
                    <a:pt x="401" y="1155"/>
                    <a:pt x="869" y="1155"/>
                  </a:cubicBezTo>
                  <a:cubicBezTo>
                    <a:pt x="1157" y="1155"/>
                    <a:pt x="1472" y="1040"/>
                    <a:pt x="1711" y="822"/>
                  </a:cubicBezTo>
                  <a:cubicBezTo>
                    <a:pt x="2186" y="432"/>
                    <a:pt x="1136" y="0"/>
                    <a:pt x="51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8385;p27"/>
            <p:cNvSpPr/>
            <p:nvPr/>
          </p:nvSpPr>
          <p:spPr>
            <a:xfrm>
              <a:off x="723008" y="891514"/>
              <a:ext cx="59199" cy="31205"/>
            </a:xfrm>
            <a:custGeom>
              <a:avLst/>
              <a:gdLst/>
              <a:ahLst/>
              <a:cxnLst/>
              <a:rect l="l" t="t" r="r" b="b"/>
              <a:pathLst>
                <a:path w="2212" h="1166" extrusionOk="0">
                  <a:moveTo>
                    <a:pt x="530" y="1"/>
                  </a:moveTo>
                  <a:cubicBezTo>
                    <a:pt x="306" y="1"/>
                    <a:pt x="139" y="56"/>
                    <a:pt x="118" y="186"/>
                  </a:cubicBezTo>
                  <a:cubicBezTo>
                    <a:pt x="0" y="858"/>
                    <a:pt x="394" y="1165"/>
                    <a:pt x="869" y="1165"/>
                  </a:cubicBezTo>
                  <a:cubicBezTo>
                    <a:pt x="1160" y="1165"/>
                    <a:pt x="1482" y="1050"/>
                    <a:pt x="1735" y="833"/>
                  </a:cubicBezTo>
                  <a:cubicBezTo>
                    <a:pt x="2211" y="427"/>
                    <a:pt x="1152" y="1"/>
                    <a:pt x="5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6" name="Google Shape;8386;p27"/>
            <p:cNvSpPr/>
            <p:nvPr/>
          </p:nvSpPr>
          <p:spPr>
            <a:xfrm>
              <a:off x="727879" y="110024"/>
              <a:ext cx="250283" cy="155437"/>
            </a:xfrm>
            <a:custGeom>
              <a:avLst/>
              <a:gdLst/>
              <a:ahLst/>
              <a:cxnLst/>
              <a:rect l="l" t="t" r="r" b="b"/>
              <a:pathLst>
                <a:path w="9352" h="5808" extrusionOk="0">
                  <a:moveTo>
                    <a:pt x="4507" y="1"/>
                  </a:moveTo>
                  <a:cubicBezTo>
                    <a:pt x="3698" y="1"/>
                    <a:pt x="2955" y="240"/>
                    <a:pt x="2485" y="798"/>
                  </a:cubicBezTo>
                  <a:cubicBezTo>
                    <a:pt x="0" y="3748"/>
                    <a:pt x="4136" y="5807"/>
                    <a:pt x="5905" y="5807"/>
                  </a:cubicBezTo>
                  <a:cubicBezTo>
                    <a:pt x="6018" y="5807"/>
                    <a:pt x="6122" y="5799"/>
                    <a:pt x="6213" y="5781"/>
                  </a:cubicBezTo>
                  <a:cubicBezTo>
                    <a:pt x="7773" y="5496"/>
                    <a:pt x="9352" y="3499"/>
                    <a:pt x="8306" y="1844"/>
                  </a:cubicBezTo>
                  <a:cubicBezTo>
                    <a:pt x="7622" y="770"/>
                    <a:pt x="5958" y="1"/>
                    <a:pt x="45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7" name="Google Shape;8387;p27"/>
            <p:cNvSpPr/>
            <p:nvPr/>
          </p:nvSpPr>
          <p:spPr>
            <a:xfrm>
              <a:off x="788257" y="139303"/>
              <a:ext cx="138871" cy="65836"/>
            </a:xfrm>
            <a:custGeom>
              <a:avLst/>
              <a:gdLst/>
              <a:ahLst/>
              <a:cxnLst/>
              <a:rect l="l" t="t" r="r" b="b"/>
              <a:pathLst>
                <a:path w="5189" h="2460" extrusionOk="0">
                  <a:moveTo>
                    <a:pt x="2759" y="1"/>
                  </a:moveTo>
                  <a:cubicBezTo>
                    <a:pt x="2286" y="1"/>
                    <a:pt x="1823" y="79"/>
                    <a:pt x="1466" y="237"/>
                  </a:cubicBezTo>
                  <a:cubicBezTo>
                    <a:pt x="1" y="902"/>
                    <a:pt x="1294" y="2101"/>
                    <a:pt x="2245" y="2386"/>
                  </a:cubicBezTo>
                  <a:cubicBezTo>
                    <a:pt x="2411" y="2436"/>
                    <a:pt x="2609" y="2459"/>
                    <a:pt x="2822" y="2459"/>
                  </a:cubicBezTo>
                  <a:cubicBezTo>
                    <a:pt x="3835" y="2459"/>
                    <a:pt x="5189" y="1922"/>
                    <a:pt x="4984" y="1074"/>
                  </a:cubicBezTo>
                  <a:cubicBezTo>
                    <a:pt x="4829" y="360"/>
                    <a:pt x="3772" y="1"/>
                    <a:pt x="2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8388;p27"/>
            <p:cNvSpPr/>
            <p:nvPr/>
          </p:nvSpPr>
          <p:spPr>
            <a:xfrm>
              <a:off x="719449" y="102397"/>
              <a:ext cx="250577" cy="155330"/>
            </a:xfrm>
            <a:custGeom>
              <a:avLst/>
              <a:gdLst/>
              <a:ahLst/>
              <a:cxnLst/>
              <a:rect l="l" t="t" r="r" b="b"/>
              <a:pathLst>
                <a:path w="9363" h="5804" extrusionOk="0">
                  <a:moveTo>
                    <a:pt x="4518" y="0"/>
                  </a:moveTo>
                  <a:cubicBezTo>
                    <a:pt x="3708" y="0"/>
                    <a:pt x="2966" y="239"/>
                    <a:pt x="2496" y="798"/>
                  </a:cubicBezTo>
                  <a:cubicBezTo>
                    <a:pt x="0" y="3724"/>
                    <a:pt x="4182" y="5803"/>
                    <a:pt x="5938" y="5803"/>
                  </a:cubicBezTo>
                  <a:cubicBezTo>
                    <a:pt x="6043" y="5803"/>
                    <a:pt x="6139" y="5796"/>
                    <a:pt x="6224" y="5781"/>
                  </a:cubicBezTo>
                  <a:cubicBezTo>
                    <a:pt x="7765" y="5496"/>
                    <a:pt x="9362" y="3499"/>
                    <a:pt x="8316" y="1844"/>
                  </a:cubicBezTo>
                  <a:cubicBezTo>
                    <a:pt x="7632" y="769"/>
                    <a:pt x="5968" y="0"/>
                    <a:pt x="45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389;p27"/>
            <p:cNvSpPr/>
            <p:nvPr/>
          </p:nvSpPr>
          <p:spPr>
            <a:xfrm>
              <a:off x="779612" y="131167"/>
              <a:ext cx="138951" cy="65809"/>
            </a:xfrm>
            <a:custGeom>
              <a:avLst/>
              <a:gdLst/>
              <a:ahLst/>
              <a:cxnLst/>
              <a:rect l="l" t="t" r="r" b="b"/>
              <a:pathLst>
                <a:path w="5192" h="2459" extrusionOk="0">
                  <a:moveTo>
                    <a:pt x="2765" y="0"/>
                  </a:moveTo>
                  <a:cubicBezTo>
                    <a:pt x="2294" y="0"/>
                    <a:pt x="1835" y="79"/>
                    <a:pt x="1484" y="236"/>
                  </a:cubicBezTo>
                  <a:cubicBezTo>
                    <a:pt x="1" y="902"/>
                    <a:pt x="1294" y="2062"/>
                    <a:pt x="2264" y="2386"/>
                  </a:cubicBezTo>
                  <a:cubicBezTo>
                    <a:pt x="2429" y="2435"/>
                    <a:pt x="2627" y="2459"/>
                    <a:pt x="2839" y="2459"/>
                  </a:cubicBezTo>
                  <a:cubicBezTo>
                    <a:pt x="3848" y="2459"/>
                    <a:pt x="5192" y="1922"/>
                    <a:pt x="5003" y="1073"/>
                  </a:cubicBezTo>
                  <a:cubicBezTo>
                    <a:pt x="4835" y="360"/>
                    <a:pt x="3773" y="0"/>
                    <a:pt x="276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390;p27"/>
            <p:cNvSpPr/>
            <p:nvPr/>
          </p:nvSpPr>
          <p:spPr>
            <a:xfrm>
              <a:off x="515299" y="350065"/>
              <a:ext cx="198658" cy="144651"/>
            </a:xfrm>
            <a:custGeom>
              <a:avLst/>
              <a:gdLst/>
              <a:ahLst/>
              <a:cxnLst/>
              <a:rect l="l" t="t" r="r" b="b"/>
              <a:pathLst>
                <a:path w="7423" h="5405" extrusionOk="0">
                  <a:moveTo>
                    <a:pt x="3596" y="1"/>
                  </a:moveTo>
                  <a:cubicBezTo>
                    <a:pt x="1337" y="1"/>
                    <a:pt x="0" y="2361"/>
                    <a:pt x="233" y="3641"/>
                  </a:cubicBezTo>
                  <a:cubicBezTo>
                    <a:pt x="460" y="4790"/>
                    <a:pt x="1917" y="5404"/>
                    <a:pt x="3225" y="5404"/>
                  </a:cubicBezTo>
                  <a:cubicBezTo>
                    <a:pt x="3779" y="5404"/>
                    <a:pt x="4307" y="5294"/>
                    <a:pt x="4703" y="5067"/>
                  </a:cubicBezTo>
                  <a:cubicBezTo>
                    <a:pt x="6015" y="4307"/>
                    <a:pt x="7423" y="1739"/>
                    <a:pt x="5920" y="769"/>
                  </a:cubicBezTo>
                  <a:cubicBezTo>
                    <a:pt x="5071" y="223"/>
                    <a:pt x="4290" y="1"/>
                    <a:pt x="359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8391;p27"/>
            <p:cNvSpPr/>
            <p:nvPr/>
          </p:nvSpPr>
          <p:spPr>
            <a:xfrm>
              <a:off x="542383" y="370780"/>
              <a:ext cx="113553" cy="74400"/>
            </a:xfrm>
            <a:custGeom>
              <a:avLst/>
              <a:gdLst/>
              <a:ahLst/>
              <a:cxnLst/>
              <a:rect l="l" t="t" r="r" b="b"/>
              <a:pathLst>
                <a:path w="4243" h="2780" extrusionOk="0">
                  <a:moveTo>
                    <a:pt x="3018" y="0"/>
                  </a:moveTo>
                  <a:cubicBezTo>
                    <a:pt x="2375" y="0"/>
                    <a:pt x="1573" y="219"/>
                    <a:pt x="1066" y="413"/>
                  </a:cubicBezTo>
                  <a:cubicBezTo>
                    <a:pt x="115" y="775"/>
                    <a:pt x="1" y="1954"/>
                    <a:pt x="629" y="2639"/>
                  </a:cubicBezTo>
                  <a:cubicBezTo>
                    <a:pt x="712" y="2736"/>
                    <a:pt x="846" y="2779"/>
                    <a:pt x="1013" y="2779"/>
                  </a:cubicBezTo>
                  <a:cubicBezTo>
                    <a:pt x="2021" y="2779"/>
                    <a:pt x="4243" y="1207"/>
                    <a:pt x="4014" y="489"/>
                  </a:cubicBezTo>
                  <a:cubicBezTo>
                    <a:pt x="3907" y="127"/>
                    <a:pt x="3509" y="0"/>
                    <a:pt x="30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8392;p27"/>
            <p:cNvSpPr/>
            <p:nvPr/>
          </p:nvSpPr>
          <p:spPr>
            <a:xfrm>
              <a:off x="506761" y="342223"/>
              <a:ext cx="199059" cy="144839"/>
            </a:xfrm>
            <a:custGeom>
              <a:avLst/>
              <a:gdLst/>
              <a:ahLst/>
              <a:cxnLst/>
              <a:rect l="l" t="t" r="r" b="b"/>
              <a:pathLst>
                <a:path w="7438" h="5412" extrusionOk="0">
                  <a:moveTo>
                    <a:pt x="3587" y="0"/>
                  </a:moveTo>
                  <a:cubicBezTo>
                    <a:pt x="1332" y="0"/>
                    <a:pt x="1" y="2369"/>
                    <a:pt x="248" y="3649"/>
                  </a:cubicBezTo>
                  <a:cubicBezTo>
                    <a:pt x="475" y="4798"/>
                    <a:pt x="1931" y="5412"/>
                    <a:pt x="3240" y="5412"/>
                  </a:cubicBezTo>
                  <a:cubicBezTo>
                    <a:pt x="3794" y="5412"/>
                    <a:pt x="4321" y="5302"/>
                    <a:pt x="4718" y="5075"/>
                  </a:cubicBezTo>
                  <a:cubicBezTo>
                    <a:pt x="6011" y="4314"/>
                    <a:pt x="7438" y="1747"/>
                    <a:pt x="5916" y="776"/>
                  </a:cubicBezTo>
                  <a:cubicBezTo>
                    <a:pt x="5065" y="225"/>
                    <a:pt x="4282" y="0"/>
                    <a:pt x="358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3" name="Google Shape;8393;p27"/>
            <p:cNvSpPr/>
            <p:nvPr/>
          </p:nvSpPr>
          <p:spPr>
            <a:xfrm>
              <a:off x="534247" y="362617"/>
              <a:ext cx="113553" cy="74534"/>
            </a:xfrm>
            <a:custGeom>
              <a:avLst/>
              <a:gdLst/>
              <a:ahLst/>
              <a:cxnLst/>
              <a:rect l="l" t="t" r="r" b="b"/>
              <a:pathLst>
                <a:path w="4243" h="2785" extrusionOk="0">
                  <a:moveTo>
                    <a:pt x="3004" y="1"/>
                  </a:moveTo>
                  <a:cubicBezTo>
                    <a:pt x="2359" y="1"/>
                    <a:pt x="1562" y="220"/>
                    <a:pt x="1066" y="414"/>
                  </a:cubicBezTo>
                  <a:cubicBezTo>
                    <a:pt x="115" y="775"/>
                    <a:pt x="1" y="1955"/>
                    <a:pt x="609" y="2639"/>
                  </a:cubicBezTo>
                  <a:cubicBezTo>
                    <a:pt x="696" y="2740"/>
                    <a:pt x="834" y="2785"/>
                    <a:pt x="1005" y="2785"/>
                  </a:cubicBezTo>
                  <a:cubicBezTo>
                    <a:pt x="2027" y="2785"/>
                    <a:pt x="4242" y="1191"/>
                    <a:pt x="4014" y="490"/>
                  </a:cubicBezTo>
                  <a:cubicBezTo>
                    <a:pt x="3899" y="128"/>
                    <a:pt x="3495" y="1"/>
                    <a:pt x="300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4" name="Google Shape;8394;p27"/>
            <p:cNvSpPr/>
            <p:nvPr/>
          </p:nvSpPr>
          <p:spPr>
            <a:xfrm>
              <a:off x="1063677" y="379959"/>
              <a:ext cx="180219" cy="169139"/>
            </a:xfrm>
            <a:custGeom>
              <a:avLst/>
              <a:gdLst/>
              <a:ahLst/>
              <a:cxnLst/>
              <a:rect l="l" t="t" r="r" b="b"/>
              <a:pathLst>
                <a:path w="6734" h="6320" extrusionOk="0">
                  <a:moveTo>
                    <a:pt x="3183" y="1"/>
                  </a:moveTo>
                  <a:cubicBezTo>
                    <a:pt x="2401" y="1"/>
                    <a:pt x="1670" y="195"/>
                    <a:pt x="1256" y="603"/>
                  </a:cubicBezTo>
                  <a:cubicBezTo>
                    <a:pt x="0" y="1839"/>
                    <a:pt x="0" y="2885"/>
                    <a:pt x="419" y="4141"/>
                  </a:cubicBezTo>
                  <a:cubicBezTo>
                    <a:pt x="826" y="5260"/>
                    <a:pt x="2701" y="6319"/>
                    <a:pt x="4019" y="6319"/>
                  </a:cubicBezTo>
                  <a:cubicBezTo>
                    <a:pt x="4179" y="6319"/>
                    <a:pt x="4330" y="6304"/>
                    <a:pt x="4470" y="6271"/>
                  </a:cubicBezTo>
                  <a:cubicBezTo>
                    <a:pt x="5745" y="5986"/>
                    <a:pt x="6734" y="3399"/>
                    <a:pt x="6315" y="1687"/>
                  </a:cubicBezTo>
                  <a:cubicBezTo>
                    <a:pt x="6073" y="597"/>
                    <a:pt x="4551" y="1"/>
                    <a:pt x="318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8395;p27"/>
            <p:cNvSpPr/>
            <p:nvPr/>
          </p:nvSpPr>
          <p:spPr>
            <a:xfrm>
              <a:off x="1091671" y="403484"/>
              <a:ext cx="105310" cy="86818"/>
            </a:xfrm>
            <a:custGeom>
              <a:avLst/>
              <a:gdLst/>
              <a:ahLst/>
              <a:cxnLst/>
              <a:rect l="l" t="t" r="r" b="b"/>
              <a:pathLst>
                <a:path w="3935" h="3244" extrusionOk="0">
                  <a:moveTo>
                    <a:pt x="2677" y="0"/>
                  </a:moveTo>
                  <a:cubicBezTo>
                    <a:pt x="2152" y="0"/>
                    <a:pt x="1551" y="109"/>
                    <a:pt x="1085" y="256"/>
                  </a:cubicBezTo>
                  <a:cubicBezTo>
                    <a:pt x="0" y="618"/>
                    <a:pt x="19" y="2349"/>
                    <a:pt x="761" y="3091"/>
                  </a:cubicBezTo>
                  <a:cubicBezTo>
                    <a:pt x="870" y="3196"/>
                    <a:pt x="1008" y="3243"/>
                    <a:pt x="1166" y="3243"/>
                  </a:cubicBezTo>
                  <a:cubicBezTo>
                    <a:pt x="2115" y="3243"/>
                    <a:pt x="3766" y="1547"/>
                    <a:pt x="3881" y="732"/>
                  </a:cubicBezTo>
                  <a:cubicBezTo>
                    <a:pt x="3935" y="190"/>
                    <a:pt x="3372" y="0"/>
                    <a:pt x="26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396;p27"/>
            <p:cNvSpPr/>
            <p:nvPr/>
          </p:nvSpPr>
          <p:spPr>
            <a:xfrm>
              <a:off x="1055514" y="371690"/>
              <a:ext cx="179737" cy="169273"/>
            </a:xfrm>
            <a:custGeom>
              <a:avLst/>
              <a:gdLst/>
              <a:ahLst/>
              <a:cxnLst/>
              <a:rect l="l" t="t" r="r" b="b"/>
              <a:pathLst>
                <a:path w="6716" h="6325" extrusionOk="0">
                  <a:moveTo>
                    <a:pt x="3166" y="0"/>
                  </a:moveTo>
                  <a:cubicBezTo>
                    <a:pt x="2391" y="0"/>
                    <a:pt x="1668" y="191"/>
                    <a:pt x="1256" y="588"/>
                  </a:cubicBezTo>
                  <a:cubicBezTo>
                    <a:pt x="20" y="1825"/>
                    <a:pt x="1" y="2909"/>
                    <a:pt x="419" y="4145"/>
                  </a:cubicBezTo>
                  <a:cubicBezTo>
                    <a:pt x="826" y="5265"/>
                    <a:pt x="2701" y="6324"/>
                    <a:pt x="4020" y="6324"/>
                  </a:cubicBezTo>
                  <a:cubicBezTo>
                    <a:pt x="4179" y="6324"/>
                    <a:pt x="4331" y="6309"/>
                    <a:pt x="4471" y="6276"/>
                  </a:cubicBezTo>
                  <a:cubicBezTo>
                    <a:pt x="5745" y="5990"/>
                    <a:pt x="6715" y="3404"/>
                    <a:pt x="6316" y="1692"/>
                  </a:cubicBezTo>
                  <a:cubicBezTo>
                    <a:pt x="6073" y="597"/>
                    <a:pt x="4539" y="0"/>
                    <a:pt x="31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27"/>
            <p:cNvSpPr/>
            <p:nvPr/>
          </p:nvSpPr>
          <p:spPr>
            <a:xfrm>
              <a:off x="1083535" y="395134"/>
              <a:ext cx="104802" cy="87032"/>
            </a:xfrm>
            <a:custGeom>
              <a:avLst/>
              <a:gdLst/>
              <a:ahLst/>
              <a:cxnLst/>
              <a:rect l="l" t="t" r="r" b="b"/>
              <a:pathLst>
                <a:path w="3916" h="3252" extrusionOk="0">
                  <a:moveTo>
                    <a:pt x="2652" y="0"/>
                  </a:moveTo>
                  <a:cubicBezTo>
                    <a:pt x="2132" y="0"/>
                    <a:pt x="1540" y="109"/>
                    <a:pt x="1084" y="264"/>
                  </a:cubicBezTo>
                  <a:cubicBezTo>
                    <a:pt x="0" y="625"/>
                    <a:pt x="19" y="2356"/>
                    <a:pt x="761" y="3098"/>
                  </a:cubicBezTo>
                  <a:cubicBezTo>
                    <a:pt x="869" y="3204"/>
                    <a:pt x="1008" y="3251"/>
                    <a:pt x="1166" y="3251"/>
                  </a:cubicBezTo>
                  <a:cubicBezTo>
                    <a:pt x="2114" y="3251"/>
                    <a:pt x="3763" y="1555"/>
                    <a:pt x="3861" y="740"/>
                  </a:cubicBezTo>
                  <a:cubicBezTo>
                    <a:pt x="3916" y="196"/>
                    <a:pt x="3348" y="0"/>
                    <a:pt x="2652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27"/>
            <p:cNvSpPr/>
            <p:nvPr/>
          </p:nvSpPr>
          <p:spPr>
            <a:xfrm>
              <a:off x="848447" y="789573"/>
              <a:ext cx="172993" cy="103731"/>
            </a:xfrm>
            <a:custGeom>
              <a:avLst/>
              <a:gdLst/>
              <a:ahLst/>
              <a:cxnLst/>
              <a:rect l="l" t="t" r="r" b="b"/>
              <a:pathLst>
                <a:path w="6464" h="3876" extrusionOk="0">
                  <a:moveTo>
                    <a:pt x="3077" y="1"/>
                  </a:moveTo>
                  <a:cubicBezTo>
                    <a:pt x="636" y="1"/>
                    <a:pt x="1" y="1796"/>
                    <a:pt x="852" y="3139"/>
                  </a:cubicBezTo>
                  <a:cubicBezTo>
                    <a:pt x="1183" y="3653"/>
                    <a:pt x="1882" y="3875"/>
                    <a:pt x="2657" y="3875"/>
                  </a:cubicBezTo>
                  <a:cubicBezTo>
                    <a:pt x="3890" y="3875"/>
                    <a:pt x="5316" y="3314"/>
                    <a:pt x="5760" y="2474"/>
                  </a:cubicBezTo>
                  <a:cubicBezTo>
                    <a:pt x="6463" y="1123"/>
                    <a:pt x="4714" y="1"/>
                    <a:pt x="3116" y="1"/>
                  </a:cubicBezTo>
                  <a:cubicBezTo>
                    <a:pt x="3103" y="1"/>
                    <a:pt x="3090" y="1"/>
                    <a:pt x="30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399;p27"/>
            <p:cNvSpPr/>
            <p:nvPr/>
          </p:nvSpPr>
          <p:spPr>
            <a:xfrm>
              <a:off x="896166" y="808307"/>
              <a:ext cx="71804" cy="30723"/>
            </a:xfrm>
            <a:custGeom>
              <a:avLst/>
              <a:gdLst/>
              <a:ahLst/>
              <a:cxnLst/>
              <a:rect l="l" t="t" r="r" b="b"/>
              <a:pathLst>
                <a:path w="2683" h="1148" extrusionOk="0">
                  <a:moveTo>
                    <a:pt x="757" y="0"/>
                  </a:moveTo>
                  <a:cubicBezTo>
                    <a:pt x="352" y="0"/>
                    <a:pt x="33" y="84"/>
                    <a:pt x="20" y="290"/>
                  </a:cubicBezTo>
                  <a:cubicBezTo>
                    <a:pt x="1" y="916"/>
                    <a:pt x="608" y="1147"/>
                    <a:pt x="1228" y="1147"/>
                  </a:cubicBezTo>
                  <a:cubicBezTo>
                    <a:pt x="1796" y="1147"/>
                    <a:pt x="2375" y="953"/>
                    <a:pt x="2493" y="689"/>
                  </a:cubicBezTo>
                  <a:cubicBezTo>
                    <a:pt x="2682" y="324"/>
                    <a:pt x="1552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8400;p27"/>
            <p:cNvSpPr/>
            <p:nvPr/>
          </p:nvSpPr>
          <p:spPr>
            <a:xfrm>
              <a:off x="840311" y="781437"/>
              <a:ext cx="172993" cy="103571"/>
            </a:xfrm>
            <a:custGeom>
              <a:avLst/>
              <a:gdLst/>
              <a:ahLst/>
              <a:cxnLst/>
              <a:rect l="l" t="t" r="r" b="b"/>
              <a:pathLst>
                <a:path w="6464" h="3870" extrusionOk="0">
                  <a:moveTo>
                    <a:pt x="3077" y="0"/>
                  </a:moveTo>
                  <a:cubicBezTo>
                    <a:pt x="636" y="0"/>
                    <a:pt x="1" y="1796"/>
                    <a:pt x="852" y="3139"/>
                  </a:cubicBezTo>
                  <a:cubicBezTo>
                    <a:pt x="1181" y="3650"/>
                    <a:pt x="1874" y="3870"/>
                    <a:pt x="2645" y="3870"/>
                  </a:cubicBezTo>
                  <a:cubicBezTo>
                    <a:pt x="3880" y="3870"/>
                    <a:pt x="5314" y="3305"/>
                    <a:pt x="5759" y="2473"/>
                  </a:cubicBezTo>
                  <a:cubicBezTo>
                    <a:pt x="6463" y="1123"/>
                    <a:pt x="4713" y="1"/>
                    <a:pt x="3115" y="1"/>
                  </a:cubicBezTo>
                  <a:cubicBezTo>
                    <a:pt x="3103" y="0"/>
                    <a:pt x="3090" y="0"/>
                    <a:pt x="30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27"/>
            <p:cNvSpPr/>
            <p:nvPr/>
          </p:nvSpPr>
          <p:spPr>
            <a:xfrm>
              <a:off x="888030" y="800679"/>
              <a:ext cx="71777" cy="30135"/>
            </a:xfrm>
            <a:custGeom>
              <a:avLst/>
              <a:gdLst/>
              <a:ahLst/>
              <a:cxnLst/>
              <a:rect l="l" t="t" r="r" b="b"/>
              <a:pathLst>
                <a:path w="2682" h="1126" extrusionOk="0">
                  <a:moveTo>
                    <a:pt x="748" y="0"/>
                  </a:moveTo>
                  <a:cubicBezTo>
                    <a:pt x="343" y="0"/>
                    <a:pt x="26" y="84"/>
                    <a:pt x="20" y="290"/>
                  </a:cubicBezTo>
                  <a:cubicBezTo>
                    <a:pt x="0" y="903"/>
                    <a:pt x="598" y="1125"/>
                    <a:pt x="1213" y="1125"/>
                  </a:cubicBezTo>
                  <a:cubicBezTo>
                    <a:pt x="1781" y="1125"/>
                    <a:pt x="2365" y="936"/>
                    <a:pt x="2493" y="689"/>
                  </a:cubicBezTo>
                  <a:cubicBezTo>
                    <a:pt x="2682" y="324"/>
                    <a:pt x="1544" y="0"/>
                    <a:pt x="74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27"/>
            <p:cNvSpPr/>
            <p:nvPr/>
          </p:nvSpPr>
          <p:spPr>
            <a:xfrm>
              <a:off x="528654" y="634640"/>
              <a:ext cx="196517" cy="177382"/>
            </a:xfrm>
            <a:custGeom>
              <a:avLst/>
              <a:gdLst/>
              <a:ahLst/>
              <a:cxnLst/>
              <a:rect l="l" t="t" r="r" b="b"/>
              <a:pathLst>
                <a:path w="7343" h="6628" extrusionOk="0">
                  <a:moveTo>
                    <a:pt x="4959" y="1"/>
                  </a:moveTo>
                  <a:cubicBezTo>
                    <a:pt x="3855" y="1"/>
                    <a:pt x="2563" y="912"/>
                    <a:pt x="1541" y="1891"/>
                  </a:cubicBezTo>
                  <a:cubicBezTo>
                    <a:pt x="0" y="3393"/>
                    <a:pt x="1294" y="5276"/>
                    <a:pt x="2207" y="6303"/>
                  </a:cubicBezTo>
                  <a:cubicBezTo>
                    <a:pt x="2409" y="6531"/>
                    <a:pt x="2699" y="6628"/>
                    <a:pt x="3036" y="6628"/>
                  </a:cubicBezTo>
                  <a:cubicBezTo>
                    <a:pt x="4193" y="6628"/>
                    <a:pt x="5906" y="5490"/>
                    <a:pt x="6524" y="4592"/>
                  </a:cubicBezTo>
                  <a:cubicBezTo>
                    <a:pt x="7342" y="3412"/>
                    <a:pt x="7133" y="1111"/>
                    <a:pt x="5897" y="274"/>
                  </a:cubicBezTo>
                  <a:cubicBezTo>
                    <a:pt x="5610" y="84"/>
                    <a:pt x="5293" y="1"/>
                    <a:pt x="49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8403;p27"/>
            <p:cNvSpPr/>
            <p:nvPr/>
          </p:nvSpPr>
          <p:spPr>
            <a:xfrm>
              <a:off x="569896" y="657977"/>
              <a:ext cx="103464" cy="104748"/>
            </a:xfrm>
            <a:custGeom>
              <a:avLst/>
              <a:gdLst/>
              <a:ahLst/>
              <a:cxnLst/>
              <a:rect l="l" t="t" r="r" b="b"/>
              <a:pathLst>
                <a:path w="3866" h="3914" extrusionOk="0">
                  <a:moveTo>
                    <a:pt x="2961" y="0"/>
                  </a:moveTo>
                  <a:cubicBezTo>
                    <a:pt x="2790" y="0"/>
                    <a:pt x="2594" y="33"/>
                    <a:pt x="2378" y="106"/>
                  </a:cubicBezTo>
                  <a:cubicBezTo>
                    <a:pt x="1408" y="429"/>
                    <a:pt x="495" y="1684"/>
                    <a:pt x="266" y="2312"/>
                  </a:cubicBezTo>
                  <a:cubicBezTo>
                    <a:pt x="0" y="2921"/>
                    <a:pt x="495" y="3358"/>
                    <a:pt x="1331" y="3853"/>
                  </a:cubicBezTo>
                  <a:cubicBezTo>
                    <a:pt x="1402" y="3895"/>
                    <a:pt x="1477" y="3914"/>
                    <a:pt x="1556" y="3914"/>
                  </a:cubicBezTo>
                  <a:cubicBezTo>
                    <a:pt x="2406" y="3914"/>
                    <a:pt x="3643" y="1642"/>
                    <a:pt x="3747" y="981"/>
                  </a:cubicBezTo>
                  <a:cubicBezTo>
                    <a:pt x="3865" y="404"/>
                    <a:pt x="3559" y="0"/>
                    <a:pt x="29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27"/>
            <p:cNvSpPr/>
            <p:nvPr/>
          </p:nvSpPr>
          <p:spPr>
            <a:xfrm>
              <a:off x="521026" y="627012"/>
              <a:ext cx="196009" cy="177382"/>
            </a:xfrm>
            <a:custGeom>
              <a:avLst/>
              <a:gdLst/>
              <a:ahLst/>
              <a:cxnLst/>
              <a:rect l="l" t="t" r="r" b="b"/>
              <a:pathLst>
                <a:path w="7324" h="6628" extrusionOk="0">
                  <a:moveTo>
                    <a:pt x="4924" y="0"/>
                  </a:moveTo>
                  <a:cubicBezTo>
                    <a:pt x="3824" y="0"/>
                    <a:pt x="2544" y="912"/>
                    <a:pt x="1522" y="1890"/>
                  </a:cubicBezTo>
                  <a:cubicBezTo>
                    <a:pt x="0" y="3374"/>
                    <a:pt x="1293" y="5238"/>
                    <a:pt x="2187" y="6303"/>
                  </a:cubicBezTo>
                  <a:cubicBezTo>
                    <a:pt x="2389" y="6531"/>
                    <a:pt x="2679" y="6627"/>
                    <a:pt x="3017" y="6627"/>
                  </a:cubicBezTo>
                  <a:cubicBezTo>
                    <a:pt x="4173" y="6627"/>
                    <a:pt x="5887" y="5490"/>
                    <a:pt x="6505" y="4591"/>
                  </a:cubicBezTo>
                  <a:cubicBezTo>
                    <a:pt x="7323" y="3412"/>
                    <a:pt x="7095" y="1110"/>
                    <a:pt x="5858" y="274"/>
                  </a:cubicBezTo>
                  <a:cubicBezTo>
                    <a:pt x="5571" y="84"/>
                    <a:pt x="5256" y="0"/>
                    <a:pt x="492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27"/>
            <p:cNvSpPr/>
            <p:nvPr/>
          </p:nvSpPr>
          <p:spPr>
            <a:xfrm>
              <a:off x="561733" y="649574"/>
              <a:ext cx="103517" cy="105016"/>
            </a:xfrm>
            <a:custGeom>
              <a:avLst/>
              <a:gdLst/>
              <a:ahLst/>
              <a:cxnLst/>
              <a:rect l="l" t="t" r="r" b="b"/>
              <a:pathLst>
                <a:path w="3868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89" y="439"/>
                    <a:pt x="495" y="1694"/>
                    <a:pt x="248" y="2303"/>
                  </a:cubicBezTo>
                  <a:cubicBezTo>
                    <a:pt x="1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3" y="3924"/>
                  </a:cubicBezTo>
                  <a:cubicBezTo>
                    <a:pt x="2391" y="3924"/>
                    <a:pt x="3643" y="1650"/>
                    <a:pt x="3748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27"/>
            <p:cNvSpPr/>
            <p:nvPr/>
          </p:nvSpPr>
          <p:spPr>
            <a:xfrm>
              <a:off x="297527" y="0"/>
              <a:ext cx="1070045" cy="1045102"/>
            </a:xfrm>
            <a:custGeom>
              <a:avLst/>
              <a:gdLst/>
              <a:ahLst/>
              <a:cxnLst/>
              <a:rect l="l" t="t" r="r" b="b"/>
              <a:pathLst>
                <a:path w="39983" h="39051" extrusionOk="0">
                  <a:moveTo>
                    <a:pt x="19918" y="0"/>
                  </a:moveTo>
                  <a:cubicBezTo>
                    <a:pt x="15810" y="0"/>
                    <a:pt x="11360" y="2356"/>
                    <a:pt x="8408" y="4472"/>
                  </a:cubicBezTo>
                  <a:cubicBezTo>
                    <a:pt x="1865" y="9151"/>
                    <a:pt x="1941" y="14648"/>
                    <a:pt x="1542" y="15846"/>
                  </a:cubicBezTo>
                  <a:cubicBezTo>
                    <a:pt x="1142" y="16987"/>
                    <a:pt x="1" y="21305"/>
                    <a:pt x="495" y="25071"/>
                  </a:cubicBezTo>
                  <a:cubicBezTo>
                    <a:pt x="1028" y="28818"/>
                    <a:pt x="3729" y="32052"/>
                    <a:pt x="6164" y="33288"/>
                  </a:cubicBezTo>
                  <a:cubicBezTo>
                    <a:pt x="8598" y="34524"/>
                    <a:pt x="10196" y="36636"/>
                    <a:pt x="12402" y="37720"/>
                  </a:cubicBezTo>
                  <a:cubicBezTo>
                    <a:pt x="13826" y="38409"/>
                    <a:pt x="17962" y="39051"/>
                    <a:pt x="21050" y="39051"/>
                  </a:cubicBezTo>
                  <a:cubicBezTo>
                    <a:pt x="21882" y="39051"/>
                    <a:pt x="22638" y="39004"/>
                    <a:pt x="23244" y="38899"/>
                  </a:cubicBezTo>
                  <a:cubicBezTo>
                    <a:pt x="26097" y="38405"/>
                    <a:pt x="27410" y="35552"/>
                    <a:pt x="28247" y="35152"/>
                  </a:cubicBezTo>
                  <a:cubicBezTo>
                    <a:pt x="29046" y="34734"/>
                    <a:pt x="31899" y="34239"/>
                    <a:pt x="34752" y="32109"/>
                  </a:cubicBezTo>
                  <a:cubicBezTo>
                    <a:pt x="37586" y="29959"/>
                    <a:pt x="39697" y="23968"/>
                    <a:pt x="39850" y="21381"/>
                  </a:cubicBezTo>
                  <a:cubicBezTo>
                    <a:pt x="39983" y="18794"/>
                    <a:pt x="37966" y="16245"/>
                    <a:pt x="37871" y="14229"/>
                  </a:cubicBezTo>
                  <a:cubicBezTo>
                    <a:pt x="37776" y="12194"/>
                    <a:pt x="35665" y="8276"/>
                    <a:pt x="33097" y="5670"/>
                  </a:cubicBezTo>
                  <a:cubicBezTo>
                    <a:pt x="30529" y="3064"/>
                    <a:pt x="27847" y="3140"/>
                    <a:pt x="26668" y="2569"/>
                  </a:cubicBezTo>
                  <a:cubicBezTo>
                    <a:pt x="25489" y="1999"/>
                    <a:pt x="26421" y="1143"/>
                    <a:pt x="21856" y="192"/>
                  </a:cubicBezTo>
                  <a:cubicBezTo>
                    <a:pt x="21224" y="61"/>
                    <a:pt x="20575" y="0"/>
                    <a:pt x="19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27"/>
            <p:cNvSpPr/>
            <p:nvPr/>
          </p:nvSpPr>
          <p:spPr>
            <a:xfrm>
              <a:off x="344871" y="56792"/>
              <a:ext cx="863894" cy="792170"/>
            </a:xfrm>
            <a:custGeom>
              <a:avLst/>
              <a:gdLst/>
              <a:ahLst/>
              <a:cxnLst/>
              <a:rect l="l" t="t" r="r" b="b"/>
              <a:pathLst>
                <a:path w="32280" h="29600" extrusionOk="0">
                  <a:moveTo>
                    <a:pt x="16759" y="0"/>
                  </a:moveTo>
                  <a:cubicBezTo>
                    <a:pt x="16164" y="0"/>
                    <a:pt x="15573" y="66"/>
                    <a:pt x="15008" y="219"/>
                  </a:cubicBezTo>
                  <a:cubicBezTo>
                    <a:pt x="11718" y="1113"/>
                    <a:pt x="6791" y="4137"/>
                    <a:pt x="4908" y="5792"/>
                  </a:cubicBezTo>
                  <a:cubicBezTo>
                    <a:pt x="3006" y="7409"/>
                    <a:pt x="2416" y="10719"/>
                    <a:pt x="1865" y="12069"/>
                  </a:cubicBezTo>
                  <a:cubicBezTo>
                    <a:pt x="1313" y="13439"/>
                    <a:pt x="705" y="16539"/>
                    <a:pt x="343" y="18974"/>
                  </a:cubicBezTo>
                  <a:cubicBezTo>
                    <a:pt x="1" y="21389"/>
                    <a:pt x="1009" y="25764"/>
                    <a:pt x="3691" y="28180"/>
                  </a:cubicBezTo>
                  <a:cubicBezTo>
                    <a:pt x="4932" y="29281"/>
                    <a:pt x="6675" y="29599"/>
                    <a:pt x="8398" y="29599"/>
                  </a:cubicBezTo>
                  <a:cubicBezTo>
                    <a:pt x="10425" y="29599"/>
                    <a:pt x="12423" y="29159"/>
                    <a:pt x="13544" y="29036"/>
                  </a:cubicBezTo>
                  <a:cubicBezTo>
                    <a:pt x="15617" y="28788"/>
                    <a:pt x="18318" y="25174"/>
                    <a:pt x="20410" y="23900"/>
                  </a:cubicBezTo>
                  <a:cubicBezTo>
                    <a:pt x="22502" y="22588"/>
                    <a:pt x="23244" y="19525"/>
                    <a:pt x="25146" y="18707"/>
                  </a:cubicBezTo>
                  <a:cubicBezTo>
                    <a:pt x="27048" y="17909"/>
                    <a:pt x="30796" y="14732"/>
                    <a:pt x="31537" y="12716"/>
                  </a:cubicBezTo>
                  <a:cubicBezTo>
                    <a:pt x="32279" y="10700"/>
                    <a:pt x="29350" y="5298"/>
                    <a:pt x="28399" y="3985"/>
                  </a:cubicBezTo>
                  <a:cubicBezTo>
                    <a:pt x="27448" y="2692"/>
                    <a:pt x="24024" y="2806"/>
                    <a:pt x="22807" y="1893"/>
                  </a:cubicBezTo>
                  <a:cubicBezTo>
                    <a:pt x="21838" y="1170"/>
                    <a:pt x="19266" y="0"/>
                    <a:pt x="1675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27"/>
            <p:cNvSpPr/>
            <p:nvPr/>
          </p:nvSpPr>
          <p:spPr>
            <a:xfrm>
              <a:off x="1005119" y="528121"/>
              <a:ext cx="253039" cy="242977"/>
            </a:xfrm>
            <a:custGeom>
              <a:avLst/>
              <a:gdLst/>
              <a:ahLst/>
              <a:cxnLst/>
              <a:rect l="l" t="t" r="r" b="b"/>
              <a:pathLst>
                <a:path w="9455" h="9079" extrusionOk="0">
                  <a:moveTo>
                    <a:pt x="7184" y="1"/>
                  </a:moveTo>
                  <a:cubicBezTo>
                    <a:pt x="6290" y="1"/>
                    <a:pt x="5099" y="596"/>
                    <a:pt x="3748" y="1344"/>
                  </a:cubicBezTo>
                  <a:cubicBezTo>
                    <a:pt x="1846" y="2390"/>
                    <a:pt x="362" y="4254"/>
                    <a:pt x="191" y="5928"/>
                  </a:cubicBezTo>
                  <a:cubicBezTo>
                    <a:pt x="1" y="7583"/>
                    <a:pt x="1313" y="8857"/>
                    <a:pt x="3444" y="9066"/>
                  </a:cubicBezTo>
                  <a:cubicBezTo>
                    <a:pt x="3530" y="9075"/>
                    <a:pt x="3617" y="9079"/>
                    <a:pt x="3703" y="9079"/>
                  </a:cubicBezTo>
                  <a:cubicBezTo>
                    <a:pt x="5745" y="9079"/>
                    <a:pt x="7535" y="6764"/>
                    <a:pt x="8484" y="5395"/>
                  </a:cubicBezTo>
                  <a:cubicBezTo>
                    <a:pt x="9454" y="3969"/>
                    <a:pt x="9207" y="1971"/>
                    <a:pt x="8408" y="678"/>
                  </a:cubicBezTo>
                  <a:cubicBezTo>
                    <a:pt x="8116" y="198"/>
                    <a:pt x="7699" y="1"/>
                    <a:pt x="7184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27"/>
            <p:cNvSpPr/>
            <p:nvPr/>
          </p:nvSpPr>
          <p:spPr>
            <a:xfrm>
              <a:off x="461451" y="237257"/>
              <a:ext cx="905616" cy="807344"/>
            </a:xfrm>
            <a:custGeom>
              <a:avLst/>
              <a:gdLst/>
              <a:ahLst/>
              <a:cxnLst/>
              <a:rect l="l" t="t" r="r" b="b"/>
              <a:pathLst>
                <a:path w="33839" h="30167" extrusionOk="0">
                  <a:moveTo>
                    <a:pt x="29483" y="0"/>
                  </a:moveTo>
                  <a:lnTo>
                    <a:pt x="29483" y="0"/>
                  </a:lnTo>
                  <a:cubicBezTo>
                    <a:pt x="30586" y="4280"/>
                    <a:pt x="30053" y="6410"/>
                    <a:pt x="30624" y="8845"/>
                  </a:cubicBezTo>
                  <a:cubicBezTo>
                    <a:pt x="31195" y="11318"/>
                    <a:pt x="32336" y="12611"/>
                    <a:pt x="30966" y="16168"/>
                  </a:cubicBezTo>
                  <a:cubicBezTo>
                    <a:pt x="29578" y="19744"/>
                    <a:pt x="27124" y="22711"/>
                    <a:pt x="25089" y="23282"/>
                  </a:cubicBezTo>
                  <a:cubicBezTo>
                    <a:pt x="23035" y="23852"/>
                    <a:pt x="21380" y="24670"/>
                    <a:pt x="19706" y="26534"/>
                  </a:cubicBezTo>
                  <a:cubicBezTo>
                    <a:pt x="18294" y="28141"/>
                    <a:pt x="16355" y="28945"/>
                    <a:pt x="14304" y="28945"/>
                  </a:cubicBezTo>
                  <a:cubicBezTo>
                    <a:pt x="13951" y="28945"/>
                    <a:pt x="13596" y="28921"/>
                    <a:pt x="13239" y="28874"/>
                  </a:cubicBezTo>
                  <a:cubicBezTo>
                    <a:pt x="10823" y="28532"/>
                    <a:pt x="7171" y="27961"/>
                    <a:pt x="5992" y="26991"/>
                  </a:cubicBezTo>
                  <a:cubicBezTo>
                    <a:pt x="4832" y="26040"/>
                    <a:pt x="2911" y="25336"/>
                    <a:pt x="1" y="24404"/>
                  </a:cubicBezTo>
                  <a:lnTo>
                    <a:pt x="1" y="24404"/>
                  </a:lnTo>
                  <a:cubicBezTo>
                    <a:pt x="2454" y="25640"/>
                    <a:pt x="4052" y="27752"/>
                    <a:pt x="6258" y="28817"/>
                  </a:cubicBezTo>
                  <a:cubicBezTo>
                    <a:pt x="7682" y="29521"/>
                    <a:pt x="11823" y="30167"/>
                    <a:pt x="14910" y="30167"/>
                  </a:cubicBezTo>
                  <a:cubicBezTo>
                    <a:pt x="15741" y="30167"/>
                    <a:pt x="16495" y="30120"/>
                    <a:pt x="17100" y="30015"/>
                  </a:cubicBezTo>
                  <a:cubicBezTo>
                    <a:pt x="19953" y="29521"/>
                    <a:pt x="21266" y="26667"/>
                    <a:pt x="22084" y="26249"/>
                  </a:cubicBezTo>
                  <a:cubicBezTo>
                    <a:pt x="22902" y="25850"/>
                    <a:pt x="25755" y="25355"/>
                    <a:pt x="28608" y="23206"/>
                  </a:cubicBezTo>
                  <a:cubicBezTo>
                    <a:pt x="31442" y="21075"/>
                    <a:pt x="33553" y="15084"/>
                    <a:pt x="33686" y="12497"/>
                  </a:cubicBezTo>
                  <a:cubicBezTo>
                    <a:pt x="33839" y="9891"/>
                    <a:pt x="31822" y="7361"/>
                    <a:pt x="31727" y="5326"/>
                  </a:cubicBezTo>
                  <a:cubicBezTo>
                    <a:pt x="31670" y="4052"/>
                    <a:pt x="30776" y="1998"/>
                    <a:pt x="29483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27"/>
            <p:cNvSpPr/>
            <p:nvPr/>
          </p:nvSpPr>
          <p:spPr>
            <a:xfrm>
              <a:off x="730743" y="360422"/>
              <a:ext cx="106675" cy="75818"/>
            </a:xfrm>
            <a:custGeom>
              <a:avLst/>
              <a:gdLst/>
              <a:ahLst/>
              <a:cxnLst/>
              <a:rect l="l" t="t" r="r" b="b"/>
              <a:pathLst>
                <a:path w="3986" h="2833" extrusionOk="0">
                  <a:moveTo>
                    <a:pt x="1654" y="0"/>
                  </a:moveTo>
                  <a:cubicBezTo>
                    <a:pt x="1457" y="0"/>
                    <a:pt x="1269" y="41"/>
                    <a:pt x="1104" y="135"/>
                  </a:cubicBezTo>
                  <a:cubicBezTo>
                    <a:pt x="1" y="781"/>
                    <a:pt x="647" y="2075"/>
                    <a:pt x="1161" y="2626"/>
                  </a:cubicBezTo>
                  <a:cubicBezTo>
                    <a:pt x="1300" y="2770"/>
                    <a:pt x="1460" y="2833"/>
                    <a:pt x="1634" y="2833"/>
                  </a:cubicBezTo>
                  <a:cubicBezTo>
                    <a:pt x="2128" y="2833"/>
                    <a:pt x="2739" y="2333"/>
                    <a:pt x="3329" y="1770"/>
                  </a:cubicBezTo>
                  <a:cubicBezTo>
                    <a:pt x="3986" y="1162"/>
                    <a:pt x="2701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27"/>
            <p:cNvSpPr/>
            <p:nvPr/>
          </p:nvSpPr>
          <p:spPr>
            <a:xfrm>
              <a:off x="784697" y="599473"/>
              <a:ext cx="88611" cy="66532"/>
            </a:xfrm>
            <a:custGeom>
              <a:avLst/>
              <a:gdLst/>
              <a:ahLst/>
              <a:cxnLst/>
              <a:rect l="l" t="t" r="r" b="b"/>
              <a:pathLst>
                <a:path w="3311" h="2486" extrusionOk="0">
                  <a:moveTo>
                    <a:pt x="1284" y="1"/>
                  </a:moveTo>
                  <a:cubicBezTo>
                    <a:pt x="1170" y="1"/>
                    <a:pt x="1058" y="15"/>
                    <a:pt x="952" y="47"/>
                  </a:cubicBezTo>
                  <a:cubicBezTo>
                    <a:pt x="1" y="332"/>
                    <a:pt x="457" y="1664"/>
                    <a:pt x="952" y="2254"/>
                  </a:cubicBezTo>
                  <a:cubicBezTo>
                    <a:pt x="1086" y="2417"/>
                    <a:pt x="1245" y="2485"/>
                    <a:pt x="1417" y="2485"/>
                  </a:cubicBezTo>
                  <a:cubicBezTo>
                    <a:pt x="1904" y="2485"/>
                    <a:pt x="2488" y="1938"/>
                    <a:pt x="2854" y="1474"/>
                  </a:cubicBezTo>
                  <a:cubicBezTo>
                    <a:pt x="3310" y="933"/>
                    <a:pt x="2204" y="1"/>
                    <a:pt x="1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27"/>
            <p:cNvSpPr/>
            <p:nvPr/>
          </p:nvSpPr>
          <p:spPr>
            <a:xfrm>
              <a:off x="424812" y="561843"/>
              <a:ext cx="62357" cy="36584"/>
            </a:xfrm>
            <a:custGeom>
              <a:avLst/>
              <a:gdLst/>
              <a:ahLst/>
              <a:cxnLst/>
              <a:rect l="l" t="t" r="r" b="b"/>
              <a:pathLst>
                <a:path w="2330" h="1367" extrusionOk="0">
                  <a:moveTo>
                    <a:pt x="1124" y="0"/>
                  </a:moveTo>
                  <a:cubicBezTo>
                    <a:pt x="1027" y="0"/>
                    <a:pt x="929" y="26"/>
                    <a:pt x="837" y="84"/>
                  </a:cubicBezTo>
                  <a:cubicBezTo>
                    <a:pt x="0" y="582"/>
                    <a:pt x="470" y="1367"/>
                    <a:pt x="1164" y="1367"/>
                  </a:cubicBezTo>
                  <a:cubicBezTo>
                    <a:pt x="1291" y="1367"/>
                    <a:pt x="1425" y="1341"/>
                    <a:pt x="1560" y="1282"/>
                  </a:cubicBezTo>
                  <a:cubicBezTo>
                    <a:pt x="2330" y="987"/>
                    <a:pt x="1731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27"/>
            <p:cNvSpPr/>
            <p:nvPr/>
          </p:nvSpPr>
          <p:spPr>
            <a:xfrm>
              <a:off x="592002" y="197808"/>
              <a:ext cx="72981" cy="31526"/>
            </a:xfrm>
            <a:custGeom>
              <a:avLst/>
              <a:gdLst/>
              <a:ahLst/>
              <a:cxnLst/>
              <a:rect l="l" t="t" r="r" b="b"/>
              <a:pathLst>
                <a:path w="2727" h="1178" extrusionOk="0">
                  <a:moveTo>
                    <a:pt x="1214" y="0"/>
                  </a:moveTo>
                  <a:cubicBezTo>
                    <a:pt x="1036" y="0"/>
                    <a:pt x="857" y="42"/>
                    <a:pt x="696" y="143"/>
                  </a:cubicBezTo>
                  <a:cubicBezTo>
                    <a:pt x="0" y="591"/>
                    <a:pt x="674" y="1177"/>
                    <a:pt x="1440" y="1177"/>
                  </a:cubicBezTo>
                  <a:cubicBezTo>
                    <a:pt x="1617" y="1177"/>
                    <a:pt x="1799" y="1146"/>
                    <a:pt x="1970" y="1075"/>
                  </a:cubicBezTo>
                  <a:cubicBezTo>
                    <a:pt x="2726" y="782"/>
                    <a:pt x="1980" y="0"/>
                    <a:pt x="1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27"/>
            <p:cNvSpPr/>
            <p:nvPr/>
          </p:nvSpPr>
          <p:spPr>
            <a:xfrm>
              <a:off x="1011248" y="210039"/>
              <a:ext cx="87326" cy="58851"/>
            </a:xfrm>
            <a:custGeom>
              <a:avLst/>
              <a:gdLst/>
              <a:ahLst/>
              <a:cxnLst/>
              <a:rect l="l" t="t" r="r" b="b"/>
              <a:pathLst>
                <a:path w="3263" h="2199" extrusionOk="0">
                  <a:moveTo>
                    <a:pt x="1737" y="1"/>
                  </a:moveTo>
                  <a:cubicBezTo>
                    <a:pt x="1312" y="1"/>
                    <a:pt x="928" y="106"/>
                    <a:pt x="799" y="314"/>
                  </a:cubicBezTo>
                  <a:cubicBezTo>
                    <a:pt x="0" y="1474"/>
                    <a:pt x="856" y="1493"/>
                    <a:pt x="1427" y="2025"/>
                  </a:cubicBezTo>
                  <a:cubicBezTo>
                    <a:pt x="1555" y="2145"/>
                    <a:pt x="1715" y="2198"/>
                    <a:pt x="1886" y="2198"/>
                  </a:cubicBezTo>
                  <a:cubicBezTo>
                    <a:pt x="2452" y="2198"/>
                    <a:pt x="3142" y="1614"/>
                    <a:pt x="3215" y="884"/>
                  </a:cubicBezTo>
                  <a:cubicBezTo>
                    <a:pt x="3262" y="291"/>
                    <a:pt x="2443" y="1"/>
                    <a:pt x="1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27"/>
            <p:cNvSpPr/>
            <p:nvPr/>
          </p:nvSpPr>
          <p:spPr>
            <a:xfrm>
              <a:off x="1095846" y="634425"/>
              <a:ext cx="67656" cy="40813"/>
            </a:xfrm>
            <a:custGeom>
              <a:avLst/>
              <a:gdLst/>
              <a:ahLst/>
              <a:cxnLst/>
              <a:rect l="l" t="t" r="r" b="b"/>
              <a:pathLst>
                <a:path w="2528" h="1525" extrusionOk="0">
                  <a:moveTo>
                    <a:pt x="800" y="1"/>
                  </a:moveTo>
                  <a:cubicBezTo>
                    <a:pt x="481" y="1"/>
                    <a:pt x="220" y="97"/>
                    <a:pt x="168" y="320"/>
                  </a:cubicBezTo>
                  <a:cubicBezTo>
                    <a:pt x="1" y="1000"/>
                    <a:pt x="726" y="1525"/>
                    <a:pt x="1374" y="1525"/>
                  </a:cubicBezTo>
                  <a:cubicBezTo>
                    <a:pt x="1685" y="1525"/>
                    <a:pt x="1979" y="1403"/>
                    <a:pt x="2146" y="1119"/>
                  </a:cubicBezTo>
                  <a:cubicBezTo>
                    <a:pt x="2528" y="487"/>
                    <a:pt x="1516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27"/>
            <p:cNvSpPr/>
            <p:nvPr/>
          </p:nvSpPr>
          <p:spPr>
            <a:xfrm>
              <a:off x="682114" y="883378"/>
              <a:ext cx="58851" cy="31312"/>
            </a:xfrm>
            <a:custGeom>
              <a:avLst/>
              <a:gdLst/>
              <a:ahLst/>
              <a:cxnLst/>
              <a:rect l="l" t="t" r="r" b="b"/>
              <a:pathLst>
                <a:path w="2199" h="1170" extrusionOk="0">
                  <a:moveTo>
                    <a:pt x="517" y="0"/>
                  </a:moveTo>
                  <a:cubicBezTo>
                    <a:pt x="293" y="0"/>
                    <a:pt x="126" y="55"/>
                    <a:pt x="106" y="186"/>
                  </a:cubicBezTo>
                  <a:cubicBezTo>
                    <a:pt x="0" y="866"/>
                    <a:pt x="393" y="1170"/>
                    <a:pt x="861" y="1170"/>
                  </a:cubicBezTo>
                  <a:cubicBezTo>
                    <a:pt x="1153" y="1170"/>
                    <a:pt x="1474" y="1052"/>
                    <a:pt x="1722" y="833"/>
                  </a:cubicBezTo>
                  <a:cubicBezTo>
                    <a:pt x="2198" y="427"/>
                    <a:pt x="1140" y="0"/>
                    <a:pt x="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417;p27"/>
            <p:cNvSpPr/>
            <p:nvPr/>
          </p:nvSpPr>
          <p:spPr>
            <a:xfrm>
              <a:off x="746533" y="131167"/>
              <a:ext cx="139888" cy="65809"/>
            </a:xfrm>
            <a:custGeom>
              <a:avLst/>
              <a:gdLst/>
              <a:ahLst/>
              <a:cxnLst/>
              <a:rect l="l" t="t" r="r" b="b"/>
              <a:pathLst>
                <a:path w="5227" h="2459" extrusionOk="0">
                  <a:moveTo>
                    <a:pt x="2796" y="0"/>
                  </a:moveTo>
                  <a:cubicBezTo>
                    <a:pt x="2323" y="0"/>
                    <a:pt x="1860" y="79"/>
                    <a:pt x="1503" y="236"/>
                  </a:cubicBezTo>
                  <a:cubicBezTo>
                    <a:pt x="0" y="902"/>
                    <a:pt x="1332" y="2100"/>
                    <a:pt x="2283" y="2386"/>
                  </a:cubicBezTo>
                  <a:cubicBezTo>
                    <a:pt x="2448" y="2435"/>
                    <a:pt x="2646" y="2459"/>
                    <a:pt x="2859" y="2459"/>
                  </a:cubicBezTo>
                  <a:cubicBezTo>
                    <a:pt x="3872" y="2459"/>
                    <a:pt x="5226" y="1922"/>
                    <a:pt x="5022" y="1073"/>
                  </a:cubicBezTo>
                  <a:cubicBezTo>
                    <a:pt x="4866" y="360"/>
                    <a:pt x="3809" y="0"/>
                    <a:pt x="279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8418;p27"/>
            <p:cNvSpPr/>
            <p:nvPr/>
          </p:nvSpPr>
          <p:spPr>
            <a:xfrm>
              <a:off x="678260" y="94100"/>
              <a:ext cx="251032" cy="155490"/>
            </a:xfrm>
            <a:custGeom>
              <a:avLst/>
              <a:gdLst/>
              <a:ahLst/>
              <a:cxnLst/>
              <a:rect l="l" t="t" r="r" b="b"/>
              <a:pathLst>
                <a:path w="9380" h="5810" extrusionOk="0">
                  <a:moveTo>
                    <a:pt x="4525" y="0"/>
                  </a:moveTo>
                  <a:cubicBezTo>
                    <a:pt x="3720" y="0"/>
                    <a:pt x="2981" y="235"/>
                    <a:pt x="2513" y="784"/>
                  </a:cubicBezTo>
                  <a:cubicBezTo>
                    <a:pt x="1" y="3746"/>
                    <a:pt x="4177" y="5809"/>
                    <a:pt x="5951" y="5809"/>
                  </a:cubicBezTo>
                  <a:cubicBezTo>
                    <a:pt x="6057" y="5809"/>
                    <a:pt x="6154" y="5802"/>
                    <a:pt x="6241" y="5787"/>
                  </a:cubicBezTo>
                  <a:cubicBezTo>
                    <a:pt x="7782" y="5502"/>
                    <a:pt x="9380" y="3504"/>
                    <a:pt x="8334" y="1830"/>
                  </a:cubicBezTo>
                  <a:cubicBezTo>
                    <a:pt x="7648" y="766"/>
                    <a:pt x="5978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9" name="Google Shape;8419;p27"/>
            <p:cNvSpPr/>
            <p:nvPr/>
          </p:nvSpPr>
          <p:spPr>
            <a:xfrm>
              <a:off x="738879" y="123031"/>
              <a:ext cx="138951" cy="65300"/>
            </a:xfrm>
            <a:custGeom>
              <a:avLst/>
              <a:gdLst/>
              <a:ahLst/>
              <a:cxnLst/>
              <a:rect l="l" t="t" r="r" b="b"/>
              <a:pathLst>
                <a:path w="5192" h="2440" extrusionOk="0">
                  <a:moveTo>
                    <a:pt x="2774" y="0"/>
                  </a:moveTo>
                  <a:cubicBezTo>
                    <a:pt x="2303" y="0"/>
                    <a:pt x="1842" y="79"/>
                    <a:pt x="1485" y="236"/>
                  </a:cubicBezTo>
                  <a:cubicBezTo>
                    <a:pt x="1" y="902"/>
                    <a:pt x="1313" y="2081"/>
                    <a:pt x="2264" y="2366"/>
                  </a:cubicBezTo>
                  <a:cubicBezTo>
                    <a:pt x="2430" y="2416"/>
                    <a:pt x="2628" y="2440"/>
                    <a:pt x="2840" y="2440"/>
                  </a:cubicBezTo>
                  <a:cubicBezTo>
                    <a:pt x="3849" y="2440"/>
                    <a:pt x="5192" y="1905"/>
                    <a:pt x="5003" y="1073"/>
                  </a:cubicBezTo>
                  <a:cubicBezTo>
                    <a:pt x="4835" y="360"/>
                    <a:pt x="3782" y="0"/>
                    <a:pt x="2774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8420;p27"/>
            <p:cNvSpPr/>
            <p:nvPr/>
          </p:nvSpPr>
          <p:spPr>
            <a:xfrm>
              <a:off x="501676" y="362617"/>
              <a:ext cx="113018" cy="74534"/>
            </a:xfrm>
            <a:custGeom>
              <a:avLst/>
              <a:gdLst/>
              <a:ahLst/>
              <a:cxnLst/>
              <a:rect l="l" t="t" r="r" b="b"/>
              <a:pathLst>
                <a:path w="4223" h="2785" extrusionOk="0">
                  <a:moveTo>
                    <a:pt x="2984" y="1"/>
                  </a:moveTo>
                  <a:cubicBezTo>
                    <a:pt x="2339" y="1"/>
                    <a:pt x="1543" y="220"/>
                    <a:pt x="1046" y="414"/>
                  </a:cubicBezTo>
                  <a:cubicBezTo>
                    <a:pt x="114" y="775"/>
                    <a:pt x="0" y="1955"/>
                    <a:pt x="590" y="2639"/>
                  </a:cubicBezTo>
                  <a:cubicBezTo>
                    <a:pt x="677" y="2740"/>
                    <a:pt x="815" y="2785"/>
                    <a:pt x="986" y="2785"/>
                  </a:cubicBezTo>
                  <a:cubicBezTo>
                    <a:pt x="2008" y="2785"/>
                    <a:pt x="4223" y="1191"/>
                    <a:pt x="3995" y="490"/>
                  </a:cubicBezTo>
                  <a:cubicBezTo>
                    <a:pt x="3879" y="128"/>
                    <a:pt x="3476" y="1"/>
                    <a:pt x="298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8421;p27"/>
            <p:cNvSpPr/>
            <p:nvPr/>
          </p:nvSpPr>
          <p:spPr>
            <a:xfrm>
              <a:off x="465385" y="333846"/>
              <a:ext cx="199193" cy="145080"/>
            </a:xfrm>
            <a:custGeom>
              <a:avLst/>
              <a:gdLst/>
              <a:ahLst/>
              <a:cxnLst/>
              <a:rect l="l" t="t" r="r" b="b"/>
              <a:pathLst>
                <a:path w="7443" h="5421" extrusionOk="0">
                  <a:moveTo>
                    <a:pt x="3612" y="1"/>
                  </a:moveTo>
                  <a:cubicBezTo>
                    <a:pt x="1352" y="1"/>
                    <a:pt x="1" y="2375"/>
                    <a:pt x="234" y="3657"/>
                  </a:cubicBezTo>
                  <a:cubicBezTo>
                    <a:pt x="474" y="4806"/>
                    <a:pt x="1926" y="5420"/>
                    <a:pt x="3230" y="5420"/>
                  </a:cubicBezTo>
                  <a:cubicBezTo>
                    <a:pt x="3782" y="5420"/>
                    <a:pt x="4308" y="5310"/>
                    <a:pt x="4704" y="5084"/>
                  </a:cubicBezTo>
                  <a:cubicBezTo>
                    <a:pt x="6016" y="4323"/>
                    <a:pt x="7443" y="1755"/>
                    <a:pt x="5921" y="766"/>
                  </a:cubicBezTo>
                  <a:cubicBezTo>
                    <a:pt x="5079" y="223"/>
                    <a:pt x="4303" y="1"/>
                    <a:pt x="3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2" name="Google Shape;8422;p27"/>
            <p:cNvSpPr/>
            <p:nvPr/>
          </p:nvSpPr>
          <p:spPr>
            <a:xfrm>
              <a:off x="493514" y="354400"/>
              <a:ext cx="113072" cy="74293"/>
            </a:xfrm>
            <a:custGeom>
              <a:avLst/>
              <a:gdLst/>
              <a:ahLst/>
              <a:cxnLst/>
              <a:rect l="l" t="t" r="r" b="b"/>
              <a:pathLst>
                <a:path w="4225" h="2776" extrusionOk="0">
                  <a:moveTo>
                    <a:pt x="3001" y="0"/>
                  </a:moveTo>
                  <a:cubicBezTo>
                    <a:pt x="2353" y="0"/>
                    <a:pt x="1548" y="221"/>
                    <a:pt x="1047" y="417"/>
                  </a:cubicBezTo>
                  <a:cubicBezTo>
                    <a:pt x="115" y="759"/>
                    <a:pt x="1" y="1957"/>
                    <a:pt x="591" y="2642"/>
                  </a:cubicBezTo>
                  <a:cubicBezTo>
                    <a:pt x="672" y="2734"/>
                    <a:pt x="802" y="2776"/>
                    <a:pt x="965" y="2776"/>
                  </a:cubicBezTo>
                  <a:cubicBezTo>
                    <a:pt x="1971" y="2776"/>
                    <a:pt x="4225" y="1194"/>
                    <a:pt x="3995" y="474"/>
                  </a:cubicBezTo>
                  <a:cubicBezTo>
                    <a:pt x="3881" y="124"/>
                    <a:pt x="3485" y="0"/>
                    <a:pt x="30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3" name="Google Shape;8423;p27"/>
            <p:cNvSpPr/>
            <p:nvPr/>
          </p:nvSpPr>
          <p:spPr>
            <a:xfrm>
              <a:off x="1050938" y="395134"/>
              <a:ext cx="104320" cy="87032"/>
            </a:xfrm>
            <a:custGeom>
              <a:avLst/>
              <a:gdLst/>
              <a:ahLst/>
              <a:cxnLst/>
              <a:rect l="l" t="t" r="r" b="b"/>
              <a:pathLst>
                <a:path w="3898" h="3252" extrusionOk="0">
                  <a:moveTo>
                    <a:pt x="2634" y="0"/>
                  </a:moveTo>
                  <a:cubicBezTo>
                    <a:pt x="2113" y="0"/>
                    <a:pt x="1522" y="109"/>
                    <a:pt x="1066" y="264"/>
                  </a:cubicBezTo>
                  <a:cubicBezTo>
                    <a:pt x="1" y="625"/>
                    <a:pt x="1" y="2356"/>
                    <a:pt x="743" y="3098"/>
                  </a:cubicBezTo>
                  <a:cubicBezTo>
                    <a:pt x="848" y="3204"/>
                    <a:pt x="985" y="3251"/>
                    <a:pt x="1141" y="3251"/>
                  </a:cubicBezTo>
                  <a:cubicBezTo>
                    <a:pt x="2081" y="3251"/>
                    <a:pt x="3745" y="1555"/>
                    <a:pt x="3843" y="740"/>
                  </a:cubicBezTo>
                  <a:cubicBezTo>
                    <a:pt x="3897" y="196"/>
                    <a:pt x="3329" y="0"/>
                    <a:pt x="263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424;p27"/>
            <p:cNvSpPr/>
            <p:nvPr/>
          </p:nvSpPr>
          <p:spPr>
            <a:xfrm>
              <a:off x="1013790" y="363313"/>
              <a:ext cx="180727" cy="169487"/>
            </a:xfrm>
            <a:custGeom>
              <a:avLst/>
              <a:gdLst/>
              <a:ahLst/>
              <a:cxnLst/>
              <a:rect l="l" t="t" r="r" b="b"/>
              <a:pathLst>
                <a:path w="6753" h="6333" extrusionOk="0">
                  <a:moveTo>
                    <a:pt x="3201" y="1"/>
                  </a:moveTo>
                  <a:cubicBezTo>
                    <a:pt x="2427" y="1"/>
                    <a:pt x="1705" y="193"/>
                    <a:pt x="1294" y="597"/>
                  </a:cubicBezTo>
                  <a:cubicBezTo>
                    <a:pt x="38" y="1833"/>
                    <a:pt x="0" y="2899"/>
                    <a:pt x="457" y="4135"/>
                  </a:cubicBezTo>
                  <a:cubicBezTo>
                    <a:pt x="864" y="5272"/>
                    <a:pt x="2739" y="6333"/>
                    <a:pt x="4057" y="6333"/>
                  </a:cubicBezTo>
                  <a:cubicBezTo>
                    <a:pt x="4217" y="6333"/>
                    <a:pt x="4368" y="6317"/>
                    <a:pt x="4508" y="6284"/>
                  </a:cubicBezTo>
                  <a:cubicBezTo>
                    <a:pt x="5783" y="5999"/>
                    <a:pt x="6753" y="3412"/>
                    <a:pt x="6353" y="1700"/>
                  </a:cubicBezTo>
                  <a:cubicBezTo>
                    <a:pt x="6110" y="605"/>
                    <a:pt x="4575" y="1"/>
                    <a:pt x="3201" y="1"/>
                  </a:cubicBezTo>
                  <a:close/>
                </a:path>
              </a:pathLst>
            </a:custGeom>
            <a:solidFill>
              <a:srgbClr val="6B3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425;p27"/>
            <p:cNvSpPr/>
            <p:nvPr/>
          </p:nvSpPr>
          <p:spPr>
            <a:xfrm>
              <a:off x="1042802" y="386971"/>
              <a:ext cx="104293" cy="86871"/>
            </a:xfrm>
            <a:custGeom>
              <a:avLst/>
              <a:gdLst/>
              <a:ahLst/>
              <a:cxnLst/>
              <a:rect l="l" t="t" r="r" b="b"/>
              <a:pathLst>
                <a:path w="3897" h="3246" extrusionOk="0">
                  <a:moveTo>
                    <a:pt x="2633" y="1"/>
                  </a:moveTo>
                  <a:cubicBezTo>
                    <a:pt x="2113" y="1"/>
                    <a:pt x="1521" y="110"/>
                    <a:pt x="1066" y="265"/>
                  </a:cubicBezTo>
                  <a:cubicBezTo>
                    <a:pt x="0" y="626"/>
                    <a:pt x="0" y="2357"/>
                    <a:pt x="723" y="3099"/>
                  </a:cubicBezTo>
                  <a:cubicBezTo>
                    <a:pt x="830" y="3200"/>
                    <a:pt x="967" y="3246"/>
                    <a:pt x="1122" y="3246"/>
                  </a:cubicBezTo>
                  <a:cubicBezTo>
                    <a:pt x="2073" y="3246"/>
                    <a:pt x="3744" y="1558"/>
                    <a:pt x="3843" y="740"/>
                  </a:cubicBezTo>
                  <a:cubicBezTo>
                    <a:pt x="3897" y="196"/>
                    <a:pt x="3329" y="1"/>
                    <a:pt x="263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8426;p27"/>
            <p:cNvSpPr/>
            <p:nvPr/>
          </p:nvSpPr>
          <p:spPr>
            <a:xfrm>
              <a:off x="855432" y="800679"/>
              <a:ext cx="71804" cy="30135"/>
            </a:xfrm>
            <a:custGeom>
              <a:avLst/>
              <a:gdLst/>
              <a:ahLst/>
              <a:cxnLst/>
              <a:rect l="l" t="t" r="r" b="b"/>
              <a:pathLst>
                <a:path w="2683" h="1126" extrusionOk="0">
                  <a:moveTo>
                    <a:pt x="757" y="0"/>
                  </a:moveTo>
                  <a:cubicBezTo>
                    <a:pt x="352" y="0"/>
                    <a:pt x="34" y="84"/>
                    <a:pt x="21" y="290"/>
                  </a:cubicBezTo>
                  <a:cubicBezTo>
                    <a:pt x="1" y="903"/>
                    <a:pt x="593" y="1125"/>
                    <a:pt x="1206" y="1125"/>
                  </a:cubicBezTo>
                  <a:cubicBezTo>
                    <a:pt x="1772" y="1125"/>
                    <a:pt x="2356" y="936"/>
                    <a:pt x="2493" y="689"/>
                  </a:cubicBezTo>
                  <a:cubicBezTo>
                    <a:pt x="2682" y="324"/>
                    <a:pt x="1553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8427;p27"/>
            <p:cNvSpPr/>
            <p:nvPr/>
          </p:nvSpPr>
          <p:spPr>
            <a:xfrm>
              <a:off x="799069" y="773301"/>
              <a:ext cx="173501" cy="103571"/>
            </a:xfrm>
            <a:custGeom>
              <a:avLst/>
              <a:gdLst/>
              <a:ahLst/>
              <a:cxnLst/>
              <a:rect l="l" t="t" r="r" b="b"/>
              <a:pathLst>
                <a:path w="6483" h="3870" extrusionOk="0">
                  <a:moveTo>
                    <a:pt x="3096" y="0"/>
                  </a:moveTo>
                  <a:cubicBezTo>
                    <a:pt x="655" y="0"/>
                    <a:pt x="1" y="1795"/>
                    <a:pt x="871" y="3139"/>
                  </a:cubicBezTo>
                  <a:cubicBezTo>
                    <a:pt x="1200" y="3650"/>
                    <a:pt x="1893" y="3870"/>
                    <a:pt x="2664" y="3870"/>
                  </a:cubicBezTo>
                  <a:cubicBezTo>
                    <a:pt x="3900" y="3870"/>
                    <a:pt x="5334" y="3305"/>
                    <a:pt x="5779" y="2473"/>
                  </a:cubicBezTo>
                  <a:cubicBezTo>
                    <a:pt x="6482" y="1103"/>
                    <a:pt x="4714" y="0"/>
                    <a:pt x="3135" y="0"/>
                  </a:cubicBezTo>
                  <a:cubicBezTo>
                    <a:pt x="3122" y="0"/>
                    <a:pt x="3109" y="0"/>
                    <a:pt x="3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8428;p27"/>
            <p:cNvSpPr/>
            <p:nvPr/>
          </p:nvSpPr>
          <p:spPr>
            <a:xfrm>
              <a:off x="847296" y="792383"/>
              <a:ext cx="71831" cy="30429"/>
            </a:xfrm>
            <a:custGeom>
              <a:avLst/>
              <a:gdLst/>
              <a:ahLst/>
              <a:cxnLst/>
              <a:rect l="l" t="t" r="r" b="b"/>
              <a:pathLst>
                <a:path w="2684" h="1137" extrusionOk="0">
                  <a:moveTo>
                    <a:pt x="728" y="0"/>
                  </a:moveTo>
                  <a:cubicBezTo>
                    <a:pt x="333" y="0"/>
                    <a:pt x="27" y="81"/>
                    <a:pt x="20" y="276"/>
                  </a:cubicBezTo>
                  <a:cubicBezTo>
                    <a:pt x="0" y="906"/>
                    <a:pt x="610" y="1136"/>
                    <a:pt x="1232" y="1136"/>
                  </a:cubicBezTo>
                  <a:cubicBezTo>
                    <a:pt x="1794" y="1136"/>
                    <a:pt x="2367" y="948"/>
                    <a:pt x="2493" y="695"/>
                  </a:cubicBezTo>
                  <a:cubicBezTo>
                    <a:pt x="2684" y="326"/>
                    <a:pt x="1524" y="0"/>
                    <a:pt x="72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8429;p27"/>
            <p:cNvSpPr/>
            <p:nvPr/>
          </p:nvSpPr>
          <p:spPr>
            <a:xfrm>
              <a:off x="529162" y="649574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70" y="439"/>
                    <a:pt x="495" y="1694"/>
                    <a:pt x="248" y="2303"/>
                  </a:cubicBezTo>
                  <a:cubicBezTo>
                    <a:pt x="0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2" y="3924"/>
                  </a:cubicBezTo>
                  <a:cubicBezTo>
                    <a:pt x="2391" y="3924"/>
                    <a:pt x="3643" y="1650"/>
                    <a:pt x="3747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8430;p27"/>
            <p:cNvSpPr/>
            <p:nvPr/>
          </p:nvSpPr>
          <p:spPr>
            <a:xfrm>
              <a:off x="479276" y="618662"/>
              <a:ext cx="196517" cy="177355"/>
            </a:xfrm>
            <a:custGeom>
              <a:avLst/>
              <a:gdLst/>
              <a:ahLst/>
              <a:cxnLst/>
              <a:rect l="l" t="t" r="r" b="b"/>
              <a:pathLst>
                <a:path w="7343" h="6627" extrusionOk="0">
                  <a:moveTo>
                    <a:pt x="4956" y="0"/>
                  </a:moveTo>
                  <a:cubicBezTo>
                    <a:pt x="3858" y="0"/>
                    <a:pt x="2581" y="921"/>
                    <a:pt x="1560" y="1898"/>
                  </a:cubicBezTo>
                  <a:cubicBezTo>
                    <a:pt x="0" y="3382"/>
                    <a:pt x="1313" y="5284"/>
                    <a:pt x="2226" y="6292"/>
                  </a:cubicBezTo>
                  <a:cubicBezTo>
                    <a:pt x="2430" y="6526"/>
                    <a:pt x="2725" y="6626"/>
                    <a:pt x="3067" y="6626"/>
                  </a:cubicBezTo>
                  <a:cubicBezTo>
                    <a:pt x="4224" y="6626"/>
                    <a:pt x="5927" y="5490"/>
                    <a:pt x="6543" y="4580"/>
                  </a:cubicBezTo>
                  <a:cubicBezTo>
                    <a:pt x="7342" y="3420"/>
                    <a:pt x="7133" y="1118"/>
                    <a:pt x="5897" y="281"/>
                  </a:cubicBezTo>
                  <a:cubicBezTo>
                    <a:pt x="5608" y="86"/>
                    <a:pt x="5290" y="0"/>
                    <a:pt x="4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431;p27"/>
            <p:cNvSpPr/>
            <p:nvPr/>
          </p:nvSpPr>
          <p:spPr>
            <a:xfrm>
              <a:off x="521026" y="641946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1" y="0"/>
                  </a:moveTo>
                  <a:cubicBezTo>
                    <a:pt x="2774" y="0"/>
                    <a:pt x="2586" y="31"/>
                    <a:pt x="2378" y="96"/>
                  </a:cubicBezTo>
                  <a:cubicBezTo>
                    <a:pt x="1370" y="400"/>
                    <a:pt x="495" y="1694"/>
                    <a:pt x="247" y="2302"/>
                  </a:cubicBezTo>
                  <a:cubicBezTo>
                    <a:pt x="0" y="2930"/>
                    <a:pt x="495" y="3368"/>
                    <a:pt x="1331" y="3862"/>
                  </a:cubicBezTo>
                  <a:cubicBezTo>
                    <a:pt x="1401" y="3904"/>
                    <a:pt x="1475" y="3923"/>
                    <a:pt x="1552" y="3923"/>
                  </a:cubicBezTo>
                  <a:cubicBezTo>
                    <a:pt x="2390" y="3923"/>
                    <a:pt x="3643" y="1652"/>
                    <a:pt x="3747" y="990"/>
                  </a:cubicBezTo>
                  <a:cubicBezTo>
                    <a:pt x="3867" y="407"/>
                    <a:pt x="3552" y="0"/>
                    <a:pt x="294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2" name="Google Shape;8432;p27"/>
          <p:cNvGrpSpPr/>
          <p:nvPr/>
        </p:nvGrpSpPr>
        <p:grpSpPr>
          <a:xfrm>
            <a:off x="8169277" y="3596838"/>
            <a:ext cx="1070045" cy="1045102"/>
            <a:chOff x="297527" y="0"/>
            <a:chExt cx="1070045" cy="1045102"/>
          </a:xfrm>
        </p:grpSpPr>
        <p:sp>
          <p:nvSpPr>
            <p:cNvPr id="8433" name="Google Shape;8433;p27"/>
            <p:cNvSpPr/>
            <p:nvPr/>
          </p:nvSpPr>
          <p:spPr>
            <a:xfrm>
              <a:off x="385096" y="65115"/>
              <a:ext cx="864375" cy="791983"/>
            </a:xfrm>
            <a:custGeom>
              <a:avLst/>
              <a:gdLst/>
              <a:ahLst/>
              <a:cxnLst/>
              <a:rect l="l" t="t" r="r" b="b"/>
              <a:pathLst>
                <a:path w="32298" h="29593" extrusionOk="0">
                  <a:moveTo>
                    <a:pt x="16757" y="1"/>
                  </a:moveTo>
                  <a:cubicBezTo>
                    <a:pt x="16170" y="1"/>
                    <a:pt x="15586" y="65"/>
                    <a:pt x="15027" y="213"/>
                  </a:cubicBezTo>
                  <a:cubicBezTo>
                    <a:pt x="11755" y="1107"/>
                    <a:pt x="6810" y="4131"/>
                    <a:pt x="4927" y="5767"/>
                  </a:cubicBezTo>
                  <a:cubicBezTo>
                    <a:pt x="3025" y="7383"/>
                    <a:pt x="2435" y="10693"/>
                    <a:pt x="1884" y="12043"/>
                  </a:cubicBezTo>
                  <a:cubicBezTo>
                    <a:pt x="1332" y="13413"/>
                    <a:pt x="723" y="16513"/>
                    <a:pt x="362" y="18948"/>
                  </a:cubicBezTo>
                  <a:cubicBezTo>
                    <a:pt x="0" y="21345"/>
                    <a:pt x="1009" y="25719"/>
                    <a:pt x="3710" y="28173"/>
                  </a:cubicBezTo>
                  <a:cubicBezTo>
                    <a:pt x="4942" y="29274"/>
                    <a:pt x="6684" y="29592"/>
                    <a:pt x="8409" y="29592"/>
                  </a:cubicBezTo>
                  <a:cubicBezTo>
                    <a:pt x="10438" y="29592"/>
                    <a:pt x="12442" y="29152"/>
                    <a:pt x="13562" y="29029"/>
                  </a:cubicBezTo>
                  <a:cubicBezTo>
                    <a:pt x="15617" y="28782"/>
                    <a:pt x="18337" y="25168"/>
                    <a:pt x="20429" y="23893"/>
                  </a:cubicBezTo>
                  <a:cubicBezTo>
                    <a:pt x="22521" y="22581"/>
                    <a:pt x="23263" y="19519"/>
                    <a:pt x="25165" y="18701"/>
                  </a:cubicBezTo>
                  <a:cubicBezTo>
                    <a:pt x="27067" y="17902"/>
                    <a:pt x="30814" y="14744"/>
                    <a:pt x="31556" y="12709"/>
                  </a:cubicBezTo>
                  <a:cubicBezTo>
                    <a:pt x="32298" y="10693"/>
                    <a:pt x="29369" y="5291"/>
                    <a:pt x="28418" y="3998"/>
                  </a:cubicBezTo>
                  <a:cubicBezTo>
                    <a:pt x="27467" y="2685"/>
                    <a:pt x="24043" y="2799"/>
                    <a:pt x="22825" y="1905"/>
                  </a:cubicBezTo>
                  <a:cubicBezTo>
                    <a:pt x="21839" y="1166"/>
                    <a:pt x="19266" y="1"/>
                    <a:pt x="167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434;p27"/>
            <p:cNvSpPr/>
            <p:nvPr/>
          </p:nvSpPr>
          <p:spPr>
            <a:xfrm>
              <a:off x="1045853" y="536391"/>
              <a:ext cx="253013" cy="242870"/>
            </a:xfrm>
            <a:custGeom>
              <a:avLst/>
              <a:gdLst/>
              <a:ahLst/>
              <a:cxnLst/>
              <a:rect l="l" t="t" r="r" b="b"/>
              <a:pathLst>
                <a:path w="9454" h="9075" extrusionOk="0">
                  <a:moveTo>
                    <a:pt x="7193" y="1"/>
                  </a:moveTo>
                  <a:cubicBezTo>
                    <a:pt x="6298" y="1"/>
                    <a:pt x="5104" y="600"/>
                    <a:pt x="3748" y="1339"/>
                  </a:cubicBezTo>
                  <a:cubicBezTo>
                    <a:pt x="1846" y="2385"/>
                    <a:pt x="362" y="4268"/>
                    <a:pt x="191" y="5923"/>
                  </a:cubicBezTo>
                  <a:cubicBezTo>
                    <a:pt x="0" y="7597"/>
                    <a:pt x="1313" y="8852"/>
                    <a:pt x="3443" y="9061"/>
                  </a:cubicBezTo>
                  <a:cubicBezTo>
                    <a:pt x="3531" y="9070"/>
                    <a:pt x="3618" y="9074"/>
                    <a:pt x="3705" y="9074"/>
                  </a:cubicBezTo>
                  <a:cubicBezTo>
                    <a:pt x="5746" y="9074"/>
                    <a:pt x="7535" y="6778"/>
                    <a:pt x="8484" y="5409"/>
                  </a:cubicBezTo>
                  <a:cubicBezTo>
                    <a:pt x="9454" y="3983"/>
                    <a:pt x="9207" y="1986"/>
                    <a:pt x="8408" y="673"/>
                  </a:cubicBezTo>
                  <a:cubicBezTo>
                    <a:pt x="8117" y="196"/>
                    <a:pt x="7704" y="1"/>
                    <a:pt x="719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5" name="Google Shape;8435;p27"/>
            <p:cNvSpPr/>
            <p:nvPr/>
          </p:nvSpPr>
          <p:spPr>
            <a:xfrm>
              <a:off x="779612" y="377015"/>
              <a:ext cx="106595" cy="76032"/>
            </a:xfrm>
            <a:custGeom>
              <a:avLst/>
              <a:gdLst/>
              <a:ahLst/>
              <a:cxnLst/>
              <a:rect l="l" t="t" r="r" b="b"/>
              <a:pathLst>
                <a:path w="3983" h="2841" extrusionOk="0">
                  <a:moveTo>
                    <a:pt x="1669" y="0"/>
                  </a:moveTo>
                  <a:cubicBezTo>
                    <a:pt x="1467" y="0"/>
                    <a:pt x="1273" y="44"/>
                    <a:pt x="1104" y="142"/>
                  </a:cubicBezTo>
                  <a:cubicBezTo>
                    <a:pt x="1" y="751"/>
                    <a:pt x="647" y="2082"/>
                    <a:pt x="1180" y="2634"/>
                  </a:cubicBezTo>
                  <a:cubicBezTo>
                    <a:pt x="1314" y="2778"/>
                    <a:pt x="1470" y="2840"/>
                    <a:pt x="1642" y="2840"/>
                  </a:cubicBezTo>
                  <a:cubicBezTo>
                    <a:pt x="2128" y="2840"/>
                    <a:pt x="2739" y="2340"/>
                    <a:pt x="3329" y="1778"/>
                  </a:cubicBezTo>
                  <a:cubicBezTo>
                    <a:pt x="3983" y="1156"/>
                    <a:pt x="2713" y="0"/>
                    <a:pt x="166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8436;p27"/>
            <p:cNvSpPr/>
            <p:nvPr/>
          </p:nvSpPr>
          <p:spPr>
            <a:xfrm>
              <a:off x="771476" y="368558"/>
              <a:ext cx="106675" cy="76113"/>
            </a:xfrm>
            <a:custGeom>
              <a:avLst/>
              <a:gdLst/>
              <a:ahLst/>
              <a:cxnLst/>
              <a:rect l="l" t="t" r="r" b="b"/>
              <a:pathLst>
                <a:path w="3986" h="2844" extrusionOk="0">
                  <a:moveTo>
                    <a:pt x="1653" y="1"/>
                  </a:moveTo>
                  <a:cubicBezTo>
                    <a:pt x="1457" y="1"/>
                    <a:pt x="1269" y="42"/>
                    <a:pt x="1103" y="135"/>
                  </a:cubicBezTo>
                  <a:cubicBezTo>
                    <a:pt x="0" y="763"/>
                    <a:pt x="647" y="2094"/>
                    <a:pt x="1161" y="2646"/>
                  </a:cubicBezTo>
                  <a:cubicBezTo>
                    <a:pt x="1299" y="2784"/>
                    <a:pt x="1457" y="2844"/>
                    <a:pt x="1630" y="2844"/>
                  </a:cubicBezTo>
                  <a:cubicBezTo>
                    <a:pt x="2125" y="2844"/>
                    <a:pt x="2737" y="2353"/>
                    <a:pt x="3329" y="1790"/>
                  </a:cubicBezTo>
                  <a:cubicBezTo>
                    <a:pt x="3986" y="1165"/>
                    <a:pt x="2700" y="1"/>
                    <a:pt x="165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27"/>
            <p:cNvSpPr/>
            <p:nvPr/>
          </p:nvSpPr>
          <p:spPr>
            <a:xfrm>
              <a:off x="834584" y="616253"/>
              <a:ext cx="87620" cy="66237"/>
            </a:xfrm>
            <a:custGeom>
              <a:avLst/>
              <a:gdLst/>
              <a:ahLst/>
              <a:cxnLst/>
              <a:rect l="l" t="t" r="r" b="b"/>
              <a:pathLst>
                <a:path w="3274" h="2475" extrusionOk="0">
                  <a:moveTo>
                    <a:pt x="1270" y="1"/>
                  </a:moveTo>
                  <a:cubicBezTo>
                    <a:pt x="1153" y="1"/>
                    <a:pt x="1040" y="16"/>
                    <a:pt x="933" y="48"/>
                  </a:cubicBezTo>
                  <a:cubicBezTo>
                    <a:pt x="1" y="333"/>
                    <a:pt x="419" y="1665"/>
                    <a:pt x="933" y="2254"/>
                  </a:cubicBezTo>
                  <a:cubicBezTo>
                    <a:pt x="1059" y="2410"/>
                    <a:pt x="1212" y="2475"/>
                    <a:pt x="1378" y="2475"/>
                  </a:cubicBezTo>
                  <a:cubicBezTo>
                    <a:pt x="1860" y="2475"/>
                    <a:pt x="2453" y="1927"/>
                    <a:pt x="2835" y="1474"/>
                  </a:cubicBezTo>
                  <a:cubicBezTo>
                    <a:pt x="3274" y="917"/>
                    <a:pt x="2185" y="1"/>
                    <a:pt x="127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8438;p27"/>
            <p:cNvSpPr/>
            <p:nvPr/>
          </p:nvSpPr>
          <p:spPr>
            <a:xfrm>
              <a:off x="826448" y="607635"/>
              <a:ext cx="87139" cy="66719"/>
            </a:xfrm>
            <a:custGeom>
              <a:avLst/>
              <a:gdLst/>
              <a:ahLst/>
              <a:cxnLst/>
              <a:rect l="l" t="t" r="r" b="b"/>
              <a:pathLst>
                <a:path w="3256" h="2493" extrusionOk="0">
                  <a:moveTo>
                    <a:pt x="1245" y="0"/>
                  </a:moveTo>
                  <a:cubicBezTo>
                    <a:pt x="1131" y="0"/>
                    <a:pt x="1019" y="15"/>
                    <a:pt x="914" y="47"/>
                  </a:cubicBezTo>
                  <a:cubicBezTo>
                    <a:pt x="1" y="332"/>
                    <a:pt x="419" y="1663"/>
                    <a:pt x="914" y="2272"/>
                  </a:cubicBezTo>
                  <a:cubicBezTo>
                    <a:pt x="1040" y="2427"/>
                    <a:pt x="1193" y="2492"/>
                    <a:pt x="1360" y="2492"/>
                  </a:cubicBezTo>
                  <a:cubicBezTo>
                    <a:pt x="1847" y="2492"/>
                    <a:pt x="2447" y="1940"/>
                    <a:pt x="2816" y="1473"/>
                  </a:cubicBezTo>
                  <a:cubicBezTo>
                    <a:pt x="3255" y="932"/>
                    <a:pt x="2162" y="0"/>
                    <a:pt x="124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8439;p27"/>
            <p:cNvSpPr/>
            <p:nvPr/>
          </p:nvSpPr>
          <p:spPr>
            <a:xfrm>
              <a:off x="474057" y="578276"/>
              <a:ext cx="62143" cy="36932"/>
            </a:xfrm>
            <a:custGeom>
              <a:avLst/>
              <a:gdLst/>
              <a:ahLst/>
              <a:cxnLst/>
              <a:rect l="l" t="t" r="r" b="b"/>
              <a:pathLst>
                <a:path w="2322" h="1380" extrusionOk="0">
                  <a:moveTo>
                    <a:pt x="1102" y="1"/>
                  </a:moveTo>
                  <a:cubicBezTo>
                    <a:pt x="1007" y="1"/>
                    <a:pt x="913" y="25"/>
                    <a:pt x="823" y="78"/>
                  </a:cubicBezTo>
                  <a:cubicBezTo>
                    <a:pt x="0" y="578"/>
                    <a:pt x="463" y="1379"/>
                    <a:pt x="1168" y="1379"/>
                  </a:cubicBezTo>
                  <a:cubicBezTo>
                    <a:pt x="1295" y="1379"/>
                    <a:pt x="1429" y="1354"/>
                    <a:pt x="1565" y="1296"/>
                  </a:cubicBezTo>
                  <a:cubicBezTo>
                    <a:pt x="2322" y="983"/>
                    <a:pt x="1712" y="1"/>
                    <a:pt x="1102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440;p27"/>
            <p:cNvSpPr/>
            <p:nvPr/>
          </p:nvSpPr>
          <p:spPr>
            <a:xfrm>
              <a:off x="465546" y="570140"/>
              <a:ext cx="63026" cy="36905"/>
            </a:xfrm>
            <a:custGeom>
              <a:avLst/>
              <a:gdLst/>
              <a:ahLst/>
              <a:cxnLst/>
              <a:rect l="l" t="t" r="r" b="b"/>
              <a:pathLst>
                <a:path w="2355" h="1379" extrusionOk="0">
                  <a:moveTo>
                    <a:pt x="1135" y="0"/>
                  </a:moveTo>
                  <a:cubicBezTo>
                    <a:pt x="1040" y="0"/>
                    <a:pt x="945" y="24"/>
                    <a:pt x="856" y="78"/>
                  </a:cubicBezTo>
                  <a:cubicBezTo>
                    <a:pt x="1" y="578"/>
                    <a:pt x="473" y="1379"/>
                    <a:pt x="1193" y="1379"/>
                  </a:cubicBezTo>
                  <a:cubicBezTo>
                    <a:pt x="1322" y="1379"/>
                    <a:pt x="1459" y="1353"/>
                    <a:pt x="1597" y="1295"/>
                  </a:cubicBezTo>
                  <a:cubicBezTo>
                    <a:pt x="2355" y="983"/>
                    <a:pt x="1744" y="0"/>
                    <a:pt x="113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27"/>
            <p:cNvSpPr/>
            <p:nvPr/>
          </p:nvSpPr>
          <p:spPr>
            <a:xfrm>
              <a:off x="640684" y="214401"/>
              <a:ext cx="73195" cy="31366"/>
            </a:xfrm>
            <a:custGeom>
              <a:avLst/>
              <a:gdLst/>
              <a:ahLst/>
              <a:cxnLst/>
              <a:rect l="l" t="t" r="r" b="b"/>
              <a:pathLst>
                <a:path w="2735" h="1172" extrusionOk="0">
                  <a:moveTo>
                    <a:pt x="1229" y="1"/>
                  </a:moveTo>
                  <a:cubicBezTo>
                    <a:pt x="1048" y="1"/>
                    <a:pt x="867" y="45"/>
                    <a:pt x="703" y="151"/>
                  </a:cubicBezTo>
                  <a:cubicBezTo>
                    <a:pt x="0" y="603"/>
                    <a:pt x="694" y="1171"/>
                    <a:pt x="1481" y="1171"/>
                  </a:cubicBezTo>
                  <a:cubicBezTo>
                    <a:pt x="1653" y="1171"/>
                    <a:pt x="1829" y="1144"/>
                    <a:pt x="1996" y="1083"/>
                  </a:cubicBezTo>
                  <a:cubicBezTo>
                    <a:pt x="2734" y="790"/>
                    <a:pt x="1993" y="1"/>
                    <a:pt x="122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2" name="Google Shape;8442;p27"/>
            <p:cNvSpPr/>
            <p:nvPr/>
          </p:nvSpPr>
          <p:spPr>
            <a:xfrm>
              <a:off x="632629" y="206265"/>
              <a:ext cx="73008" cy="31018"/>
            </a:xfrm>
            <a:custGeom>
              <a:avLst/>
              <a:gdLst/>
              <a:ahLst/>
              <a:cxnLst/>
              <a:rect l="l" t="t" r="r" b="b"/>
              <a:pathLst>
                <a:path w="2728" h="1159" extrusionOk="0">
                  <a:moveTo>
                    <a:pt x="1227" y="0"/>
                  </a:moveTo>
                  <a:cubicBezTo>
                    <a:pt x="1046" y="0"/>
                    <a:pt x="863" y="44"/>
                    <a:pt x="699" y="150"/>
                  </a:cubicBezTo>
                  <a:cubicBezTo>
                    <a:pt x="1" y="585"/>
                    <a:pt x="683" y="1159"/>
                    <a:pt x="1454" y="1159"/>
                  </a:cubicBezTo>
                  <a:cubicBezTo>
                    <a:pt x="1628" y="1159"/>
                    <a:pt x="1806" y="1130"/>
                    <a:pt x="1974" y="1063"/>
                  </a:cubicBezTo>
                  <a:cubicBezTo>
                    <a:pt x="2727" y="787"/>
                    <a:pt x="1989" y="0"/>
                    <a:pt x="122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3" name="Google Shape;8443;p27"/>
            <p:cNvSpPr/>
            <p:nvPr/>
          </p:nvSpPr>
          <p:spPr>
            <a:xfrm>
              <a:off x="1060626" y="226552"/>
              <a:ext cx="86791" cy="58824"/>
            </a:xfrm>
            <a:custGeom>
              <a:avLst/>
              <a:gdLst/>
              <a:ahLst/>
              <a:cxnLst/>
              <a:rect l="l" t="t" r="r" b="b"/>
              <a:pathLst>
                <a:path w="3243" h="2198" extrusionOk="0">
                  <a:moveTo>
                    <a:pt x="1730" y="1"/>
                  </a:moveTo>
                  <a:cubicBezTo>
                    <a:pt x="1304" y="1"/>
                    <a:pt x="916" y="104"/>
                    <a:pt x="780" y="305"/>
                  </a:cubicBezTo>
                  <a:cubicBezTo>
                    <a:pt x="0" y="1485"/>
                    <a:pt x="856" y="1504"/>
                    <a:pt x="1427" y="2017"/>
                  </a:cubicBezTo>
                  <a:cubicBezTo>
                    <a:pt x="1552" y="2142"/>
                    <a:pt x="1710" y="2198"/>
                    <a:pt x="1881" y="2198"/>
                  </a:cubicBezTo>
                  <a:cubicBezTo>
                    <a:pt x="2437" y="2198"/>
                    <a:pt x="3123" y="1604"/>
                    <a:pt x="3196" y="876"/>
                  </a:cubicBezTo>
                  <a:cubicBezTo>
                    <a:pt x="3243" y="283"/>
                    <a:pt x="2434" y="1"/>
                    <a:pt x="17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27"/>
            <p:cNvSpPr/>
            <p:nvPr/>
          </p:nvSpPr>
          <p:spPr>
            <a:xfrm>
              <a:off x="1051955" y="218202"/>
              <a:ext cx="87326" cy="58824"/>
            </a:xfrm>
            <a:custGeom>
              <a:avLst/>
              <a:gdLst/>
              <a:ahLst/>
              <a:cxnLst/>
              <a:rect l="l" t="t" r="r" b="b"/>
              <a:pathLst>
                <a:path w="3263" h="2198" extrusionOk="0">
                  <a:moveTo>
                    <a:pt x="1738" y="0"/>
                  </a:moveTo>
                  <a:cubicBezTo>
                    <a:pt x="1313" y="0"/>
                    <a:pt x="928" y="106"/>
                    <a:pt x="800" y="313"/>
                  </a:cubicBezTo>
                  <a:cubicBezTo>
                    <a:pt x="1" y="1473"/>
                    <a:pt x="857" y="1511"/>
                    <a:pt x="1427" y="2025"/>
                  </a:cubicBezTo>
                  <a:cubicBezTo>
                    <a:pt x="1556" y="2144"/>
                    <a:pt x="1716" y="2198"/>
                    <a:pt x="1887" y="2198"/>
                  </a:cubicBezTo>
                  <a:cubicBezTo>
                    <a:pt x="2453" y="2198"/>
                    <a:pt x="3142" y="1613"/>
                    <a:pt x="3215" y="884"/>
                  </a:cubicBezTo>
                  <a:cubicBezTo>
                    <a:pt x="3263" y="290"/>
                    <a:pt x="2444" y="0"/>
                    <a:pt x="173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27"/>
            <p:cNvSpPr/>
            <p:nvPr/>
          </p:nvSpPr>
          <p:spPr>
            <a:xfrm>
              <a:off x="1144877" y="650831"/>
              <a:ext cx="67549" cy="41080"/>
            </a:xfrm>
            <a:custGeom>
              <a:avLst/>
              <a:gdLst/>
              <a:ahLst/>
              <a:cxnLst/>
              <a:rect l="l" t="t" r="r" b="b"/>
              <a:pathLst>
                <a:path w="2524" h="1535" extrusionOk="0">
                  <a:moveTo>
                    <a:pt x="788" y="1"/>
                  </a:moveTo>
                  <a:cubicBezTo>
                    <a:pt x="477" y="1"/>
                    <a:pt x="227" y="96"/>
                    <a:pt x="181" y="316"/>
                  </a:cubicBezTo>
                  <a:cubicBezTo>
                    <a:pt x="0" y="1000"/>
                    <a:pt x="730" y="1535"/>
                    <a:pt x="1379" y="1535"/>
                  </a:cubicBezTo>
                  <a:cubicBezTo>
                    <a:pt x="1686" y="1535"/>
                    <a:pt x="1975" y="1415"/>
                    <a:pt x="2140" y="1133"/>
                  </a:cubicBezTo>
                  <a:cubicBezTo>
                    <a:pt x="2524" y="498"/>
                    <a:pt x="1498" y="1"/>
                    <a:pt x="78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27"/>
            <p:cNvSpPr/>
            <p:nvPr/>
          </p:nvSpPr>
          <p:spPr>
            <a:xfrm>
              <a:off x="1136553" y="642695"/>
              <a:ext cx="67709" cy="40813"/>
            </a:xfrm>
            <a:custGeom>
              <a:avLst/>
              <a:gdLst/>
              <a:ahLst/>
              <a:cxnLst/>
              <a:rect l="l" t="t" r="r" b="b"/>
              <a:pathLst>
                <a:path w="2530" h="1525" extrusionOk="0">
                  <a:moveTo>
                    <a:pt x="791" y="0"/>
                  </a:moveTo>
                  <a:cubicBezTo>
                    <a:pt x="476" y="0"/>
                    <a:pt x="221" y="95"/>
                    <a:pt x="168" y="315"/>
                  </a:cubicBezTo>
                  <a:cubicBezTo>
                    <a:pt x="1" y="985"/>
                    <a:pt x="733" y="1525"/>
                    <a:pt x="1382" y="1525"/>
                  </a:cubicBezTo>
                  <a:cubicBezTo>
                    <a:pt x="1691" y="1525"/>
                    <a:pt x="1981" y="1402"/>
                    <a:pt x="2147" y="1114"/>
                  </a:cubicBezTo>
                  <a:cubicBezTo>
                    <a:pt x="2530" y="493"/>
                    <a:pt x="1507" y="0"/>
                    <a:pt x="7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27"/>
            <p:cNvSpPr/>
            <p:nvPr/>
          </p:nvSpPr>
          <p:spPr>
            <a:xfrm>
              <a:off x="731278" y="899945"/>
              <a:ext cx="58503" cy="30937"/>
            </a:xfrm>
            <a:custGeom>
              <a:avLst/>
              <a:gdLst/>
              <a:ahLst/>
              <a:cxnLst/>
              <a:rect l="l" t="t" r="r" b="b"/>
              <a:pathLst>
                <a:path w="2186" h="1156" extrusionOk="0">
                  <a:moveTo>
                    <a:pt x="513" y="0"/>
                  </a:moveTo>
                  <a:cubicBezTo>
                    <a:pt x="286" y="0"/>
                    <a:pt x="115" y="58"/>
                    <a:pt x="95" y="195"/>
                  </a:cubicBezTo>
                  <a:cubicBezTo>
                    <a:pt x="1" y="853"/>
                    <a:pt x="401" y="1155"/>
                    <a:pt x="869" y="1155"/>
                  </a:cubicBezTo>
                  <a:cubicBezTo>
                    <a:pt x="1157" y="1155"/>
                    <a:pt x="1472" y="1040"/>
                    <a:pt x="1711" y="822"/>
                  </a:cubicBezTo>
                  <a:cubicBezTo>
                    <a:pt x="2186" y="432"/>
                    <a:pt x="1136" y="0"/>
                    <a:pt x="51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27"/>
            <p:cNvSpPr/>
            <p:nvPr/>
          </p:nvSpPr>
          <p:spPr>
            <a:xfrm>
              <a:off x="723008" y="891514"/>
              <a:ext cx="59199" cy="31205"/>
            </a:xfrm>
            <a:custGeom>
              <a:avLst/>
              <a:gdLst/>
              <a:ahLst/>
              <a:cxnLst/>
              <a:rect l="l" t="t" r="r" b="b"/>
              <a:pathLst>
                <a:path w="2212" h="1166" extrusionOk="0">
                  <a:moveTo>
                    <a:pt x="530" y="1"/>
                  </a:moveTo>
                  <a:cubicBezTo>
                    <a:pt x="306" y="1"/>
                    <a:pt x="139" y="56"/>
                    <a:pt x="118" y="186"/>
                  </a:cubicBezTo>
                  <a:cubicBezTo>
                    <a:pt x="0" y="858"/>
                    <a:pt x="394" y="1165"/>
                    <a:pt x="869" y="1165"/>
                  </a:cubicBezTo>
                  <a:cubicBezTo>
                    <a:pt x="1160" y="1165"/>
                    <a:pt x="1482" y="1050"/>
                    <a:pt x="1735" y="833"/>
                  </a:cubicBezTo>
                  <a:cubicBezTo>
                    <a:pt x="2211" y="427"/>
                    <a:pt x="1152" y="1"/>
                    <a:pt x="5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27"/>
            <p:cNvSpPr/>
            <p:nvPr/>
          </p:nvSpPr>
          <p:spPr>
            <a:xfrm>
              <a:off x="727879" y="110024"/>
              <a:ext cx="250283" cy="155437"/>
            </a:xfrm>
            <a:custGeom>
              <a:avLst/>
              <a:gdLst/>
              <a:ahLst/>
              <a:cxnLst/>
              <a:rect l="l" t="t" r="r" b="b"/>
              <a:pathLst>
                <a:path w="9352" h="5808" extrusionOk="0">
                  <a:moveTo>
                    <a:pt x="4507" y="1"/>
                  </a:moveTo>
                  <a:cubicBezTo>
                    <a:pt x="3698" y="1"/>
                    <a:pt x="2955" y="240"/>
                    <a:pt x="2485" y="798"/>
                  </a:cubicBezTo>
                  <a:cubicBezTo>
                    <a:pt x="0" y="3748"/>
                    <a:pt x="4136" y="5807"/>
                    <a:pt x="5905" y="5807"/>
                  </a:cubicBezTo>
                  <a:cubicBezTo>
                    <a:pt x="6018" y="5807"/>
                    <a:pt x="6122" y="5799"/>
                    <a:pt x="6213" y="5781"/>
                  </a:cubicBezTo>
                  <a:cubicBezTo>
                    <a:pt x="7773" y="5496"/>
                    <a:pt x="9352" y="3499"/>
                    <a:pt x="8306" y="1844"/>
                  </a:cubicBezTo>
                  <a:cubicBezTo>
                    <a:pt x="7622" y="770"/>
                    <a:pt x="5958" y="1"/>
                    <a:pt x="45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8450;p27"/>
            <p:cNvSpPr/>
            <p:nvPr/>
          </p:nvSpPr>
          <p:spPr>
            <a:xfrm>
              <a:off x="788257" y="139303"/>
              <a:ext cx="138871" cy="65836"/>
            </a:xfrm>
            <a:custGeom>
              <a:avLst/>
              <a:gdLst/>
              <a:ahLst/>
              <a:cxnLst/>
              <a:rect l="l" t="t" r="r" b="b"/>
              <a:pathLst>
                <a:path w="5189" h="2460" extrusionOk="0">
                  <a:moveTo>
                    <a:pt x="2759" y="1"/>
                  </a:moveTo>
                  <a:cubicBezTo>
                    <a:pt x="2286" y="1"/>
                    <a:pt x="1823" y="79"/>
                    <a:pt x="1466" y="237"/>
                  </a:cubicBezTo>
                  <a:cubicBezTo>
                    <a:pt x="1" y="902"/>
                    <a:pt x="1294" y="2101"/>
                    <a:pt x="2245" y="2386"/>
                  </a:cubicBezTo>
                  <a:cubicBezTo>
                    <a:pt x="2411" y="2436"/>
                    <a:pt x="2609" y="2459"/>
                    <a:pt x="2822" y="2459"/>
                  </a:cubicBezTo>
                  <a:cubicBezTo>
                    <a:pt x="3835" y="2459"/>
                    <a:pt x="5189" y="1922"/>
                    <a:pt x="4984" y="1074"/>
                  </a:cubicBezTo>
                  <a:cubicBezTo>
                    <a:pt x="4829" y="360"/>
                    <a:pt x="3772" y="1"/>
                    <a:pt x="2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8451;p27"/>
            <p:cNvSpPr/>
            <p:nvPr/>
          </p:nvSpPr>
          <p:spPr>
            <a:xfrm>
              <a:off x="719449" y="102397"/>
              <a:ext cx="250577" cy="155330"/>
            </a:xfrm>
            <a:custGeom>
              <a:avLst/>
              <a:gdLst/>
              <a:ahLst/>
              <a:cxnLst/>
              <a:rect l="l" t="t" r="r" b="b"/>
              <a:pathLst>
                <a:path w="9363" h="5804" extrusionOk="0">
                  <a:moveTo>
                    <a:pt x="4518" y="0"/>
                  </a:moveTo>
                  <a:cubicBezTo>
                    <a:pt x="3708" y="0"/>
                    <a:pt x="2966" y="239"/>
                    <a:pt x="2496" y="798"/>
                  </a:cubicBezTo>
                  <a:cubicBezTo>
                    <a:pt x="0" y="3724"/>
                    <a:pt x="4182" y="5803"/>
                    <a:pt x="5938" y="5803"/>
                  </a:cubicBezTo>
                  <a:cubicBezTo>
                    <a:pt x="6043" y="5803"/>
                    <a:pt x="6139" y="5796"/>
                    <a:pt x="6224" y="5781"/>
                  </a:cubicBezTo>
                  <a:cubicBezTo>
                    <a:pt x="7765" y="5496"/>
                    <a:pt x="9362" y="3499"/>
                    <a:pt x="8316" y="1844"/>
                  </a:cubicBezTo>
                  <a:cubicBezTo>
                    <a:pt x="7632" y="769"/>
                    <a:pt x="5968" y="0"/>
                    <a:pt x="45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452;p27"/>
            <p:cNvSpPr/>
            <p:nvPr/>
          </p:nvSpPr>
          <p:spPr>
            <a:xfrm>
              <a:off x="779612" y="131167"/>
              <a:ext cx="138951" cy="65809"/>
            </a:xfrm>
            <a:custGeom>
              <a:avLst/>
              <a:gdLst/>
              <a:ahLst/>
              <a:cxnLst/>
              <a:rect l="l" t="t" r="r" b="b"/>
              <a:pathLst>
                <a:path w="5192" h="2459" extrusionOk="0">
                  <a:moveTo>
                    <a:pt x="2765" y="0"/>
                  </a:moveTo>
                  <a:cubicBezTo>
                    <a:pt x="2294" y="0"/>
                    <a:pt x="1835" y="79"/>
                    <a:pt x="1484" y="236"/>
                  </a:cubicBezTo>
                  <a:cubicBezTo>
                    <a:pt x="1" y="902"/>
                    <a:pt x="1294" y="2062"/>
                    <a:pt x="2264" y="2386"/>
                  </a:cubicBezTo>
                  <a:cubicBezTo>
                    <a:pt x="2429" y="2435"/>
                    <a:pt x="2627" y="2459"/>
                    <a:pt x="2839" y="2459"/>
                  </a:cubicBezTo>
                  <a:cubicBezTo>
                    <a:pt x="3848" y="2459"/>
                    <a:pt x="5192" y="1922"/>
                    <a:pt x="5003" y="1073"/>
                  </a:cubicBezTo>
                  <a:cubicBezTo>
                    <a:pt x="4835" y="360"/>
                    <a:pt x="3773" y="0"/>
                    <a:pt x="276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8453;p27"/>
            <p:cNvSpPr/>
            <p:nvPr/>
          </p:nvSpPr>
          <p:spPr>
            <a:xfrm>
              <a:off x="515299" y="350065"/>
              <a:ext cx="198658" cy="144651"/>
            </a:xfrm>
            <a:custGeom>
              <a:avLst/>
              <a:gdLst/>
              <a:ahLst/>
              <a:cxnLst/>
              <a:rect l="l" t="t" r="r" b="b"/>
              <a:pathLst>
                <a:path w="7423" h="5405" extrusionOk="0">
                  <a:moveTo>
                    <a:pt x="3596" y="1"/>
                  </a:moveTo>
                  <a:cubicBezTo>
                    <a:pt x="1337" y="1"/>
                    <a:pt x="0" y="2361"/>
                    <a:pt x="233" y="3641"/>
                  </a:cubicBezTo>
                  <a:cubicBezTo>
                    <a:pt x="460" y="4790"/>
                    <a:pt x="1917" y="5404"/>
                    <a:pt x="3225" y="5404"/>
                  </a:cubicBezTo>
                  <a:cubicBezTo>
                    <a:pt x="3779" y="5404"/>
                    <a:pt x="4307" y="5294"/>
                    <a:pt x="4703" y="5067"/>
                  </a:cubicBezTo>
                  <a:cubicBezTo>
                    <a:pt x="6015" y="4307"/>
                    <a:pt x="7423" y="1739"/>
                    <a:pt x="5920" y="769"/>
                  </a:cubicBezTo>
                  <a:cubicBezTo>
                    <a:pt x="5071" y="223"/>
                    <a:pt x="4290" y="1"/>
                    <a:pt x="359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4" name="Google Shape;8454;p27"/>
            <p:cNvSpPr/>
            <p:nvPr/>
          </p:nvSpPr>
          <p:spPr>
            <a:xfrm>
              <a:off x="542383" y="370780"/>
              <a:ext cx="113553" cy="74400"/>
            </a:xfrm>
            <a:custGeom>
              <a:avLst/>
              <a:gdLst/>
              <a:ahLst/>
              <a:cxnLst/>
              <a:rect l="l" t="t" r="r" b="b"/>
              <a:pathLst>
                <a:path w="4243" h="2780" extrusionOk="0">
                  <a:moveTo>
                    <a:pt x="3018" y="0"/>
                  </a:moveTo>
                  <a:cubicBezTo>
                    <a:pt x="2375" y="0"/>
                    <a:pt x="1573" y="219"/>
                    <a:pt x="1066" y="413"/>
                  </a:cubicBezTo>
                  <a:cubicBezTo>
                    <a:pt x="115" y="775"/>
                    <a:pt x="1" y="1954"/>
                    <a:pt x="629" y="2639"/>
                  </a:cubicBezTo>
                  <a:cubicBezTo>
                    <a:pt x="712" y="2736"/>
                    <a:pt x="846" y="2779"/>
                    <a:pt x="1013" y="2779"/>
                  </a:cubicBezTo>
                  <a:cubicBezTo>
                    <a:pt x="2021" y="2779"/>
                    <a:pt x="4243" y="1207"/>
                    <a:pt x="4014" y="489"/>
                  </a:cubicBezTo>
                  <a:cubicBezTo>
                    <a:pt x="3907" y="127"/>
                    <a:pt x="3509" y="0"/>
                    <a:pt x="30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8455;p27"/>
            <p:cNvSpPr/>
            <p:nvPr/>
          </p:nvSpPr>
          <p:spPr>
            <a:xfrm>
              <a:off x="506761" y="342223"/>
              <a:ext cx="199059" cy="144839"/>
            </a:xfrm>
            <a:custGeom>
              <a:avLst/>
              <a:gdLst/>
              <a:ahLst/>
              <a:cxnLst/>
              <a:rect l="l" t="t" r="r" b="b"/>
              <a:pathLst>
                <a:path w="7438" h="5412" extrusionOk="0">
                  <a:moveTo>
                    <a:pt x="3587" y="0"/>
                  </a:moveTo>
                  <a:cubicBezTo>
                    <a:pt x="1332" y="0"/>
                    <a:pt x="1" y="2369"/>
                    <a:pt x="248" y="3649"/>
                  </a:cubicBezTo>
                  <a:cubicBezTo>
                    <a:pt x="475" y="4798"/>
                    <a:pt x="1931" y="5412"/>
                    <a:pt x="3240" y="5412"/>
                  </a:cubicBezTo>
                  <a:cubicBezTo>
                    <a:pt x="3794" y="5412"/>
                    <a:pt x="4321" y="5302"/>
                    <a:pt x="4718" y="5075"/>
                  </a:cubicBezTo>
                  <a:cubicBezTo>
                    <a:pt x="6011" y="4314"/>
                    <a:pt x="7438" y="1747"/>
                    <a:pt x="5916" y="776"/>
                  </a:cubicBezTo>
                  <a:cubicBezTo>
                    <a:pt x="5065" y="225"/>
                    <a:pt x="4282" y="0"/>
                    <a:pt x="358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456;p27"/>
            <p:cNvSpPr/>
            <p:nvPr/>
          </p:nvSpPr>
          <p:spPr>
            <a:xfrm>
              <a:off x="534247" y="362617"/>
              <a:ext cx="113553" cy="74534"/>
            </a:xfrm>
            <a:custGeom>
              <a:avLst/>
              <a:gdLst/>
              <a:ahLst/>
              <a:cxnLst/>
              <a:rect l="l" t="t" r="r" b="b"/>
              <a:pathLst>
                <a:path w="4243" h="2785" extrusionOk="0">
                  <a:moveTo>
                    <a:pt x="3004" y="1"/>
                  </a:moveTo>
                  <a:cubicBezTo>
                    <a:pt x="2359" y="1"/>
                    <a:pt x="1562" y="220"/>
                    <a:pt x="1066" y="414"/>
                  </a:cubicBezTo>
                  <a:cubicBezTo>
                    <a:pt x="115" y="775"/>
                    <a:pt x="1" y="1955"/>
                    <a:pt x="609" y="2639"/>
                  </a:cubicBezTo>
                  <a:cubicBezTo>
                    <a:pt x="696" y="2740"/>
                    <a:pt x="834" y="2785"/>
                    <a:pt x="1005" y="2785"/>
                  </a:cubicBezTo>
                  <a:cubicBezTo>
                    <a:pt x="2027" y="2785"/>
                    <a:pt x="4242" y="1191"/>
                    <a:pt x="4014" y="490"/>
                  </a:cubicBezTo>
                  <a:cubicBezTo>
                    <a:pt x="3899" y="128"/>
                    <a:pt x="3495" y="1"/>
                    <a:pt x="300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457;p27"/>
            <p:cNvSpPr/>
            <p:nvPr/>
          </p:nvSpPr>
          <p:spPr>
            <a:xfrm>
              <a:off x="1063677" y="379959"/>
              <a:ext cx="180219" cy="169139"/>
            </a:xfrm>
            <a:custGeom>
              <a:avLst/>
              <a:gdLst/>
              <a:ahLst/>
              <a:cxnLst/>
              <a:rect l="l" t="t" r="r" b="b"/>
              <a:pathLst>
                <a:path w="6734" h="6320" extrusionOk="0">
                  <a:moveTo>
                    <a:pt x="3183" y="1"/>
                  </a:moveTo>
                  <a:cubicBezTo>
                    <a:pt x="2401" y="1"/>
                    <a:pt x="1670" y="195"/>
                    <a:pt x="1256" y="603"/>
                  </a:cubicBezTo>
                  <a:cubicBezTo>
                    <a:pt x="0" y="1839"/>
                    <a:pt x="0" y="2885"/>
                    <a:pt x="419" y="4141"/>
                  </a:cubicBezTo>
                  <a:cubicBezTo>
                    <a:pt x="826" y="5260"/>
                    <a:pt x="2701" y="6319"/>
                    <a:pt x="4019" y="6319"/>
                  </a:cubicBezTo>
                  <a:cubicBezTo>
                    <a:pt x="4179" y="6319"/>
                    <a:pt x="4330" y="6304"/>
                    <a:pt x="4470" y="6271"/>
                  </a:cubicBezTo>
                  <a:cubicBezTo>
                    <a:pt x="5745" y="5986"/>
                    <a:pt x="6734" y="3399"/>
                    <a:pt x="6315" y="1687"/>
                  </a:cubicBezTo>
                  <a:cubicBezTo>
                    <a:pt x="6073" y="597"/>
                    <a:pt x="4551" y="1"/>
                    <a:pt x="318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458;p27"/>
            <p:cNvSpPr/>
            <p:nvPr/>
          </p:nvSpPr>
          <p:spPr>
            <a:xfrm>
              <a:off x="1091671" y="403484"/>
              <a:ext cx="105310" cy="86818"/>
            </a:xfrm>
            <a:custGeom>
              <a:avLst/>
              <a:gdLst/>
              <a:ahLst/>
              <a:cxnLst/>
              <a:rect l="l" t="t" r="r" b="b"/>
              <a:pathLst>
                <a:path w="3935" h="3244" extrusionOk="0">
                  <a:moveTo>
                    <a:pt x="2677" y="0"/>
                  </a:moveTo>
                  <a:cubicBezTo>
                    <a:pt x="2152" y="0"/>
                    <a:pt x="1551" y="109"/>
                    <a:pt x="1085" y="256"/>
                  </a:cubicBezTo>
                  <a:cubicBezTo>
                    <a:pt x="0" y="618"/>
                    <a:pt x="19" y="2349"/>
                    <a:pt x="761" y="3091"/>
                  </a:cubicBezTo>
                  <a:cubicBezTo>
                    <a:pt x="870" y="3196"/>
                    <a:pt x="1008" y="3243"/>
                    <a:pt x="1166" y="3243"/>
                  </a:cubicBezTo>
                  <a:cubicBezTo>
                    <a:pt x="2115" y="3243"/>
                    <a:pt x="3766" y="1547"/>
                    <a:pt x="3881" y="732"/>
                  </a:cubicBezTo>
                  <a:cubicBezTo>
                    <a:pt x="3935" y="190"/>
                    <a:pt x="3372" y="0"/>
                    <a:pt x="26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459;p27"/>
            <p:cNvSpPr/>
            <p:nvPr/>
          </p:nvSpPr>
          <p:spPr>
            <a:xfrm>
              <a:off x="1055514" y="371690"/>
              <a:ext cx="179737" cy="169273"/>
            </a:xfrm>
            <a:custGeom>
              <a:avLst/>
              <a:gdLst/>
              <a:ahLst/>
              <a:cxnLst/>
              <a:rect l="l" t="t" r="r" b="b"/>
              <a:pathLst>
                <a:path w="6716" h="6325" extrusionOk="0">
                  <a:moveTo>
                    <a:pt x="3166" y="0"/>
                  </a:moveTo>
                  <a:cubicBezTo>
                    <a:pt x="2391" y="0"/>
                    <a:pt x="1668" y="191"/>
                    <a:pt x="1256" y="588"/>
                  </a:cubicBezTo>
                  <a:cubicBezTo>
                    <a:pt x="20" y="1825"/>
                    <a:pt x="1" y="2909"/>
                    <a:pt x="419" y="4145"/>
                  </a:cubicBezTo>
                  <a:cubicBezTo>
                    <a:pt x="826" y="5265"/>
                    <a:pt x="2701" y="6324"/>
                    <a:pt x="4020" y="6324"/>
                  </a:cubicBezTo>
                  <a:cubicBezTo>
                    <a:pt x="4179" y="6324"/>
                    <a:pt x="4331" y="6309"/>
                    <a:pt x="4471" y="6276"/>
                  </a:cubicBezTo>
                  <a:cubicBezTo>
                    <a:pt x="5745" y="5990"/>
                    <a:pt x="6715" y="3404"/>
                    <a:pt x="6316" y="1692"/>
                  </a:cubicBezTo>
                  <a:cubicBezTo>
                    <a:pt x="6073" y="597"/>
                    <a:pt x="4539" y="0"/>
                    <a:pt x="31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0" name="Google Shape;8460;p27"/>
            <p:cNvSpPr/>
            <p:nvPr/>
          </p:nvSpPr>
          <p:spPr>
            <a:xfrm>
              <a:off x="1083535" y="395134"/>
              <a:ext cx="104802" cy="87032"/>
            </a:xfrm>
            <a:custGeom>
              <a:avLst/>
              <a:gdLst/>
              <a:ahLst/>
              <a:cxnLst/>
              <a:rect l="l" t="t" r="r" b="b"/>
              <a:pathLst>
                <a:path w="3916" h="3252" extrusionOk="0">
                  <a:moveTo>
                    <a:pt x="2652" y="0"/>
                  </a:moveTo>
                  <a:cubicBezTo>
                    <a:pt x="2132" y="0"/>
                    <a:pt x="1540" y="109"/>
                    <a:pt x="1084" y="264"/>
                  </a:cubicBezTo>
                  <a:cubicBezTo>
                    <a:pt x="0" y="625"/>
                    <a:pt x="19" y="2356"/>
                    <a:pt x="761" y="3098"/>
                  </a:cubicBezTo>
                  <a:cubicBezTo>
                    <a:pt x="869" y="3204"/>
                    <a:pt x="1008" y="3251"/>
                    <a:pt x="1166" y="3251"/>
                  </a:cubicBezTo>
                  <a:cubicBezTo>
                    <a:pt x="2114" y="3251"/>
                    <a:pt x="3763" y="1555"/>
                    <a:pt x="3861" y="740"/>
                  </a:cubicBezTo>
                  <a:cubicBezTo>
                    <a:pt x="3916" y="196"/>
                    <a:pt x="3348" y="0"/>
                    <a:pt x="2652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1" name="Google Shape;8461;p27"/>
            <p:cNvSpPr/>
            <p:nvPr/>
          </p:nvSpPr>
          <p:spPr>
            <a:xfrm>
              <a:off x="848447" y="789573"/>
              <a:ext cx="172993" cy="103731"/>
            </a:xfrm>
            <a:custGeom>
              <a:avLst/>
              <a:gdLst/>
              <a:ahLst/>
              <a:cxnLst/>
              <a:rect l="l" t="t" r="r" b="b"/>
              <a:pathLst>
                <a:path w="6464" h="3876" extrusionOk="0">
                  <a:moveTo>
                    <a:pt x="3077" y="1"/>
                  </a:moveTo>
                  <a:cubicBezTo>
                    <a:pt x="636" y="1"/>
                    <a:pt x="1" y="1796"/>
                    <a:pt x="852" y="3139"/>
                  </a:cubicBezTo>
                  <a:cubicBezTo>
                    <a:pt x="1183" y="3653"/>
                    <a:pt x="1882" y="3875"/>
                    <a:pt x="2657" y="3875"/>
                  </a:cubicBezTo>
                  <a:cubicBezTo>
                    <a:pt x="3890" y="3875"/>
                    <a:pt x="5316" y="3314"/>
                    <a:pt x="5760" y="2474"/>
                  </a:cubicBezTo>
                  <a:cubicBezTo>
                    <a:pt x="6463" y="1123"/>
                    <a:pt x="4714" y="1"/>
                    <a:pt x="3116" y="1"/>
                  </a:cubicBezTo>
                  <a:cubicBezTo>
                    <a:pt x="3103" y="1"/>
                    <a:pt x="3090" y="1"/>
                    <a:pt x="30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2" name="Google Shape;8462;p27"/>
            <p:cNvSpPr/>
            <p:nvPr/>
          </p:nvSpPr>
          <p:spPr>
            <a:xfrm>
              <a:off x="896166" y="808307"/>
              <a:ext cx="71804" cy="30723"/>
            </a:xfrm>
            <a:custGeom>
              <a:avLst/>
              <a:gdLst/>
              <a:ahLst/>
              <a:cxnLst/>
              <a:rect l="l" t="t" r="r" b="b"/>
              <a:pathLst>
                <a:path w="2683" h="1148" extrusionOk="0">
                  <a:moveTo>
                    <a:pt x="757" y="0"/>
                  </a:moveTo>
                  <a:cubicBezTo>
                    <a:pt x="352" y="0"/>
                    <a:pt x="33" y="84"/>
                    <a:pt x="20" y="290"/>
                  </a:cubicBezTo>
                  <a:cubicBezTo>
                    <a:pt x="1" y="916"/>
                    <a:pt x="608" y="1147"/>
                    <a:pt x="1228" y="1147"/>
                  </a:cubicBezTo>
                  <a:cubicBezTo>
                    <a:pt x="1796" y="1147"/>
                    <a:pt x="2375" y="953"/>
                    <a:pt x="2493" y="689"/>
                  </a:cubicBezTo>
                  <a:cubicBezTo>
                    <a:pt x="2682" y="324"/>
                    <a:pt x="1552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3" name="Google Shape;8463;p27"/>
            <p:cNvSpPr/>
            <p:nvPr/>
          </p:nvSpPr>
          <p:spPr>
            <a:xfrm>
              <a:off x="840311" y="781437"/>
              <a:ext cx="172993" cy="103571"/>
            </a:xfrm>
            <a:custGeom>
              <a:avLst/>
              <a:gdLst/>
              <a:ahLst/>
              <a:cxnLst/>
              <a:rect l="l" t="t" r="r" b="b"/>
              <a:pathLst>
                <a:path w="6464" h="3870" extrusionOk="0">
                  <a:moveTo>
                    <a:pt x="3077" y="0"/>
                  </a:moveTo>
                  <a:cubicBezTo>
                    <a:pt x="636" y="0"/>
                    <a:pt x="1" y="1796"/>
                    <a:pt x="852" y="3139"/>
                  </a:cubicBezTo>
                  <a:cubicBezTo>
                    <a:pt x="1181" y="3650"/>
                    <a:pt x="1874" y="3870"/>
                    <a:pt x="2645" y="3870"/>
                  </a:cubicBezTo>
                  <a:cubicBezTo>
                    <a:pt x="3880" y="3870"/>
                    <a:pt x="5314" y="3305"/>
                    <a:pt x="5759" y="2473"/>
                  </a:cubicBezTo>
                  <a:cubicBezTo>
                    <a:pt x="6463" y="1123"/>
                    <a:pt x="4713" y="1"/>
                    <a:pt x="3115" y="1"/>
                  </a:cubicBezTo>
                  <a:cubicBezTo>
                    <a:pt x="3103" y="0"/>
                    <a:pt x="3090" y="0"/>
                    <a:pt x="30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4" name="Google Shape;8464;p27"/>
            <p:cNvSpPr/>
            <p:nvPr/>
          </p:nvSpPr>
          <p:spPr>
            <a:xfrm>
              <a:off x="888030" y="800679"/>
              <a:ext cx="71777" cy="30135"/>
            </a:xfrm>
            <a:custGeom>
              <a:avLst/>
              <a:gdLst/>
              <a:ahLst/>
              <a:cxnLst/>
              <a:rect l="l" t="t" r="r" b="b"/>
              <a:pathLst>
                <a:path w="2682" h="1126" extrusionOk="0">
                  <a:moveTo>
                    <a:pt x="748" y="0"/>
                  </a:moveTo>
                  <a:cubicBezTo>
                    <a:pt x="343" y="0"/>
                    <a:pt x="26" y="84"/>
                    <a:pt x="20" y="290"/>
                  </a:cubicBezTo>
                  <a:cubicBezTo>
                    <a:pt x="0" y="903"/>
                    <a:pt x="598" y="1125"/>
                    <a:pt x="1213" y="1125"/>
                  </a:cubicBezTo>
                  <a:cubicBezTo>
                    <a:pt x="1781" y="1125"/>
                    <a:pt x="2365" y="936"/>
                    <a:pt x="2493" y="689"/>
                  </a:cubicBezTo>
                  <a:cubicBezTo>
                    <a:pt x="2682" y="324"/>
                    <a:pt x="1544" y="0"/>
                    <a:pt x="74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5" name="Google Shape;8465;p27"/>
            <p:cNvSpPr/>
            <p:nvPr/>
          </p:nvSpPr>
          <p:spPr>
            <a:xfrm>
              <a:off x="528654" y="634640"/>
              <a:ext cx="196517" cy="177382"/>
            </a:xfrm>
            <a:custGeom>
              <a:avLst/>
              <a:gdLst/>
              <a:ahLst/>
              <a:cxnLst/>
              <a:rect l="l" t="t" r="r" b="b"/>
              <a:pathLst>
                <a:path w="7343" h="6628" extrusionOk="0">
                  <a:moveTo>
                    <a:pt x="4959" y="1"/>
                  </a:moveTo>
                  <a:cubicBezTo>
                    <a:pt x="3855" y="1"/>
                    <a:pt x="2563" y="912"/>
                    <a:pt x="1541" y="1891"/>
                  </a:cubicBezTo>
                  <a:cubicBezTo>
                    <a:pt x="0" y="3393"/>
                    <a:pt x="1294" y="5276"/>
                    <a:pt x="2207" y="6303"/>
                  </a:cubicBezTo>
                  <a:cubicBezTo>
                    <a:pt x="2409" y="6531"/>
                    <a:pt x="2699" y="6628"/>
                    <a:pt x="3036" y="6628"/>
                  </a:cubicBezTo>
                  <a:cubicBezTo>
                    <a:pt x="4193" y="6628"/>
                    <a:pt x="5906" y="5490"/>
                    <a:pt x="6524" y="4592"/>
                  </a:cubicBezTo>
                  <a:cubicBezTo>
                    <a:pt x="7342" y="3412"/>
                    <a:pt x="7133" y="1111"/>
                    <a:pt x="5897" y="274"/>
                  </a:cubicBezTo>
                  <a:cubicBezTo>
                    <a:pt x="5610" y="84"/>
                    <a:pt x="5293" y="1"/>
                    <a:pt x="49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8466;p27"/>
            <p:cNvSpPr/>
            <p:nvPr/>
          </p:nvSpPr>
          <p:spPr>
            <a:xfrm>
              <a:off x="569896" y="657977"/>
              <a:ext cx="103464" cy="104748"/>
            </a:xfrm>
            <a:custGeom>
              <a:avLst/>
              <a:gdLst/>
              <a:ahLst/>
              <a:cxnLst/>
              <a:rect l="l" t="t" r="r" b="b"/>
              <a:pathLst>
                <a:path w="3866" h="3914" extrusionOk="0">
                  <a:moveTo>
                    <a:pt x="2961" y="0"/>
                  </a:moveTo>
                  <a:cubicBezTo>
                    <a:pt x="2790" y="0"/>
                    <a:pt x="2594" y="33"/>
                    <a:pt x="2378" y="106"/>
                  </a:cubicBezTo>
                  <a:cubicBezTo>
                    <a:pt x="1408" y="429"/>
                    <a:pt x="495" y="1684"/>
                    <a:pt x="266" y="2312"/>
                  </a:cubicBezTo>
                  <a:cubicBezTo>
                    <a:pt x="0" y="2921"/>
                    <a:pt x="495" y="3358"/>
                    <a:pt x="1331" y="3853"/>
                  </a:cubicBezTo>
                  <a:cubicBezTo>
                    <a:pt x="1402" y="3895"/>
                    <a:pt x="1477" y="3914"/>
                    <a:pt x="1556" y="3914"/>
                  </a:cubicBezTo>
                  <a:cubicBezTo>
                    <a:pt x="2406" y="3914"/>
                    <a:pt x="3643" y="1642"/>
                    <a:pt x="3747" y="981"/>
                  </a:cubicBezTo>
                  <a:cubicBezTo>
                    <a:pt x="3865" y="404"/>
                    <a:pt x="3559" y="0"/>
                    <a:pt x="29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7" name="Google Shape;8467;p27"/>
            <p:cNvSpPr/>
            <p:nvPr/>
          </p:nvSpPr>
          <p:spPr>
            <a:xfrm>
              <a:off x="521026" y="627012"/>
              <a:ext cx="196009" cy="177382"/>
            </a:xfrm>
            <a:custGeom>
              <a:avLst/>
              <a:gdLst/>
              <a:ahLst/>
              <a:cxnLst/>
              <a:rect l="l" t="t" r="r" b="b"/>
              <a:pathLst>
                <a:path w="7324" h="6628" extrusionOk="0">
                  <a:moveTo>
                    <a:pt x="4924" y="0"/>
                  </a:moveTo>
                  <a:cubicBezTo>
                    <a:pt x="3824" y="0"/>
                    <a:pt x="2544" y="912"/>
                    <a:pt x="1522" y="1890"/>
                  </a:cubicBezTo>
                  <a:cubicBezTo>
                    <a:pt x="0" y="3374"/>
                    <a:pt x="1293" y="5238"/>
                    <a:pt x="2187" y="6303"/>
                  </a:cubicBezTo>
                  <a:cubicBezTo>
                    <a:pt x="2389" y="6531"/>
                    <a:pt x="2679" y="6627"/>
                    <a:pt x="3017" y="6627"/>
                  </a:cubicBezTo>
                  <a:cubicBezTo>
                    <a:pt x="4173" y="6627"/>
                    <a:pt x="5887" y="5490"/>
                    <a:pt x="6505" y="4591"/>
                  </a:cubicBezTo>
                  <a:cubicBezTo>
                    <a:pt x="7323" y="3412"/>
                    <a:pt x="7095" y="1110"/>
                    <a:pt x="5858" y="274"/>
                  </a:cubicBezTo>
                  <a:cubicBezTo>
                    <a:pt x="5571" y="84"/>
                    <a:pt x="5256" y="0"/>
                    <a:pt x="492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8" name="Google Shape;8468;p27"/>
            <p:cNvSpPr/>
            <p:nvPr/>
          </p:nvSpPr>
          <p:spPr>
            <a:xfrm>
              <a:off x="561733" y="649574"/>
              <a:ext cx="103517" cy="105016"/>
            </a:xfrm>
            <a:custGeom>
              <a:avLst/>
              <a:gdLst/>
              <a:ahLst/>
              <a:cxnLst/>
              <a:rect l="l" t="t" r="r" b="b"/>
              <a:pathLst>
                <a:path w="3868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89" y="439"/>
                    <a:pt x="495" y="1694"/>
                    <a:pt x="248" y="2303"/>
                  </a:cubicBezTo>
                  <a:cubicBezTo>
                    <a:pt x="1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3" y="3924"/>
                  </a:cubicBezTo>
                  <a:cubicBezTo>
                    <a:pt x="2391" y="3924"/>
                    <a:pt x="3643" y="1650"/>
                    <a:pt x="3748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9" name="Google Shape;8469;p27"/>
            <p:cNvSpPr/>
            <p:nvPr/>
          </p:nvSpPr>
          <p:spPr>
            <a:xfrm>
              <a:off x="297527" y="0"/>
              <a:ext cx="1070045" cy="1045102"/>
            </a:xfrm>
            <a:custGeom>
              <a:avLst/>
              <a:gdLst/>
              <a:ahLst/>
              <a:cxnLst/>
              <a:rect l="l" t="t" r="r" b="b"/>
              <a:pathLst>
                <a:path w="39983" h="39051" extrusionOk="0">
                  <a:moveTo>
                    <a:pt x="19918" y="0"/>
                  </a:moveTo>
                  <a:cubicBezTo>
                    <a:pt x="15810" y="0"/>
                    <a:pt x="11360" y="2356"/>
                    <a:pt x="8408" y="4472"/>
                  </a:cubicBezTo>
                  <a:cubicBezTo>
                    <a:pt x="1865" y="9151"/>
                    <a:pt x="1941" y="14648"/>
                    <a:pt x="1542" y="15846"/>
                  </a:cubicBezTo>
                  <a:cubicBezTo>
                    <a:pt x="1142" y="16987"/>
                    <a:pt x="1" y="21305"/>
                    <a:pt x="495" y="25071"/>
                  </a:cubicBezTo>
                  <a:cubicBezTo>
                    <a:pt x="1028" y="28818"/>
                    <a:pt x="3729" y="32052"/>
                    <a:pt x="6164" y="33288"/>
                  </a:cubicBezTo>
                  <a:cubicBezTo>
                    <a:pt x="8598" y="34524"/>
                    <a:pt x="10196" y="36636"/>
                    <a:pt x="12402" y="37720"/>
                  </a:cubicBezTo>
                  <a:cubicBezTo>
                    <a:pt x="13826" y="38409"/>
                    <a:pt x="17962" y="39051"/>
                    <a:pt x="21050" y="39051"/>
                  </a:cubicBezTo>
                  <a:cubicBezTo>
                    <a:pt x="21882" y="39051"/>
                    <a:pt x="22638" y="39004"/>
                    <a:pt x="23244" y="38899"/>
                  </a:cubicBezTo>
                  <a:cubicBezTo>
                    <a:pt x="26097" y="38405"/>
                    <a:pt x="27410" y="35552"/>
                    <a:pt x="28247" y="35152"/>
                  </a:cubicBezTo>
                  <a:cubicBezTo>
                    <a:pt x="29046" y="34734"/>
                    <a:pt x="31899" y="34239"/>
                    <a:pt x="34752" y="32109"/>
                  </a:cubicBezTo>
                  <a:cubicBezTo>
                    <a:pt x="37586" y="29959"/>
                    <a:pt x="39697" y="23968"/>
                    <a:pt x="39850" y="21381"/>
                  </a:cubicBezTo>
                  <a:cubicBezTo>
                    <a:pt x="39983" y="18794"/>
                    <a:pt x="37966" y="16245"/>
                    <a:pt x="37871" y="14229"/>
                  </a:cubicBezTo>
                  <a:cubicBezTo>
                    <a:pt x="37776" y="12194"/>
                    <a:pt x="35665" y="8276"/>
                    <a:pt x="33097" y="5670"/>
                  </a:cubicBezTo>
                  <a:cubicBezTo>
                    <a:pt x="30529" y="3064"/>
                    <a:pt x="27847" y="3140"/>
                    <a:pt x="26668" y="2569"/>
                  </a:cubicBezTo>
                  <a:cubicBezTo>
                    <a:pt x="25489" y="1999"/>
                    <a:pt x="26421" y="1143"/>
                    <a:pt x="21856" y="192"/>
                  </a:cubicBezTo>
                  <a:cubicBezTo>
                    <a:pt x="21224" y="61"/>
                    <a:pt x="20575" y="0"/>
                    <a:pt x="19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33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0" name="Google Shape;8470;p27"/>
            <p:cNvSpPr/>
            <p:nvPr/>
          </p:nvSpPr>
          <p:spPr>
            <a:xfrm>
              <a:off x="344871" y="56792"/>
              <a:ext cx="863894" cy="792170"/>
            </a:xfrm>
            <a:custGeom>
              <a:avLst/>
              <a:gdLst/>
              <a:ahLst/>
              <a:cxnLst/>
              <a:rect l="l" t="t" r="r" b="b"/>
              <a:pathLst>
                <a:path w="32280" h="29600" extrusionOk="0">
                  <a:moveTo>
                    <a:pt x="16759" y="0"/>
                  </a:moveTo>
                  <a:cubicBezTo>
                    <a:pt x="16164" y="0"/>
                    <a:pt x="15573" y="66"/>
                    <a:pt x="15008" y="219"/>
                  </a:cubicBezTo>
                  <a:cubicBezTo>
                    <a:pt x="11718" y="1113"/>
                    <a:pt x="6791" y="4137"/>
                    <a:pt x="4908" y="5792"/>
                  </a:cubicBezTo>
                  <a:cubicBezTo>
                    <a:pt x="3006" y="7409"/>
                    <a:pt x="2416" y="10719"/>
                    <a:pt x="1865" y="12069"/>
                  </a:cubicBezTo>
                  <a:cubicBezTo>
                    <a:pt x="1313" y="13439"/>
                    <a:pt x="705" y="16539"/>
                    <a:pt x="343" y="18974"/>
                  </a:cubicBezTo>
                  <a:cubicBezTo>
                    <a:pt x="1" y="21389"/>
                    <a:pt x="1009" y="25764"/>
                    <a:pt x="3691" y="28180"/>
                  </a:cubicBezTo>
                  <a:cubicBezTo>
                    <a:pt x="4932" y="29281"/>
                    <a:pt x="6675" y="29599"/>
                    <a:pt x="8398" y="29599"/>
                  </a:cubicBezTo>
                  <a:cubicBezTo>
                    <a:pt x="10425" y="29599"/>
                    <a:pt x="12423" y="29159"/>
                    <a:pt x="13544" y="29036"/>
                  </a:cubicBezTo>
                  <a:cubicBezTo>
                    <a:pt x="15617" y="28788"/>
                    <a:pt x="18318" y="25174"/>
                    <a:pt x="20410" y="23900"/>
                  </a:cubicBezTo>
                  <a:cubicBezTo>
                    <a:pt x="22502" y="22588"/>
                    <a:pt x="23244" y="19525"/>
                    <a:pt x="25146" y="18707"/>
                  </a:cubicBezTo>
                  <a:cubicBezTo>
                    <a:pt x="27048" y="17909"/>
                    <a:pt x="30796" y="14732"/>
                    <a:pt x="31537" y="12716"/>
                  </a:cubicBezTo>
                  <a:cubicBezTo>
                    <a:pt x="32279" y="10700"/>
                    <a:pt x="29350" y="5298"/>
                    <a:pt x="28399" y="3985"/>
                  </a:cubicBezTo>
                  <a:cubicBezTo>
                    <a:pt x="27448" y="2692"/>
                    <a:pt x="24024" y="2806"/>
                    <a:pt x="22807" y="1893"/>
                  </a:cubicBezTo>
                  <a:cubicBezTo>
                    <a:pt x="21838" y="1170"/>
                    <a:pt x="19266" y="0"/>
                    <a:pt x="1675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1" name="Google Shape;8471;p27"/>
            <p:cNvSpPr/>
            <p:nvPr/>
          </p:nvSpPr>
          <p:spPr>
            <a:xfrm>
              <a:off x="1005119" y="528121"/>
              <a:ext cx="253039" cy="242977"/>
            </a:xfrm>
            <a:custGeom>
              <a:avLst/>
              <a:gdLst/>
              <a:ahLst/>
              <a:cxnLst/>
              <a:rect l="l" t="t" r="r" b="b"/>
              <a:pathLst>
                <a:path w="9455" h="9079" extrusionOk="0">
                  <a:moveTo>
                    <a:pt x="7184" y="1"/>
                  </a:moveTo>
                  <a:cubicBezTo>
                    <a:pt x="6290" y="1"/>
                    <a:pt x="5099" y="596"/>
                    <a:pt x="3748" y="1344"/>
                  </a:cubicBezTo>
                  <a:cubicBezTo>
                    <a:pt x="1846" y="2390"/>
                    <a:pt x="362" y="4254"/>
                    <a:pt x="191" y="5928"/>
                  </a:cubicBezTo>
                  <a:cubicBezTo>
                    <a:pt x="1" y="7583"/>
                    <a:pt x="1313" y="8857"/>
                    <a:pt x="3444" y="9066"/>
                  </a:cubicBezTo>
                  <a:cubicBezTo>
                    <a:pt x="3530" y="9075"/>
                    <a:pt x="3617" y="9079"/>
                    <a:pt x="3703" y="9079"/>
                  </a:cubicBezTo>
                  <a:cubicBezTo>
                    <a:pt x="5745" y="9079"/>
                    <a:pt x="7535" y="6764"/>
                    <a:pt x="8484" y="5395"/>
                  </a:cubicBezTo>
                  <a:cubicBezTo>
                    <a:pt x="9454" y="3969"/>
                    <a:pt x="9207" y="1971"/>
                    <a:pt x="8408" y="678"/>
                  </a:cubicBezTo>
                  <a:cubicBezTo>
                    <a:pt x="8116" y="198"/>
                    <a:pt x="7699" y="1"/>
                    <a:pt x="7184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2" name="Google Shape;8472;p27"/>
            <p:cNvSpPr/>
            <p:nvPr/>
          </p:nvSpPr>
          <p:spPr>
            <a:xfrm>
              <a:off x="461451" y="237257"/>
              <a:ext cx="905616" cy="807344"/>
            </a:xfrm>
            <a:custGeom>
              <a:avLst/>
              <a:gdLst/>
              <a:ahLst/>
              <a:cxnLst/>
              <a:rect l="l" t="t" r="r" b="b"/>
              <a:pathLst>
                <a:path w="33839" h="30167" extrusionOk="0">
                  <a:moveTo>
                    <a:pt x="29483" y="0"/>
                  </a:moveTo>
                  <a:lnTo>
                    <a:pt x="29483" y="0"/>
                  </a:lnTo>
                  <a:cubicBezTo>
                    <a:pt x="30586" y="4280"/>
                    <a:pt x="30053" y="6410"/>
                    <a:pt x="30624" y="8845"/>
                  </a:cubicBezTo>
                  <a:cubicBezTo>
                    <a:pt x="31195" y="11318"/>
                    <a:pt x="32336" y="12611"/>
                    <a:pt x="30966" y="16168"/>
                  </a:cubicBezTo>
                  <a:cubicBezTo>
                    <a:pt x="29578" y="19744"/>
                    <a:pt x="27124" y="22711"/>
                    <a:pt x="25089" y="23282"/>
                  </a:cubicBezTo>
                  <a:cubicBezTo>
                    <a:pt x="23035" y="23852"/>
                    <a:pt x="21380" y="24670"/>
                    <a:pt x="19706" y="26534"/>
                  </a:cubicBezTo>
                  <a:cubicBezTo>
                    <a:pt x="18294" y="28141"/>
                    <a:pt x="16355" y="28945"/>
                    <a:pt x="14304" y="28945"/>
                  </a:cubicBezTo>
                  <a:cubicBezTo>
                    <a:pt x="13951" y="28945"/>
                    <a:pt x="13596" y="28921"/>
                    <a:pt x="13239" y="28874"/>
                  </a:cubicBezTo>
                  <a:cubicBezTo>
                    <a:pt x="10823" y="28532"/>
                    <a:pt x="7171" y="27961"/>
                    <a:pt x="5992" y="26991"/>
                  </a:cubicBezTo>
                  <a:cubicBezTo>
                    <a:pt x="4832" y="26040"/>
                    <a:pt x="2911" y="25336"/>
                    <a:pt x="1" y="24404"/>
                  </a:cubicBezTo>
                  <a:lnTo>
                    <a:pt x="1" y="24404"/>
                  </a:lnTo>
                  <a:cubicBezTo>
                    <a:pt x="2454" y="25640"/>
                    <a:pt x="4052" y="27752"/>
                    <a:pt x="6258" y="28817"/>
                  </a:cubicBezTo>
                  <a:cubicBezTo>
                    <a:pt x="7682" y="29521"/>
                    <a:pt x="11823" y="30167"/>
                    <a:pt x="14910" y="30167"/>
                  </a:cubicBezTo>
                  <a:cubicBezTo>
                    <a:pt x="15741" y="30167"/>
                    <a:pt x="16495" y="30120"/>
                    <a:pt x="17100" y="30015"/>
                  </a:cubicBezTo>
                  <a:cubicBezTo>
                    <a:pt x="19953" y="29521"/>
                    <a:pt x="21266" y="26667"/>
                    <a:pt x="22084" y="26249"/>
                  </a:cubicBezTo>
                  <a:cubicBezTo>
                    <a:pt x="22902" y="25850"/>
                    <a:pt x="25755" y="25355"/>
                    <a:pt x="28608" y="23206"/>
                  </a:cubicBezTo>
                  <a:cubicBezTo>
                    <a:pt x="31442" y="21075"/>
                    <a:pt x="33553" y="15084"/>
                    <a:pt x="33686" y="12497"/>
                  </a:cubicBezTo>
                  <a:cubicBezTo>
                    <a:pt x="33839" y="9891"/>
                    <a:pt x="31822" y="7361"/>
                    <a:pt x="31727" y="5326"/>
                  </a:cubicBezTo>
                  <a:cubicBezTo>
                    <a:pt x="31670" y="4052"/>
                    <a:pt x="30776" y="1998"/>
                    <a:pt x="29483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3" name="Google Shape;8473;p27"/>
            <p:cNvSpPr/>
            <p:nvPr/>
          </p:nvSpPr>
          <p:spPr>
            <a:xfrm>
              <a:off x="730743" y="360422"/>
              <a:ext cx="106675" cy="75818"/>
            </a:xfrm>
            <a:custGeom>
              <a:avLst/>
              <a:gdLst/>
              <a:ahLst/>
              <a:cxnLst/>
              <a:rect l="l" t="t" r="r" b="b"/>
              <a:pathLst>
                <a:path w="3986" h="2833" extrusionOk="0">
                  <a:moveTo>
                    <a:pt x="1654" y="0"/>
                  </a:moveTo>
                  <a:cubicBezTo>
                    <a:pt x="1457" y="0"/>
                    <a:pt x="1269" y="41"/>
                    <a:pt x="1104" y="135"/>
                  </a:cubicBezTo>
                  <a:cubicBezTo>
                    <a:pt x="1" y="781"/>
                    <a:pt x="647" y="2075"/>
                    <a:pt x="1161" y="2626"/>
                  </a:cubicBezTo>
                  <a:cubicBezTo>
                    <a:pt x="1300" y="2770"/>
                    <a:pt x="1460" y="2833"/>
                    <a:pt x="1634" y="2833"/>
                  </a:cubicBezTo>
                  <a:cubicBezTo>
                    <a:pt x="2128" y="2833"/>
                    <a:pt x="2739" y="2333"/>
                    <a:pt x="3329" y="1770"/>
                  </a:cubicBezTo>
                  <a:cubicBezTo>
                    <a:pt x="3986" y="1162"/>
                    <a:pt x="2701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4" name="Google Shape;8474;p27"/>
            <p:cNvSpPr/>
            <p:nvPr/>
          </p:nvSpPr>
          <p:spPr>
            <a:xfrm>
              <a:off x="784697" y="599473"/>
              <a:ext cx="88611" cy="66532"/>
            </a:xfrm>
            <a:custGeom>
              <a:avLst/>
              <a:gdLst/>
              <a:ahLst/>
              <a:cxnLst/>
              <a:rect l="l" t="t" r="r" b="b"/>
              <a:pathLst>
                <a:path w="3311" h="2486" extrusionOk="0">
                  <a:moveTo>
                    <a:pt x="1284" y="1"/>
                  </a:moveTo>
                  <a:cubicBezTo>
                    <a:pt x="1170" y="1"/>
                    <a:pt x="1058" y="15"/>
                    <a:pt x="952" y="47"/>
                  </a:cubicBezTo>
                  <a:cubicBezTo>
                    <a:pt x="1" y="332"/>
                    <a:pt x="457" y="1664"/>
                    <a:pt x="952" y="2254"/>
                  </a:cubicBezTo>
                  <a:cubicBezTo>
                    <a:pt x="1086" y="2417"/>
                    <a:pt x="1245" y="2485"/>
                    <a:pt x="1417" y="2485"/>
                  </a:cubicBezTo>
                  <a:cubicBezTo>
                    <a:pt x="1904" y="2485"/>
                    <a:pt x="2488" y="1938"/>
                    <a:pt x="2854" y="1474"/>
                  </a:cubicBezTo>
                  <a:cubicBezTo>
                    <a:pt x="3310" y="933"/>
                    <a:pt x="2204" y="1"/>
                    <a:pt x="1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5" name="Google Shape;8475;p27"/>
            <p:cNvSpPr/>
            <p:nvPr/>
          </p:nvSpPr>
          <p:spPr>
            <a:xfrm>
              <a:off x="424812" y="561843"/>
              <a:ext cx="62357" cy="36584"/>
            </a:xfrm>
            <a:custGeom>
              <a:avLst/>
              <a:gdLst/>
              <a:ahLst/>
              <a:cxnLst/>
              <a:rect l="l" t="t" r="r" b="b"/>
              <a:pathLst>
                <a:path w="2330" h="1367" extrusionOk="0">
                  <a:moveTo>
                    <a:pt x="1124" y="0"/>
                  </a:moveTo>
                  <a:cubicBezTo>
                    <a:pt x="1027" y="0"/>
                    <a:pt x="929" y="26"/>
                    <a:pt x="837" y="84"/>
                  </a:cubicBezTo>
                  <a:cubicBezTo>
                    <a:pt x="0" y="582"/>
                    <a:pt x="470" y="1367"/>
                    <a:pt x="1164" y="1367"/>
                  </a:cubicBezTo>
                  <a:cubicBezTo>
                    <a:pt x="1291" y="1367"/>
                    <a:pt x="1425" y="1341"/>
                    <a:pt x="1560" y="1282"/>
                  </a:cubicBezTo>
                  <a:cubicBezTo>
                    <a:pt x="2330" y="987"/>
                    <a:pt x="1731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6" name="Google Shape;8476;p27"/>
            <p:cNvSpPr/>
            <p:nvPr/>
          </p:nvSpPr>
          <p:spPr>
            <a:xfrm>
              <a:off x="592002" y="197808"/>
              <a:ext cx="72981" cy="31526"/>
            </a:xfrm>
            <a:custGeom>
              <a:avLst/>
              <a:gdLst/>
              <a:ahLst/>
              <a:cxnLst/>
              <a:rect l="l" t="t" r="r" b="b"/>
              <a:pathLst>
                <a:path w="2727" h="1178" extrusionOk="0">
                  <a:moveTo>
                    <a:pt x="1214" y="0"/>
                  </a:moveTo>
                  <a:cubicBezTo>
                    <a:pt x="1036" y="0"/>
                    <a:pt x="857" y="42"/>
                    <a:pt x="696" y="143"/>
                  </a:cubicBezTo>
                  <a:cubicBezTo>
                    <a:pt x="0" y="591"/>
                    <a:pt x="674" y="1177"/>
                    <a:pt x="1440" y="1177"/>
                  </a:cubicBezTo>
                  <a:cubicBezTo>
                    <a:pt x="1617" y="1177"/>
                    <a:pt x="1799" y="1146"/>
                    <a:pt x="1970" y="1075"/>
                  </a:cubicBezTo>
                  <a:cubicBezTo>
                    <a:pt x="2726" y="782"/>
                    <a:pt x="1980" y="0"/>
                    <a:pt x="1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477;p27"/>
            <p:cNvSpPr/>
            <p:nvPr/>
          </p:nvSpPr>
          <p:spPr>
            <a:xfrm>
              <a:off x="1011248" y="210039"/>
              <a:ext cx="87326" cy="58851"/>
            </a:xfrm>
            <a:custGeom>
              <a:avLst/>
              <a:gdLst/>
              <a:ahLst/>
              <a:cxnLst/>
              <a:rect l="l" t="t" r="r" b="b"/>
              <a:pathLst>
                <a:path w="3263" h="2199" extrusionOk="0">
                  <a:moveTo>
                    <a:pt x="1737" y="1"/>
                  </a:moveTo>
                  <a:cubicBezTo>
                    <a:pt x="1312" y="1"/>
                    <a:pt x="928" y="106"/>
                    <a:pt x="799" y="314"/>
                  </a:cubicBezTo>
                  <a:cubicBezTo>
                    <a:pt x="0" y="1474"/>
                    <a:pt x="856" y="1493"/>
                    <a:pt x="1427" y="2025"/>
                  </a:cubicBezTo>
                  <a:cubicBezTo>
                    <a:pt x="1555" y="2145"/>
                    <a:pt x="1715" y="2198"/>
                    <a:pt x="1886" y="2198"/>
                  </a:cubicBezTo>
                  <a:cubicBezTo>
                    <a:pt x="2452" y="2198"/>
                    <a:pt x="3142" y="1614"/>
                    <a:pt x="3215" y="884"/>
                  </a:cubicBezTo>
                  <a:cubicBezTo>
                    <a:pt x="3262" y="291"/>
                    <a:pt x="2443" y="1"/>
                    <a:pt x="1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8478;p27"/>
            <p:cNvSpPr/>
            <p:nvPr/>
          </p:nvSpPr>
          <p:spPr>
            <a:xfrm>
              <a:off x="1095846" y="634425"/>
              <a:ext cx="67656" cy="40813"/>
            </a:xfrm>
            <a:custGeom>
              <a:avLst/>
              <a:gdLst/>
              <a:ahLst/>
              <a:cxnLst/>
              <a:rect l="l" t="t" r="r" b="b"/>
              <a:pathLst>
                <a:path w="2528" h="1525" extrusionOk="0">
                  <a:moveTo>
                    <a:pt x="800" y="1"/>
                  </a:moveTo>
                  <a:cubicBezTo>
                    <a:pt x="481" y="1"/>
                    <a:pt x="220" y="97"/>
                    <a:pt x="168" y="320"/>
                  </a:cubicBezTo>
                  <a:cubicBezTo>
                    <a:pt x="1" y="1000"/>
                    <a:pt x="726" y="1525"/>
                    <a:pt x="1374" y="1525"/>
                  </a:cubicBezTo>
                  <a:cubicBezTo>
                    <a:pt x="1685" y="1525"/>
                    <a:pt x="1979" y="1403"/>
                    <a:pt x="2146" y="1119"/>
                  </a:cubicBezTo>
                  <a:cubicBezTo>
                    <a:pt x="2528" y="487"/>
                    <a:pt x="1516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8479;p27"/>
            <p:cNvSpPr/>
            <p:nvPr/>
          </p:nvSpPr>
          <p:spPr>
            <a:xfrm>
              <a:off x="682114" y="883378"/>
              <a:ext cx="58851" cy="31312"/>
            </a:xfrm>
            <a:custGeom>
              <a:avLst/>
              <a:gdLst/>
              <a:ahLst/>
              <a:cxnLst/>
              <a:rect l="l" t="t" r="r" b="b"/>
              <a:pathLst>
                <a:path w="2199" h="1170" extrusionOk="0">
                  <a:moveTo>
                    <a:pt x="517" y="0"/>
                  </a:moveTo>
                  <a:cubicBezTo>
                    <a:pt x="293" y="0"/>
                    <a:pt x="126" y="55"/>
                    <a:pt x="106" y="186"/>
                  </a:cubicBezTo>
                  <a:cubicBezTo>
                    <a:pt x="0" y="866"/>
                    <a:pt x="393" y="1170"/>
                    <a:pt x="861" y="1170"/>
                  </a:cubicBezTo>
                  <a:cubicBezTo>
                    <a:pt x="1153" y="1170"/>
                    <a:pt x="1474" y="1052"/>
                    <a:pt x="1722" y="833"/>
                  </a:cubicBezTo>
                  <a:cubicBezTo>
                    <a:pt x="2198" y="427"/>
                    <a:pt x="1140" y="0"/>
                    <a:pt x="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480;p27"/>
            <p:cNvSpPr/>
            <p:nvPr/>
          </p:nvSpPr>
          <p:spPr>
            <a:xfrm>
              <a:off x="746533" y="131167"/>
              <a:ext cx="139888" cy="65809"/>
            </a:xfrm>
            <a:custGeom>
              <a:avLst/>
              <a:gdLst/>
              <a:ahLst/>
              <a:cxnLst/>
              <a:rect l="l" t="t" r="r" b="b"/>
              <a:pathLst>
                <a:path w="5227" h="2459" extrusionOk="0">
                  <a:moveTo>
                    <a:pt x="2796" y="0"/>
                  </a:moveTo>
                  <a:cubicBezTo>
                    <a:pt x="2323" y="0"/>
                    <a:pt x="1860" y="79"/>
                    <a:pt x="1503" y="236"/>
                  </a:cubicBezTo>
                  <a:cubicBezTo>
                    <a:pt x="0" y="902"/>
                    <a:pt x="1332" y="2100"/>
                    <a:pt x="2283" y="2386"/>
                  </a:cubicBezTo>
                  <a:cubicBezTo>
                    <a:pt x="2448" y="2435"/>
                    <a:pt x="2646" y="2459"/>
                    <a:pt x="2859" y="2459"/>
                  </a:cubicBezTo>
                  <a:cubicBezTo>
                    <a:pt x="3872" y="2459"/>
                    <a:pt x="5226" y="1922"/>
                    <a:pt x="5022" y="1073"/>
                  </a:cubicBezTo>
                  <a:cubicBezTo>
                    <a:pt x="4866" y="360"/>
                    <a:pt x="3809" y="0"/>
                    <a:pt x="279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1" name="Google Shape;8481;p27"/>
            <p:cNvSpPr/>
            <p:nvPr/>
          </p:nvSpPr>
          <p:spPr>
            <a:xfrm>
              <a:off x="678260" y="94100"/>
              <a:ext cx="251032" cy="155490"/>
            </a:xfrm>
            <a:custGeom>
              <a:avLst/>
              <a:gdLst/>
              <a:ahLst/>
              <a:cxnLst/>
              <a:rect l="l" t="t" r="r" b="b"/>
              <a:pathLst>
                <a:path w="9380" h="5810" extrusionOk="0">
                  <a:moveTo>
                    <a:pt x="4525" y="0"/>
                  </a:moveTo>
                  <a:cubicBezTo>
                    <a:pt x="3720" y="0"/>
                    <a:pt x="2981" y="235"/>
                    <a:pt x="2513" y="784"/>
                  </a:cubicBezTo>
                  <a:cubicBezTo>
                    <a:pt x="1" y="3746"/>
                    <a:pt x="4177" y="5809"/>
                    <a:pt x="5951" y="5809"/>
                  </a:cubicBezTo>
                  <a:cubicBezTo>
                    <a:pt x="6057" y="5809"/>
                    <a:pt x="6154" y="5802"/>
                    <a:pt x="6241" y="5787"/>
                  </a:cubicBezTo>
                  <a:cubicBezTo>
                    <a:pt x="7782" y="5502"/>
                    <a:pt x="9380" y="3504"/>
                    <a:pt x="8334" y="1830"/>
                  </a:cubicBezTo>
                  <a:cubicBezTo>
                    <a:pt x="7648" y="766"/>
                    <a:pt x="5978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2" name="Google Shape;8482;p27"/>
            <p:cNvSpPr/>
            <p:nvPr/>
          </p:nvSpPr>
          <p:spPr>
            <a:xfrm>
              <a:off x="738879" y="123031"/>
              <a:ext cx="138951" cy="65300"/>
            </a:xfrm>
            <a:custGeom>
              <a:avLst/>
              <a:gdLst/>
              <a:ahLst/>
              <a:cxnLst/>
              <a:rect l="l" t="t" r="r" b="b"/>
              <a:pathLst>
                <a:path w="5192" h="2440" extrusionOk="0">
                  <a:moveTo>
                    <a:pt x="2774" y="0"/>
                  </a:moveTo>
                  <a:cubicBezTo>
                    <a:pt x="2303" y="0"/>
                    <a:pt x="1842" y="79"/>
                    <a:pt x="1485" y="236"/>
                  </a:cubicBezTo>
                  <a:cubicBezTo>
                    <a:pt x="1" y="902"/>
                    <a:pt x="1313" y="2081"/>
                    <a:pt x="2264" y="2366"/>
                  </a:cubicBezTo>
                  <a:cubicBezTo>
                    <a:pt x="2430" y="2416"/>
                    <a:pt x="2628" y="2440"/>
                    <a:pt x="2840" y="2440"/>
                  </a:cubicBezTo>
                  <a:cubicBezTo>
                    <a:pt x="3849" y="2440"/>
                    <a:pt x="5192" y="1905"/>
                    <a:pt x="5003" y="1073"/>
                  </a:cubicBezTo>
                  <a:cubicBezTo>
                    <a:pt x="4835" y="360"/>
                    <a:pt x="3782" y="0"/>
                    <a:pt x="2774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3" name="Google Shape;8483;p27"/>
            <p:cNvSpPr/>
            <p:nvPr/>
          </p:nvSpPr>
          <p:spPr>
            <a:xfrm>
              <a:off x="501676" y="362617"/>
              <a:ext cx="113018" cy="74534"/>
            </a:xfrm>
            <a:custGeom>
              <a:avLst/>
              <a:gdLst/>
              <a:ahLst/>
              <a:cxnLst/>
              <a:rect l="l" t="t" r="r" b="b"/>
              <a:pathLst>
                <a:path w="4223" h="2785" extrusionOk="0">
                  <a:moveTo>
                    <a:pt x="2984" y="1"/>
                  </a:moveTo>
                  <a:cubicBezTo>
                    <a:pt x="2339" y="1"/>
                    <a:pt x="1543" y="220"/>
                    <a:pt x="1046" y="414"/>
                  </a:cubicBezTo>
                  <a:cubicBezTo>
                    <a:pt x="114" y="775"/>
                    <a:pt x="0" y="1955"/>
                    <a:pt x="590" y="2639"/>
                  </a:cubicBezTo>
                  <a:cubicBezTo>
                    <a:pt x="677" y="2740"/>
                    <a:pt x="815" y="2785"/>
                    <a:pt x="986" y="2785"/>
                  </a:cubicBezTo>
                  <a:cubicBezTo>
                    <a:pt x="2008" y="2785"/>
                    <a:pt x="4223" y="1191"/>
                    <a:pt x="3995" y="490"/>
                  </a:cubicBezTo>
                  <a:cubicBezTo>
                    <a:pt x="3879" y="128"/>
                    <a:pt x="3476" y="1"/>
                    <a:pt x="298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8484;p27"/>
            <p:cNvSpPr/>
            <p:nvPr/>
          </p:nvSpPr>
          <p:spPr>
            <a:xfrm>
              <a:off x="465385" y="333846"/>
              <a:ext cx="199193" cy="145080"/>
            </a:xfrm>
            <a:custGeom>
              <a:avLst/>
              <a:gdLst/>
              <a:ahLst/>
              <a:cxnLst/>
              <a:rect l="l" t="t" r="r" b="b"/>
              <a:pathLst>
                <a:path w="7443" h="5421" extrusionOk="0">
                  <a:moveTo>
                    <a:pt x="3612" y="1"/>
                  </a:moveTo>
                  <a:cubicBezTo>
                    <a:pt x="1352" y="1"/>
                    <a:pt x="1" y="2375"/>
                    <a:pt x="234" y="3657"/>
                  </a:cubicBezTo>
                  <a:cubicBezTo>
                    <a:pt x="474" y="4806"/>
                    <a:pt x="1926" y="5420"/>
                    <a:pt x="3230" y="5420"/>
                  </a:cubicBezTo>
                  <a:cubicBezTo>
                    <a:pt x="3782" y="5420"/>
                    <a:pt x="4308" y="5310"/>
                    <a:pt x="4704" y="5084"/>
                  </a:cubicBezTo>
                  <a:cubicBezTo>
                    <a:pt x="6016" y="4323"/>
                    <a:pt x="7443" y="1755"/>
                    <a:pt x="5921" y="766"/>
                  </a:cubicBezTo>
                  <a:cubicBezTo>
                    <a:pt x="5079" y="223"/>
                    <a:pt x="4303" y="1"/>
                    <a:pt x="3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8485;p27"/>
            <p:cNvSpPr/>
            <p:nvPr/>
          </p:nvSpPr>
          <p:spPr>
            <a:xfrm>
              <a:off x="493514" y="354400"/>
              <a:ext cx="113072" cy="74293"/>
            </a:xfrm>
            <a:custGeom>
              <a:avLst/>
              <a:gdLst/>
              <a:ahLst/>
              <a:cxnLst/>
              <a:rect l="l" t="t" r="r" b="b"/>
              <a:pathLst>
                <a:path w="4225" h="2776" extrusionOk="0">
                  <a:moveTo>
                    <a:pt x="3001" y="0"/>
                  </a:moveTo>
                  <a:cubicBezTo>
                    <a:pt x="2353" y="0"/>
                    <a:pt x="1548" y="221"/>
                    <a:pt x="1047" y="417"/>
                  </a:cubicBezTo>
                  <a:cubicBezTo>
                    <a:pt x="115" y="759"/>
                    <a:pt x="1" y="1957"/>
                    <a:pt x="591" y="2642"/>
                  </a:cubicBezTo>
                  <a:cubicBezTo>
                    <a:pt x="672" y="2734"/>
                    <a:pt x="802" y="2776"/>
                    <a:pt x="965" y="2776"/>
                  </a:cubicBezTo>
                  <a:cubicBezTo>
                    <a:pt x="1971" y="2776"/>
                    <a:pt x="4225" y="1194"/>
                    <a:pt x="3995" y="474"/>
                  </a:cubicBezTo>
                  <a:cubicBezTo>
                    <a:pt x="3881" y="124"/>
                    <a:pt x="3485" y="0"/>
                    <a:pt x="30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8486;p27"/>
            <p:cNvSpPr/>
            <p:nvPr/>
          </p:nvSpPr>
          <p:spPr>
            <a:xfrm>
              <a:off x="1050938" y="395134"/>
              <a:ext cx="104320" cy="87032"/>
            </a:xfrm>
            <a:custGeom>
              <a:avLst/>
              <a:gdLst/>
              <a:ahLst/>
              <a:cxnLst/>
              <a:rect l="l" t="t" r="r" b="b"/>
              <a:pathLst>
                <a:path w="3898" h="3252" extrusionOk="0">
                  <a:moveTo>
                    <a:pt x="2634" y="0"/>
                  </a:moveTo>
                  <a:cubicBezTo>
                    <a:pt x="2113" y="0"/>
                    <a:pt x="1522" y="109"/>
                    <a:pt x="1066" y="264"/>
                  </a:cubicBezTo>
                  <a:cubicBezTo>
                    <a:pt x="1" y="625"/>
                    <a:pt x="1" y="2356"/>
                    <a:pt x="743" y="3098"/>
                  </a:cubicBezTo>
                  <a:cubicBezTo>
                    <a:pt x="848" y="3204"/>
                    <a:pt x="985" y="3251"/>
                    <a:pt x="1141" y="3251"/>
                  </a:cubicBezTo>
                  <a:cubicBezTo>
                    <a:pt x="2081" y="3251"/>
                    <a:pt x="3745" y="1555"/>
                    <a:pt x="3843" y="740"/>
                  </a:cubicBezTo>
                  <a:cubicBezTo>
                    <a:pt x="3897" y="196"/>
                    <a:pt x="3329" y="0"/>
                    <a:pt x="263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7" name="Google Shape;8487;p27"/>
            <p:cNvSpPr/>
            <p:nvPr/>
          </p:nvSpPr>
          <p:spPr>
            <a:xfrm>
              <a:off x="1013790" y="363313"/>
              <a:ext cx="180727" cy="169487"/>
            </a:xfrm>
            <a:custGeom>
              <a:avLst/>
              <a:gdLst/>
              <a:ahLst/>
              <a:cxnLst/>
              <a:rect l="l" t="t" r="r" b="b"/>
              <a:pathLst>
                <a:path w="6753" h="6333" extrusionOk="0">
                  <a:moveTo>
                    <a:pt x="3201" y="1"/>
                  </a:moveTo>
                  <a:cubicBezTo>
                    <a:pt x="2427" y="1"/>
                    <a:pt x="1705" y="193"/>
                    <a:pt x="1294" y="597"/>
                  </a:cubicBezTo>
                  <a:cubicBezTo>
                    <a:pt x="38" y="1833"/>
                    <a:pt x="0" y="2899"/>
                    <a:pt x="457" y="4135"/>
                  </a:cubicBezTo>
                  <a:cubicBezTo>
                    <a:pt x="864" y="5272"/>
                    <a:pt x="2739" y="6333"/>
                    <a:pt x="4057" y="6333"/>
                  </a:cubicBezTo>
                  <a:cubicBezTo>
                    <a:pt x="4217" y="6333"/>
                    <a:pt x="4368" y="6317"/>
                    <a:pt x="4508" y="6284"/>
                  </a:cubicBezTo>
                  <a:cubicBezTo>
                    <a:pt x="5783" y="5999"/>
                    <a:pt x="6753" y="3412"/>
                    <a:pt x="6353" y="1700"/>
                  </a:cubicBezTo>
                  <a:cubicBezTo>
                    <a:pt x="6110" y="605"/>
                    <a:pt x="4575" y="1"/>
                    <a:pt x="3201" y="1"/>
                  </a:cubicBezTo>
                  <a:close/>
                </a:path>
              </a:pathLst>
            </a:custGeom>
            <a:solidFill>
              <a:srgbClr val="6B3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8" name="Google Shape;8488;p27"/>
            <p:cNvSpPr/>
            <p:nvPr/>
          </p:nvSpPr>
          <p:spPr>
            <a:xfrm>
              <a:off x="1042802" y="386971"/>
              <a:ext cx="104293" cy="86871"/>
            </a:xfrm>
            <a:custGeom>
              <a:avLst/>
              <a:gdLst/>
              <a:ahLst/>
              <a:cxnLst/>
              <a:rect l="l" t="t" r="r" b="b"/>
              <a:pathLst>
                <a:path w="3897" h="3246" extrusionOk="0">
                  <a:moveTo>
                    <a:pt x="2633" y="1"/>
                  </a:moveTo>
                  <a:cubicBezTo>
                    <a:pt x="2113" y="1"/>
                    <a:pt x="1521" y="110"/>
                    <a:pt x="1066" y="265"/>
                  </a:cubicBezTo>
                  <a:cubicBezTo>
                    <a:pt x="0" y="626"/>
                    <a:pt x="0" y="2357"/>
                    <a:pt x="723" y="3099"/>
                  </a:cubicBezTo>
                  <a:cubicBezTo>
                    <a:pt x="830" y="3200"/>
                    <a:pt x="967" y="3246"/>
                    <a:pt x="1122" y="3246"/>
                  </a:cubicBezTo>
                  <a:cubicBezTo>
                    <a:pt x="2073" y="3246"/>
                    <a:pt x="3744" y="1558"/>
                    <a:pt x="3843" y="740"/>
                  </a:cubicBezTo>
                  <a:cubicBezTo>
                    <a:pt x="3897" y="196"/>
                    <a:pt x="3329" y="1"/>
                    <a:pt x="263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9" name="Google Shape;8489;p27"/>
            <p:cNvSpPr/>
            <p:nvPr/>
          </p:nvSpPr>
          <p:spPr>
            <a:xfrm>
              <a:off x="855432" y="800679"/>
              <a:ext cx="71804" cy="30135"/>
            </a:xfrm>
            <a:custGeom>
              <a:avLst/>
              <a:gdLst/>
              <a:ahLst/>
              <a:cxnLst/>
              <a:rect l="l" t="t" r="r" b="b"/>
              <a:pathLst>
                <a:path w="2683" h="1126" extrusionOk="0">
                  <a:moveTo>
                    <a:pt x="757" y="0"/>
                  </a:moveTo>
                  <a:cubicBezTo>
                    <a:pt x="352" y="0"/>
                    <a:pt x="34" y="84"/>
                    <a:pt x="21" y="290"/>
                  </a:cubicBezTo>
                  <a:cubicBezTo>
                    <a:pt x="1" y="903"/>
                    <a:pt x="593" y="1125"/>
                    <a:pt x="1206" y="1125"/>
                  </a:cubicBezTo>
                  <a:cubicBezTo>
                    <a:pt x="1772" y="1125"/>
                    <a:pt x="2356" y="936"/>
                    <a:pt x="2493" y="689"/>
                  </a:cubicBezTo>
                  <a:cubicBezTo>
                    <a:pt x="2682" y="324"/>
                    <a:pt x="1553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0" name="Google Shape;8490;p27"/>
            <p:cNvSpPr/>
            <p:nvPr/>
          </p:nvSpPr>
          <p:spPr>
            <a:xfrm>
              <a:off x="799069" y="773301"/>
              <a:ext cx="173501" cy="103571"/>
            </a:xfrm>
            <a:custGeom>
              <a:avLst/>
              <a:gdLst/>
              <a:ahLst/>
              <a:cxnLst/>
              <a:rect l="l" t="t" r="r" b="b"/>
              <a:pathLst>
                <a:path w="6483" h="3870" extrusionOk="0">
                  <a:moveTo>
                    <a:pt x="3096" y="0"/>
                  </a:moveTo>
                  <a:cubicBezTo>
                    <a:pt x="655" y="0"/>
                    <a:pt x="1" y="1795"/>
                    <a:pt x="871" y="3139"/>
                  </a:cubicBezTo>
                  <a:cubicBezTo>
                    <a:pt x="1200" y="3650"/>
                    <a:pt x="1893" y="3870"/>
                    <a:pt x="2664" y="3870"/>
                  </a:cubicBezTo>
                  <a:cubicBezTo>
                    <a:pt x="3900" y="3870"/>
                    <a:pt x="5334" y="3305"/>
                    <a:pt x="5779" y="2473"/>
                  </a:cubicBezTo>
                  <a:cubicBezTo>
                    <a:pt x="6482" y="1103"/>
                    <a:pt x="4714" y="0"/>
                    <a:pt x="3135" y="0"/>
                  </a:cubicBezTo>
                  <a:cubicBezTo>
                    <a:pt x="3122" y="0"/>
                    <a:pt x="3109" y="0"/>
                    <a:pt x="3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1" name="Google Shape;8491;p27"/>
            <p:cNvSpPr/>
            <p:nvPr/>
          </p:nvSpPr>
          <p:spPr>
            <a:xfrm>
              <a:off x="847296" y="792383"/>
              <a:ext cx="71831" cy="30429"/>
            </a:xfrm>
            <a:custGeom>
              <a:avLst/>
              <a:gdLst/>
              <a:ahLst/>
              <a:cxnLst/>
              <a:rect l="l" t="t" r="r" b="b"/>
              <a:pathLst>
                <a:path w="2684" h="1137" extrusionOk="0">
                  <a:moveTo>
                    <a:pt x="728" y="0"/>
                  </a:moveTo>
                  <a:cubicBezTo>
                    <a:pt x="333" y="0"/>
                    <a:pt x="27" y="81"/>
                    <a:pt x="20" y="276"/>
                  </a:cubicBezTo>
                  <a:cubicBezTo>
                    <a:pt x="0" y="906"/>
                    <a:pt x="610" y="1136"/>
                    <a:pt x="1232" y="1136"/>
                  </a:cubicBezTo>
                  <a:cubicBezTo>
                    <a:pt x="1794" y="1136"/>
                    <a:pt x="2367" y="948"/>
                    <a:pt x="2493" y="695"/>
                  </a:cubicBezTo>
                  <a:cubicBezTo>
                    <a:pt x="2684" y="326"/>
                    <a:pt x="1524" y="0"/>
                    <a:pt x="72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2" name="Google Shape;8492;p27"/>
            <p:cNvSpPr/>
            <p:nvPr/>
          </p:nvSpPr>
          <p:spPr>
            <a:xfrm>
              <a:off x="529162" y="649574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70" y="439"/>
                    <a:pt x="495" y="1694"/>
                    <a:pt x="248" y="2303"/>
                  </a:cubicBezTo>
                  <a:cubicBezTo>
                    <a:pt x="0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2" y="3924"/>
                  </a:cubicBezTo>
                  <a:cubicBezTo>
                    <a:pt x="2391" y="3924"/>
                    <a:pt x="3643" y="1650"/>
                    <a:pt x="3747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3" name="Google Shape;8493;p27"/>
            <p:cNvSpPr/>
            <p:nvPr/>
          </p:nvSpPr>
          <p:spPr>
            <a:xfrm>
              <a:off x="479276" y="618662"/>
              <a:ext cx="196517" cy="177355"/>
            </a:xfrm>
            <a:custGeom>
              <a:avLst/>
              <a:gdLst/>
              <a:ahLst/>
              <a:cxnLst/>
              <a:rect l="l" t="t" r="r" b="b"/>
              <a:pathLst>
                <a:path w="7343" h="6627" extrusionOk="0">
                  <a:moveTo>
                    <a:pt x="4956" y="0"/>
                  </a:moveTo>
                  <a:cubicBezTo>
                    <a:pt x="3858" y="0"/>
                    <a:pt x="2581" y="921"/>
                    <a:pt x="1560" y="1898"/>
                  </a:cubicBezTo>
                  <a:cubicBezTo>
                    <a:pt x="0" y="3382"/>
                    <a:pt x="1313" y="5284"/>
                    <a:pt x="2226" y="6292"/>
                  </a:cubicBezTo>
                  <a:cubicBezTo>
                    <a:pt x="2430" y="6526"/>
                    <a:pt x="2725" y="6626"/>
                    <a:pt x="3067" y="6626"/>
                  </a:cubicBezTo>
                  <a:cubicBezTo>
                    <a:pt x="4224" y="6626"/>
                    <a:pt x="5927" y="5490"/>
                    <a:pt x="6543" y="4580"/>
                  </a:cubicBezTo>
                  <a:cubicBezTo>
                    <a:pt x="7342" y="3420"/>
                    <a:pt x="7133" y="1118"/>
                    <a:pt x="5897" y="281"/>
                  </a:cubicBezTo>
                  <a:cubicBezTo>
                    <a:pt x="5608" y="86"/>
                    <a:pt x="5290" y="0"/>
                    <a:pt x="4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4" name="Google Shape;8494;p27"/>
            <p:cNvSpPr/>
            <p:nvPr/>
          </p:nvSpPr>
          <p:spPr>
            <a:xfrm>
              <a:off x="521026" y="641946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1" y="0"/>
                  </a:moveTo>
                  <a:cubicBezTo>
                    <a:pt x="2774" y="0"/>
                    <a:pt x="2586" y="31"/>
                    <a:pt x="2378" y="96"/>
                  </a:cubicBezTo>
                  <a:cubicBezTo>
                    <a:pt x="1370" y="400"/>
                    <a:pt x="495" y="1694"/>
                    <a:pt x="247" y="2302"/>
                  </a:cubicBezTo>
                  <a:cubicBezTo>
                    <a:pt x="0" y="2930"/>
                    <a:pt x="495" y="3368"/>
                    <a:pt x="1331" y="3862"/>
                  </a:cubicBezTo>
                  <a:cubicBezTo>
                    <a:pt x="1401" y="3904"/>
                    <a:pt x="1475" y="3923"/>
                    <a:pt x="1552" y="3923"/>
                  </a:cubicBezTo>
                  <a:cubicBezTo>
                    <a:pt x="2390" y="3923"/>
                    <a:pt x="3643" y="1652"/>
                    <a:pt x="3747" y="990"/>
                  </a:cubicBezTo>
                  <a:cubicBezTo>
                    <a:pt x="3867" y="407"/>
                    <a:pt x="3552" y="0"/>
                    <a:pt x="294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5" name="Google Shape;8495;p27"/>
          <p:cNvGrpSpPr/>
          <p:nvPr/>
        </p:nvGrpSpPr>
        <p:grpSpPr>
          <a:xfrm rot="-2051532">
            <a:off x="7893160" y="4282778"/>
            <a:ext cx="945899" cy="937249"/>
            <a:chOff x="581988" y="3891200"/>
            <a:chExt cx="945850" cy="937200"/>
          </a:xfrm>
        </p:grpSpPr>
        <p:sp>
          <p:nvSpPr>
            <p:cNvPr id="8496" name="Google Shape;8496;p27"/>
            <p:cNvSpPr/>
            <p:nvPr/>
          </p:nvSpPr>
          <p:spPr>
            <a:xfrm>
              <a:off x="768863" y="3942700"/>
              <a:ext cx="758975" cy="731750"/>
            </a:xfrm>
            <a:custGeom>
              <a:avLst/>
              <a:gdLst/>
              <a:ahLst/>
              <a:cxnLst/>
              <a:rect l="l" t="t" r="r" b="b"/>
              <a:pathLst>
                <a:path w="30359" h="29270" extrusionOk="0">
                  <a:moveTo>
                    <a:pt x="9954" y="0"/>
                  </a:moveTo>
                  <a:cubicBezTo>
                    <a:pt x="7849" y="0"/>
                    <a:pt x="3348" y="2306"/>
                    <a:pt x="1732" y="4684"/>
                  </a:cubicBezTo>
                  <a:cubicBezTo>
                    <a:pt x="96" y="7137"/>
                    <a:pt x="1" y="12444"/>
                    <a:pt x="96" y="14270"/>
                  </a:cubicBezTo>
                  <a:cubicBezTo>
                    <a:pt x="191" y="16096"/>
                    <a:pt x="2455" y="18664"/>
                    <a:pt x="3672" y="20186"/>
                  </a:cubicBezTo>
                  <a:cubicBezTo>
                    <a:pt x="4908" y="21707"/>
                    <a:pt x="7856" y="22639"/>
                    <a:pt x="9587" y="24370"/>
                  </a:cubicBezTo>
                  <a:cubicBezTo>
                    <a:pt x="11318" y="26120"/>
                    <a:pt x="12840" y="28479"/>
                    <a:pt x="14894" y="28479"/>
                  </a:cubicBezTo>
                  <a:cubicBezTo>
                    <a:pt x="16601" y="28479"/>
                    <a:pt x="19127" y="29269"/>
                    <a:pt x="20854" y="29269"/>
                  </a:cubicBezTo>
                  <a:cubicBezTo>
                    <a:pt x="21166" y="29269"/>
                    <a:pt x="21453" y="29244"/>
                    <a:pt x="21704" y="29182"/>
                  </a:cubicBezTo>
                  <a:cubicBezTo>
                    <a:pt x="23358" y="28783"/>
                    <a:pt x="25184" y="27356"/>
                    <a:pt x="26307" y="24903"/>
                  </a:cubicBezTo>
                  <a:cubicBezTo>
                    <a:pt x="27410" y="22449"/>
                    <a:pt x="29559" y="19786"/>
                    <a:pt x="29959" y="16134"/>
                  </a:cubicBezTo>
                  <a:cubicBezTo>
                    <a:pt x="30358" y="12444"/>
                    <a:pt x="28513" y="5368"/>
                    <a:pt x="24975" y="3580"/>
                  </a:cubicBezTo>
                  <a:cubicBezTo>
                    <a:pt x="22921" y="2553"/>
                    <a:pt x="17842" y="1735"/>
                    <a:pt x="16530" y="1735"/>
                  </a:cubicBezTo>
                  <a:cubicBezTo>
                    <a:pt x="15199" y="1735"/>
                    <a:pt x="12155" y="100"/>
                    <a:pt x="10101" y="4"/>
                  </a:cubicBezTo>
                  <a:cubicBezTo>
                    <a:pt x="10053" y="2"/>
                    <a:pt x="10004" y="0"/>
                    <a:pt x="995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7" name="Google Shape;8497;p27"/>
            <p:cNvSpPr/>
            <p:nvPr/>
          </p:nvSpPr>
          <p:spPr>
            <a:xfrm>
              <a:off x="737588" y="4432250"/>
              <a:ext cx="188425" cy="211700"/>
            </a:xfrm>
            <a:custGeom>
              <a:avLst/>
              <a:gdLst/>
              <a:ahLst/>
              <a:cxnLst/>
              <a:rect l="l" t="t" r="r" b="b"/>
              <a:pathLst>
                <a:path w="7537" h="8468" extrusionOk="0">
                  <a:moveTo>
                    <a:pt x="985" y="0"/>
                  </a:moveTo>
                  <a:cubicBezTo>
                    <a:pt x="0" y="0"/>
                    <a:pt x="860" y="3981"/>
                    <a:pt x="2165" y="4921"/>
                  </a:cubicBezTo>
                  <a:cubicBezTo>
                    <a:pt x="3591" y="5948"/>
                    <a:pt x="4295" y="7888"/>
                    <a:pt x="5627" y="8383"/>
                  </a:cubicBezTo>
                  <a:cubicBezTo>
                    <a:pt x="5778" y="8441"/>
                    <a:pt x="5919" y="8468"/>
                    <a:pt x="6052" y="8468"/>
                  </a:cubicBezTo>
                  <a:cubicBezTo>
                    <a:pt x="7083" y="8468"/>
                    <a:pt x="7537" y="6842"/>
                    <a:pt x="7453" y="5948"/>
                  </a:cubicBezTo>
                  <a:cubicBezTo>
                    <a:pt x="7339" y="4921"/>
                    <a:pt x="2013" y="546"/>
                    <a:pt x="1309" y="109"/>
                  </a:cubicBezTo>
                  <a:cubicBezTo>
                    <a:pt x="1184" y="35"/>
                    <a:pt x="1077" y="0"/>
                    <a:pt x="98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8" name="Google Shape;8498;p27"/>
            <p:cNvSpPr/>
            <p:nvPr/>
          </p:nvSpPr>
          <p:spPr>
            <a:xfrm>
              <a:off x="1096988" y="4029250"/>
              <a:ext cx="78250" cy="70850"/>
            </a:xfrm>
            <a:custGeom>
              <a:avLst/>
              <a:gdLst/>
              <a:ahLst/>
              <a:cxnLst/>
              <a:rect l="l" t="t" r="r" b="b"/>
              <a:pathLst>
                <a:path w="3130" h="2834" extrusionOk="0">
                  <a:moveTo>
                    <a:pt x="1154" y="1"/>
                  </a:moveTo>
                  <a:cubicBezTo>
                    <a:pt x="1125" y="1"/>
                    <a:pt x="1095" y="2"/>
                    <a:pt x="1065" y="4"/>
                  </a:cubicBezTo>
                  <a:cubicBezTo>
                    <a:pt x="0" y="99"/>
                    <a:pt x="190" y="2420"/>
                    <a:pt x="761" y="2762"/>
                  </a:cubicBezTo>
                  <a:cubicBezTo>
                    <a:pt x="844" y="2812"/>
                    <a:pt x="939" y="2834"/>
                    <a:pt x="1043" y="2834"/>
                  </a:cubicBezTo>
                  <a:cubicBezTo>
                    <a:pt x="1656" y="2834"/>
                    <a:pt x="2558" y="2068"/>
                    <a:pt x="2834" y="1678"/>
                  </a:cubicBezTo>
                  <a:cubicBezTo>
                    <a:pt x="3130" y="1216"/>
                    <a:pt x="2152" y="1"/>
                    <a:pt x="115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9" name="Google Shape;8499;p27"/>
            <p:cNvSpPr/>
            <p:nvPr/>
          </p:nvSpPr>
          <p:spPr>
            <a:xfrm>
              <a:off x="1089838" y="4021700"/>
              <a:ext cx="78325" cy="71275"/>
            </a:xfrm>
            <a:custGeom>
              <a:avLst/>
              <a:gdLst/>
              <a:ahLst/>
              <a:cxnLst/>
              <a:rect l="l" t="t" r="r" b="b"/>
              <a:pathLst>
                <a:path w="3133" h="2851" extrusionOk="0">
                  <a:moveTo>
                    <a:pt x="1133" y="0"/>
                  </a:moveTo>
                  <a:cubicBezTo>
                    <a:pt x="1111" y="0"/>
                    <a:pt x="1088" y="1"/>
                    <a:pt x="1066" y="2"/>
                  </a:cubicBezTo>
                  <a:cubicBezTo>
                    <a:pt x="1" y="78"/>
                    <a:pt x="191" y="2418"/>
                    <a:pt x="762" y="2779"/>
                  </a:cubicBezTo>
                  <a:cubicBezTo>
                    <a:pt x="845" y="2829"/>
                    <a:pt x="940" y="2851"/>
                    <a:pt x="1044" y="2851"/>
                  </a:cubicBezTo>
                  <a:cubicBezTo>
                    <a:pt x="1657" y="2851"/>
                    <a:pt x="2559" y="2085"/>
                    <a:pt x="2835" y="1695"/>
                  </a:cubicBezTo>
                  <a:cubicBezTo>
                    <a:pt x="3133" y="1230"/>
                    <a:pt x="2138" y="0"/>
                    <a:pt x="113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0" name="Google Shape;8500;p27"/>
            <p:cNvSpPr/>
            <p:nvPr/>
          </p:nvSpPr>
          <p:spPr>
            <a:xfrm>
              <a:off x="1116488" y="4334275"/>
              <a:ext cx="89950" cy="95275"/>
            </a:xfrm>
            <a:custGeom>
              <a:avLst/>
              <a:gdLst/>
              <a:ahLst/>
              <a:cxnLst/>
              <a:rect l="l" t="t" r="r" b="b"/>
              <a:pathLst>
                <a:path w="3598" h="3811" extrusionOk="0">
                  <a:moveTo>
                    <a:pt x="1537" y="0"/>
                  </a:moveTo>
                  <a:cubicBezTo>
                    <a:pt x="1500" y="0"/>
                    <a:pt x="1463" y="5"/>
                    <a:pt x="1427" y="15"/>
                  </a:cubicBezTo>
                  <a:cubicBezTo>
                    <a:pt x="0" y="414"/>
                    <a:pt x="970" y="3248"/>
                    <a:pt x="1427" y="3686"/>
                  </a:cubicBezTo>
                  <a:cubicBezTo>
                    <a:pt x="1522" y="3773"/>
                    <a:pt x="1640" y="3811"/>
                    <a:pt x="1770" y="3811"/>
                  </a:cubicBezTo>
                  <a:cubicBezTo>
                    <a:pt x="2262" y="3811"/>
                    <a:pt x="2933" y="3270"/>
                    <a:pt x="3234" y="2849"/>
                  </a:cubicBezTo>
                  <a:cubicBezTo>
                    <a:pt x="3598" y="2339"/>
                    <a:pt x="2376" y="0"/>
                    <a:pt x="153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1" name="Google Shape;8501;p27"/>
            <p:cNvSpPr/>
            <p:nvPr/>
          </p:nvSpPr>
          <p:spPr>
            <a:xfrm>
              <a:off x="1108863" y="4326600"/>
              <a:ext cx="89950" cy="95100"/>
            </a:xfrm>
            <a:custGeom>
              <a:avLst/>
              <a:gdLst/>
              <a:ahLst/>
              <a:cxnLst/>
              <a:rect l="l" t="t" r="r" b="b"/>
              <a:pathLst>
                <a:path w="3598" h="3804" extrusionOk="0">
                  <a:moveTo>
                    <a:pt x="1546" y="0"/>
                  </a:moveTo>
                  <a:cubicBezTo>
                    <a:pt x="1505" y="0"/>
                    <a:pt x="1466" y="6"/>
                    <a:pt x="1427" y="17"/>
                  </a:cubicBezTo>
                  <a:cubicBezTo>
                    <a:pt x="1" y="417"/>
                    <a:pt x="1009" y="3251"/>
                    <a:pt x="1427" y="3669"/>
                  </a:cubicBezTo>
                  <a:cubicBezTo>
                    <a:pt x="1526" y="3764"/>
                    <a:pt x="1648" y="3804"/>
                    <a:pt x="1783" y="3804"/>
                  </a:cubicBezTo>
                  <a:cubicBezTo>
                    <a:pt x="2275" y="3804"/>
                    <a:pt x="2936" y="3269"/>
                    <a:pt x="3234" y="2851"/>
                  </a:cubicBezTo>
                  <a:cubicBezTo>
                    <a:pt x="3597" y="2343"/>
                    <a:pt x="2385" y="0"/>
                    <a:pt x="154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2" name="Google Shape;8502;p27"/>
            <p:cNvSpPr/>
            <p:nvPr/>
          </p:nvSpPr>
          <p:spPr>
            <a:xfrm>
              <a:off x="1176813" y="4593625"/>
              <a:ext cx="45725" cy="33950"/>
            </a:xfrm>
            <a:custGeom>
              <a:avLst/>
              <a:gdLst/>
              <a:ahLst/>
              <a:cxnLst/>
              <a:rect l="l" t="t" r="r" b="b"/>
              <a:pathLst>
                <a:path w="1829" h="1358" extrusionOk="0">
                  <a:moveTo>
                    <a:pt x="798" y="1"/>
                  </a:moveTo>
                  <a:cubicBezTo>
                    <a:pt x="0" y="1"/>
                    <a:pt x="457" y="1357"/>
                    <a:pt x="897" y="1357"/>
                  </a:cubicBezTo>
                  <a:cubicBezTo>
                    <a:pt x="1353" y="1357"/>
                    <a:pt x="1829" y="121"/>
                    <a:pt x="897" y="7"/>
                  </a:cubicBezTo>
                  <a:cubicBezTo>
                    <a:pt x="862" y="3"/>
                    <a:pt x="829" y="1"/>
                    <a:pt x="79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3" name="Google Shape;8503;p27"/>
            <p:cNvSpPr/>
            <p:nvPr/>
          </p:nvSpPr>
          <p:spPr>
            <a:xfrm>
              <a:off x="1169313" y="4586025"/>
              <a:ext cx="45150" cy="33950"/>
            </a:xfrm>
            <a:custGeom>
              <a:avLst/>
              <a:gdLst/>
              <a:ahLst/>
              <a:cxnLst/>
              <a:rect l="l" t="t" r="r" b="b"/>
              <a:pathLst>
                <a:path w="1806" h="1358" extrusionOk="0">
                  <a:moveTo>
                    <a:pt x="795" y="0"/>
                  </a:moveTo>
                  <a:cubicBezTo>
                    <a:pt x="1" y="0"/>
                    <a:pt x="447" y="1357"/>
                    <a:pt x="884" y="1357"/>
                  </a:cubicBezTo>
                  <a:cubicBezTo>
                    <a:pt x="887" y="1357"/>
                    <a:pt x="889" y="1357"/>
                    <a:pt x="892" y="1357"/>
                  </a:cubicBezTo>
                  <a:cubicBezTo>
                    <a:pt x="1330" y="1357"/>
                    <a:pt x="1805" y="121"/>
                    <a:pt x="892" y="7"/>
                  </a:cubicBezTo>
                  <a:cubicBezTo>
                    <a:pt x="858" y="2"/>
                    <a:pt x="825" y="0"/>
                    <a:pt x="79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4" name="Google Shape;8504;p27"/>
            <p:cNvSpPr/>
            <p:nvPr/>
          </p:nvSpPr>
          <p:spPr>
            <a:xfrm>
              <a:off x="931138" y="4399250"/>
              <a:ext cx="46025" cy="40150"/>
            </a:xfrm>
            <a:custGeom>
              <a:avLst/>
              <a:gdLst/>
              <a:ahLst/>
              <a:cxnLst/>
              <a:rect l="l" t="t" r="r" b="b"/>
              <a:pathLst>
                <a:path w="1841" h="1606" extrusionOk="0">
                  <a:moveTo>
                    <a:pt x="760" y="1"/>
                  </a:moveTo>
                  <a:cubicBezTo>
                    <a:pt x="0" y="1"/>
                    <a:pt x="71" y="592"/>
                    <a:pt x="34" y="1201"/>
                  </a:cubicBezTo>
                  <a:cubicBezTo>
                    <a:pt x="5" y="1513"/>
                    <a:pt x="231" y="1605"/>
                    <a:pt x="523" y="1605"/>
                  </a:cubicBezTo>
                  <a:cubicBezTo>
                    <a:pt x="799" y="1605"/>
                    <a:pt x="1134" y="1523"/>
                    <a:pt x="1365" y="1467"/>
                  </a:cubicBezTo>
                  <a:cubicBezTo>
                    <a:pt x="1841" y="1334"/>
                    <a:pt x="1708" y="59"/>
                    <a:pt x="833" y="2"/>
                  </a:cubicBezTo>
                  <a:cubicBezTo>
                    <a:pt x="808" y="1"/>
                    <a:pt x="784" y="1"/>
                    <a:pt x="76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5" name="Google Shape;8505;p27"/>
            <p:cNvSpPr/>
            <p:nvPr/>
          </p:nvSpPr>
          <p:spPr>
            <a:xfrm>
              <a:off x="923413" y="4391675"/>
              <a:ext cx="45675" cy="40050"/>
            </a:xfrm>
            <a:custGeom>
              <a:avLst/>
              <a:gdLst/>
              <a:ahLst/>
              <a:cxnLst/>
              <a:rect l="l" t="t" r="r" b="b"/>
              <a:pathLst>
                <a:path w="1827" h="1602" extrusionOk="0">
                  <a:moveTo>
                    <a:pt x="799" y="1"/>
                  </a:moveTo>
                  <a:cubicBezTo>
                    <a:pt x="3" y="1"/>
                    <a:pt x="76" y="582"/>
                    <a:pt x="20" y="1199"/>
                  </a:cubicBezTo>
                  <a:cubicBezTo>
                    <a:pt x="0" y="1508"/>
                    <a:pt x="230" y="1601"/>
                    <a:pt x="518" y="1601"/>
                  </a:cubicBezTo>
                  <a:cubicBezTo>
                    <a:pt x="799" y="1601"/>
                    <a:pt x="1135" y="1512"/>
                    <a:pt x="1351" y="1447"/>
                  </a:cubicBezTo>
                  <a:cubicBezTo>
                    <a:pt x="1827" y="1333"/>
                    <a:pt x="1713" y="58"/>
                    <a:pt x="838" y="1"/>
                  </a:cubicBezTo>
                  <a:cubicBezTo>
                    <a:pt x="824" y="1"/>
                    <a:pt x="811" y="1"/>
                    <a:pt x="79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6" name="Google Shape;8506;p27"/>
            <p:cNvSpPr/>
            <p:nvPr/>
          </p:nvSpPr>
          <p:spPr>
            <a:xfrm>
              <a:off x="834963" y="4075850"/>
              <a:ext cx="183100" cy="163575"/>
            </a:xfrm>
            <a:custGeom>
              <a:avLst/>
              <a:gdLst/>
              <a:ahLst/>
              <a:cxnLst/>
              <a:rect l="l" t="t" r="r" b="b"/>
              <a:pathLst>
                <a:path w="7324" h="6543" extrusionOk="0">
                  <a:moveTo>
                    <a:pt x="3268" y="0"/>
                  </a:moveTo>
                  <a:cubicBezTo>
                    <a:pt x="2133" y="0"/>
                    <a:pt x="226" y="2277"/>
                    <a:pt x="115" y="3466"/>
                  </a:cubicBezTo>
                  <a:cubicBezTo>
                    <a:pt x="1" y="4683"/>
                    <a:pt x="876" y="5330"/>
                    <a:pt x="1827" y="6015"/>
                  </a:cubicBezTo>
                  <a:cubicBezTo>
                    <a:pt x="2352" y="6396"/>
                    <a:pt x="3247" y="6543"/>
                    <a:pt x="4077" y="6543"/>
                  </a:cubicBezTo>
                  <a:cubicBezTo>
                    <a:pt x="4778" y="6543"/>
                    <a:pt x="5435" y="6438"/>
                    <a:pt x="5783" y="6281"/>
                  </a:cubicBezTo>
                  <a:cubicBezTo>
                    <a:pt x="6563" y="5920"/>
                    <a:pt x="7324" y="3580"/>
                    <a:pt x="7210" y="2458"/>
                  </a:cubicBezTo>
                  <a:cubicBezTo>
                    <a:pt x="7115" y="1336"/>
                    <a:pt x="4661" y="175"/>
                    <a:pt x="3348" y="4"/>
                  </a:cubicBezTo>
                  <a:cubicBezTo>
                    <a:pt x="3322" y="2"/>
                    <a:pt x="3295" y="0"/>
                    <a:pt x="32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7" name="Google Shape;8507;p27"/>
            <p:cNvSpPr/>
            <p:nvPr/>
          </p:nvSpPr>
          <p:spPr>
            <a:xfrm>
              <a:off x="922463" y="4108750"/>
              <a:ext cx="76575" cy="108050"/>
            </a:xfrm>
            <a:custGeom>
              <a:avLst/>
              <a:gdLst/>
              <a:ahLst/>
              <a:cxnLst/>
              <a:rect l="l" t="t" r="r" b="b"/>
              <a:pathLst>
                <a:path w="3063" h="4322" extrusionOk="0">
                  <a:moveTo>
                    <a:pt x="1180" y="1"/>
                  </a:moveTo>
                  <a:cubicBezTo>
                    <a:pt x="1" y="1"/>
                    <a:pt x="419" y="3957"/>
                    <a:pt x="1180" y="4280"/>
                  </a:cubicBezTo>
                  <a:cubicBezTo>
                    <a:pt x="1242" y="4308"/>
                    <a:pt x="1304" y="4322"/>
                    <a:pt x="1366" y="4322"/>
                  </a:cubicBezTo>
                  <a:cubicBezTo>
                    <a:pt x="2059" y="4322"/>
                    <a:pt x="2698" y="2676"/>
                    <a:pt x="2873" y="1960"/>
                  </a:cubicBezTo>
                  <a:cubicBezTo>
                    <a:pt x="3063" y="1161"/>
                    <a:pt x="2036" y="1"/>
                    <a:pt x="118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8" name="Google Shape;8508;p27"/>
            <p:cNvSpPr/>
            <p:nvPr/>
          </p:nvSpPr>
          <p:spPr>
            <a:xfrm>
              <a:off x="827363" y="4068225"/>
              <a:ext cx="182625" cy="163450"/>
            </a:xfrm>
            <a:custGeom>
              <a:avLst/>
              <a:gdLst/>
              <a:ahLst/>
              <a:cxnLst/>
              <a:rect l="l" t="t" r="r" b="b"/>
              <a:pathLst>
                <a:path w="7305" h="6538" extrusionOk="0">
                  <a:moveTo>
                    <a:pt x="3268" y="1"/>
                  </a:moveTo>
                  <a:cubicBezTo>
                    <a:pt x="2133" y="1"/>
                    <a:pt x="226" y="2278"/>
                    <a:pt x="115" y="3448"/>
                  </a:cubicBezTo>
                  <a:cubicBezTo>
                    <a:pt x="0" y="4684"/>
                    <a:pt x="875" y="5331"/>
                    <a:pt x="1826" y="6016"/>
                  </a:cubicBezTo>
                  <a:cubicBezTo>
                    <a:pt x="2357" y="6390"/>
                    <a:pt x="3259" y="6537"/>
                    <a:pt x="4091" y="6537"/>
                  </a:cubicBezTo>
                  <a:cubicBezTo>
                    <a:pt x="4779" y="6537"/>
                    <a:pt x="5419" y="6437"/>
                    <a:pt x="5764" y="6282"/>
                  </a:cubicBezTo>
                  <a:cubicBezTo>
                    <a:pt x="6563" y="5920"/>
                    <a:pt x="7304" y="3581"/>
                    <a:pt x="7190" y="2459"/>
                  </a:cubicBezTo>
                  <a:cubicBezTo>
                    <a:pt x="7095" y="1336"/>
                    <a:pt x="4661" y="176"/>
                    <a:pt x="3348" y="5"/>
                  </a:cubicBezTo>
                  <a:cubicBezTo>
                    <a:pt x="3322" y="2"/>
                    <a:pt x="3295" y="1"/>
                    <a:pt x="326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9" name="Google Shape;8509;p27"/>
            <p:cNvSpPr/>
            <p:nvPr/>
          </p:nvSpPr>
          <p:spPr>
            <a:xfrm>
              <a:off x="914388" y="4101150"/>
              <a:ext cx="77050" cy="107950"/>
            </a:xfrm>
            <a:custGeom>
              <a:avLst/>
              <a:gdLst/>
              <a:ahLst/>
              <a:cxnLst/>
              <a:rect l="l" t="t" r="r" b="b"/>
              <a:pathLst>
                <a:path w="3082" h="4318" extrusionOk="0">
                  <a:moveTo>
                    <a:pt x="1199" y="0"/>
                  </a:moveTo>
                  <a:cubicBezTo>
                    <a:pt x="0" y="0"/>
                    <a:pt x="438" y="3938"/>
                    <a:pt x="1199" y="4280"/>
                  </a:cubicBezTo>
                  <a:cubicBezTo>
                    <a:pt x="1258" y="4305"/>
                    <a:pt x="1318" y="4317"/>
                    <a:pt x="1377" y="4317"/>
                  </a:cubicBezTo>
                  <a:cubicBezTo>
                    <a:pt x="2072" y="4317"/>
                    <a:pt x="2716" y="2677"/>
                    <a:pt x="2891" y="1940"/>
                  </a:cubicBezTo>
                  <a:cubicBezTo>
                    <a:pt x="3082" y="1161"/>
                    <a:pt x="2054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0" name="Google Shape;8510;p27"/>
            <p:cNvSpPr/>
            <p:nvPr/>
          </p:nvSpPr>
          <p:spPr>
            <a:xfrm>
              <a:off x="1239638" y="4117700"/>
              <a:ext cx="198325" cy="188700"/>
            </a:xfrm>
            <a:custGeom>
              <a:avLst/>
              <a:gdLst/>
              <a:ahLst/>
              <a:cxnLst/>
              <a:rect l="l" t="t" r="r" b="b"/>
              <a:pathLst>
                <a:path w="7933" h="7548" extrusionOk="0">
                  <a:moveTo>
                    <a:pt x="3740" y="0"/>
                  </a:moveTo>
                  <a:cubicBezTo>
                    <a:pt x="2408" y="0"/>
                    <a:pt x="72" y="2801"/>
                    <a:pt x="20" y="3808"/>
                  </a:cubicBezTo>
                  <a:cubicBezTo>
                    <a:pt x="0" y="4892"/>
                    <a:pt x="2074" y="7099"/>
                    <a:pt x="3215" y="7498"/>
                  </a:cubicBezTo>
                  <a:cubicBezTo>
                    <a:pt x="3317" y="7532"/>
                    <a:pt x="3427" y="7548"/>
                    <a:pt x="3544" y="7548"/>
                  </a:cubicBezTo>
                  <a:cubicBezTo>
                    <a:pt x="4752" y="7548"/>
                    <a:pt x="6642" y="5851"/>
                    <a:pt x="7266" y="4550"/>
                  </a:cubicBezTo>
                  <a:cubicBezTo>
                    <a:pt x="7932" y="3143"/>
                    <a:pt x="5326" y="689"/>
                    <a:pt x="4090" y="80"/>
                  </a:cubicBezTo>
                  <a:cubicBezTo>
                    <a:pt x="3984" y="26"/>
                    <a:pt x="3867" y="0"/>
                    <a:pt x="3740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1" name="Google Shape;8511;p27"/>
            <p:cNvSpPr/>
            <p:nvPr/>
          </p:nvSpPr>
          <p:spPr>
            <a:xfrm>
              <a:off x="1305738" y="4142300"/>
              <a:ext cx="101250" cy="124875"/>
            </a:xfrm>
            <a:custGeom>
              <a:avLst/>
              <a:gdLst/>
              <a:ahLst/>
              <a:cxnLst/>
              <a:rect l="l" t="t" r="r" b="b"/>
              <a:pathLst>
                <a:path w="4050" h="4995" extrusionOk="0">
                  <a:moveTo>
                    <a:pt x="1266" y="1"/>
                  </a:moveTo>
                  <a:cubicBezTo>
                    <a:pt x="1192" y="1"/>
                    <a:pt x="1125" y="16"/>
                    <a:pt x="1066" y="47"/>
                  </a:cubicBezTo>
                  <a:cubicBezTo>
                    <a:pt x="0" y="561"/>
                    <a:pt x="989" y="4251"/>
                    <a:pt x="1712" y="4840"/>
                  </a:cubicBezTo>
                  <a:cubicBezTo>
                    <a:pt x="1847" y="4947"/>
                    <a:pt x="1994" y="4994"/>
                    <a:pt x="2147" y="4994"/>
                  </a:cubicBezTo>
                  <a:cubicBezTo>
                    <a:pt x="2811" y="4994"/>
                    <a:pt x="3569" y="4090"/>
                    <a:pt x="3786" y="3224"/>
                  </a:cubicBezTo>
                  <a:cubicBezTo>
                    <a:pt x="4049" y="2222"/>
                    <a:pt x="2168" y="1"/>
                    <a:pt x="126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2" name="Google Shape;8512;p27"/>
            <p:cNvSpPr/>
            <p:nvPr/>
          </p:nvSpPr>
          <p:spPr>
            <a:xfrm>
              <a:off x="1232038" y="4109825"/>
              <a:ext cx="198300" cy="188500"/>
            </a:xfrm>
            <a:custGeom>
              <a:avLst/>
              <a:gdLst/>
              <a:ahLst/>
              <a:cxnLst/>
              <a:rect l="l" t="t" r="r" b="b"/>
              <a:pathLst>
                <a:path w="7932" h="7540" extrusionOk="0">
                  <a:moveTo>
                    <a:pt x="3759" y="1"/>
                  </a:moveTo>
                  <a:cubicBezTo>
                    <a:pt x="2430" y="1"/>
                    <a:pt x="72" y="2805"/>
                    <a:pt x="19" y="3800"/>
                  </a:cubicBezTo>
                  <a:cubicBezTo>
                    <a:pt x="0" y="4903"/>
                    <a:pt x="2054" y="7110"/>
                    <a:pt x="3196" y="7490"/>
                  </a:cubicBezTo>
                  <a:cubicBezTo>
                    <a:pt x="3299" y="7523"/>
                    <a:pt x="3411" y="7539"/>
                    <a:pt x="3529" y="7539"/>
                  </a:cubicBezTo>
                  <a:cubicBezTo>
                    <a:pt x="4752" y="7539"/>
                    <a:pt x="6642" y="5843"/>
                    <a:pt x="7266" y="4542"/>
                  </a:cubicBezTo>
                  <a:cubicBezTo>
                    <a:pt x="7932" y="3134"/>
                    <a:pt x="5326" y="700"/>
                    <a:pt x="4090" y="72"/>
                  </a:cubicBezTo>
                  <a:cubicBezTo>
                    <a:pt x="3989" y="23"/>
                    <a:pt x="3878" y="1"/>
                    <a:pt x="3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3" name="Google Shape;8513;p27"/>
            <p:cNvSpPr/>
            <p:nvPr/>
          </p:nvSpPr>
          <p:spPr>
            <a:xfrm>
              <a:off x="1298138" y="4134300"/>
              <a:ext cx="100775" cy="125275"/>
            </a:xfrm>
            <a:custGeom>
              <a:avLst/>
              <a:gdLst/>
              <a:ahLst/>
              <a:cxnLst/>
              <a:rect l="l" t="t" r="r" b="b"/>
              <a:pathLst>
                <a:path w="4031" h="5011" extrusionOk="0">
                  <a:moveTo>
                    <a:pt x="1257" y="1"/>
                  </a:moveTo>
                  <a:cubicBezTo>
                    <a:pt x="1187" y="1"/>
                    <a:pt x="1122" y="15"/>
                    <a:pt x="1065" y="44"/>
                  </a:cubicBezTo>
                  <a:cubicBezTo>
                    <a:pt x="0" y="595"/>
                    <a:pt x="989" y="4266"/>
                    <a:pt x="1712" y="4856"/>
                  </a:cubicBezTo>
                  <a:cubicBezTo>
                    <a:pt x="1847" y="4963"/>
                    <a:pt x="1993" y="5010"/>
                    <a:pt x="2145" y="5010"/>
                  </a:cubicBezTo>
                  <a:cubicBezTo>
                    <a:pt x="2804" y="5010"/>
                    <a:pt x="3550" y="4106"/>
                    <a:pt x="3766" y="3239"/>
                  </a:cubicBezTo>
                  <a:cubicBezTo>
                    <a:pt x="4031" y="2217"/>
                    <a:pt x="2154" y="1"/>
                    <a:pt x="12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4" name="Google Shape;8514;p27"/>
            <p:cNvSpPr/>
            <p:nvPr/>
          </p:nvSpPr>
          <p:spPr>
            <a:xfrm>
              <a:off x="1377538" y="4475950"/>
              <a:ext cx="85650" cy="87025"/>
            </a:xfrm>
            <a:custGeom>
              <a:avLst/>
              <a:gdLst/>
              <a:ahLst/>
              <a:cxnLst/>
              <a:rect l="l" t="t" r="r" b="b"/>
              <a:pathLst>
                <a:path w="3426" h="3481" extrusionOk="0">
                  <a:moveTo>
                    <a:pt x="1591" y="0"/>
                  </a:moveTo>
                  <a:cubicBezTo>
                    <a:pt x="1543" y="0"/>
                    <a:pt x="1495" y="5"/>
                    <a:pt x="1446" y="16"/>
                  </a:cubicBezTo>
                  <a:cubicBezTo>
                    <a:pt x="1" y="320"/>
                    <a:pt x="77" y="1671"/>
                    <a:pt x="305" y="2793"/>
                  </a:cubicBezTo>
                  <a:cubicBezTo>
                    <a:pt x="414" y="3289"/>
                    <a:pt x="891" y="3480"/>
                    <a:pt x="1422" y="3480"/>
                  </a:cubicBezTo>
                  <a:cubicBezTo>
                    <a:pt x="2093" y="3480"/>
                    <a:pt x="2851" y="3175"/>
                    <a:pt x="3063" y="2793"/>
                  </a:cubicBezTo>
                  <a:cubicBezTo>
                    <a:pt x="3426" y="2140"/>
                    <a:pt x="2578" y="0"/>
                    <a:pt x="15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5" name="Google Shape;8515;p27"/>
            <p:cNvSpPr/>
            <p:nvPr/>
          </p:nvSpPr>
          <p:spPr>
            <a:xfrm>
              <a:off x="1313813" y="4442575"/>
              <a:ext cx="173600" cy="177525"/>
            </a:xfrm>
            <a:custGeom>
              <a:avLst/>
              <a:gdLst/>
              <a:ahLst/>
              <a:cxnLst/>
              <a:rect l="l" t="t" r="r" b="b"/>
              <a:pathLst>
                <a:path w="6944" h="7101" extrusionOk="0">
                  <a:moveTo>
                    <a:pt x="3477" y="1"/>
                  </a:moveTo>
                  <a:cubicBezTo>
                    <a:pt x="1936" y="1"/>
                    <a:pt x="832" y="3189"/>
                    <a:pt x="438" y="4318"/>
                  </a:cubicBezTo>
                  <a:cubicBezTo>
                    <a:pt x="1" y="5497"/>
                    <a:pt x="933" y="6144"/>
                    <a:pt x="2150" y="6962"/>
                  </a:cubicBezTo>
                  <a:cubicBezTo>
                    <a:pt x="2298" y="7057"/>
                    <a:pt x="2462" y="7100"/>
                    <a:pt x="2638" y="7100"/>
                  </a:cubicBezTo>
                  <a:cubicBezTo>
                    <a:pt x="3933" y="7100"/>
                    <a:pt x="5851" y="4761"/>
                    <a:pt x="6354" y="3823"/>
                  </a:cubicBezTo>
                  <a:cubicBezTo>
                    <a:pt x="6943" y="2739"/>
                    <a:pt x="5745" y="533"/>
                    <a:pt x="3767" y="38"/>
                  </a:cubicBezTo>
                  <a:cubicBezTo>
                    <a:pt x="3669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6" name="Google Shape;8516;p27"/>
            <p:cNvSpPr/>
            <p:nvPr/>
          </p:nvSpPr>
          <p:spPr>
            <a:xfrm>
              <a:off x="1369938" y="4467925"/>
              <a:ext cx="85675" cy="87225"/>
            </a:xfrm>
            <a:custGeom>
              <a:avLst/>
              <a:gdLst/>
              <a:ahLst/>
              <a:cxnLst/>
              <a:rect l="l" t="t" r="r" b="b"/>
              <a:pathLst>
                <a:path w="3427" h="3489" extrusionOk="0">
                  <a:moveTo>
                    <a:pt x="1581" y="0"/>
                  </a:moveTo>
                  <a:cubicBezTo>
                    <a:pt x="1536" y="0"/>
                    <a:pt x="1491" y="4"/>
                    <a:pt x="1446" y="13"/>
                  </a:cubicBezTo>
                  <a:cubicBezTo>
                    <a:pt x="0" y="337"/>
                    <a:pt x="76" y="1706"/>
                    <a:pt x="305" y="2809"/>
                  </a:cubicBezTo>
                  <a:cubicBezTo>
                    <a:pt x="414" y="3299"/>
                    <a:pt x="895" y="3489"/>
                    <a:pt x="1429" y="3489"/>
                  </a:cubicBezTo>
                  <a:cubicBezTo>
                    <a:pt x="2098" y="3489"/>
                    <a:pt x="2851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7" name="Google Shape;8517;p27"/>
            <p:cNvSpPr/>
            <p:nvPr/>
          </p:nvSpPr>
          <p:spPr>
            <a:xfrm>
              <a:off x="941488" y="4564475"/>
              <a:ext cx="193550" cy="146275"/>
            </a:xfrm>
            <a:custGeom>
              <a:avLst/>
              <a:gdLst/>
              <a:ahLst/>
              <a:cxnLst/>
              <a:rect l="l" t="t" r="r" b="b"/>
              <a:pathLst>
                <a:path w="7742" h="5851" extrusionOk="0">
                  <a:moveTo>
                    <a:pt x="3766" y="0"/>
                  </a:moveTo>
                  <a:cubicBezTo>
                    <a:pt x="2081" y="0"/>
                    <a:pt x="1033" y="1034"/>
                    <a:pt x="571" y="2143"/>
                  </a:cubicBezTo>
                  <a:cubicBezTo>
                    <a:pt x="0" y="3531"/>
                    <a:pt x="1180" y="4977"/>
                    <a:pt x="1864" y="5529"/>
                  </a:cubicBezTo>
                  <a:cubicBezTo>
                    <a:pt x="2149" y="5736"/>
                    <a:pt x="2861" y="5850"/>
                    <a:pt x="3669" y="5850"/>
                  </a:cubicBezTo>
                  <a:cubicBezTo>
                    <a:pt x="4863" y="5850"/>
                    <a:pt x="6266" y="5601"/>
                    <a:pt x="6810" y="5034"/>
                  </a:cubicBezTo>
                  <a:cubicBezTo>
                    <a:pt x="7742" y="4045"/>
                    <a:pt x="6239" y="507"/>
                    <a:pt x="5060" y="184"/>
                  </a:cubicBezTo>
                  <a:cubicBezTo>
                    <a:pt x="4593" y="57"/>
                    <a:pt x="4162" y="0"/>
                    <a:pt x="37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8" name="Google Shape;8518;p27"/>
            <p:cNvSpPr/>
            <p:nvPr/>
          </p:nvSpPr>
          <p:spPr>
            <a:xfrm>
              <a:off x="992988" y="4587675"/>
              <a:ext cx="111625" cy="69725"/>
            </a:xfrm>
            <a:custGeom>
              <a:avLst/>
              <a:gdLst/>
              <a:ahLst/>
              <a:cxnLst/>
              <a:rect l="l" t="t" r="r" b="b"/>
              <a:pathLst>
                <a:path w="4465" h="2789" extrusionOk="0">
                  <a:moveTo>
                    <a:pt x="1875" y="0"/>
                  </a:moveTo>
                  <a:cubicBezTo>
                    <a:pt x="1" y="0"/>
                    <a:pt x="321" y="1617"/>
                    <a:pt x="908" y="2014"/>
                  </a:cubicBezTo>
                  <a:cubicBezTo>
                    <a:pt x="1348" y="2317"/>
                    <a:pt x="2456" y="2789"/>
                    <a:pt x="3244" y="2789"/>
                  </a:cubicBezTo>
                  <a:cubicBezTo>
                    <a:pt x="3544" y="2789"/>
                    <a:pt x="3799" y="2720"/>
                    <a:pt x="3951" y="2546"/>
                  </a:cubicBezTo>
                  <a:cubicBezTo>
                    <a:pt x="4465" y="1938"/>
                    <a:pt x="3380" y="169"/>
                    <a:pt x="2524" y="55"/>
                  </a:cubicBezTo>
                  <a:cubicBezTo>
                    <a:pt x="2283" y="17"/>
                    <a:pt x="2068" y="0"/>
                    <a:pt x="187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9" name="Google Shape;8519;p27"/>
            <p:cNvSpPr/>
            <p:nvPr/>
          </p:nvSpPr>
          <p:spPr>
            <a:xfrm>
              <a:off x="933413" y="4556975"/>
              <a:ext cx="194025" cy="146650"/>
            </a:xfrm>
            <a:custGeom>
              <a:avLst/>
              <a:gdLst/>
              <a:ahLst/>
              <a:cxnLst/>
              <a:rect l="l" t="t" r="r" b="b"/>
              <a:pathLst>
                <a:path w="7761" h="5866" extrusionOk="0">
                  <a:moveTo>
                    <a:pt x="3761" y="0"/>
                  </a:moveTo>
                  <a:cubicBezTo>
                    <a:pt x="2095" y="0"/>
                    <a:pt x="1061" y="1054"/>
                    <a:pt x="571" y="2158"/>
                  </a:cubicBezTo>
                  <a:cubicBezTo>
                    <a:pt x="0" y="3546"/>
                    <a:pt x="1198" y="4992"/>
                    <a:pt x="1883" y="5543"/>
                  </a:cubicBezTo>
                  <a:cubicBezTo>
                    <a:pt x="2160" y="5751"/>
                    <a:pt x="2867" y="5865"/>
                    <a:pt x="3674" y="5865"/>
                  </a:cubicBezTo>
                  <a:cubicBezTo>
                    <a:pt x="4865" y="5865"/>
                    <a:pt x="6273" y="5616"/>
                    <a:pt x="6829" y="5049"/>
                  </a:cubicBezTo>
                  <a:cubicBezTo>
                    <a:pt x="7761" y="4060"/>
                    <a:pt x="6258" y="522"/>
                    <a:pt x="5079" y="199"/>
                  </a:cubicBezTo>
                  <a:cubicBezTo>
                    <a:pt x="4602" y="62"/>
                    <a:pt x="4163" y="0"/>
                    <a:pt x="37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0" name="Google Shape;8520;p27"/>
            <p:cNvSpPr/>
            <p:nvPr/>
          </p:nvSpPr>
          <p:spPr>
            <a:xfrm>
              <a:off x="984938" y="4580175"/>
              <a:ext cx="112075" cy="69625"/>
            </a:xfrm>
            <a:custGeom>
              <a:avLst/>
              <a:gdLst/>
              <a:ahLst/>
              <a:cxnLst/>
              <a:rect l="l" t="t" r="r" b="b"/>
              <a:pathLst>
                <a:path w="4483" h="2785" extrusionOk="0">
                  <a:moveTo>
                    <a:pt x="1908" y="0"/>
                  </a:moveTo>
                  <a:cubicBezTo>
                    <a:pt x="0" y="0"/>
                    <a:pt x="337" y="1610"/>
                    <a:pt x="925" y="1990"/>
                  </a:cubicBezTo>
                  <a:cubicBezTo>
                    <a:pt x="1366" y="2307"/>
                    <a:pt x="2476" y="2784"/>
                    <a:pt x="3264" y="2784"/>
                  </a:cubicBezTo>
                  <a:cubicBezTo>
                    <a:pt x="3564" y="2784"/>
                    <a:pt x="3817" y="2715"/>
                    <a:pt x="3969" y="2542"/>
                  </a:cubicBezTo>
                  <a:cubicBezTo>
                    <a:pt x="4482" y="1933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1" name="Google Shape;8521;p27"/>
            <p:cNvSpPr/>
            <p:nvPr/>
          </p:nvSpPr>
          <p:spPr>
            <a:xfrm>
              <a:off x="723213" y="4292825"/>
              <a:ext cx="116300" cy="165450"/>
            </a:xfrm>
            <a:custGeom>
              <a:avLst/>
              <a:gdLst/>
              <a:ahLst/>
              <a:cxnLst/>
              <a:rect l="l" t="t" r="r" b="b"/>
              <a:pathLst>
                <a:path w="4652" h="6618" extrusionOk="0">
                  <a:moveTo>
                    <a:pt x="2087" y="1"/>
                  </a:moveTo>
                  <a:cubicBezTo>
                    <a:pt x="1925" y="1"/>
                    <a:pt x="1767" y="24"/>
                    <a:pt x="1618" y="75"/>
                  </a:cubicBezTo>
                  <a:cubicBezTo>
                    <a:pt x="96" y="607"/>
                    <a:pt x="1" y="3499"/>
                    <a:pt x="362" y="5058"/>
                  </a:cubicBezTo>
                  <a:cubicBezTo>
                    <a:pt x="686" y="6618"/>
                    <a:pt x="1884" y="6542"/>
                    <a:pt x="2968" y="6580"/>
                  </a:cubicBezTo>
                  <a:cubicBezTo>
                    <a:pt x="2972" y="6580"/>
                    <a:pt x="2975" y="6580"/>
                    <a:pt x="2979" y="6580"/>
                  </a:cubicBezTo>
                  <a:cubicBezTo>
                    <a:pt x="4074" y="6580"/>
                    <a:pt x="4509" y="3760"/>
                    <a:pt x="4585" y="2433"/>
                  </a:cubicBezTo>
                  <a:cubicBezTo>
                    <a:pt x="4652" y="1246"/>
                    <a:pt x="3264" y="1"/>
                    <a:pt x="208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2" name="Google Shape;8522;p27"/>
            <p:cNvSpPr/>
            <p:nvPr/>
          </p:nvSpPr>
          <p:spPr>
            <a:xfrm>
              <a:off x="762388" y="4309950"/>
              <a:ext cx="72125" cy="89675"/>
            </a:xfrm>
            <a:custGeom>
              <a:avLst/>
              <a:gdLst/>
              <a:ahLst/>
              <a:cxnLst/>
              <a:rect l="l" t="t" r="r" b="b"/>
              <a:pathLst>
                <a:path w="2885" h="3587" extrusionOk="0">
                  <a:moveTo>
                    <a:pt x="707" y="0"/>
                  </a:moveTo>
                  <a:cubicBezTo>
                    <a:pt x="249" y="0"/>
                    <a:pt x="242" y="496"/>
                    <a:pt x="146" y="1140"/>
                  </a:cubicBezTo>
                  <a:cubicBezTo>
                    <a:pt x="1" y="1974"/>
                    <a:pt x="1273" y="3586"/>
                    <a:pt x="1936" y="3586"/>
                  </a:cubicBezTo>
                  <a:cubicBezTo>
                    <a:pt x="1969" y="3586"/>
                    <a:pt x="2000" y="3582"/>
                    <a:pt x="2029" y="3574"/>
                  </a:cubicBezTo>
                  <a:cubicBezTo>
                    <a:pt x="2618" y="3403"/>
                    <a:pt x="2885" y="969"/>
                    <a:pt x="1477" y="246"/>
                  </a:cubicBezTo>
                  <a:cubicBezTo>
                    <a:pt x="1131" y="75"/>
                    <a:pt x="885" y="0"/>
                    <a:pt x="70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3" name="Google Shape;8523;p27"/>
            <p:cNvSpPr/>
            <p:nvPr/>
          </p:nvSpPr>
          <p:spPr>
            <a:xfrm>
              <a:off x="716088" y="4285225"/>
              <a:ext cx="115825" cy="165450"/>
            </a:xfrm>
            <a:custGeom>
              <a:avLst/>
              <a:gdLst/>
              <a:ahLst/>
              <a:cxnLst/>
              <a:rect l="l" t="t" r="r" b="b"/>
              <a:pathLst>
                <a:path w="4633" h="6618" extrusionOk="0">
                  <a:moveTo>
                    <a:pt x="2068" y="0"/>
                  </a:moveTo>
                  <a:cubicBezTo>
                    <a:pt x="1906" y="0"/>
                    <a:pt x="1748" y="24"/>
                    <a:pt x="1598" y="74"/>
                  </a:cubicBezTo>
                  <a:cubicBezTo>
                    <a:pt x="77" y="607"/>
                    <a:pt x="1" y="3498"/>
                    <a:pt x="324" y="5039"/>
                  </a:cubicBezTo>
                  <a:cubicBezTo>
                    <a:pt x="666" y="6618"/>
                    <a:pt x="1846" y="6542"/>
                    <a:pt x="2949" y="6561"/>
                  </a:cubicBezTo>
                  <a:cubicBezTo>
                    <a:pt x="2956" y="6561"/>
                    <a:pt x="2963" y="6561"/>
                    <a:pt x="2970" y="6561"/>
                  </a:cubicBezTo>
                  <a:cubicBezTo>
                    <a:pt x="4039" y="6561"/>
                    <a:pt x="4490" y="3756"/>
                    <a:pt x="4566" y="2433"/>
                  </a:cubicBezTo>
                  <a:cubicBezTo>
                    <a:pt x="4632" y="1246"/>
                    <a:pt x="3244" y="0"/>
                    <a:pt x="20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4" name="Google Shape;8524;p27"/>
            <p:cNvSpPr/>
            <p:nvPr/>
          </p:nvSpPr>
          <p:spPr>
            <a:xfrm>
              <a:off x="754788" y="4302525"/>
              <a:ext cx="71650" cy="89475"/>
            </a:xfrm>
            <a:custGeom>
              <a:avLst/>
              <a:gdLst/>
              <a:ahLst/>
              <a:cxnLst/>
              <a:rect l="l" t="t" r="r" b="b"/>
              <a:pathLst>
                <a:path w="2866" h="3579" extrusionOk="0">
                  <a:moveTo>
                    <a:pt x="707" y="1"/>
                  </a:moveTo>
                  <a:cubicBezTo>
                    <a:pt x="248" y="1"/>
                    <a:pt x="241" y="483"/>
                    <a:pt x="145" y="1113"/>
                  </a:cubicBezTo>
                  <a:cubicBezTo>
                    <a:pt x="0" y="1966"/>
                    <a:pt x="1273" y="3579"/>
                    <a:pt x="1919" y="3579"/>
                  </a:cubicBezTo>
                  <a:cubicBezTo>
                    <a:pt x="1951" y="3579"/>
                    <a:pt x="1981" y="3575"/>
                    <a:pt x="2009" y="3567"/>
                  </a:cubicBezTo>
                  <a:cubicBezTo>
                    <a:pt x="2618" y="3396"/>
                    <a:pt x="2865" y="961"/>
                    <a:pt x="1477" y="238"/>
                  </a:cubicBezTo>
                  <a:cubicBezTo>
                    <a:pt x="1131" y="74"/>
                    <a:pt x="885" y="1"/>
                    <a:pt x="7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5" name="Google Shape;8525;p27"/>
            <p:cNvSpPr/>
            <p:nvPr/>
          </p:nvSpPr>
          <p:spPr>
            <a:xfrm>
              <a:off x="581988" y="3891200"/>
              <a:ext cx="941075" cy="936250"/>
            </a:xfrm>
            <a:custGeom>
              <a:avLst/>
              <a:gdLst/>
              <a:ahLst/>
              <a:cxnLst/>
              <a:rect l="l" t="t" r="r" b="b"/>
              <a:pathLst>
                <a:path w="37643" h="37450" extrusionOk="0">
                  <a:moveTo>
                    <a:pt x="15677" y="0"/>
                  </a:moveTo>
                  <a:cubicBezTo>
                    <a:pt x="15096" y="0"/>
                    <a:pt x="14436" y="47"/>
                    <a:pt x="13677" y="162"/>
                  </a:cubicBezTo>
                  <a:cubicBezTo>
                    <a:pt x="9930" y="790"/>
                    <a:pt x="5174" y="4803"/>
                    <a:pt x="3691" y="6953"/>
                  </a:cubicBezTo>
                  <a:cubicBezTo>
                    <a:pt x="2245" y="9083"/>
                    <a:pt x="1655" y="13268"/>
                    <a:pt x="838" y="17053"/>
                  </a:cubicBezTo>
                  <a:cubicBezTo>
                    <a:pt x="1" y="20838"/>
                    <a:pt x="723" y="25517"/>
                    <a:pt x="3082" y="28370"/>
                  </a:cubicBezTo>
                  <a:cubicBezTo>
                    <a:pt x="5422" y="31223"/>
                    <a:pt x="7970" y="33791"/>
                    <a:pt x="9701" y="34286"/>
                  </a:cubicBezTo>
                  <a:cubicBezTo>
                    <a:pt x="11451" y="34818"/>
                    <a:pt x="16834" y="37234"/>
                    <a:pt x="20315" y="37443"/>
                  </a:cubicBezTo>
                  <a:cubicBezTo>
                    <a:pt x="20394" y="37447"/>
                    <a:pt x="20474" y="37450"/>
                    <a:pt x="20556" y="37450"/>
                  </a:cubicBezTo>
                  <a:cubicBezTo>
                    <a:pt x="24072" y="37450"/>
                    <a:pt x="30357" y="33528"/>
                    <a:pt x="32755" y="31223"/>
                  </a:cubicBezTo>
                  <a:cubicBezTo>
                    <a:pt x="35189" y="28884"/>
                    <a:pt x="36216" y="24395"/>
                    <a:pt x="36939" y="22968"/>
                  </a:cubicBezTo>
                  <a:cubicBezTo>
                    <a:pt x="37643" y="21542"/>
                    <a:pt x="37548" y="15531"/>
                    <a:pt x="37339" y="12678"/>
                  </a:cubicBezTo>
                  <a:cubicBezTo>
                    <a:pt x="37129" y="9825"/>
                    <a:pt x="33877" y="5336"/>
                    <a:pt x="30700" y="3282"/>
                  </a:cubicBezTo>
                  <a:cubicBezTo>
                    <a:pt x="27543" y="1266"/>
                    <a:pt x="22578" y="1247"/>
                    <a:pt x="20201" y="904"/>
                  </a:cubicBezTo>
                  <a:cubicBezTo>
                    <a:pt x="19047" y="737"/>
                    <a:pt x="17977" y="0"/>
                    <a:pt x="1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6" name="Google Shape;8526;p27"/>
            <p:cNvSpPr/>
            <p:nvPr/>
          </p:nvSpPr>
          <p:spPr>
            <a:xfrm>
              <a:off x="730838" y="3935100"/>
              <a:ext cx="758950" cy="731700"/>
            </a:xfrm>
            <a:custGeom>
              <a:avLst/>
              <a:gdLst/>
              <a:ahLst/>
              <a:cxnLst/>
              <a:rect l="l" t="t" r="r" b="b"/>
              <a:pathLst>
                <a:path w="30358" h="29268" extrusionOk="0">
                  <a:moveTo>
                    <a:pt x="9953" y="0"/>
                  </a:moveTo>
                  <a:cubicBezTo>
                    <a:pt x="7848" y="0"/>
                    <a:pt x="3347" y="2305"/>
                    <a:pt x="1731" y="4683"/>
                  </a:cubicBezTo>
                  <a:cubicBezTo>
                    <a:pt x="95" y="7137"/>
                    <a:pt x="0" y="12444"/>
                    <a:pt x="95" y="14270"/>
                  </a:cubicBezTo>
                  <a:cubicBezTo>
                    <a:pt x="190" y="16096"/>
                    <a:pt x="2454" y="18664"/>
                    <a:pt x="3671" y="20185"/>
                  </a:cubicBezTo>
                  <a:cubicBezTo>
                    <a:pt x="4908" y="21707"/>
                    <a:pt x="7837" y="22639"/>
                    <a:pt x="9587" y="24370"/>
                  </a:cubicBezTo>
                  <a:cubicBezTo>
                    <a:pt x="11318" y="26120"/>
                    <a:pt x="12839" y="28459"/>
                    <a:pt x="14894" y="28459"/>
                  </a:cubicBezTo>
                  <a:cubicBezTo>
                    <a:pt x="16605" y="28459"/>
                    <a:pt x="19139" y="29268"/>
                    <a:pt x="20867" y="29268"/>
                  </a:cubicBezTo>
                  <a:cubicBezTo>
                    <a:pt x="21174" y="29268"/>
                    <a:pt x="21456" y="29242"/>
                    <a:pt x="21703" y="29182"/>
                  </a:cubicBezTo>
                  <a:cubicBezTo>
                    <a:pt x="23358" y="28783"/>
                    <a:pt x="25184" y="27356"/>
                    <a:pt x="26306" y="24902"/>
                  </a:cubicBezTo>
                  <a:cubicBezTo>
                    <a:pt x="27409" y="22449"/>
                    <a:pt x="29559" y="19786"/>
                    <a:pt x="29958" y="16134"/>
                  </a:cubicBezTo>
                  <a:cubicBezTo>
                    <a:pt x="30357" y="12444"/>
                    <a:pt x="28512" y="5349"/>
                    <a:pt x="24956" y="3580"/>
                  </a:cubicBezTo>
                  <a:cubicBezTo>
                    <a:pt x="22920" y="2572"/>
                    <a:pt x="17804" y="1735"/>
                    <a:pt x="16529" y="1735"/>
                  </a:cubicBezTo>
                  <a:cubicBezTo>
                    <a:pt x="15198" y="1735"/>
                    <a:pt x="12155" y="99"/>
                    <a:pt x="10100" y="4"/>
                  </a:cubicBezTo>
                  <a:cubicBezTo>
                    <a:pt x="10053" y="1"/>
                    <a:pt x="10004" y="0"/>
                    <a:pt x="9953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7" name="Google Shape;8527;p27"/>
            <p:cNvSpPr/>
            <p:nvPr/>
          </p:nvSpPr>
          <p:spPr>
            <a:xfrm>
              <a:off x="698988" y="4424625"/>
              <a:ext cx="189000" cy="211600"/>
            </a:xfrm>
            <a:custGeom>
              <a:avLst/>
              <a:gdLst/>
              <a:ahLst/>
              <a:cxnLst/>
              <a:rect l="l" t="t" r="r" b="b"/>
              <a:pathLst>
                <a:path w="7560" h="8464" extrusionOk="0">
                  <a:moveTo>
                    <a:pt x="1003" y="1"/>
                  </a:moveTo>
                  <a:cubicBezTo>
                    <a:pt x="1" y="1"/>
                    <a:pt x="847" y="3982"/>
                    <a:pt x="2187" y="4922"/>
                  </a:cubicBezTo>
                  <a:cubicBezTo>
                    <a:pt x="3614" y="5930"/>
                    <a:pt x="4318" y="7889"/>
                    <a:pt x="5649" y="8384"/>
                  </a:cubicBezTo>
                  <a:cubicBezTo>
                    <a:pt x="5796" y="8438"/>
                    <a:pt x="5935" y="8464"/>
                    <a:pt x="6064" y="8464"/>
                  </a:cubicBezTo>
                  <a:cubicBezTo>
                    <a:pt x="7103" y="8464"/>
                    <a:pt x="7560" y="6843"/>
                    <a:pt x="7475" y="5930"/>
                  </a:cubicBezTo>
                  <a:cubicBezTo>
                    <a:pt x="7361" y="4922"/>
                    <a:pt x="2035" y="547"/>
                    <a:pt x="1331" y="110"/>
                  </a:cubicBezTo>
                  <a:cubicBezTo>
                    <a:pt x="1205" y="35"/>
                    <a:pt x="1096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8" name="Google Shape;8528;p27"/>
            <p:cNvSpPr/>
            <p:nvPr/>
          </p:nvSpPr>
          <p:spPr>
            <a:xfrm>
              <a:off x="582463" y="4279950"/>
              <a:ext cx="883550" cy="548450"/>
            </a:xfrm>
            <a:custGeom>
              <a:avLst/>
              <a:gdLst/>
              <a:ahLst/>
              <a:cxnLst/>
              <a:rect l="l" t="t" r="r" b="b"/>
              <a:pathLst>
                <a:path w="35342" h="21938" extrusionOk="0">
                  <a:moveTo>
                    <a:pt x="1142" y="0"/>
                  </a:moveTo>
                  <a:lnTo>
                    <a:pt x="1142" y="0"/>
                  </a:lnTo>
                  <a:cubicBezTo>
                    <a:pt x="1047" y="495"/>
                    <a:pt x="952" y="1027"/>
                    <a:pt x="819" y="1522"/>
                  </a:cubicBezTo>
                  <a:cubicBezTo>
                    <a:pt x="1" y="5307"/>
                    <a:pt x="704" y="9986"/>
                    <a:pt x="3063" y="12839"/>
                  </a:cubicBezTo>
                  <a:cubicBezTo>
                    <a:pt x="5422" y="15692"/>
                    <a:pt x="7951" y="18260"/>
                    <a:pt x="9701" y="18755"/>
                  </a:cubicBezTo>
                  <a:cubicBezTo>
                    <a:pt x="11432" y="19287"/>
                    <a:pt x="16834" y="21703"/>
                    <a:pt x="20296" y="21931"/>
                  </a:cubicBezTo>
                  <a:cubicBezTo>
                    <a:pt x="20374" y="21935"/>
                    <a:pt x="20454" y="21938"/>
                    <a:pt x="20535" y="21938"/>
                  </a:cubicBezTo>
                  <a:cubicBezTo>
                    <a:pt x="24033" y="21938"/>
                    <a:pt x="30338" y="17998"/>
                    <a:pt x="32755" y="15711"/>
                  </a:cubicBezTo>
                  <a:cubicBezTo>
                    <a:pt x="33896" y="14627"/>
                    <a:pt x="34714" y="13086"/>
                    <a:pt x="35341" y="11603"/>
                  </a:cubicBezTo>
                  <a:lnTo>
                    <a:pt x="35341" y="11603"/>
                  </a:lnTo>
                  <a:cubicBezTo>
                    <a:pt x="32904" y="15474"/>
                    <a:pt x="25973" y="20140"/>
                    <a:pt x="21330" y="20140"/>
                  </a:cubicBezTo>
                  <a:cubicBezTo>
                    <a:pt x="21046" y="20140"/>
                    <a:pt x="20771" y="20122"/>
                    <a:pt x="20505" y="20086"/>
                  </a:cubicBezTo>
                  <a:cubicBezTo>
                    <a:pt x="15921" y="19496"/>
                    <a:pt x="13981" y="18260"/>
                    <a:pt x="11737" y="17861"/>
                  </a:cubicBezTo>
                  <a:cubicBezTo>
                    <a:pt x="9511" y="17423"/>
                    <a:pt x="6905" y="13505"/>
                    <a:pt x="4299" y="12040"/>
                  </a:cubicBezTo>
                  <a:cubicBezTo>
                    <a:pt x="1675" y="10557"/>
                    <a:pt x="628" y="5003"/>
                    <a:pt x="1142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9" name="Google Shape;8529;p27"/>
            <p:cNvSpPr/>
            <p:nvPr/>
          </p:nvSpPr>
          <p:spPr>
            <a:xfrm>
              <a:off x="1051338" y="4014075"/>
              <a:ext cx="78325" cy="71000"/>
            </a:xfrm>
            <a:custGeom>
              <a:avLst/>
              <a:gdLst/>
              <a:ahLst/>
              <a:cxnLst/>
              <a:rect l="l" t="t" r="r" b="b"/>
              <a:pathLst>
                <a:path w="3133" h="2840" extrusionOk="0">
                  <a:moveTo>
                    <a:pt x="1133" y="1"/>
                  </a:moveTo>
                  <a:cubicBezTo>
                    <a:pt x="1110" y="1"/>
                    <a:pt x="1088" y="1"/>
                    <a:pt x="1065" y="3"/>
                  </a:cubicBezTo>
                  <a:cubicBezTo>
                    <a:pt x="0" y="79"/>
                    <a:pt x="190" y="2418"/>
                    <a:pt x="761" y="2761"/>
                  </a:cubicBezTo>
                  <a:cubicBezTo>
                    <a:pt x="848" y="2815"/>
                    <a:pt x="948" y="2840"/>
                    <a:pt x="1058" y="2840"/>
                  </a:cubicBezTo>
                  <a:cubicBezTo>
                    <a:pt x="1670" y="2840"/>
                    <a:pt x="2560" y="2083"/>
                    <a:pt x="2834" y="1695"/>
                  </a:cubicBezTo>
                  <a:cubicBezTo>
                    <a:pt x="3132" y="1230"/>
                    <a:pt x="213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0" name="Google Shape;8530;p27"/>
            <p:cNvSpPr/>
            <p:nvPr/>
          </p:nvSpPr>
          <p:spPr>
            <a:xfrm>
              <a:off x="1070838" y="4318575"/>
              <a:ext cx="89950" cy="95325"/>
            </a:xfrm>
            <a:custGeom>
              <a:avLst/>
              <a:gdLst/>
              <a:ahLst/>
              <a:cxnLst/>
              <a:rect l="l" t="t" r="r" b="b"/>
              <a:pathLst>
                <a:path w="3598" h="3813" extrusionOk="0">
                  <a:moveTo>
                    <a:pt x="1536" y="0"/>
                  </a:moveTo>
                  <a:cubicBezTo>
                    <a:pt x="1499" y="0"/>
                    <a:pt x="1462" y="5"/>
                    <a:pt x="1427" y="15"/>
                  </a:cubicBezTo>
                  <a:cubicBezTo>
                    <a:pt x="0" y="452"/>
                    <a:pt x="970" y="3286"/>
                    <a:pt x="1427" y="3686"/>
                  </a:cubicBezTo>
                  <a:cubicBezTo>
                    <a:pt x="1523" y="3775"/>
                    <a:pt x="1643" y="3813"/>
                    <a:pt x="1776" y="3813"/>
                  </a:cubicBezTo>
                  <a:cubicBezTo>
                    <a:pt x="2268" y="3813"/>
                    <a:pt x="2934" y="3284"/>
                    <a:pt x="3234" y="2849"/>
                  </a:cubicBezTo>
                  <a:cubicBezTo>
                    <a:pt x="3598" y="2357"/>
                    <a:pt x="2376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1" name="Google Shape;8531;p27"/>
            <p:cNvSpPr/>
            <p:nvPr/>
          </p:nvSpPr>
          <p:spPr>
            <a:xfrm>
              <a:off x="1131413" y="4578350"/>
              <a:ext cx="45000" cy="34000"/>
            </a:xfrm>
            <a:custGeom>
              <a:avLst/>
              <a:gdLst/>
              <a:ahLst/>
              <a:cxnLst/>
              <a:rect l="l" t="t" r="r" b="b"/>
              <a:pathLst>
                <a:path w="1800" h="1360" extrusionOk="0">
                  <a:moveTo>
                    <a:pt x="776" y="1"/>
                  </a:moveTo>
                  <a:cubicBezTo>
                    <a:pt x="0" y="1"/>
                    <a:pt x="444" y="1360"/>
                    <a:pt x="878" y="1360"/>
                  </a:cubicBezTo>
                  <a:cubicBezTo>
                    <a:pt x="881" y="1360"/>
                    <a:pt x="884" y="1360"/>
                    <a:pt x="887" y="1360"/>
                  </a:cubicBezTo>
                  <a:cubicBezTo>
                    <a:pt x="1324" y="1360"/>
                    <a:pt x="1800" y="123"/>
                    <a:pt x="887" y="9"/>
                  </a:cubicBezTo>
                  <a:cubicBezTo>
                    <a:pt x="847" y="4"/>
                    <a:pt x="810" y="1"/>
                    <a:pt x="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2" name="Google Shape;8532;p27"/>
            <p:cNvSpPr/>
            <p:nvPr/>
          </p:nvSpPr>
          <p:spPr>
            <a:xfrm>
              <a:off x="884963" y="4384075"/>
              <a:ext cx="46075" cy="39800"/>
            </a:xfrm>
            <a:custGeom>
              <a:avLst/>
              <a:gdLst/>
              <a:ahLst/>
              <a:cxnLst/>
              <a:rect l="l" t="t" r="r" b="b"/>
              <a:pathLst>
                <a:path w="1843" h="1592" extrusionOk="0">
                  <a:moveTo>
                    <a:pt x="814" y="0"/>
                  </a:moveTo>
                  <a:cubicBezTo>
                    <a:pt x="1" y="0"/>
                    <a:pt x="92" y="581"/>
                    <a:pt x="36" y="1180"/>
                  </a:cubicBezTo>
                  <a:cubicBezTo>
                    <a:pt x="17" y="1498"/>
                    <a:pt x="246" y="1591"/>
                    <a:pt x="534" y="1591"/>
                  </a:cubicBezTo>
                  <a:cubicBezTo>
                    <a:pt x="815" y="1591"/>
                    <a:pt x="1152" y="1503"/>
                    <a:pt x="1367" y="1446"/>
                  </a:cubicBezTo>
                  <a:cubicBezTo>
                    <a:pt x="1843" y="1332"/>
                    <a:pt x="1729" y="39"/>
                    <a:pt x="854" y="1"/>
                  </a:cubicBezTo>
                  <a:cubicBezTo>
                    <a:pt x="840" y="0"/>
                    <a:pt x="827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3" name="Google Shape;8533;p27"/>
            <p:cNvSpPr/>
            <p:nvPr/>
          </p:nvSpPr>
          <p:spPr>
            <a:xfrm>
              <a:off x="883463" y="4101150"/>
              <a:ext cx="77075" cy="107950"/>
            </a:xfrm>
            <a:custGeom>
              <a:avLst/>
              <a:gdLst/>
              <a:ahLst/>
              <a:cxnLst/>
              <a:rect l="l" t="t" r="r" b="b"/>
              <a:pathLst>
                <a:path w="3083" h="4318" extrusionOk="0">
                  <a:moveTo>
                    <a:pt x="1199" y="0"/>
                  </a:moveTo>
                  <a:cubicBezTo>
                    <a:pt x="1" y="0"/>
                    <a:pt x="438" y="3938"/>
                    <a:pt x="1199" y="4280"/>
                  </a:cubicBezTo>
                  <a:cubicBezTo>
                    <a:pt x="1259" y="4305"/>
                    <a:pt x="1318" y="4317"/>
                    <a:pt x="1377" y="4317"/>
                  </a:cubicBezTo>
                  <a:cubicBezTo>
                    <a:pt x="2070" y="4317"/>
                    <a:pt x="2699" y="2677"/>
                    <a:pt x="2892" y="1940"/>
                  </a:cubicBezTo>
                  <a:cubicBezTo>
                    <a:pt x="3082" y="1161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4" name="Google Shape;8534;p27"/>
            <p:cNvSpPr/>
            <p:nvPr/>
          </p:nvSpPr>
          <p:spPr>
            <a:xfrm>
              <a:off x="788363" y="4061025"/>
              <a:ext cx="183100" cy="163325"/>
            </a:xfrm>
            <a:custGeom>
              <a:avLst/>
              <a:gdLst/>
              <a:ahLst/>
              <a:cxnLst/>
              <a:rect l="l" t="t" r="r" b="b"/>
              <a:pathLst>
                <a:path w="7324" h="6533" extrusionOk="0">
                  <a:moveTo>
                    <a:pt x="3262" y="1"/>
                  </a:moveTo>
                  <a:cubicBezTo>
                    <a:pt x="2142" y="1"/>
                    <a:pt x="263" y="2252"/>
                    <a:pt x="134" y="3450"/>
                  </a:cubicBezTo>
                  <a:cubicBezTo>
                    <a:pt x="1" y="4687"/>
                    <a:pt x="895" y="5333"/>
                    <a:pt x="1846" y="6018"/>
                  </a:cubicBezTo>
                  <a:cubicBezTo>
                    <a:pt x="2373" y="6390"/>
                    <a:pt x="3265" y="6532"/>
                    <a:pt x="4092" y="6532"/>
                  </a:cubicBezTo>
                  <a:cubicBezTo>
                    <a:pt x="4787" y="6532"/>
                    <a:pt x="5436" y="6432"/>
                    <a:pt x="5783" y="6284"/>
                  </a:cubicBezTo>
                  <a:cubicBezTo>
                    <a:pt x="6563" y="5923"/>
                    <a:pt x="7324" y="3584"/>
                    <a:pt x="7210" y="2461"/>
                  </a:cubicBezTo>
                  <a:cubicBezTo>
                    <a:pt x="7115" y="1339"/>
                    <a:pt x="4661" y="179"/>
                    <a:pt x="3367" y="8"/>
                  </a:cubicBezTo>
                  <a:cubicBezTo>
                    <a:pt x="3333" y="3"/>
                    <a:pt x="3298" y="1"/>
                    <a:pt x="3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5" name="Google Shape;8535;p27"/>
            <p:cNvSpPr/>
            <p:nvPr/>
          </p:nvSpPr>
          <p:spPr>
            <a:xfrm>
              <a:off x="876338" y="4093075"/>
              <a:ext cx="77050" cy="108025"/>
            </a:xfrm>
            <a:custGeom>
              <a:avLst/>
              <a:gdLst/>
              <a:ahLst/>
              <a:cxnLst/>
              <a:rect l="l" t="t" r="r" b="b"/>
              <a:pathLst>
                <a:path w="3082" h="4321" extrusionOk="0">
                  <a:moveTo>
                    <a:pt x="1199" y="0"/>
                  </a:moveTo>
                  <a:cubicBezTo>
                    <a:pt x="1" y="0"/>
                    <a:pt x="438" y="3956"/>
                    <a:pt x="1199" y="4280"/>
                  </a:cubicBezTo>
                  <a:cubicBezTo>
                    <a:pt x="1261" y="4308"/>
                    <a:pt x="1323" y="4321"/>
                    <a:pt x="1385" y="4321"/>
                  </a:cubicBezTo>
                  <a:cubicBezTo>
                    <a:pt x="2078" y="4321"/>
                    <a:pt x="2717" y="2675"/>
                    <a:pt x="2892" y="1959"/>
                  </a:cubicBezTo>
                  <a:cubicBezTo>
                    <a:pt x="3082" y="1179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6" name="Google Shape;8536;p27"/>
            <p:cNvSpPr/>
            <p:nvPr/>
          </p:nvSpPr>
          <p:spPr>
            <a:xfrm>
              <a:off x="1267688" y="4134300"/>
              <a:ext cx="101225" cy="125275"/>
            </a:xfrm>
            <a:custGeom>
              <a:avLst/>
              <a:gdLst/>
              <a:ahLst/>
              <a:cxnLst/>
              <a:rect l="l" t="t" r="r" b="b"/>
              <a:pathLst>
                <a:path w="4049" h="5011" extrusionOk="0">
                  <a:moveTo>
                    <a:pt x="1258" y="1"/>
                  </a:moveTo>
                  <a:cubicBezTo>
                    <a:pt x="1187" y="1"/>
                    <a:pt x="1123" y="15"/>
                    <a:pt x="1066" y="44"/>
                  </a:cubicBezTo>
                  <a:cubicBezTo>
                    <a:pt x="1" y="595"/>
                    <a:pt x="990" y="4266"/>
                    <a:pt x="1713" y="4856"/>
                  </a:cubicBezTo>
                  <a:cubicBezTo>
                    <a:pt x="1847" y="4963"/>
                    <a:pt x="1995" y="5010"/>
                    <a:pt x="2147" y="5010"/>
                  </a:cubicBezTo>
                  <a:cubicBezTo>
                    <a:pt x="2811" y="5010"/>
                    <a:pt x="3566" y="4106"/>
                    <a:pt x="3767" y="3239"/>
                  </a:cubicBezTo>
                  <a:cubicBezTo>
                    <a:pt x="4049" y="2217"/>
                    <a:pt x="2157" y="1"/>
                    <a:pt x="125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7" name="Google Shape;8537;p27"/>
            <p:cNvSpPr/>
            <p:nvPr/>
          </p:nvSpPr>
          <p:spPr>
            <a:xfrm>
              <a:off x="1193988" y="4102225"/>
              <a:ext cx="198325" cy="188475"/>
            </a:xfrm>
            <a:custGeom>
              <a:avLst/>
              <a:gdLst/>
              <a:ahLst/>
              <a:cxnLst/>
              <a:rect l="l" t="t" r="r" b="b"/>
              <a:pathLst>
                <a:path w="7933" h="7539" extrusionOk="0">
                  <a:moveTo>
                    <a:pt x="3759" y="0"/>
                  </a:moveTo>
                  <a:cubicBezTo>
                    <a:pt x="2430" y="0"/>
                    <a:pt x="72" y="2805"/>
                    <a:pt x="20" y="3800"/>
                  </a:cubicBezTo>
                  <a:cubicBezTo>
                    <a:pt x="0" y="4903"/>
                    <a:pt x="2055" y="7109"/>
                    <a:pt x="3196" y="7490"/>
                  </a:cubicBezTo>
                  <a:cubicBezTo>
                    <a:pt x="3300" y="7523"/>
                    <a:pt x="3412" y="7539"/>
                    <a:pt x="3530" y="7539"/>
                  </a:cubicBezTo>
                  <a:cubicBezTo>
                    <a:pt x="4752" y="7539"/>
                    <a:pt x="6642" y="5842"/>
                    <a:pt x="7266" y="4541"/>
                  </a:cubicBezTo>
                  <a:cubicBezTo>
                    <a:pt x="7932" y="3134"/>
                    <a:pt x="5326" y="699"/>
                    <a:pt x="4090" y="71"/>
                  </a:cubicBezTo>
                  <a:cubicBezTo>
                    <a:pt x="3990" y="23"/>
                    <a:pt x="3879" y="0"/>
                    <a:pt x="3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8" name="Google Shape;8538;p27"/>
            <p:cNvSpPr/>
            <p:nvPr/>
          </p:nvSpPr>
          <p:spPr>
            <a:xfrm>
              <a:off x="1259613" y="4126700"/>
              <a:ext cx="101250" cy="125000"/>
            </a:xfrm>
            <a:custGeom>
              <a:avLst/>
              <a:gdLst/>
              <a:ahLst/>
              <a:cxnLst/>
              <a:rect l="l" t="t" r="r" b="b"/>
              <a:pathLst>
                <a:path w="4050" h="5000" extrusionOk="0">
                  <a:moveTo>
                    <a:pt x="1277" y="1"/>
                  </a:moveTo>
                  <a:cubicBezTo>
                    <a:pt x="1206" y="1"/>
                    <a:pt x="1142" y="14"/>
                    <a:pt x="1085" y="44"/>
                  </a:cubicBezTo>
                  <a:cubicBezTo>
                    <a:pt x="0" y="595"/>
                    <a:pt x="989" y="4266"/>
                    <a:pt x="1712" y="4837"/>
                  </a:cubicBezTo>
                  <a:cubicBezTo>
                    <a:pt x="1854" y="4949"/>
                    <a:pt x="2008" y="5000"/>
                    <a:pt x="2165" y="5000"/>
                  </a:cubicBezTo>
                  <a:cubicBezTo>
                    <a:pt x="2832" y="5000"/>
                    <a:pt x="3570" y="4101"/>
                    <a:pt x="3786" y="3239"/>
                  </a:cubicBezTo>
                  <a:cubicBezTo>
                    <a:pt x="4050" y="2216"/>
                    <a:pt x="2173" y="1"/>
                    <a:pt x="1277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9" name="Google Shape;8539;p27"/>
            <p:cNvSpPr/>
            <p:nvPr/>
          </p:nvSpPr>
          <p:spPr>
            <a:xfrm>
              <a:off x="1339488" y="4467925"/>
              <a:ext cx="85700" cy="87225"/>
            </a:xfrm>
            <a:custGeom>
              <a:avLst/>
              <a:gdLst/>
              <a:ahLst/>
              <a:cxnLst/>
              <a:rect l="l" t="t" r="r" b="b"/>
              <a:pathLst>
                <a:path w="3428" h="3489" extrusionOk="0">
                  <a:moveTo>
                    <a:pt x="1581" y="0"/>
                  </a:moveTo>
                  <a:cubicBezTo>
                    <a:pt x="1537" y="0"/>
                    <a:pt x="1492" y="4"/>
                    <a:pt x="1446" y="13"/>
                  </a:cubicBezTo>
                  <a:cubicBezTo>
                    <a:pt x="1" y="337"/>
                    <a:pt x="77" y="1706"/>
                    <a:pt x="305" y="2809"/>
                  </a:cubicBezTo>
                  <a:cubicBezTo>
                    <a:pt x="415" y="3299"/>
                    <a:pt x="895" y="3489"/>
                    <a:pt x="1429" y="3489"/>
                  </a:cubicBezTo>
                  <a:cubicBezTo>
                    <a:pt x="2098" y="3489"/>
                    <a:pt x="2852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0" name="Google Shape;8540;p27"/>
            <p:cNvSpPr/>
            <p:nvPr/>
          </p:nvSpPr>
          <p:spPr>
            <a:xfrm>
              <a:off x="1275788" y="4434975"/>
              <a:ext cx="173575" cy="177200"/>
            </a:xfrm>
            <a:custGeom>
              <a:avLst/>
              <a:gdLst/>
              <a:ahLst/>
              <a:cxnLst/>
              <a:rect l="l" t="t" r="r" b="b"/>
              <a:pathLst>
                <a:path w="6943" h="7088" extrusionOk="0">
                  <a:moveTo>
                    <a:pt x="3477" y="1"/>
                  </a:moveTo>
                  <a:cubicBezTo>
                    <a:pt x="1935" y="1"/>
                    <a:pt x="832" y="3189"/>
                    <a:pt x="438" y="4318"/>
                  </a:cubicBezTo>
                  <a:cubicBezTo>
                    <a:pt x="0" y="5497"/>
                    <a:pt x="932" y="6144"/>
                    <a:pt x="2149" y="6943"/>
                  </a:cubicBezTo>
                  <a:cubicBezTo>
                    <a:pt x="2300" y="7042"/>
                    <a:pt x="2468" y="7087"/>
                    <a:pt x="2648" y="7087"/>
                  </a:cubicBezTo>
                  <a:cubicBezTo>
                    <a:pt x="3943" y="7087"/>
                    <a:pt x="5852" y="4756"/>
                    <a:pt x="6353" y="3804"/>
                  </a:cubicBezTo>
                  <a:cubicBezTo>
                    <a:pt x="6943" y="2739"/>
                    <a:pt x="5744" y="533"/>
                    <a:pt x="3766" y="38"/>
                  </a:cubicBezTo>
                  <a:cubicBezTo>
                    <a:pt x="3668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1" name="Google Shape;8541;p27"/>
            <p:cNvSpPr/>
            <p:nvPr/>
          </p:nvSpPr>
          <p:spPr>
            <a:xfrm>
              <a:off x="1331888" y="4460300"/>
              <a:ext cx="85675" cy="87125"/>
            </a:xfrm>
            <a:custGeom>
              <a:avLst/>
              <a:gdLst/>
              <a:ahLst/>
              <a:cxnLst/>
              <a:rect l="l" t="t" r="r" b="b"/>
              <a:pathLst>
                <a:path w="3427" h="3485" extrusionOk="0">
                  <a:moveTo>
                    <a:pt x="1581" y="1"/>
                  </a:moveTo>
                  <a:cubicBezTo>
                    <a:pt x="1536" y="1"/>
                    <a:pt x="1491" y="5"/>
                    <a:pt x="1446" y="14"/>
                  </a:cubicBezTo>
                  <a:cubicBezTo>
                    <a:pt x="1" y="318"/>
                    <a:pt x="77" y="1707"/>
                    <a:pt x="305" y="2791"/>
                  </a:cubicBezTo>
                  <a:cubicBezTo>
                    <a:pt x="415" y="3290"/>
                    <a:pt x="897" y="3485"/>
                    <a:pt x="1433" y="3485"/>
                  </a:cubicBezTo>
                  <a:cubicBezTo>
                    <a:pt x="2101" y="3485"/>
                    <a:pt x="2852" y="3182"/>
                    <a:pt x="3063" y="2791"/>
                  </a:cubicBezTo>
                  <a:cubicBezTo>
                    <a:pt x="3427" y="2136"/>
                    <a:pt x="2572" y="1"/>
                    <a:pt x="1581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2" name="Google Shape;8542;p27"/>
            <p:cNvSpPr/>
            <p:nvPr/>
          </p:nvSpPr>
          <p:spPr>
            <a:xfrm>
              <a:off x="954888" y="4580175"/>
              <a:ext cx="111675" cy="69625"/>
            </a:xfrm>
            <a:custGeom>
              <a:avLst/>
              <a:gdLst/>
              <a:ahLst/>
              <a:cxnLst/>
              <a:rect l="l" t="t" r="r" b="b"/>
              <a:pathLst>
                <a:path w="4467" h="2785" extrusionOk="0">
                  <a:moveTo>
                    <a:pt x="1897" y="0"/>
                  </a:moveTo>
                  <a:cubicBezTo>
                    <a:pt x="1" y="0"/>
                    <a:pt x="322" y="1610"/>
                    <a:pt x="910" y="1990"/>
                  </a:cubicBezTo>
                  <a:cubicBezTo>
                    <a:pt x="1351" y="2307"/>
                    <a:pt x="2461" y="2784"/>
                    <a:pt x="3249" y="2784"/>
                  </a:cubicBezTo>
                  <a:cubicBezTo>
                    <a:pt x="3548" y="2784"/>
                    <a:pt x="3801" y="2715"/>
                    <a:pt x="3953" y="2542"/>
                  </a:cubicBezTo>
                  <a:cubicBezTo>
                    <a:pt x="4467" y="1933"/>
                    <a:pt x="3383" y="164"/>
                    <a:pt x="2527" y="50"/>
                  </a:cubicBezTo>
                  <a:cubicBezTo>
                    <a:pt x="2294" y="16"/>
                    <a:pt x="2085" y="0"/>
                    <a:pt x="189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3" name="Google Shape;8543;p27"/>
            <p:cNvSpPr/>
            <p:nvPr/>
          </p:nvSpPr>
          <p:spPr>
            <a:xfrm>
              <a:off x="894888" y="4549300"/>
              <a:ext cx="194025" cy="146550"/>
            </a:xfrm>
            <a:custGeom>
              <a:avLst/>
              <a:gdLst/>
              <a:ahLst/>
              <a:cxnLst/>
              <a:rect l="l" t="t" r="r" b="b"/>
              <a:pathLst>
                <a:path w="7761" h="5862" extrusionOk="0">
                  <a:moveTo>
                    <a:pt x="3786" y="0"/>
                  </a:moveTo>
                  <a:cubicBezTo>
                    <a:pt x="2104" y="0"/>
                    <a:pt x="1050" y="1049"/>
                    <a:pt x="571" y="2160"/>
                  </a:cubicBezTo>
                  <a:cubicBezTo>
                    <a:pt x="0" y="3549"/>
                    <a:pt x="1180" y="4994"/>
                    <a:pt x="1883" y="5546"/>
                  </a:cubicBezTo>
                  <a:cubicBezTo>
                    <a:pt x="2155" y="5750"/>
                    <a:pt x="2845" y="5861"/>
                    <a:pt x="3635" y="5861"/>
                  </a:cubicBezTo>
                  <a:cubicBezTo>
                    <a:pt x="4835" y="5861"/>
                    <a:pt x="6267" y="5606"/>
                    <a:pt x="6829" y="5032"/>
                  </a:cubicBezTo>
                  <a:cubicBezTo>
                    <a:pt x="7761" y="4062"/>
                    <a:pt x="6258" y="525"/>
                    <a:pt x="5060" y="182"/>
                  </a:cubicBezTo>
                  <a:cubicBezTo>
                    <a:pt x="4601" y="57"/>
                    <a:pt x="4177" y="0"/>
                    <a:pt x="3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4" name="Google Shape;8544;p27"/>
            <p:cNvSpPr/>
            <p:nvPr/>
          </p:nvSpPr>
          <p:spPr>
            <a:xfrm>
              <a:off x="946888" y="4572575"/>
              <a:ext cx="112075" cy="69400"/>
            </a:xfrm>
            <a:custGeom>
              <a:avLst/>
              <a:gdLst/>
              <a:ahLst/>
              <a:cxnLst/>
              <a:rect l="l" t="t" r="r" b="b"/>
              <a:pathLst>
                <a:path w="4483" h="2776" extrusionOk="0">
                  <a:moveTo>
                    <a:pt x="1908" y="0"/>
                  </a:moveTo>
                  <a:cubicBezTo>
                    <a:pt x="1" y="0"/>
                    <a:pt x="337" y="1609"/>
                    <a:pt x="926" y="1990"/>
                  </a:cubicBezTo>
                  <a:cubicBezTo>
                    <a:pt x="1367" y="2308"/>
                    <a:pt x="2480" y="2775"/>
                    <a:pt x="3269" y="2775"/>
                  </a:cubicBezTo>
                  <a:cubicBezTo>
                    <a:pt x="3566" y="2775"/>
                    <a:pt x="3818" y="2709"/>
                    <a:pt x="3969" y="2542"/>
                  </a:cubicBezTo>
                  <a:cubicBezTo>
                    <a:pt x="4483" y="1914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5" name="Google Shape;8545;p27"/>
            <p:cNvSpPr/>
            <p:nvPr/>
          </p:nvSpPr>
          <p:spPr>
            <a:xfrm>
              <a:off x="723863" y="4302525"/>
              <a:ext cx="71675" cy="89475"/>
            </a:xfrm>
            <a:custGeom>
              <a:avLst/>
              <a:gdLst/>
              <a:ahLst/>
              <a:cxnLst/>
              <a:rect l="l" t="t" r="r" b="b"/>
              <a:pathLst>
                <a:path w="2867" h="3579" extrusionOk="0">
                  <a:moveTo>
                    <a:pt x="716" y="1"/>
                  </a:moveTo>
                  <a:cubicBezTo>
                    <a:pt x="259" y="1"/>
                    <a:pt x="242" y="483"/>
                    <a:pt x="146" y="1113"/>
                  </a:cubicBezTo>
                  <a:cubicBezTo>
                    <a:pt x="1" y="1966"/>
                    <a:pt x="1274" y="3579"/>
                    <a:pt x="1920" y="3579"/>
                  </a:cubicBezTo>
                  <a:cubicBezTo>
                    <a:pt x="1952" y="3579"/>
                    <a:pt x="1982" y="3575"/>
                    <a:pt x="2010" y="3567"/>
                  </a:cubicBezTo>
                  <a:cubicBezTo>
                    <a:pt x="2619" y="3396"/>
                    <a:pt x="2866" y="961"/>
                    <a:pt x="1478" y="238"/>
                  </a:cubicBezTo>
                  <a:cubicBezTo>
                    <a:pt x="1137" y="74"/>
                    <a:pt x="893" y="1"/>
                    <a:pt x="71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6" name="Google Shape;8546;p27"/>
            <p:cNvSpPr/>
            <p:nvPr/>
          </p:nvSpPr>
          <p:spPr>
            <a:xfrm>
              <a:off x="677563" y="4277450"/>
              <a:ext cx="116300" cy="165625"/>
            </a:xfrm>
            <a:custGeom>
              <a:avLst/>
              <a:gdLst/>
              <a:ahLst/>
              <a:cxnLst/>
              <a:rect l="l" t="t" r="r" b="b"/>
              <a:pathLst>
                <a:path w="4652" h="6625" extrusionOk="0">
                  <a:moveTo>
                    <a:pt x="2100" y="1"/>
                  </a:moveTo>
                  <a:cubicBezTo>
                    <a:pt x="1933" y="1"/>
                    <a:pt x="1770" y="26"/>
                    <a:pt x="1618" y="81"/>
                  </a:cubicBezTo>
                  <a:cubicBezTo>
                    <a:pt x="58" y="633"/>
                    <a:pt x="1" y="3505"/>
                    <a:pt x="343" y="5046"/>
                  </a:cubicBezTo>
                  <a:cubicBezTo>
                    <a:pt x="686" y="6624"/>
                    <a:pt x="1865" y="6548"/>
                    <a:pt x="2968" y="6567"/>
                  </a:cubicBezTo>
                  <a:cubicBezTo>
                    <a:pt x="2972" y="6567"/>
                    <a:pt x="2975" y="6567"/>
                    <a:pt x="2979" y="6567"/>
                  </a:cubicBezTo>
                  <a:cubicBezTo>
                    <a:pt x="4055" y="6567"/>
                    <a:pt x="4509" y="3767"/>
                    <a:pt x="4585" y="2440"/>
                  </a:cubicBezTo>
                  <a:cubicBezTo>
                    <a:pt x="4651" y="1242"/>
                    <a:pt x="3263" y="1"/>
                    <a:pt x="2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8547;p27"/>
            <p:cNvSpPr/>
            <p:nvPr/>
          </p:nvSpPr>
          <p:spPr>
            <a:xfrm>
              <a:off x="716238" y="4295125"/>
              <a:ext cx="71675" cy="89750"/>
            </a:xfrm>
            <a:custGeom>
              <a:avLst/>
              <a:gdLst/>
              <a:ahLst/>
              <a:cxnLst/>
              <a:rect l="l" t="t" r="r" b="b"/>
              <a:pathLst>
                <a:path w="2867" h="3590" extrusionOk="0">
                  <a:moveTo>
                    <a:pt x="701" y="0"/>
                  </a:moveTo>
                  <a:cubicBezTo>
                    <a:pt x="258" y="0"/>
                    <a:pt x="237" y="484"/>
                    <a:pt x="128" y="1124"/>
                  </a:cubicBezTo>
                  <a:cubicBezTo>
                    <a:pt x="1" y="1976"/>
                    <a:pt x="1274" y="3590"/>
                    <a:pt x="1921" y="3590"/>
                  </a:cubicBezTo>
                  <a:cubicBezTo>
                    <a:pt x="1952" y="3590"/>
                    <a:pt x="1982" y="3586"/>
                    <a:pt x="2011" y="3578"/>
                  </a:cubicBezTo>
                  <a:cubicBezTo>
                    <a:pt x="2600" y="3407"/>
                    <a:pt x="2867" y="953"/>
                    <a:pt x="1459" y="249"/>
                  </a:cubicBezTo>
                  <a:cubicBezTo>
                    <a:pt x="1119" y="76"/>
                    <a:pt x="877" y="0"/>
                    <a:pt x="7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8" name="Google Shape;8548;p27"/>
          <p:cNvGrpSpPr/>
          <p:nvPr/>
        </p:nvGrpSpPr>
        <p:grpSpPr>
          <a:xfrm rot="6753585">
            <a:off x="8775053" y="4707031"/>
            <a:ext cx="723910" cy="415307"/>
            <a:chOff x="344875" y="2058100"/>
            <a:chExt cx="676225" cy="387950"/>
          </a:xfrm>
        </p:grpSpPr>
        <p:sp>
          <p:nvSpPr>
            <p:cNvPr id="8549" name="Google Shape;8549;p27"/>
            <p:cNvSpPr/>
            <p:nvPr/>
          </p:nvSpPr>
          <p:spPr>
            <a:xfrm>
              <a:off x="836325" y="2412850"/>
              <a:ext cx="43575" cy="33200"/>
            </a:xfrm>
            <a:custGeom>
              <a:avLst/>
              <a:gdLst/>
              <a:ahLst/>
              <a:cxnLst/>
              <a:rect l="l" t="t" r="r" b="b"/>
              <a:pathLst>
                <a:path w="1743" h="1328" extrusionOk="0">
                  <a:moveTo>
                    <a:pt x="1151" y="0"/>
                  </a:moveTo>
                  <a:cubicBezTo>
                    <a:pt x="1065" y="0"/>
                    <a:pt x="967" y="26"/>
                    <a:pt x="856" y="87"/>
                  </a:cubicBezTo>
                  <a:cubicBezTo>
                    <a:pt x="1" y="542"/>
                    <a:pt x="452" y="1328"/>
                    <a:pt x="1076" y="1328"/>
                  </a:cubicBezTo>
                  <a:cubicBezTo>
                    <a:pt x="1104" y="1328"/>
                    <a:pt x="1132" y="1326"/>
                    <a:pt x="1160" y="1323"/>
                  </a:cubicBezTo>
                  <a:cubicBezTo>
                    <a:pt x="1742" y="1257"/>
                    <a:pt x="1743" y="0"/>
                    <a:pt x="1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0" name="Google Shape;8550;p27"/>
            <p:cNvSpPr/>
            <p:nvPr/>
          </p:nvSpPr>
          <p:spPr>
            <a:xfrm>
              <a:off x="344875" y="2058100"/>
              <a:ext cx="42875" cy="33175"/>
            </a:xfrm>
            <a:custGeom>
              <a:avLst/>
              <a:gdLst/>
              <a:ahLst/>
              <a:cxnLst/>
              <a:rect l="l" t="t" r="r" b="b"/>
              <a:pathLst>
                <a:path w="1715" h="1327" extrusionOk="0">
                  <a:moveTo>
                    <a:pt x="1122" y="1"/>
                  </a:moveTo>
                  <a:cubicBezTo>
                    <a:pt x="1037" y="1"/>
                    <a:pt x="938" y="27"/>
                    <a:pt x="828" y="87"/>
                  </a:cubicBezTo>
                  <a:cubicBezTo>
                    <a:pt x="0" y="547"/>
                    <a:pt x="435" y="1326"/>
                    <a:pt x="1066" y="1326"/>
                  </a:cubicBezTo>
                  <a:cubicBezTo>
                    <a:pt x="1088" y="1326"/>
                    <a:pt x="1110" y="1325"/>
                    <a:pt x="1132" y="1324"/>
                  </a:cubicBezTo>
                  <a:cubicBezTo>
                    <a:pt x="1713" y="1257"/>
                    <a:pt x="1714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1" name="Google Shape;8551;p27"/>
            <p:cNvSpPr/>
            <p:nvPr/>
          </p:nvSpPr>
          <p:spPr>
            <a:xfrm>
              <a:off x="975075" y="2294425"/>
              <a:ext cx="46025" cy="41350"/>
            </a:xfrm>
            <a:custGeom>
              <a:avLst/>
              <a:gdLst/>
              <a:ahLst/>
              <a:cxnLst/>
              <a:rect l="l" t="t" r="r" b="b"/>
              <a:pathLst>
                <a:path w="1841" h="1654" extrusionOk="0">
                  <a:moveTo>
                    <a:pt x="817" y="0"/>
                  </a:moveTo>
                  <a:cubicBezTo>
                    <a:pt x="0" y="0"/>
                    <a:pt x="159" y="1302"/>
                    <a:pt x="917" y="1609"/>
                  </a:cubicBezTo>
                  <a:cubicBezTo>
                    <a:pt x="984" y="1639"/>
                    <a:pt x="1047" y="1653"/>
                    <a:pt x="1105" y="1653"/>
                  </a:cubicBezTo>
                  <a:cubicBezTo>
                    <a:pt x="1712" y="1653"/>
                    <a:pt x="1840" y="168"/>
                    <a:pt x="955" y="11"/>
                  </a:cubicBezTo>
                  <a:cubicBezTo>
                    <a:pt x="906" y="4"/>
                    <a:pt x="860" y="0"/>
                    <a:pt x="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2" name="Google Shape;8552;p27"/>
            <p:cNvSpPr/>
            <p:nvPr/>
          </p:nvSpPr>
          <p:spPr>
            <a:xfrm>
              <a:off x="713375" y="2188500"/>
              <a:ext cx="126775" cy="108650"/>
            </a:xfrm>
            <a:custGeom>
              <a:avLst/>
              <a:gdLst/>
              <a:ahLst/>
              <a:cxnLst/>
              <a:rect l="l" t="t" r="r" b="b"/>
              <a:pathLst>
                <a:path w="5071" h="4346" extrusionOk="0">
                  <a:moveTo>
                    <a:pt x="1597" y="1"/>
                  </a:moveTo>
                  <a:cubicBezTo>
                    <a:pt x="209" y="1"/>
                    <a:pt x="1" y="3262"/>
                    <a:pt x="1114" y="4115"/>
                  </a:cubicBezTo>
                  <a:cubicBezTo>
                    <a:pt x="1328" y="4276"/>
                    <a:pt x="1571" y="4346"/>
                    <a:pt x="1828" y="4346"/>
                  </a:cubicBezTo>
                  <a:cubicBezTo>
                    <a:pt x="2967" y="4346"/>
                    <a:pt x="4380" y="2979"/>
                    <a:pt x="4690" y="2156"/>
                  </a:cubicBezTo>
                  <a:cubicBezTo>
                    <a:pt x="5070" y="1167"/>
                    <a:pt x="3130" y="140"/>
                    <a:pt x="1704" y="7"/>
                  </a:cubicBezTo>
                  <a:cubicBezTo>
                    <a:pt x="1667" y="3"/>
                    <a:pt x="1632" y="1"/>
                    <a:pt x="1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3" name="Google Shape;8553;p27"/>
            <p:cNvSpPr/>
            <p:nvPr/>
          </p:nvSpPr>
          <p:spPr>
            <a:xfrm>
              <a:off x="720775" y="2222900"/>
              <a:ext cx="97500" cy="73725"/>
            </a:xfrm>
            <a:custGeom>
              <a:avLst/>
              <a:gdLst/>
              <a:ahLst/>
              <a:cxnLst/>
              <a:rect l="l" t="t" r="r" b="b"/>
              <a:pathLst>
                <a:path w="3900" h="2949" extrusionOk="0">
                  <a:moveTo>
                    <a:pt x="190" y="0"/>
                  </a:moveTo>
                  <a:cubicBezTo>
                    <a:pt x="0" y="1008"/>
                    <a:pt x="190" y="2245"/>
                    <a:pt x="837" y="2720"/>
                  </a:cubicBezTo>
                  <a:cubicBezTo>
                    <a:pt x="1047" y="2880"/>
                    <a:pt x="1288" y="2949"/>
                    <a:pt x="1543" y="2949"/>
                  </a:cubicBezTo>
                  <a:cubicBezTo>
                    <a:pt x="2351" y="2949"/>
                    <a:pt x="3307" y="2258"/>
                    <a:pt x="3899" y="1579"/>
                  </a:cubicBezTo>
                  <a:lnTo>
                    <a:pt x="3899" y="1579"/>
                  </a:lnTo>
                  <a:cubicBezTo>
                    <a:pt x="3811" y="1623"/>
                    <a:pt x="3150" y="1901"/>
                    <a:pt x="2400" y="1901"/>
                  </a:cubicBezTo>
                  <a:cubicBezTo>
                    <a:pt x="1533" y="1901"/>
                    <a:pt x="547" y="1530"/>
                    <a:pt x="190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4" name="Google Shape;8554;p27"/>
          <p:cNvGrpSpPr/>
          <p:nvPr/>
        </p:nvGrpSpPr>
        <p:grpSpPr>
          <a:xfrm>
            <a:off x="4082157" y="-503850"/>
            <a:ext cx="5202193" cy="2493393"/>
            <a:chOff x="4082157" y="-503850"/>
            <a:chExt cx="5202193" cy="2493393"/>
          </a:xfrm>
        </p:grpSpPr>
        <p:sp>
          <p:nvSpPr>
            <p:cNvPr id="8555" name="Google Shape;8555;p27"/>
            <p:cNvSpPr/>
            <p:nvPr/>
          </p:nvSpPr>
          <p:spPr>
            <a:xfrm>
              <a:off x="4082157" y="195099"/>
              <a:ext cx="5201608" cy="1794444"/>
            </a:xfrm>
            <a:custGeom>
              <a:avLst/>
              <a:gdLst/>
              <a:ahLst/>
              <a:cxnLst/>
              <a:rect l="l" t="t" r="r" b="b"/>
              <a:pathLst>
                <a:path w="186655" h="64392" extrusionOk="0">
                  <a:moveTo>
                    <a:pt x="2017" y="1"/>
                  </a:moveTo>
                  <a:cubicBezTo>
                    <a:pt x="1252" y="1"/>
                    <a:pt x="512" y="627"/>
                    <a:pt x="324" y="1331"/>
                  </a:cubicBezTo>
                  <a:cubicBezTo>
                    <a:pt x="1" y="2320"/>
                    <a:pt x="609" y="3157"/>
                    <a:pt x="1522" y="3518"/>
                  </a:cubicBezTo>
                  <a:cubicBezTo>
                    <a:pt x="13182" y="8102"/>
                    <a:pt x="22674" y="16186"/>
                    <a:pt x="31024" y="25373"/>
                  </a:cubicBezTo>
                  <a:cubicBezTo>
                    <a:pt x="35246" y="30014"/>
                    <a:pt x="39222" y="34883"/>
                    <a:pt x="43235" y="39677"/>
                  </a:cubicBezTo>
                  <a:cubicBezTo>
                    <a:pt x="47325" y="44584"/>
                    <a:pt x="51851" y="48997"/>
                    <a:pt x="56968" y="52801"/>
                  </a:cubicBezTo>
                  <a:cubicBezTo>
                    <a:pt x="66136" y="59648"/>
                    <a:pt x="77130" y="63700"/>
                    <a:pt x="88562" y="64309"/>
                  </a:cubicBezTo>
                  <a:cubicBezTo>
                    <a:pt x="89579" y="64364"/>
                    <a:pt x="90596" y="64391"/>
                    <a:pt x="91611" y="64391"/>
                  </a:cubicBezTo>
                  <a:cubicBezTo>
                    <a:pt x="102778" y="64391"/>
                    <a:pt x="113761" y="61113"/>
                    <a:pt x="123769" y="56301"/>
                  </a:cubicBezTo>
                  <a:cubicBezTo>
                    <a:pt x="135600" y="50614"/>
                    <a:pt x="146670" y="43214"/>
                    <a:pt x="159053" y="38707"/>
                  </a:cubicBezTo>
                  <a:cubicBezTo>
                    <a:pt x="163218" y="37185"/>
                    <a:pt x="167517" y="35949"/>
                    <a:pt x="171892" y="35283"/>
                  </a:cubicBezTo>
                  <a:cubicBezTo>
                    <a:pt x="173277" y="35063"/>
                    <a:pt x="174980" y="34829"/>
                    <a:pt x="176681" y="34829"/>
                  </a:cubicBezTo>
                  <a:cubicBezTo>
                    <a:pt x="179092" y="34829"/>
                    <a:pt x="181498" y="35298"/>
                    <a:pt x="182981" y="36938"/>
                  </a:cubicBezTo>
                  <a:cubicBezTo>
                    <a:pt x="183344" y="37341"/>
                    <a:pt x="183760" y="37510"/>
                    <a:pt x="184164" y="37510"/>
                  </a:cubicBezTo>
                  <a:cubicBezTo>
                    <a:pt x="185474" y="37510"/>
                    <a:pt x="186655" y="35735"/>
                    <a:pt x="185492" y="34427"/>
                  </a:cubicBezTo>
                  <a:cubicBezTo>
                    <a:pt x="183314" y="32010"/>
                    <a:pt x="179960" y="31346"/>
                    <a:pt x="176703" y="31346"/>
                  </a:cubicBezTo>
                  <a:cubicBezTo>
                    <a:pt x="175294" y="31346"/>
                    <a:pt x="173903" y="31470"/>
                    <a:pt x="172634" y="31631"/>
                  </a:cubicBezTo>
                  <a:cubicBezTo>
                    <a:pt x="167802" y="32220"/>
                    <a:pt x="163104" y="33552"/>
                    <a:pt x="158539" y="35131"/>
                  </a:cubicBezTo>
                  <a:cubicBezTo>
                    <a:pt x="145168" y="39829"/>
                    <a:pt x="133356" y="47951"/>
                    <a:pt x="120555" y="53923"/>
                  </a:cubicBezTo>
                  <a:cubicBezTo>
                    <a:pt x="111413" y="58180"/>
                    <a:pt x="101451" y="60824"/>
                    <a:pt x="91364" y="60824"/>
                  </a:cubicBezTo>
                  <a:cubicBezTo>
                    <a:pt x="89551" y="60824"/>
                    <a:pt x="87735" y="60738"/>
                    <a:pt x="85918" y="60561"/>
                  </a:cubicBezTo>
                  <a:cubicBezTo>
                    <a:pt x="74600" y="59458"/>
                    <a:pt x="64044" y="54380"/>
                    <a:pt x="55465" y="47076"/>
                  </a:cubicBezTo>
                  <a:cubicBezTo>
                    <a:pt x="50843" y="43157"/>
                    <a:pt x="46963" y="38592"/>
                    <a:pt x="43121" y="33951"/>
                  </a:cubicBezTo>
                  <a:cubicBezTo>
                    <a:pt x="39298" y="29367"/>
                    <a:pt x="35436" y="24764"/>
                    <a:pt x="31328" y="20428"/>
                  </a:cubicBezTo>
                  <a:cubicBezTo>
                    <a:pt x="23130" y="11773"/>
                    <a:pt x="13658" y="4488"/>
                    <a:pt x="2511" y="94"/>
                  </a:cubicBezTo>
                  <a:cubicBezTo>
                    <a:pt x="2349" y="30"/>
                    <a:pt x="2182" y="1"/>
                    <a:pt x="201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6" name="Google Shape;8556;p27"/>
            <p:cNvSpPr/>
            <p:nvPr/>
          </p:nvSpPr>
          <p:spPr>
            <a:xfrm>
              <a:off x="4082157" y="-154752"/>
              <a:ext cx="5201664" cy="1795503"/>
            </a:xfrm>
            <a:custGeom>
              <a:avLst/>
              <a:gdLst/>
              <a:ahLst/>
              <a:cxnLst/>
              <a:rect l="l" t="t" r="r" b="b"/>
              <a:pathLst>
                <a:path w="186657" h="64430" extrusionOk="0">
                  <a:moveTo>
                    <a:pt x="1998" y="1"/>
                  </a:moveTo>
                  <a:cubicBezTo>
                    <a:pt x="1233" y="1"/>
                    <a:pt x="493" y="627"/>
                    <a:pt x="305" y="1331"/>
                  </a:cubicBezTo>
                  <a:cubicBezTo>
                    <a:pt x="1" y="2358"/>
                    <a:pt x="609" y="3176"/>
                    <a:pt x="1522" y="3537"/>
                  </a:cubicBezTo>
                  <a:cubicBezTo>
                    <a:pt x="13182" y="8121"/>
                    <a:pt x="22674" y="16205"/>
                    <a:pt x="31024" y="25392"/>
                  </a:cubicBezTo>
                  <a:cubicBezTo>
                    <a:pt x="35246" y="30033"/>
                    <a:pt x="39222" y="34903"/>
                    <a:pt x="43235" y="39715"/>
                  </a:cubicBezTo>
                  <a:cubicBezTo>
                    <a:pt x="47325" y="44603"/>
                    <a:pt x="51851" y="49035"/>
                    <a:pt x="56968" y="52839"/>
                  </a:cubicBezTo>
                  <a:cubicBezTo>
                    <a:pt x="66136" y="59687"/>
                    <a:pt x="77130" y="63719"/>
                    <a:pt x="88562" y="64347"/>
                  </a:cubicBezTo>
                  <a:cubicBezTo>
                    <a:pt x="89579" y="64402"/>
                    <a:pt x="90595" y="64429"/>
                    <a:pt x="91610" y="64429"/>
                  </a:cubicBezTo>
                  <a:cubicBezTo>
                    <a:pt x="102777" y="64429"/>
                    <a:pt x="113761" y="61150"/>
                    <a:pt x="123769" y="56320"/>
                  </a:cubicBezTo>
                  <a:cubicBezTo>
                    <a:pt x="135600" y="50652"/>
                    <a:pt x="146670" y="43253"/>
                    <a:pt x="159053" y="38726"/>
                  </a:cubicBezTo>
                  <a:cubicBezTo>
                    <a:pt x="163218" y="37204"/>
                    <a:pt x="167517" y="35968"/>
                    <a:pt x="171892" y="35302"/>
                  </a:cubicBezTo>
                  <a:cubicBezTo>
                    <a:pt x="173276" y="35090"/>
                    <a:pt x="174979" y="34858"/>
                    <a:pt x="176678" y="34858"/>
                  </a:cubicBezTo>
                  <a:cubicBezTo>
                    <a:pt x="179090" y="34858"/>
                    <a:pt x="181497" y="35325"/>
                    <a:pt x="182981" y="36976"/>
                  </a:cubicBezTo>
                  <a:cubicBezTo>
                    <a:pt x="183343" y="37378"/>
                    <a:pt x="183756" y="37546"/>
                    <a:pt x="184159" y="37546"/>
                  </a:cubicBezTo>
                  <a:cubicBezTo>
                    <a:pt x="185470" y="37546"/>
                    <a:pt x="186657" y="35756"/>
                    <a:pt x="185492" y="34446"/>
                  </a:cubicBezTo>
                  <a:cubicBezTo>
                    <a:pt x="183314" y="32030"/>
                    <a:pt x="179960" y="31365"/>
                    <a:pt x="176703" y="31365"/>
                  </a:cubicBezTo>
                  <a:cubicBezTo>
                    <a:pt x="175294" y="31365"/>
                    <a:pt x="173903" y="31489"/>
                    <a:pt x="172634" y="31650"/>
                  </a:cubicBezTo>
                  <a:cubicBezTo>
                    <a:pt x="167802" y="32240"/>
                    <a:pt x="163104" y="33571"/>
                    <a:pt x="158539" y="35169"/>
                  </a:cubicBezTo>
                  <a:cubicBezTo>
                    <a:pt x="145168" y="39848"/>
                    <a:pt x="133356" y="47970"/>
                    <a:pt x="120555" y="53942"/>
                  </a:cubicBezTo>
                  <a:cubicBezTo>
                    <a:pt x="111413" y="58199"/>
                    <a:pt x="101451" y="60843"/>
                    <a:pt x="91364" y="60843"/>
                  </a:cubicBezTo>
                  <a:cubicBezTo>
                    <a:pt x="89551" y="60843"/>
                    <a:pt x="87735" y="60757"/>
                    <a:pt x="85918" y="60581"/>
                  </a:cubicBezTo>
                  <a:cubicBezTo>
                    <a:pt x="74600" y="59497"/>
                    <a:pt x="64044" y="54399"/>
                    <a:pt x="55465" y="47095"/>
                  </a:cubicBezTo>
                  <a:cubicBezTo>
                    <a:pt x="50843" y="43177"/>
                    <a:pt x="46963" y="38612"/>
                    <a:pt x="43121" y="33971"/>
                  </a:cubicBezTo>
                  <a:cubicBezTo>
                    <a:pt x="39279" y="29349"/>
                    <a:pt x="35417" y="24784"/>
                    <a:pt x="31309" y="20428"/>
                  </a:cubicBezTo>
                  <a:cubicBezTo>
                    <a:pt x="23111" y="11773"/>
                    <a:pt x="13639" y="4488"/>
                    <a:pt x="2492" y="95"/>
                  </a:cubicBezTo>
                  <a:cubicBezTo>
                    <a:pt x="2330" y="30"/>
                    <a:pt x="2163" y="1"/>
                    <a:pt x="1998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7" name="Google Shape;8557;p27"/>
            <p:cNvSpPr/>
            <p:nvPr/>
          </p:nvSpPr>
          <p:spPr>
            <a:xfrm>
              <a:off x="4082157" y="-503850"/>
              <a:ext cx="5202193" cy="1794751"/>
            </a:xfrm>
            <a:custGeom>
              <a:avLst/>
              <a:gdLst/>
              <a:ahLst/>
              <a:cxnLst/>
              <a:rect l="l" t="t" r="r" b="b"/>
              <a:pathLst>
                <a:path w="186676" h="64403" extrusionOk="0">
                  <a:moveTo>
                    <a:pt x="2009" y="0"/>
                  </a:moveTo>
                  <a:cubicBezTo>
                    <a:pt x="1240" y="0"/>
                    <a:pt x="494" y="616"/>
                    <a:pt x="305" y="1323"/>
                  </a:cubicBezTo>
                  <a:cubicBezTo>
                    <a:pt x="1" y="2350"/>
                    <a:pt x="609" y="3149"/>
                    <a:pt x="1522" y="3511"/>
                  </a:cubicBezTo>
                  <a:cubicBezTo>
                    <a:pt x="13182" y="8095"/>
                    <a:pt x="22674" y="16179"/>
                    <a:pt x="31024" y="25366"/>
                  </a:cubicBezTo>
                  <a:cubicBezTo>
                    <a:pt x="35246" y="30007"/>
                    <a:pt x="39222" y="34876"/>
                    <a:pt x="43235" y="39669"/>
                  </a:cubicBezTo>
                  <a:cubicBezTo>
                    <a:pt x="47325" y="44577"/>
                    <a:pt x="51871" y="49008"/>
                    <a:pt x="56987" y="52813"/>
                  </a:cubicBezTo>
                  <a:cubicBezTo>
                    <a:pt x="66155" y="59660"/>
                    <a:pt x="77149" y="63692"/>
                    <a:pt x="88581" y="64320"/>
                  </a:cubicBezTo>
                  <a:cubicBezTo>
                    <a:pt x="89599" y="64376"/>
                    <a:pt x="90617" y="64403"/>
                    <a:pt x="91633" y="64403"/>
                  </a:cubicBezTo>
                  <a:cubicBezTo>
                    <a:pt x="102815" y="64403"/>
                    <a:pt x="113797" y="61123"/>
                    <a:pt x="123788" y="56293"/>
                  </a:cubicBezTo>
                  <a:cubicBezTo>
                    <a:pt x="135638" y="50625"/>
                    <a:pt x="146689" y="43226"/>
                    <a:pt x="159072" y="38699"/>
                  </a:cubicBezTo>
                  <a:cubicBezTo>
                    <a:pt x="163237" y="37177"/>
                    <a:pt x="167536" y="35941"/>
                    <a:pt x="171911" y="35275"/>
                  </a:cubicBezTo>
                  <a:cubicBezTo>
                    <a:pt x="173303" y="35063"/>
                    <a:pt x="175007" y="34831"/>
                    <a:pt x="176706" y="34831"/>
                  </a:cubicBezTo>
                  <a:cubicBezTo>
                    <a:pt x="179116" y="34831"/>
                    <a:pt x="181516" y="35298"/>
                    <a:pt x="183000" y="36949"/>
                  </a:cubicBezTo>
                  <a:cubicBezTo>
                    <a:pt x="183362" y="37351"/>
                    <a:pt x="183775" y="37519"/>
                    <a:pt x="184178" y="37519"/>
                  </a:cubicBezTo>
                  <a:cubicBezTo>
                    <a:pt x="185489" y="37519"/>
                    <a:pt x="186676" y="35730"/>
                    <a:pt x="185511" y="34419"/>
                  </a:cubicBezTo>
                  <a:cubicBezTo>
                    <a:pt x="183347" y="32003"/>
                    <a:pt x="179987" y="31338"/>
                    <a:pt x="176725" y="31338"/>
                  </a:cubicBezTo>
                  <a:cubicBezTo>
                    <a:pt x="175315" y="31338"/>
                    <a:pt x="173922" y="31463"/>
                    <a:pt x="172653" y="31623"/>
                  </a:cubicBezTo>
                  <a:cubicBezTo>
                    <a:pt x="167822" y="32213"/>
                    <a:pt x="163123" y="33544"/>
                    <a:pt x="158558" y="35142"/>
                  </a:cubicBezTo>
                  <a:cubicBezTo>
                    <a:pt x="145187" y="39821"/>
                    <a:pt x="133375" y="47962"/>
                    <a:pt x="120593" y="53916"/>
                  </a:cubicBezTo>
                  <a:cubicBezTo>
                    <a:pt x="111435" y="58172"/>
                    <a:pt x="101484" y="60816"/>
                    <a:pt x="91389" y="60816"/>
                  </a:cubicBezTo>
                  <a:cubicBezTo>
                    <a:pt x="89575" y="60816"/>
                    <a:pt x="87756" y="60731"/>
                    <a:pt x="85937" y="60554"/>
                  </a:cubicBezTo>
                  <a:cubicBezTo>
                    <a:pt x="74619" y="59470"/>
                    <a:pt x="64063" y="54372"/>
                    <a:pt x="55484" y="47068"/>
                  </a:cubicBezTo>
                  <a:cubicBezTo>
                    <a:pt x="50881" y="43150"/>
                    <a:pt x="47001" y="38585"/>
                    <a:pt x="43140" y="33944"/>
                  </a:cubicBezTo>
                  <a:cubicBezTo>
                    <a:pt x="39279" y="29341"/>
                    <a:pt x="35417" y="24738"/>
                    <a:pt x="31309" y="20420"/>
                  </a:cubicBezTo>
                  <a:cubicBezTo>
                    <a:pt x="23111" y="11766"/>
                    <a:pt x="13639" y="4481"/>
                    <a:pt x="2492" y="87"/>
                  </a:cubicBezTo>
                  <a:cubicBezTo>
                    <a:pt x="2334" y="27"/>
                    <a:pt x="2171" y="0"/>
                    <a:pt x="2009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8" name="Google Shape;8558;p27"/>
          <p:cNvGrpSpPr/>
          <p:nvPr/>
        </p:nvGrpSpPr>
        <p:grpSpPr>
          <a:xfrm rot="-2051432">
            <a:off x="8091030" y="248857"/>
            <a:ext cx="997108" cy="987989"/>
            <a:chOff x="581988" y="3891200"/>
            <a:chExt cx="945850" cy="937200"/>
          </a:xfrm>
        </p:grpSpPr>
        <p:sp>
          <p:nvSpPr>
            <p:cNvPr id="8559" name="Google Shape;8559;p27"/>
            <p:cNvSpPr/>
            <p:nvPr/>
          </p:nvSpPr>
          <p:spPr>
            <a:xfrm>
              <a:off x="768863" y="3942700"/>
              <a:ext cx="758975" cy="731750"/>
            </a:xfrm>
            <a:custGeom>
              <a:avLst/>
              <a:gdLst/>
              <a:ahLst/>
              <a:cxnLst/>
              <a:rect l="l" t="t" r="r" b="b"/>
              <a:pathLst>
                <a:path w="30359" h="29270" extrusionOk="0">
                  <a:moveTo>
                    <a:pt x="9954" y="0"/>
                  </a:moveTo>
                  <a:cubicBezTo>
                    <a:pt x="7849" y="0"/>
                    <a:pt x="3348" y="2306"/>
                    <a:pt x="1732" y="4684"/>
                  </a:cubicBezTo>
                  <a:cubicBezTo>
                    <a:pt x="96" y="7137"/>
                    <a:pt x="1" y="12444"/>
                    <a:pt x="96" y="14270"/>
                  </a:cubicBezTo>
                  <a:cubicBezTo>
                    <a:pt x="191" y="16096"/>
                    <a:pt x="2455" y="18664"/>
                    <a:pt x="3672" y="20186"/>
                  </a:cubicBezTo>
                  <a:cubicBezTo>
                    <a:pt x="4908" y="21707"/>
                    <a:pt x="7856" y="22639"/>
                    <a:pt x="9587" y="24370"/>
                  </a:cubicBezTo>
                  <a:cubicBezTo>
                    <a:pt x="11318" y="26120"/>
                    <a:pt x="12840" y="28479"/>
                    <a:pt x="14894" y="28479"/>
                  </a:cubicBezTo>
                  <a:cubicBezTo>
                    <a:pt x="16601" y="28479"/>
                    <a:pt x="19127" y="29269"/>
                    <a:pt x="20854" y="29269"/>
                  </a:cubicBezTo>
                  <a:cubicBezTo>
                    <a:pt x="21166" y="29269"/>
                    <a:pt x="21453" y="29244"/>
                    <a:pt x="21704" y="29182"/>
                  </a:cubicBezTo>
                  <a:cubicBezTo>
                    <a:pt x="23358" y="28783"/>
                    <a:pt x="25184" y="27356"/>
                    <a:pt x="26307" y="24903"/>
                  </a:cubicBezTo>
                  <a:cubicBezTo>
                    <a:pt x="27410" y="22449"/>
                    <a:pt x="29559" y="19786"/>
                    <a:pt x="29959" y="16134"/>
                  </a:cubicBezTo>
                  <a:cubicBezTo>
                    <a:pt x="30358" y="12444"/>
                    <a:pt x="28513" y="5368"/>
                    <a:pt x="24975" y="3580"/>
                  </a:cubicBezTo>
                  <a:cubicBezTo>
                    <a:pt x="22921" y="2553"/>
                    <a:pt x="17842" y="1735"/>
                    <a:pt x="16530" y="1735"/>
                  </a:cubicBezTo>
                  <a:cubicBezTo>
                    <a:pt x="15199" y="1735"/>
                    <a:pt x="12155" y="100"/>
                    <a:pt x="10101" y="4"/>
                  </a:cubicBezTo>
                  <a:cubicBezTo>
                    <a:pt x="10053" y="2"/>
                    <a:pt x="10004" y="0"/>
                    <a:pt x="995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0" name="Google Shape;8560;p27"/>
            <p:cNvSpPr/>
            <p:nvPr/>
          </p:nvSpPr>
          <p:spPr>
            <a:xfrm>
              <a:off x="737588" y="4432250"/>
              <a:ext cx="188425" cy="211700"/>
            </a:xfrm>
            <a:custGeom>
              <a:avLst/>
              <a:gdLst/>
              <a:ahLst/>
              <a:cxnLst/>
              <a:rect l="l" t="t" r="r" b="b"/>
              <a:pathLst>
                <a:path w="7537" h="8468" extrusionOk="0">
                  <a:moveTo>
                    <a:pt x="985" y="0"/>
                  </a:moveTo>
                  <a:cubicBezTo>
                    <a:pt x="0" y="0"/>
                    <a:pt x="860" y="3981"/>
                    <a:pt x="2165" y="4921"/>
                  </a:cubicBezTo>
                  <a:cubicBezTo>
                    <a:pt x="3591" y="5948"/>
                    <a:pt x="4295" y="7888"/>
                    <a:pt x="5627" y="8383"/>
                  </a:cubicBezTo>
                  <a:cubicBezTo>
                    <a:pt x="5778" y="8441"/>
                    <a:pt x="5919" y="8468"/>
                    <a:pt x="6052" y="8468"/>
                  </a:cubicBezTo>
                  <a:cubicBezTo>
                    <a:pt x="7083" y="8468"/>
                    <a:pt x="7537" y="6842"/>
                    <a:pt x="7453" y="5948"/>
                  </a:cubicBezTo>
                  <a:cubicBezTo>
                    <a:pt x="7339" y="4921"/>
                    <a:pt x="2013" y="546"/>
                    <a:pt x="1309" y="109"/>
                  </a:cubicBezTo>
                  <a:cubicBezTo>
                    <a:pt x="1184" y="35"/>
                    <a:pt x="1077" y="0"/>
                    <a:pt x="98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1" name="Google Shape;8561;p27"/>
            <p:cNvSpPr/>
            <p:nvPr/>
          </p:nvSpPr>
          <p:spPr>
            <a:xfrm>
              <a:off x="1096988" y="4029250"/>
              <a:ext cx="78250" cy="70850"/>
            </a:xfrm>
            <a:custGeom>
              <a:avLst/>
              <a:gdLst/>
              <a:ahLst/>
              <a:cxnLst/>
              <a:rect l="l" t="t" r="r" b="b"/>
              <a:pathLst>
                <a:path w="3130" h="2834" extrusionOk="0">
                  <a:moveTo>
                    <a:pt x="1154" y="1"/>
                  </a:moveTo>
                  <a:cubicBezTo>
                    <a:pt x="1125" y="1"/>
                    <a:pt x="1095" y="2"/>
                    <a:pt x="1065" y="4"/>
                  </a:cubicBezTo>
                  <a:cubicBezTo>
                    <a:pt x="0" y="99"/>
                    <a:pt x="190" y="2420"/>
                    <a:pt x="761" y="2762"/>
                  </a:cubicBezTo>
                  <a:cubicBezTo>
                    <a:pt x="844" y="2812"/>
                    <a:pt x="939" y="2834"/>
                    <a:pt x="1043" y="2834"/>
                  </a:cubicBezTo>
                  <a:cubicBezTo>
                    <a:pt x="1656" y="2834"/>
                    <a:pt x="2558" y="2068"/>
                    <a:pt x="2834" y="1678"/>
                  </a:cubicBezTo>
                  <a:cubicBezTo>
                    <a:pt x="3130" y="1216"/>
                    <a:pt x="2152" y="1"/>
                    <a:pt x="115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2" name="Google Shape;8562;p27"/>
            <p:cNvSpPr/>
            <p:nvPr/>
          </p:nvSpPr>
          <p:spPr>
            <a:xfrm>
              <a:off x="1089838" y="4021700"/>
              <a:ext cx="78325" cy="71275"/>
            </a:xfrm>
            <a:custGeom>
              <a:avLst/>
              <a:gdLst/>
              <a:ahLst/>
              <a:cxnLst/>
              <a:rect l="l" t="t" r="r" b="b"/>
              <a:pathLst>
                <a:path w="3133" h="2851" extrusionOk="0">
                  <a:moveTo>
                    <a:pt x="1133" y="0"/>
                  </a:moveTo>
                  <a:cubicBezTo>
                    <a:pt x="1111" y="0"/>
                    <a:pt x="1088" y="1"/>
                    <a:pt x="1066" y="2"/>
                  </a:cubicBezTo>
                  <a:cubicBezTo>
                    <a:pt x="1" y="78"/>
                    <a:pt x="191" y="2418"/>
                    <a:pt x="762" y="2779"/>
                  </a:cubicBezTo>
                  <a:cubicBezTo>
                    <a:pt x="845" y="2829"/>
                    <a:pt x="940" y="2851"/>
                    <a:pt x="1044" y="2851"/>
                  </a:cubicBezTo>
                  <a:cubicBezTo>
                    <a:pt x="1657" y="2851"/>
                    <a:pt x="2559" y="2085"/>
                    <a:pt x="2835" y="1695"/>
                  </a:cubicBezTo>
                  <a:cubicBezTo>
                    <a:pt x="3133" y="1230"/>
                    <a:pt x="2138" y="0"/>
                    <a:pt x="113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3" name="Google Shape;8563;p27"/>
            <p:cNvSpPr/>
            <p:nvPr/>
          </p:nvSpPr>
          <p:spPr>
            <a:xfrm>
              <a:off x="1116488" y="4334275"/>
              <a:ext cx="89950" cy="95275"/>
            </a:xfrm>
            <a:custGeom>
              <a:avLst/>
              <a:gdLst/>
              <a:ahLst/>
              <a:cxnLst/>
              <a:rect l="l" t="t" r="r" b="b"/>
              <a:pathLst>
                <a:path w="3598" h="3811" extrusionOk="0">
                  <a:moveTo>
                    <a:pt x="1537" y="0"/>
                  </a:moveTo>
                  <a:cubicBezTo>
                    <a:pt x="1500" y="0"/>
                    <a:pt x="1463" y="5"/>
                    <a:pt x="1427" y="15"/>
                  </a:cubicBezTo>
                  <a:cubicBezTo>
                    <a:pt x="0" y="414"/>
                    <a:pt x="970" y="3248"/>
                    <a:pt x="1427" y="3686"/>
                  </a:cubicBezTo>
                  <a:cubicBezTo>
                    <a:pt x="1522" y="3773"/>
                    <a:pt x="1640" y="3811"/>
                    <a:pt x="1770" y="3811"/>
                  </a:cubicBezTo>
                  <a:cubicBezTo>
                    <a:pt x="2262" y="3811"/>
                    <a:pt x="2933" y="3270"/>
                    <a:pt x="3234" y="2849"/>
                  </a:cubicBezTo>
                  <a:cubicBezTo>
                    <a:pt x="3598" y="2339"/>
                    <a:pt x="2376" y="0"/>
                    <a:pt x="153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4" name="Google Shape;8564;p27"/>
            <p:cNvSpPr/>
            <p:nvPr/>
          </p:nvSpPr>
          <p:spPr>
            <a:xfrm>
              <a:off x="1108863" y="4326600"/>
              <a:ext cx="89950" cy="95100"/>
            </a:xfrm>
            <a:custGeom>
              <a:avLst/>
              <a:gdLst/>
              <a:ahLst/>
              <a:cxnLst/>
              <a:rect l="l" t="t" r="r" b="b"/>
              <a:pathLst>
                <a:path w="3598" h="3804" extrusionOk="0">
                  <a:moveTo>
                    <a:pt x="1546" y="0"/>
                  </a:moveTo>
                  <a:cubicBezTo>
                    <a:pt x="1505" y="0"/>
                    <a:pt x="1466" y="6"/>
                    <a:pt x="1427" y="17"/>
                  </a:cubicBezTo>
                  <a:cubicBezTo>
                    <a:pt x="1" y="417"/>
                    <a:pt x="1009" y="3251"/>
                    <a:pt x="1427" y="3669"/>
                  </a:cubicBezTo>
                  <a:cubicBezTo>
                    <a:pt x="1526" y="3764"/>
                    <a:pt x="1648" y="3804"/>
                    <a:pt x="1783" y="3804"/>
                  </a:cubicBezTo>
                  <a:cubicBezTo>
                    <a:pt x="2275" y="3804"/>
                    <a:pt x="2936" y="3269"/>
                    <a:pt x="3234" y="2851"/>
                  </a:cubicBezTo>
                  <a:cubicBezTo>
                    <a:pt x="3597" y="2343"/>
                    <a:pt x="2385" y="0"/>
                    <a:pt x="154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5" name="Google Shape;8565;p27"/>
            <p:cNvSpPr/>
            <p:nvPr/>
          </p:nvSpPr>
          <p:spPr>
            <a:xfrm>
              <a:off x="1176813" y="4593625"/>
              <a:ext cx="45725" cy="33950"/>
            </a:xfrm>
            <a:custGeom>
              <a:avLst/>
              <a:gdLst/>
              <a:ahLst/>
              <a:cxnLst/>
              <a:rect l="l" t="t" r="r" b="b"/>
              <a:pathLst>
                <a:path w="1829" h="1358" extrusionOk="0">
                  <a:moveTo>
                    <a:pt x="798" y="1"/>
                  </a:moveTo>
                  <a:cubicBezTo>
                    <a:pt x="0" y="1"/>
                    <a:pt x="457" y="1357"/>
                    <a:pt x="897" y="1357"/>
                  </a:cubicBezTo>
                  <a:cubicBezTo>
                    <a:pt x="1353" y="1357"/>
                    <a:pt x="1829" y="121"/>
                    <a:pt x="897" y="7"/>
                  </a:cubicBezTo>
                  <a:cubicBezTo>
                    <a:pt x="862" y="3"/>
                    <a:pt x="829" y="1"/>
                    <a:pt x="79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6" name="Google Shape;8566;p27"/>
            <p:cNvSpPr/>
            <p:nvPr/>
          </p:nvSpPr>
          <p:spPr>
            <a:xfrm>
              <a:off x="1169313" y="4586025"/>
              <a:ext cx="45150" cy="33950"/>
            </a:xfrm>
            <a:custGeom>
              <a:avLst/>
              <a:gdLst/>
              <a:ahLst/>
              <a:cxnLst/>
              <a:rect l="l" t="t" r="r" b="b"/>
              <a:pathLst>
                <a:path w="1806" h="1358" extrusionOk="0">
                  <a:moveTo>
                    <a:pt x="795" y="0"/>
                  </a:moveTo>
                  <a:cubicBezTo>
                    <a:pt x="1" y="0"/>
                    <a:pt x="447" y="1357"/>
                    <a:pt x="884" y="1357"/>
                  </a:cubicBezTo>
                  <a:cubicBezTo>
                    <a:pt x="887" y="1357"/>
                    <a:pt x="889" y="1357"/>
                    <a:pt x="892" y="1357"/>
                  </a:cubicBezTo>
                  <a:cubicBezTo>
                    <a:pt x="1330" y="1357"/>
                    <a:pt x="1805" y="121"/>
                    <a:pt x="892" y="7"/>
                  </a:cubicBezTo>
                  <a:cubicBezTo>
                    <a:pt x="858" y="2"/>
                    <a:pt x="825" y="0"/>
                    <a:pt x="79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7" name="Google Shape;8567;p27"/>
            <p:cNvSpPr/>
            <p:nvPr/>
          </p:nvSpPr>
          <p:spPr>
            <a:xfrm>
              <a:off x="931138" y="4399250"/>
              <a:ext cx="46025" cy="40150"/>
            </a:xfrm>
            <a:custGeom>
              <a:avLst/>
              <a:gdLst/>
              <a:ahLst/>
              <a:cxnLst/>
              <a:rect l="l" t="t" r="r" b="b"/>
              <a:pathLst>
                <a:path w="1841" h="1606" extrusionOk="0">
                  <a:moveTo>
                    <a:pt x="760" y="1"/>
                  </a:moveTo>
                  <a:cubicBezTo>
                    <a:pt x="0" y="1"/>
                    <a:pt x="71" y="592"/>
                    <a:pt x="34" y="1201"/>
                  </a:cubicBezTo>
                  <a:cubicBezTo>
                    <a:pt x="5" y="1513"/>
                    <a:pt x="231" y="1605"/>
                    <a:pt x="523" y="1605"/>
                  </a:cubicBezTo>
                  <a:cubicBezTo>
                    <a:pt x="799" y="1605"/>
                    <a:pt x="1134" y="1523"/>
                    <a:pt x="1365" y="1467"/>
                  </a:cubicBezTo>
                  <a:cubicBezTo>
                    <a:pt x="1841" y="1334"/>
                    <a:pt x="1708" y="59"/>
                    <a:pt x="833" y="2"/>
                  </a:cubicBezTo>
                  <a:cubicBezTo>
                    <a:pt x="808" y="1"/>
                    <a:pt x="784" y="1"/>
                    <a:pt x="76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8" name="Google Shape;8568;p27"/>
            <p:cNvSpPr/>
            <p:nvPr/>
          </p:nvSpPr>
          <p:spPr>
            <a:xfrm>
              <a:off x="923413" y="4391675"/>
              <a:ext cx="45675" cy="40050"/>
            </a:xfrm>
            <a:custGeom>
              <a:avLst/>
              <a:gdLst/>
              <a:ahLst/>
              <a:cxnLst/>
              <a:rect l="l" t="t" r="r" b="b"/>
              <a:pathLst>
                <a:path w="1827" h="1602" extrusionOk="0">
                  <a:moveTo>
                    <a:pt x="799" y="1"/>
                  </a:moveTo>
                  <a:cubicBezTo>
                    <a:pt x="3" y="1"/>
                    <a:pt x="76" y="582"/>
                    <a:pt x="20" y="1199"/>
                  </a:cubicBezTo>
                  <a:cubicBezTo>
                    <a:pt x="0" y="1508"/>
                    <a:pt x="230" y="1601"/>
                    <a:pt x="518" y="1601"/>
                  </a:cubicBezTo>
                  <a:cubicBezTo>
                    <a:pt x="799" y="1601"/>
                    <a:pt x="1135" y="1512"/>
                    <a:pt x="1351" y="1447"/>
                  </a:cubicBezTo>
                  <a:cubicBezTo>
                    <a:pt x="1827" y="1333"/>
                    <a:pt x="1713" y="58"/>
                    <a:pt x="838" y="1"/>
                  </a:cubicBezTo>
                  <a:cubicBezTo>
                    <a:pt x="824" y="1"/>
                    <a:pt x="811" y="1"/>
                    <a:pt x="79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9" name="Google Shape;8569;p27"/>
            <p:cNvSpPr/>
            <p:nvPr/>
          </p:nvSpPr>
          <p:spPr>
            <a:xfrm>
              <a:off x="834963" y="4075850"/>
              <a:ext cx="183100" cy="163575"/>
            </a:xfrm>
            <a:custGeom>
              <a:avLst/>
              <a:gdLst/>
              <a:ahLst/>
              <a:cxnLst/>
              <a:rect l="l" t="t" r="r" b="b"/>
              <a:pathLst>
                <a:path w="7324" h="6543" extrusionOk="0">
                  <a:moveTo>
                    <a:pt x="3268" y="0"/>
                  </a:moveTo>
                  <a:cubicBezTo>
                    <a:pt x="2133" y="0"/>
                    <a:pt x="226" y="2277"/>
                    <a:pt x="115" y="3466"/>
                  </a:cubicBezTo>
                  <a:cubicBezTo>
                    <a:pt x="1" y="4683"/>
                    <a:pt x="876" y="5330"/>
                    <a:pt x="1827" y="6015"/>
                  </a:cubicBezTo>
                  <a:cubicBezTo>
                    <a:pt x="2352" y="6396"/>
                    <a:pt x="3247" y="6543"/>
                    <a:pt x="4077" y="6543"/>
                  </a:cubicBezTo>
                  <a:cubicBezTo>
                    <a:pt x="4778" y="6543"/>
                    <a:pt x="5435" y="6438"/>
                    <a:pt x="5783" y="6281"/>
                  </a:cubicBezTo>
                  <a:cubicBezTo>
                    <a:pt x="6563" y="5920"/>
                    <a:pt x="7324" y="3580"/>
                    <a:pt x="7210" y="2458"/>
                  </a:cubicBezTo>
                  <a:cubicBezTo>
                    <a:pt x="7115" y="1336"/>
                    <a:pt x="4661" y="175"/>
                    <a:pt x="3348" y="4"/>
                  </a:cubicBezTo>
                  <a:cubicBezTo>
                    <a:pt x="3322" y="2"/>
                    <a:pt x="3295" y="0"/>
                    <a:pt x="32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0" name="Google Shape;8570;p27"/>
            <p:cNvSpPr/>
            <p:nvPr/>
          </p:nvSpPr>
          <p:spPr>
            <a:xfrm>
              <a:off x="922463" y="4108750"/>
              <a:ext cx="76575" cy="108050"/>
            </a:xfrm>
            <a:custGeom>
              <a:avLst/>
              <a:gdLst/>
              <a:ahLst/>
              <a:cxnLst/>
              <a:rect l="l" t="t" r="r" b="b"/>
              <a:pathLst>
                <a:path w="3063" h="4322" extrusionOk="0">
                  <a:moveTo>
                    <a:pt x="1180" y="1"/>
                  </a:moveTo>
                  <a:cubicBezTo>
                    <a:pt x="1" y="1"/>
                    <a:pt x="419" y="3957"/>
                    <a:pt x="1180" y="4280"/>
                  </a:cubicBezTo>
                  <a:cubicBezTo>
                    <a:pt x="1242" y="4308"/>
                    <a:pt x="1304" y="4322"/>
                    <a:pt x="1366" y="4322"/>
                  </a:cubicBezTo>
                  <a:cubicBezTo>
                    <a:pt x="2059" y="4322"/>
                    <a:pt x="2698" y="2676"/>
                    <a:pt x="2873" y="1960"/>
                  </a:cubicBezTo>
                  <a:cubicBezTo>
                    <a:pt x="3063" y="1161"/>
                    <a:pt x="2036" y="1"/>
                    <a:pt x="118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1" name="Google Shape;8571;p27"/>
            <p:cNvSpPr/>
            <p:nvPr/>
          </p:nvSpPr>
          <p:spPr>
            <a:xfrm>
              <a:off x="827363" y="4068225"/>
              <a:ext cx="182625" cy="163450"/>
            </a:xfrm>
            <a:custGeom>
              <a:avLst/>
              <a:gdLst/>
              <a:ahLst/>
              <a:cxnLst/>
              <a:rect l="l" t="t" r="r" b="b"/>
              <a:pathLst>
                <a:path w="7305" h="6538" extrusionOk="0">
                  <a:moveTo>
                    <a:pt x="3268" y="1"/>
                  </a:moveTo>
                  <a:cubicBezTo>
                    <a:pt x="2133" y="1"/>
                    <a:pt x="226" y="2278"/>
                    <a:pt x="115" y="3448"/>
                  </a:cubicBezTo>
                  <a:cubicBezTo>
                    <a:pt x="0" y="4684"/>
                    <a:pt x="875" y="5331"/>
                    <a:pt x="1826" y="6016"/>
                  </a:cubicBezTo>
                  <a:cubicBezTo>
                    <a:pt x="2357" y="6390"/>
                    <a:pt x="3259" y="6537"/>
                    <a:pt x="4091" y="6537"/>
                  </a:cubicBezTo>
                  <a:cubicBezTo>
                    <a:pt x="4779" y="6537"/>
                    <a:pt x="5419" y="6437"/>
                    <a:pt x="5764" y="6282"/>
                  </a:cubicBezTo>
                  <a:cubicBezTo>
                    <a:pt x="6563" y="5920"/>
                    <a:pt x="7304" y="3581"/>
                    <a:pt x="7190" y="2459"/>
                  </a:cubicBezTo>
                  <a:cubicBezTo>
                    <a:pt x="7095" y="1336"/>
                    <a:pt x="4661" y="176"/>
                    <a:pt x="3348" y="5"/>
                  </a:cubicBezTo>
                  <a:cubicBezTo>
                    <a:pt x="3322" y="2"/>
                    <a:pt x="3295" y="1"/>
                    <a:pt x="326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2" name="Google Shape;8572;p27"/>
            <p:cNvSpPr/>
            <p:nvPr/>
          </p:nvSpPr>
          <p:spPr>
            <a:xfrm>
              <a:off x="914388" y="4101150"/>
              <a:ext cx="77050" cy="107950"/>
            </a:xfrm>
            <a:custGeom>
              <a:avLst/>
              <a:gdLst/>
              <a:ahLst/>
              <a:cxnLst/>
              <a:rect l="l" t="t" r="r" b="b"/>
              <a:pathLst>
                <a:path w="3082" h="4318" extrusionOk="0">
                  <a:moveTo>
                    <a:pt x="1199" y="0"/>
                  </a:moveTo>
                  <a:cubicBezTo>
                    <a:pt x="0" y="0"/>
                    <a:pt x="438" y="3938"/>
                    <a:pt x="1199" y="4280"/>
                  </a:cubicBezTo>
                  <a:cubicBezTo>
                    <a:pt x="1258" y="4305"/>
                    <a:pt x="1318" y="4317"/>
                    <a:pt x="1377" y="4317"/>
                  </a:cubicBezTo>
                  <a:cubicBezTo>
                    <a:pt x="2072" y="4317"/>
                    <a:pt x="2716" y="2677"/>
                    <a:pt x="2891" y="1940"/>
                  </a:cubicBezTo>
                  <a:cubicBezTo>
                    <a:pt x="3082" y="1161"/>
                    <a:pt x="2054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3" name="Google Shape;8573;p27"/>
            <p:cNvSpPr/>
            <p:nvPr/>
          </p:nvSpPr>
          <p:spPr>
            <a:xfrm>
              <a:off x="1239638" y="4117700"/>
              <a:ext cx="198325" cy="188700"/>
            </a:xfrm>
            <a:custGeom>
              <a:avLst/>
              <a:gdLst/>
              <a:ahLst/>
              <a:cxnLst/>
              <a:rect l="l" t="t" r="r" b="b"/>
              <a:pathLst>
                <a:path w="7933" h="7548" extrusionOk="0">
                  <a:moveTo>
                    <a:pt x="3740" y="0"/>
                  </a:moveTo>
                  <a:cubicBezTo>
                    <a:pt x="2408" y="0"/>
                    <a:pt x="72" y="2801"/>
                    <a:pt x="20" y="3808"/>
                  </a:cubicBezTo>
                  <a:cubicBezTo>
                    <a:pt x="0" y="4892"/>
                    <a:pt x="2074" y="7099"/>
                    <a:pt x="3215" y="7498"/>
                  </a:cubicBezTo>
                  <a:cubicBezTo>
                    <a:pt x="3317" y="7532"/>
                    <a:pt x="3427" y="7548"/>
                    <a:pt x="3544" y="7548"/>
                  </a:cubicBezTo>
                  <a:cubicBezTo>
                    <a:pt x="4752" y="7548"/>
                    <a:pt x="6642" y="5851"/>
                    <a:pt x="7266" y="4550"/>
                  </a:cubicBezTo>
                  <a:cubicBezTo>
                    <a:pt x="7932" y="3143"/>
                    <a:pt x="5326" y="689"/>
                    <a:pt x="4090" y="80"/>
                  </a:cubicBezTo>
                  <a:cubicBezTo>
                    <a:pt x="3984" y="26"/>
                    <a:pt x="3867" y="0"/>
                    <a:pt x="3740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4" name="Google Shape;8574;p27"/>
            <p:cNvSpPr/>
            <p:nvPr/>
          </p:nvSpPr>
          <p:spPr>
            <a:xfrm>
              <a:off x="1305738" y="4142300"/>
              <a:ext cx="101250" cy="124875"/>
            </a:xfrm>
            <a:custGeom>
              <a:avLst/>
              <a:gdLst/>
              <a:ahLst/>
              <a:cxnLst/>
              <a:rect l="l" t="t" r="r" b="b"/>
              <a:pathLst>
                <a:path w="4050" h="4995" extrusionOk="0">
                  <a:moveTo>
                    <a:pt x="1266" y="1"/>
                  </a:moveTo>
                  <a:cubicBezTo>
                    <a:pt x="1192" y="1"/>
                    <a:pt x="1125" y="16"/>
                    <a:pt x="1066" y="47"/>
                  </a:cubicBezTo>
                  <a:cubicBezTo>
                    <a:pt x="0" y="561"/>
                    <a:pt x="989" y="4251"/>
                    <a:pt x="1712" y="4840"/>
                  </a:cubicBezTo>
                  <a:cubicBezTo>
                    <a:pt x="1847" y="4947"/>
                    <a:pt x="1994" y="4994"/>
                    <a:pt x="2147" y="4994"/>
                  </a:cubicBezTo>
                  <a:cubicBezTo>
                    <a:pt x="2811" y="4994"/>
                    <a:pt x="3569" y="4090"/>
                    <a:pt x="3786" y="3224"/>
                  </a:cubicBezTo>
                  <a:cubicBezTo>
                    <a:pt x="4049" y="2222"/>
                    <a:pt x="2168" y="1"/>
                    <a:pt x="126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5" name="Google Shape;8575;p27"/>
            <p:cNvSpPr/>
            <p:nvPr/>
          </p:nvSpPr>
          <p:spPr>
            <a:xfrm>
              <a:off x="1232038" y="4109825"/>
              <a:ext cx="198300" cy="188500"/>
            </a:xfrm>
            <a:custGeom>
              <a:avLst/>
              <a:gdLst/>
              <a:ahLst/>
              <a:cxnLst/>
              <a:rect l="l" t="t" r="r" b="b"/>
              <a:pathLst>
                <a:path w="7932" h="7540" extrusionOk="0">
                  <a:moveTo>
                    <a:pt x="3759" y="1"/>
                  </a:moveTo>
                  <a:cubicBezTo>
                    <a:pt x="2430" y="1"/>
                    <a:pt x="72" y="2805"/>
                    <a:pt x="19" y="3800"/>
                  </a:cubicBezTo>
                  <a:cubicBezTo>
                    <a:pt x="0" y="4903"/>
                    <a:pt x="2054" y="7110"/>
                    <a:pt x="3196" y="7490"/>
                  </a:cubicBezTo>
                  <a:cubicBezTo>
                    <a:pt x="3299" y="7523"/>
                    <a:pt x="3411" y="7539"/>
                    <a:pt x="3529" y="7539"/>
                  </a:cubicBezTo>
                  <a:cubicBezTo>
                    <a:pt x="4752" y="7539"/>
                    <a:pt x="6642" y="5843"/>
                    <a:pt x="7266" y="4542"/>
                  </a:cubicBezTo>
                  <a:cubicBezTo>
                    <a:pt x="7932" y="3134"/>
                    <a:pt x="5326" y="700"/>
                    <a:pt x="4090" y="72"/>
                  </a:cubicBezTo>
                  <a:cubicBezTo>
                    <a:pt x="3989" y="23"/>
                    <a:pt x="3878" y="1"/>
                    <a:pt x="3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6" name="Google Shape;8576;p27"/>
            <p:cNvSpPr/>
            <p:nvPr/>
          </p:nvSpPr>
          <p:spPr>
            <a:xfrm>
              <a:off x="1298138" y="4134300"/>
              <a:ext cx="100775" cy="125275"/>
            </a:xfrm>
            <a:custGeom>
              <a:avLst/>
              <a:gdLst/>
              <a:ahLst/>
              <a:cxnLst/>
              <a:rect l="l" t="t" r="r" b="b"/>
              <a:pathLst>
                <a:path w="4031" h="5011" extrusionOk="0">
                  <a:moveTo>
                    <a:pt x="1257" y="1"/>
                  </a:moveTo>
                  <a:cubicBezTo>
                    <a:pt x="1187" y="1"/>
                    <a:pt x="1122" y="15"/>
                    <a:pt x="1065" y="44"/>
                  </a:cubicBezTo>
                  <a:cubicBezTo>
                    <a:pt x="0" y="595"/>
                    <a:pt x="989" y="4266"/>
                    <a:pt x="1712" y="4856"/>
                  </a:cubicBezTo>
                  <a:cubicBezTo>
                    <a:pt x="1847" y="4963"/>
                    <a:pt x="1993" y="5010"/>
                    <a:pt x="2145" y="5010"/>
                  </a:cubicBezTo>
                  <a:cubicBezTo>
                    <a:pt x="2804" y="5010"/>
                    <a:pt x="3550" y="4106"/>
                    <a:pt x="3766" y="3239"/>
                  </a:cubicBezTo>
                  <a:cubicBezTo>
                    <a:pt x="4031" y="2217"/>
                    <a:pt x="2154" y="1"/>
                    <a:pt x="12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7" name="Google Shape;8577;p27"/>
            <p:cNvSpPr/>
            <p:nvPr/>
          </p:nvSpPr>
          <p:spPr>
            <a:xfrm>
              <a:off x="1377538" y="4475950"/>
              <a:ext cx="85650" cy="87025"/>
            </a:xfrm>
            <a:custGeom>
              <a:avLst/>
              <a:gdLst/>
              <a:ahLst/>
              <a:cxnLst/>
              <a:rect l="l" t="t" r="r" b="b"/>
              <a:pathLst>
                <a:path w="3426" h="3481" extrusionOk="0">
                  <a:moveTo>
                    <a:pt x="1591" y="0"/>
                  </a:moveTo>
                  <a:cubicBezTo>
                    <a:pt x="1543" y="0"/>
                    <a:pt x="1495" y="5"/>
                    <a:pt x="1446" y="16"/>
                  </a:cubicBezTo>
                  <a:cubicBezTo>
                    <a:pt x="1" y="320"/>
                    <a:pt x="77" y="1671"/>
                    <a:pt x="305" y="2793"/>
                  </a:cubicBezTo>
                  <a:cubicBezTo>
                    <a:pt x="414" y="3289"/>
                    <a:pt x="891" y="3480"/>
                    <a:pt x="1422" y="3480"/>
                  </a:cubicBezTo>
                  <a:cubicBezTo>
                    <a:pt x="2093" y="3480"/>
                    <a:pt x="2851" y="3175"/>
                    <a:pt x="3063" y="2793"/>
                  </a:cubicBezTo>
                  <a:cubicBezTo>
                    <a:pt x="3426" y="2140"/>
                    <a:pt x="2578" y="0"/>
                    <a:pt x="15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8" name="Google Shape;8578;p27"/>
            <p:cNvSpPr/>
            <p:nvPr/>
          </p:nvSpPr>
          <p:spPr>
            <a:xfrm>
              <a:off x="1313813" y="4442575"/>
              <a:ext cx="173600" cy="177525"/>
            </a:xfrm>
            <a:custGeom>
              <a:avLst/>
              <a:gdLst/>
              <a:ahLst/>
              <a:cxnLst/>
              <a:rect l="l" t="t" r="r" b="b"/>
              <a:pathLst>
                <a:path w="6944" h="7101" extrusionOk="0">
                  <a:moveTo>
                    <a:pt x="3477" y="1"/>
                  </a:moveTo>
                  <a:cubicBezTo>
                    <a:pt x="1936" y="1"/>
                    <a:pt x="832" y="3189"/>
                    <a:pt x="438" y="4318"/>
                  </a:cubicBezTo>
                  <a:cubicBezTo>
                    <a:pt x="1" y="5497"/>
                    <a:pt x="933" y="6144"/>
                    <a:pt x="2150" y="6962"/>
                  </a:cubicBezTo>
                  <a:cubicBezTo>
                    <a:pt x="2298" y="7057"/>
                    <a:pt x="2462" y="7100"/>
                    <a:pt x="2638" y="7100"/>
                  </a:cubicBezTo>
                  <a:cubicBezTo>
                    <a:pt x="3933" y="7100"/>
                    <a:pt x="5851" y="4761"/>
                    <a:pt x="6354" y="3823"/>
                  </a:cubicBezTo>
                  <a:cubicBezTo>
                    <a:pt x="6943" y="2739"/>
                    <a:pt x="5745" y="533"/>
                    <a:pt x="3767" y="38"/>
                  </a:cubicBezTo>
                  <a:cubicBezTo>
                    <a:pt x="3669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9" name="Google Shape;8579;p27"/>
            <p:cNvSpPr/>
            <p:nvPr/>
          </p:nvSpPr>
          <p:spPr>
            <a:xfrm>
              <a:off x="1369938" y="4467925"/>
              <a:ext cx="85675" cy="87225"/>
            </a:xfrm>
            <a:custGeom>
              <a:avLst/>
              <a:gdLst/>
              <a:ahLst/>
              <a:cxnLst/>
              <a:rect l="l" t="t" r="r" b="b"/>
              <a:pathLst>
                <a:path w="3427" h="3489" extrusionOk="0">
                  <a:moveTo>
                    <a:pt x="1581" y="0"/>
                  </a:moveTo>
                  <a:cubicBezTo>
                    <a:pt x="1536" y="0"/>
                    <a:pt x="1491" y="4"/>
                    <a:pt x="1446" y="13"/>
                  </a:cubicBezTo>
                  <a:cubicBezTo>
                    <a:pt x="0" y="337"/>
                    <a:pt x="76" y="1706"/>
                    <a:pt x="305" y="2809"/>
                  </a:cubicBezTo>
                  <a:cubicBezTo>
                    <a:pt x="414" y="3299"/>
                    <a:pt x="895" y="3489"/>
                    <a:pt x="1429" y="3489"/>
                  </a:cubicBezTo>
                  <a:cubicBezTo>
                    <a:pt x="2098" y="3489"/>
                    <a:pt x="2851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0" name="Google Shape;8580;p27"/>
            <p:cNvSpPr/>
            <p:nvPr/>
          </p:nvSpPr>
          <p:spPr>
            <a:xfrm>
              <a:off x="941488" y="4564475"/>
              <a:ext cx="193550" cy="146275"/>
            </a:xfrm>
            <a:custGeom>
              <a:avLst/>
              <a:gdLst/>
              <a:ahLst/>
              <a:cxnLst/>
              <a:rect l="l" t="t" r="r" b="b"/>
              <a:pathLst>
                <a:path w="7742" h="5851" extrusionOk="0">
                  <a:moveTo>
                    <a:pt x="3766" y="0"/>
                  </a:moveTo>
                  <a:cubicBezTo>
                    <a:pt x="2081" y="0"/>
                    <a:pt x="1033" y="1034"/>
                    <a:pt x="571" y="2143"/>
                  </a:cubicBezTo>
                  <a:cubicBezTo>
                    <a:pt x="0" y="3531"/>
                    <a:pt x="1180" y="4977"/>
                    <a:pt x="1864" y="5529"/>
                  </a:cubicBezTo>
                  <a:cubicBezTo>
                    <a:pt x="2149" y="5736"/>
                    <a:pt x="2861" y="5850"/>
                    <a:pt x="3669" y="5850"/>
                  </a:cubicBezTo>
                  <a:cubicBezTo>
                    <a:pt x="4863" y="5850"/>
                    <a:pt x="6266" y="5601"/>
                    <a:pt x="6810" y="5034"/>
                  </a:cubicBezTo>
                  <a:cubicBezTo>
                    <a:pt x="7742" y="4045"/>
                    <a:pt x="6239" y="507"/>
                    <a:pt x="5060" y="184"/>
                  </a:cubicBezTo>
                  <a:cubicBezTo>
                    <a:pt x="4593" y="57"/>
                    <a:pt x="4162" y="0"/>
                    <a:pt x="37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1" name="Google Shape;8581;p27"/>
            <p:cNvSpPr/>
            <p:nvPr/>
          </p:nvSpPr>
          <p:spPr>
            <a:xfrm>
              <a:off x="992988" y="4587675"/>
              <a:ext cx="111625" cy="69725"/>
            </a:xfrm>
            <a:custGeom>
              <a:avLst/>
              <a:gdLst/>
              <a:ahLst/>
              <a:cxnLst/>
              <a:rect l="l" t="t" r="r" b="b"/>
              <a:pathLst>
                <a:path w="4465" h="2789" extrusionOk="0">
                  <a:moveTo>
                    <a:pt x="1875" y="0"/>
                  </a:moveTo>
                  <a:cubicBezTo>
                    <a:pt x="1" y="0"/>
                    <a:pt x="321" y="1617"/>
                    <a:pt x="908" y="2014"/>
                  </a:cubicBezTo>
                  <a:cubicBezTo>
                    <a:pt x="1348" y="2317"/>
                    <a:pt x="2456" y="2789"/>
                    <a:pt x="3244" y="2789"/>
                  </a:cubicBezTo>
                  <a:cubicBezTo>
                    <a:pt x="3544" y="2789"/>
                    <a:pt x="3799" y="2720"/>
                    <a:pt x="3951" y="2546"/>
                  </a:cubicBezTo>
                  <a:cubicBezTo>
                    <a:pt x="4465" y="1938"/>
                    <a:pt x="3380" y="169"/>
                    <a:pt x="2524" y="55"/>
                  </a:cubicBezTo>
                  <a:cubicBezTo>
                    <a:pt x="2283" y="17"/>
                    <a:pt x="2068" y="0"/>
                    <a:pt x="187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8582;p27"/>
            <p:cNvSpPr/>
            <p:nvPr/>
          </p:nvSpPr>
          <p:spPr>
            <a:xfrm>
              <a:off x="933413" y="4556975"/>
              <a:ext cx="194025" cy="146650"/>
            </a:xfrm>
            <a:custGeom>
              <a:avLst/>
              <a:gdLst/>
              <a:ahLst/>
              <a:cxnLst/>
              <a:rect l="l" t="t" r="r" b="b"/>
              <a:pathLst>
                <a:path w="7761" h="5866" extrusionOk="0">
                  <a:moveTo>
                    <a:pt x="3761" y="0"/>
                  </a:moveTo>
                  <a:cubicBezTo>
                    <a:pt x="2095" y="0"/>
                    <a:pt x="1061" y="1054"/>
                    <a:pt x="571" y="2158"/>
                  </a:cubicBezTo>
                  <a:cubicBezTo>
                    <a:pt x="0" y="3546"/>
                    <a:pt x="1198" y="4992"/>
                    <a:pt x="1883" y="5543"/>
                  </a:cubicBezTo>
                  <a:cubicBezTo>
                    <a:pt x="2160" y="5751"/>
                    <a:pt x="2867" y="5865"/>
                    <a:pt x="3674" y="5865"/>
                  </a:cubicBezTo>
                  <a:cubicBezTo>
                    <a:pt x="4865" y="5865"/>
                    <a:pt x="6273" y="5616"/>
                    <a:pt x="6829" y="5049"/>
                  </a:cubicBezTo>
                  <a:cubicBezTo>
                    <a:pt x="7761" y="4060"/>
                    <a:pt x="6258" y="522"/>
                    <a:pt x="5079" y="199"/>
                  </a:cubicBezTo>
                  <a:cubicBezTo>
                    <a:pt x="4602" y="62"/>
                    <a:pt x="4163" y="0"/>
                    <a:pt x="37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3" name="Google Shape;8583;p27"/>
            <p:cNvSpPr/>
            <p:nvPr/>
          </p:nvSpPr>
          <p:spPr>
            <a:xfrm>
              <a:off x="984938" y="4580175"/>
              <a:ext cx="112075" cy="69625"/>
            </a:xfrm>
            <a:custGeom>
              <a:avLst/>
              <a:gdLst/>
              <a:ahLst/>
              <a:cxnLst/>
              <a:rect l="l" t="t" r="r" b="b"/>
              <a:pathLst>
                <a:path w="4483" h="2785" extrusionOk="0">
                  <a:moveTo>
                    <a:pt x="1908" y="0"/>
                  </a:moveTo>
                  <a:cubicBezTo>
                    <a:pt x="0" y="0"/>
                    <a:pt x="337" y="1610"/>
                    <a:pt x="925" y="1990"/>
                  </a:cubicBezTo>
                  <a:cubicBezTo>
                    <a:pt x="1366" y="2307"/>
                    <a:pt x="2476" y="2784"/>
                    <a:pt x="3264" y="2784"/>
                  </a:cubicBezTo>
                  <a:cubicBezTo>
                    <a:pt x="3564" y="2784"/>
                    <a:pt x="3817" y="2715"/>
                    <a:pt x="3969" y="2542"/>
                  </a:cubicBezTo>
                  <a:cubicBezTo>
                    <a:pt x="4482" y="1933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4" name="Google Shape;8584;p27"/>
            <p:cNvSpPr/>
            <p:nvPr/>
          </p:nvSpPr>
          <p:spPr>
            <a:xfrm>
              <a:off x="723213" y="4292825"/>
              <a:ext cx="116300" cy="165450"/>
            </a:xfrm>
            <a:custGeom>
              <a:avLst/>
              <a:gdLst/>
              <a:ahLst/>
              <a:cxnLst/>
              <a:rect l="l" t="t" r="r" b="b"/>
              <a:pathLst>
                <a:path w="4652" h="6618" extrusionOk="0">
                  <a:moveTo>
                    <a:pt x="2087" y="1"/>
                  </a:moveTo>
                  <a:cubicBezTo>
                    <a:pt x="1925" y="1"/>
                    <a:pt x="1767" y="24"/>
                    <a:pt x="1618" y="75"/>
                  </a:cubicBezTo>
                  <a:cubicBezTo>
                    <a:pt x="96" y="607"/>
                    <a:pt x="1" y="3499"/>
                    <a:pt x="362" y="5058"/>
                  </a:cubicBezTo>
                  <a:cubicBezTo>
                    <a:pt x="686" y="6618"/>
                    <a:pt x="1884" y="6542"/>
                    <a:pt x="2968" y="6580"/>
                  </a:cubicBezTo>
                  <a:cubicBezTo>
                    <a:pt x="2972" y="6580"/>
                    <a:pt x="2975" y="6580"/>
                    <a:pt x="2979" y="6580"/>
                  </a:cubicBezTo>
                  <a:cubicBezTo>
                    <a:pt x="4074" y="6580"/>
                    <a:pt x="4509" y="3760"/>
                    <a:pt x="4585" y="2433"/>
                  </a:cubicBezTo>
                  <a:cubicBezTo>
                    <a:pt x="4652" y="1246"/>
                    <a:pt x="3264" y="1"/>
                    <a:pt x="208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5" name="Google Shape;8585;p27"/>
            <p:cNvSpPr/>
            <p:nvPr/>
          </p:nvSpPr>
          <p:spPr>
            <a:xfrm>
              <a:off x="762388" y="4309950"/>
              <a:ext cx="72125" cy="89675"/>
            </a:xfrm>
            <a:custGeom>
              <a:avLst/>
              <a:gdLst/>
              <a:ahLst/>
              <a:cxnLst/>
              <a:rect l="l" t="t" r="r" b="b"/>
              <a:pathLst>
                <a:path w="2885" h="3587" extrusionOk="0">
                  <a:moveTo>
                    <a:pt x="707" y="0"/>
                  </a:moveTo>
                  <a:cubicBezTo>
                    <a:pt x="249" y="0"/>
                    <a:pt x="242" y="496"/>
                    <a:pt x="146" y="1140"/>
                  </a:cubicBezTo>
                  <a:cubicBezTo>
                    <a:pt x="1" y="1974"/>
                    <a:pt x="1273" y="3586"/>
                    <a:pt x="1936" y="3586"/>
                  </a:cubicBezTo>
                  <a:cubicBezTo>
                    <a:pt x="1969" y="3586"/>
                    <a:pt x="2000" y="3582"/>
                    <a:pt x="2029" y="3574"/>
                  </a:cubicBezTo>
                  <a:cubicBezTo>
                    <a:pt x="2618" y="3403"/>
                    <a:pt x="2885" y="969"/>
                    <a:pt x="1477" y="246"/>
                  </a:cubicBezTo>
                  <a:cubicBezTo>
                    <a:pt x="1131" y="75"/>
                    <a:pt x="885" y="0"/>
                    <a:pt x="70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6" name="Google Shape;8586;p27"/>
            <p:cNvSpPr/>
            <p:nvPr/>
          </p:nvSpPr>
          <p:spPr>
            <a:xfrm>
              <a:off x="716088" y="4285225"/>
              <a:ext cx="115825" cy="165450"/>
            </a:xfrm>
            <a:custGeom>
              <a:avLst/>
              <a:gdLst/>
              <a:ahLst/>
              <a:cxnLst/>
              <a:rect l="l" t="t" r="r" b="b"/>
              <a:pathLst>
                <a:path w="4633" h="6618" extrusionOk="0">
                  <a:moveTo>
                    <a:pt x="2068" y="0"/>
                  </a:moveTo>
                  <a:cubicBezTo>
                    <a:pt x="1906" y="0"/>
                    <a:pt x="1748" y="24"/>
                    <a:pt x="1598" y="74"/>
                  </a:cubicBezTo>
                  <a:cubicBezTo>
                    <a:pt x="77" y="607"/>
                    <a:pt x="1" y="3498"/>
                    <a:pt x="324" y="5039"/>
                  </a:cubicBezTo>
                  <a:cubicBezTo>
                    <a:pt x="666" y="6618"/>
                    <a:pt x="1846" y="6542"/>
                    <a:pt x="2949" y="6561"/>
                  </a:cubicBezTo>
                  <a:cubicBezTo>
                    <a:pt x="2956" y="6561"/>
                    <a:pt x="2963" y="6561"/>
                    <a:pt x="2970" y="6561"/>
                  </a:cubicBezTo>
                  <a:cubicBezTo>
                    <a:pt x="4039" y="6561"/>
                    <a:pt x="4490" y="3756"/>
                    <a:pt x="4566" y="2433"/>
                  </a:cubicBezTo>
                  <a:cubicBezTo>
                    <a:pt x="4632" y="1246"/>
                    <a:pt x="3244" y="0"/>
                    <a:pt x="20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7" name="Google Shape;8587;p27"/>
            <p:cNvSpPr/>
            <p:nvPr/>
          </p:nvSpPr>
          <p:spPr>
            <a:xfrm>
              <a:off x="754788" y="4302525"/>
              <a:ext cx="71650" cy="89475"/>
            </a:xfrm>
            <a:custGeom>
              <a:avLst/>
              <a:gdLst/>
              <a:ahLst/>
              <a:cxnLst/>
              <a:rect l="l" t="t" r="r" b="b"/>
              <a:pathLst>
                <a:path w="2866" h="3579" extrusionOk="0">
                  <a:moveTo>
                    <a:pt x="707" y="1"/>
                  </a:moveTo>
                  <a:cubicBezTo>
                    <a:pt x="248" y="1"/>
                    <a:pt x="241" y="483"/>
                    <a:pt x="145" y="1113"/>
                  </a:cubicBezTo>
                  <a:cubicBezTo>
                    <a:pt x="0" y="1966"/>
                    <a:pt x="1273" y="3579"/>
                    <a:pt x="1919" y="3579"/>
                  </a:cubicBezTo>
                  <a:cubicBezTo>
                    <a:pt x="1951" y="3579"/>
                    <a:pt x="1981" y="3575"/>
                    <a:pt x="2009" y="3567"/>
                  </a:cubicBezTo>
                  <a:cubicBezTo>
                    <a:pt x="2618" y="3396"/>
                    <a:pt x="2865" y="961"/>
                    <a:pt x="1477" y="238"/>
                  </a:cubicBezTo>
                  <a:cubicBezTo>
                    <a:pt x="1131" y="74"/>
                    <a:pt x="885" y="1"/>
                    <a:pt x="7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8" name="Google Shape;8588;p27"/>
            <p:cNvSpPr/>
            <p:nvPr/>
          </p:nvSpPr>
          <p:spPr>
            <a:xfrm>
              <a:off x="581988" y="3891200"/>
              <a:ext cx="941075" cy="936250"/>
            </a:xfrm>
            <a:custGeom>
              <a:avLst/>
              <a:gdLst/>
              <a:ahLst/>
              <a:cxnLst/>
              <a:rect l="l" t="t" r="r" b="b"/>
              <a:pathLst>
                <a:path w="37643" h="37450" extrusionOk="0">
                  <a:moveTo>
                    <a:pt x="15677" y="0"/>
                  </a:moveTo>
                  <a:cubicBezTo>
                    <a:pt x="15096" y="0"/>
                    <a:pt x="14436" y="47"/>
                    <a:pt x="13677" y="162"/>
                  </a:cubicBezTo>
                  <a:cubicBezTo>
                    <a:pt x="9930" y="790"/>
                    <a:pt x="5174" y="4803"/>
                    <a:pt x="3691" y="6953"/>
                  </a:cubicBezTo>
                  <a:cubicBezTo>
                    <a:pt x="2245" y="9083"/>
                    <a:pt x="1655" y="13268"/>
                    <a:pt x="838" y="17053"/>
                  </a:cubicBezTo>
                  <a:cubicBezTo>
                    <a:pt x="1" y="20838"/>
                    <a:pt x="723" y="25517"/>
                    <a:pt x="3082" y="28370"/>
                  </a:cubicBezTo>
                  <a:cubicBezTo>
                    <a:pt x="5422" y="31223"/>
                    <a:pt x="7970" y="33791"/>
                    <a:pt x="9701" y="34286"/>
                  </a:cubicBezTo>
                  <a:cubicBezTo>
                    <a:pt x="11451" y="34818"/>
                    <a:pt x="16834" y="37234"/>
                    <a:pt x="20315" y="37443"/>
                  </a:cubicBezTo>
                  <a:cubicBezTo>
                    <a:pt x="20394" y="37447"/>
                    <a:pt x="20474" y="37450"/>
                    <a:pt x="20556" y="37450"/>
                  </a:cubicBezTo>
                  <a:cubicBezTo>
                    <a:pt x="24072" y="37450"/>
                    <a:pt x="30357" y="33528"/>
                    <a:pt x="32755" y="31223"/>
                  </a:cubicBezTo>
                  <a:cubicBezTo>
                    <a:pt x="35189" y="28884"/>
                    <a:pt x="36216" y="24395"/>
                    <a:pt x="36939" y="22968"/>
                  </a:cubicBezTo>
                  <a:cubicBezTo>
                    <a:pt x="37643" y="21542"/>
                    <a:pt x="37548" y="15531"/>
                    <a:pt x="37339" y="12678"/>
                  </a:cubicBezTo>
                  <a:cubicBezTo>
                    <a:pt x="37129" y="9825"/>
                    <a:pt x="33877" y="5336"/>
                    <a:pt x="30700" y="3282"/>
                  </a:cubicBezTo>
                  <a:cubicBezTo>
                    <a:pt x="27543" y="1266"/>
                    <a:pt x="22578" y="1247"/>
                    <a:pt x="20201" y="904"/>
                  </a:cubicBezTo>
                  <a:cubicBezTo>
                    <a:pt x="19047" y="737"/>
                    <a:pt x="17977" y="0"/>
                    <a:pt x="1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9" name="Google Shape;8589;p27"/>
            <p:cNvSpPr/>
            <p:nvPr/>
          </p:nvSpPr>
          <p:spPr>
            <a:xfrm>
              <a:off x="730838" y="3935100"/>
              <a:ext cx="758950" cy="731700"/>
            </a:xfrm>
            <a:custGeom>
              <a:avLst/>
              <a:gdLst/>
              <a:ahLst/>
              <a:cxnLst/>
              <a:rect l="l" t="t" r="r" b="b"/>
              <a:pathLst>
                <a:path w="30358" h="29268" extrusionOk="0">
                  <a:moveTo>
                    <a:pt x="9953" y="0"/>
                  </a:moveTo>
                  <a:cubicBezTo>
                    <a:pt x="7848" y="0"/>
                    <a:pt x="3347" y="2305"/>
                    <a:pt x="1731" y="4683"/>
                  </a:cubicBezTo>
                  <a:cubicBezTo>
                    <a:pt x="95" y="7137"/>
                    <a:pt x="0" y="12444"/>
                    <a:pt x="95" y="14270"/>
                  </a:cubicBezTo>
                  <a:cubicBezTo>
                    <a:pt x="190" y="16096"/>
                    <a:pt x="2454" y="18664"/>
                    <a:pt x="3671" y="20185"/>
                  </a:cubicBezTo>
                  <a:cubicBezTo>
                    <a:pt x="4908" y="21707"/>
                    <a:pt x="7837" y="22639"/>
                    <a:pt x="9587" y="24370"/>
                  </a:cubicBezTo>
                  <a:cubicBezTo>
                    <a:pt x="11318" y="26120"/>
                    <a:pt x="12839" y="28459"/>
                    <a:pt x="14894" y="28459"/>
                  </a:cubicBezTo>
                  <a:cubicBezTo>
                    <a:pt x="16605" y="28459"/>
                    <a:pt x="19139" y="29268"/>
                    <a:pt x="20867" y="29268"/>
                  </a:cubicBezTo>
                  <a:cubicBezTo>
                    <a:pt x="21174" y="29268"/>
                    <a:pt x="21456" y="29242"/>
                    <a:pt x="21703" y="29182"/>
                  </a:cubicBezTo>
                  <a:cubicBezTo>
                    <a:pt x="23358" y="28783"/>
                    <a:pt x="25184" y="27356"/>
                    <a:pt x="26306" y="24902"/>
                  </a:cubicBezTo>
                  <a:cubicBezTo>
                    <a:pt x="27409" y="22449"/>
                    <a:pt x="29559" y="19786"/>
                    <a:pt x="29958" y="16134"/>
                  </a:cubicBezTo>
                  <a:cubicBezTo>
                    <a:pt x="30357" y="12444"/>
                    <a:pt x="28512" y="5349"/>
                    <a:pt x="24956" y="3580"/>
                  </a:cubicBezTo>
                  <a:cubicBezTo>
                    <a:pt x="22920" y="2572"/>
                    <a:pt x="17804" y="1735"/>
                    <a:pt x="16529" y="1735"/>
                  </a:cubicBezTo>
                  <a:cubicBezTo>
                    <a:pt x="15198" y="1735"/>
                    <a:pt x="12155" y="99"/>
                    <a:pt x="10100" y="4"/>
                  </a:cubicBezTo>
                  <a:cubicBezTo>
                    <a:pt x="10053" y="1"/>
                    <a:pt x="10004" y="0"/>
                    <a:pt x="9953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0" name="Google Shape;8590;p27"/>
            <p:cNvSpPr/>
            <p:nvPr/>
          </p:nvSpPr>
          <p:spPr>
            <a:xfrm>
              <a:off x="698988" y="4424625"/>
              <a:ext cx="189000" cy="211600"/>
            </a:xfrm>
            <a:custGeom>
              <a:avLst/>
              <a:gdLst/>
              <a:ahLst/>
              <a:cxnLst/>
              <a:rect l="l" t="t" r="r" b="b"/>
              <a:pathLst>
                <a:path w="7560" h="8464" extrusionOk="0">
                  <a:moveTo>
                    <a:pt x="1003" y="1"/>
                  </a:moveTo>
                  <a:cubicBezTo>
                    <a:pt x="1" y="1"/>
                    <a:pt x="847" y="3982"/>
                    <a:pt x="2187" y="4922"/>
                  </a:cubicBezTo>
                  <a:cubicBezTo>
                    <a:pt x="3614" y="5930"/>
                    <a:pt x="4318" y="7889"/>
                    <a:pt x="5649" y="8384"/>
                  </a:cubicBezTo>
                  <a:cubicBezTo>
                    <a:pt x="5796" y="8438"/>
                    <a:pt x="5935" y="8464"/>
                    <a:pt x="6064" y="8464"/>
                  </a:cubicBezTo>
                  <a:cubicBezTo>
                    <a:pt x="7103" y="8464"/>
                    <a:pt x="7560" y="6843"/>
                    <a:pt x="7475" y="5930"/>
                  </a:cubicBezTo>
                  <a:cubicBezTo>
                    <a:pt x="7361" y="4922"/>
                    <a:pt x="2035" y="547"/>
                    <a:pt x="1331" y="110"/>
                  </a:cubicBezTo>
                  <a:cubicBezTo>
                    <a:pt x="1205" y="35"/>
                    <a:pt x="1096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1" name="Google Shape;8591;p27"/>
            <p:cNvSpPr/>
            <p:nvPr/>
          </p:nvSpPr>
          <p:spPr>
            <a:xfrm>
              <a:off x="582463" y="4279950"/>
              <a:ext cx="883550" cy="548450"/>
            </a:xfrm>
            <a:custGeom>
              <a:avLst/>
              <a:gdLst/>
              <a:ahLst/>
              <a:cxnLst/>
              <a:rect l="l" t="t" r="r" b="b"/>
              <a:pathLst>
                <a:path w="35342" h="21938" extrusionOk="0">
                  <a:moveTo>
                    <a:pt x="1142" y="0"/>
                  </a:moveTo>
                  <a:lnTo>
                    <a:pt x="1142" y="0"/>
                  </a:lnTo>
                  <a:cubicBezTo>
                    <a:pt x="1047" y="495"/>
                    <a:pt x="952" y="1027"/>
                    <a:pt x="819" y="1522"/>
                  </a:cubicBezTo>
                  <a:cubicBezTo>
                    <a:pt x="1" y="5307"/>
                    <a:pt x="704" y="9986"/>
                    <a:pt x="3063" y="12839"/>
                  </a:cubicBezTo>
                  <a:cubicBezTo>
                    <a:pt x="5422" y="15692"/>
                    <a:pt x="7951" y="18260"/>
                    <a:pt x="9701" y="18755"/>
                  </a:cubicBezTo>
                  <a:cubicBezTo>
                    <a:pt x="11432" y="19287"/>
                    <a:pt x="16834" y="21703"/>
                    <a:pt x="20296" y="21931"/>
                  </a:cubicBezTo>
                  <a:cubicBezTo>
                    <a:pt x="20374" y="21935"/>
                    <a:pt x="20454" y="21938"/>
                    <a:pt x="20535" y="21938"/>
                  </a:cubicBezTo>
                  <a:cubicBezTo>
                    <a:pt x="24033" y="21938"/>
                    <a:pt x="30338" y="17998"/>
                    <a:pt x="32755" y="15711"/>
                  </a:cubicBezTo>
                  <a:cubicBezTo>
                    <a:pt x="33896" y="14627"/>
                    <a:pt x="34714" y="13086"/>
                    <a:pt x="35341" y="11603"/>
                  </a:cubicBezTo>
                  <a:lnTo>
                    <a:pt x="35341" y="11603"/>
                  </a:lnTo>
                  <a:cubicBezTo>
                    <a:pt x="32904" y="15474"/>
                    <a:pt x="25973" y="20140"/>
                    <a:pt x="21330" y="20140"/>
                  </a:cubicBezTo>
                  <a:cubicBezTo>
                    <a:pt x="21046" y="20140"/>
                    <a:pt x="20771" y="20122"/>
                    <a:pt x="20505" y="20086"/>
                  </a:cubicBezTo>
                  <a:cubicBezTo>
                    <a:pt x="15921" y="19496"/>
                    <a:pt x="13981" y="18260"/>
                    <a:pt x="11737" y="17861"/>
                  </a:cubicBezTo>
                  <a:cubicBezTo>
                    <a:pt x="9511" y="17423"/>
                    <a:pt x="6905" y="13505"/>
                    <a:pt x="4299" y="12040"/>
                  </a:cubicBezTo>
                  <a:cubicBezTo>
                    <a:pt x="1675" y="10557"/>
                    <a:pt x="628" y="5003"/>
                    <a:pt x="1142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2" name="Google Shape;8592;p27"/>
            <p:cNvSpPr/>
            <p:nvPr/>
          </p:nvSpPr>
          <p:spPr>
            <a:xfrm>
              <a:off x="1051338" y="4014075"/>
              <a:ext cx="78325" cy="71000"/>
            </a:xfrm>
            <a:custGeom>
              <a:avLst/>
              <a:gdLst/>
              <a:ahLst/>
              <a:cxnLst/>
              <a:rect l="l" t="t" r="r" b="b"/>
              <a:pathLst>
                <a:path w="3133" h="2840" extrusionOk="0">
                  <a:moveTo>
                    <a:pt x="1133" y="1"/>
                  </a:moveTo>
                  <a:cubicBezTo>
                    <a:pt x="1110" y="1"/>
                    <a:pt x="1088" y="1"/>
                    <a:pt x="1065" y="3"/>
                  </a:cubicBezTo>
                  <a:cubicBezTo>
                    <a:pt x="0" y="79"/>
                    <a:pt x="190" y="2418"/>
                    <a:pt x="761" y="2761"/>
                  </a:cubicBezTo>
                  <a:cubicBezTo>
                    <a:pt x="848" y="2815"/>
                    <a:pt x="948" y="2840"/>
                    <a:pt x="1058" y="2840"/>
                  </a:cubicBezTo>
                  <a:cubicBezTo>
                    <a:pt x="1670" y="2840"/>
                    <a:pt x="2560" y="2083"/>
                    <a:pt x="2834" y="1695"/>
                  </a:cubicBezTo>
                  <a:cubicBezTo>
                    <a:pt x="3132" y="1230"/>
                    <a:pt x="213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3" name="Google Shape;8593;p27"/>
            <p:cNvSpPr/>
            <p:nvPr/>
          </p:nvSpPr>
          <p:spPr>
            <a:xfrm>
              <a:off x="1070838" y="4318575"/>
              <a:ext cx="89950" cy="95325"/>
            </a:xfrm>
            <a:custGeom>
              <a:avLst/>
              <a:gdLst/>
              <a:ahLst/>
              <a:cxnLst/>
              <a:rect l="l" t="t" r="r" b="b"/>
              <a:pathLst>
                <a:path w="3598" h="3813" extrusionOk="0">
                  <a:moveTo>
                    <a:pt x="1536" y="0"/>
                  </a:moveTo>
                  <a:cubicBezTo>
                    <a:pt x="1499" y="0"/>
                    <a:pt x="1462" y="5"/>
                    <a:pt x="1427" y="15"/>
                  </a:cubicBezTo>
                  <a:cubicBezTo>
                    <a:pt x="0" y="452"/>
                    <a:pt x="970" y="3286"/>
                    <a:pt x="1427" y="3686"/>
                  </a:cubicBezTo>
                  <a:cubicBezTo>
                    <a:pt x="1523" y="3775"/>
                    <a:pt x="1643" y="3813"/>
                    <a:pt x="1776" y="3813"/>
                  </a:cubicBezTo>
                  <a:cubicBezTo>
                    <a:pt x="2268" y="3813"/>
                    <a:pt x="2934" y="3284"/>
                    <a:pt x="3234" y="2849"/>
                  </a:cubicBezTo>
                  <a:cubicBezTo>
                    <a:pt x="3598" y="2357"/>
                    <a:pt x="2376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4" name="Google Shape;8594;p27"/>
            <p:cNvSpPr/>
            <p:nvPr/>
          </p:nvSpPr>
          <p:spPr>
            <a:xfrm>
              <a:off x="1131413" y="4578350"/>
              <a:ext cx="45000" cy="34000"/>
            </a:xfrm>
            <a:custGeom>
              <a:avLst/>
              <a:gdLst/>
              <a:ahLst/>
              <a:cxnLst/>
              <a:rect l="l" t="t" r="r" b="b"/>
              <a:pathLst>
                <a:path w="1800" h="1360" extrusionOk="0">
                  <a:moveTo>
                    <a:pt x="776" y="1"/>
                  </a:moveTo>
                  <a:cubicBezTo>
                    <a:pt x="0" y="1"/>
                    <a:pt x="444" y="1360"/>
                    <a:pt x="878" y="1360"/>
                  </a:cubicBezTo>
                  <a:cubicBezTo>
                    <a:pt x="881" y="1360"/>
                    <a:pt x="884" y="1360"/>
                    <a:pt x="887" y="1360"/>
                  </a:cubicBezTo>
                  <a:cubicBezTo>
                    <a:pt x="1324" y="1360"/>
                    <a:pt x="1800" y="123"/>
                    <a:pt x="887" y="9"/>
                  </a:cubicBezTo>
                  <a:cubicBezTo>
                    <a:pt x="847" y="4"/>
                    <a:pt x="810" y="1"/>
                    <a:pt x="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5" name="Google Shape;8595;p27"/>
            <p:cNvSpPr/>
            <p:nvPr/>
          </p:nvSpPr>
          <p:spPr>
            <a:xfrm>
              <a:off x="884963" y="4384075"/>
              <a:ext cx="46075" cy="39800"/>
            </a:xfrm>
            <a:custGeom>
              <a:avLst/>
              <a:gdLst/>
              <a:ahLst/>
              <a:cxnLst/>
              <a:rect l="l" t="t" r="r" b="b"/>
              <a:pathLst>
                <a:path w="1843" h="1592" extrusionOk="0">
                  <a:moveTo>
                    <a:pt x="814" y="0"/>
                  </a:moveTo>
                  <a:cubicBezTo>
                    <a:pt x="1" y="0"/>
                    <a:pt x="92" y="581"/>
                    <a:pt x="36" y="1180"/>
                  </a:cubicBezTo>
                  <a:cubicBezTo>
                    <a:pt x="17" y="1498"/>
                    <a:pt x="246" y="1591"/>
                    <a:pt x="534" y="1591"/>
                  </a:cubicBezTo>
                  <a:cubicBezTo>
                    <a:pt x="815" y="1591"/>
                    <a:pt x="1152" y="1503"/>
                    <a:pt x="1367" y="1446"/>
                  </a:cubicBezTo>
                  <a:cubicBezTo>
                    <a:pt x="1843" y="1332"/>
                    <a:pt x="1729" y="39"/>
                    <a:pt x="854" y="1"/>
                  </a:cubicBezTo>
                  <a:cubicBezTo>
                    <a:pt x="840" y="0"/>
                    <a:pt x="827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6" name="Google Shape;8596;p27"/>
            <p:cNvSpPr/>
            <p:nvPr/>
          </p:nvSpPr>
          <p:spPr>
            <a:xfrm>
              <a:off x="883463" y="4101150"/>
              <a:ext cx="77075" cy="107950"/>
            </a:xfrm>
            <a:custGeom>
              <a:avLst/>
              <a:gdLst/>
              <a:ahLst/>
              <a:cxnLst/>
              <a:rect l="l" t="t" r="r" b="b"/>
              <a:pathLst>
                <a:path w="3083" h="4318" extrusionOk="0">
                  <a:moveTo>
                    <a:pt x="1199" y="0"/>
                  </a:moveTo>
                  <a:cubicBezTo>
                    <a:pt x="1" y="0"/>
                    <a:pt x="438" y="3938"/>
                    <a:pt x="1199" y="4280"/>
                  </a:cubicBezTo>
                  <a:cubicBezTo>
                    <a:pt x="1259" y="4305"/>
                    <a:pt x="1318" y="4317"/>
                    <a:pt x="1377" y="4317"/>
                  </a:cubicBezTo>
                  <a:cubicBezTo>
                    <a:pt x="2070" y="4317"/>
                    <a:pt x="2699" y="2677"/>
                    <a:pt x="2892" y="1940"/>
                  </a:cubicBezTo>
                  <a:cubicBezTo>
                    <a:pt x="3082" y="1161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7" name="Google Shape;8597;p27"/>
            <p:cNvSpPr/>
            <p:nvPr/>
          </p:nvSpPr>
          <p:spPr>
            <a:xfrm>
              <a:off x="788363" y="4061025"/>
              <a:ext cx="183100" cy="163325"/>
            </a:xfrm>
            <a:custGeom>
              <a:avLst/>
              <a:gdLst/>
              <a:ahLst/>
              <a:cxnLst/>
              <a:rect l="l" t="t" r="r" b="b"/>
              <a:pathLst>
                <a:path w="7324" h="6533" extrusionOk="0">
                  <a:moveTo>
                    <a:pt x="3262" y="1"/>
                  </a:moveTo>
                  <a:cubicBezTo>
                    <a:pt x="2142" y="1"/>
                    <a:pt x="263" y="2252"/>
                    <a:pt x="134" y="3450"/>
                  </a:cubicBezTo>
                  <a:cubicBezTo>
                    <a:pt x="1" y="4687"/>
                    <a:pt x="895" y="5333"/>
                    <a:pt x="1846" y="6018"/>
                  </a:cubicBezTo>
                  <a:cubicBezTo>
                    <a:pt x="2373" y="6390"/>
                    <a:pt x="3265" y="6532"/>
                    <a:pt x="4092" y="6532"/>
                  </a:cubicBezTo>
                  <a:cubicBezTo>
                    <a:pt x="4787" y="6532"/>
                    <a:pt x="5436" y="6432"/>
                    <a:pt x="5783" y="6284"/>
                  </a:cubicBezTo>
                  <a:cubicBezTo>
                    <a:pt x="6563" y="5923"/>
                    <a:pt x="7324" y="3584"/>
                    <a:pt x="7210" y="2461"/>
                  </a:cubicBezTo>
                  <a:cubicBezTo>
                    <a:pt x="7115" y="1339"/>
                    <a:pt x="4661" y="179"/>
                    <a:pt x="3367" y="8"/>
                  </a:cubicBezTo>
                  <a:cubicBezTo>
                    <a:pt x="3333" y="3"/>
                    <a:pt x="3298" y="1"/>
                    <a:pt x="3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8" name="Google Shape;8598;p27"/>
            <p:cNvSpPr/>
            <p:nvPr/>
          </p:nvSpPr>
          <p:spPr>
            <a:xfrm>
              <a:off x="876338" y="4093075"/>
              <a:ext cx="77050" cy="108025"/>
            </a:xfrm>
            <a:custGeom>
              <a:avLst/>
              <a:gdLst/>
              <a:ahLst/>
              <a:cxnLst/>
              <a:rect l="l" t="t" r="r" b="b"/>
              <a:pathLst>
                <a:path w="3082" h="4321" extrusionOk="0">
                  <a:moveTo>
                    <a:pt x="1199" y="0"/>
                  </a:moveTo>
                  <a:cubicBezTo>
                    <a:pt x="1" y="0"/>
                    <a:pt x="438" y="3956"/>
                    <a:pt x="1199" y="4280"/>
                  </a:cubicBezTo>
                  <a:cubicBezTo>
                    <a:pt x="1261" y="4308"/>
                    <a:pt x="1323" y="4321"/>
                    <a:pt x="1385" y="4321"/>
                  </a:cubicBezTo>
                  <a:cubicBezTo>
                    <a:pt x="2078" y="4321"/>
                    <a:pt x="2717" y="2675"/>
                    <a:pt x="2892" y="1959"/>
                  </a:cubicBezTo>
                  <a:cubicBezTo>
                    <a:pt x="3082" y="1179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9" name="Google Shape;8599;p27"/>
            <p:cNvSpPr/>
            <p:nvPr/>
          </p:nvSpPr>
          <p:spPr>
            <a:xfrm>
              <a:off x="1267688" y="4134300"/>
              <a:ext cx="101225" cy="125275"/>
            </a:xfrm>
            <a:custGeom>
              <a:avLst/>
              <a:gdLst/>
              <a:ahLst/>
              <a:cxnLst/>
              <a:rect l="l" t="t" r="r" b="b"/>
              <a:pathLst>
                <a:path w="4049" h="5011" extrusionOk="0">
                  <a:moveTo>
                    <a:pt x="1258" y="1"/>
                  </a:moveTo>
                  <a:cubicBezTo>
                    <a:pt x="1187" y="1"/>
                    <a:pt x="1123" y="15"/>
                    <a:pt x="1066" y="44"/>
                  </a:cubicBezTo>
                  <a:cubicBezTo>
                    <a:pt x="1" y="595"/>
                    <a:pt x="990" y="4266"/>
                    <a:pt x="1713" y="4856"/>
                  </a:cubicBezTo>
                  <a:cubicBezTo>
                    <a:pt x="1847" y="4963"/>
                    <a:pt x="1995" y="5010"/>
                    <a:pt x="2147" y="5010"/>
                  </a:cubicBezTo>
                  <a:cubicBezTo>
                    <a:pt x="2811" y="5010"/>
                    <a:pt x="3566" y="4106"/>
                    <a:pt x="3767" y="3239"/>
                  </a:cubicBezTo>
                  <a:cubicBezTo>
                    <a:pt x="4049" y="2217"/>
                    <a:pt x="2157" y="1"/>
                    <a:pt x="125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0" name="Google Shape;8600;p27"/>
            <p:cNvSpPr/>
            <p:nvPr/>
          </p:nvSpPr>
          <p:spPr>
            <a:xfrm>
              <a:off x="1193988" y="4102225"/>
              <a:ext cx="198325" cy="188475"/>
            </a:xfrm>
            <a:custGeom>
              <a:avLst/>
              <a:gdLst/>
              <a:ahLst/>
              <a:cxnLst/>
              <a:rect l="l" t="t" r="r" b="b"/>
              <a:pathLst>
                <a:path w="7933" h="7539" extrusionOk="0">
                  <a:moveTo>
                    <a:pt x="3759" y="0"/>
                  </a:moveTo>
                  <a:cubicBezTo>
                    <a:pt x="2430" y="0"/>
                    <a:pt x="72" y="2805"/>
                    <a:pt x="20" y="3800"/>
                  </a:cubicBezTo>
                  <a:cubicBezTo>
                    <a:pt x="0" y="4903"/>
                    <a:pt x="2055" y="7109"/>
                    <a:pt x="3196" y="7490"/>
                  </a:cubicBezTo>
                  <a:cubicBezTo>
                    <a:pt x="3300" y="7523"/>
                    <a:pt x="3412" y="7539"/>
                    <a:pt x="3530" y="7539"/>
                  </a:cubicBezTo>
                  <a:cubicBezTo>
                    <a:pt x="4752" y="7539"/>
                    <a:pt x="6642" y="5842"/>
                    <a:pt x="7266" y="4541"/>
                  </a:cubicBezTo>
                  <a:cubicBezTo>
                    <a:pt x="7932" y="3134"/>
                    <a:pt x="5326" y="699"/>
                    <a:pt x="4090" y="71"/>
                  </a:cubicBezTo>
                  <a:cubicBezTo>
                    <a:pt x="3990" y="23"/>
                    <a:pt x="3879" y="0"/>
                    <a:pt x="3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1" name="Google Shape;8601;p27"/>
            <p:cNvSpPr/>
            <p:nvPr/>
          </p:nvSpPr>
          <p:spPr>
            <a:xfrm>
              <a:off x="1259613" y="4126700"/>
              <a:ext cx="101250" cy="125000"/>
            </a:xfrm>
            <a:custGeom>
              <a:avLst/>
              <a:gdLst/>
              <a:ahLst/>
              <a:cxnLst/>
              <a:rect l="l" t="t" r="r" b="b"/>
              <a:pathLst>
                <a:path w="4050" h="5000" extrusionOk="0">
                  <a:moveTo>
                    <a:pt x="1277" y="1"/>
                  </a:moveTo>
                  <a:cubicBezTo>
                    <a:pt x="1206" y="1"/>
                    <a:pt x="1142" y="14"/>
                    <a:pt x="1085" y="44"/>
                  </a:cubicBezTo>
                  <a:cubicBezTo>
                    <a:pt x="0" y="595"/>
                    <a:pt x="989" y="4266"/>
                    <a:pt x="1712" y="4837"/>
                  </a:cubicBezTo>
                  <a:cubicBezTo>
                    <a:pt x="1854" y="4949"/>
                    <a:pt x="2008" y="5000"/>
                    <a:pt x="2165" y="5000"/>
                  </a:cubicBezTo>
                  <a:cubicBezTo>
                    <a:pt x="2832" y="5000"/>
                    <a:pt x="3570" y="4101"/>
                    <a:pt x="3786" y="3239"/>
                  </a:cubicBezTo>
                  <a:cubicBezTo>
                    <a:pt x="4050" y="2216"/>
                    <a:pt x="2173" y="1"/>
                    <a:pt x="1277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2" name="Google Shape;8602;p27"/>
            <p:cNvSpPr/>
            <p:nvPr/>
          </p:nvSpPr>
          <p:spPr>
            <a:xfrm>
              <a:off x="1339488" y="4467925"/>
              <a:ext cx="85700" cy="87225"/>
            </a:xfrm>
            <a:custGeom>
              <a:avLst/>
              <a:gdLst/>
              <a:ahLst/>
              <a:cxnLst/>
              <a:rect l="l" t="t" r="r" b="b"/>
              <a:pathLst>
                <a:path w="3428" h="3489" extrusionOk="0">
                  <a:moveTo>
                    <a:pt x="1581" y="0"/>
                  </a:moveTo>
                  <a:cubicBezTo>
                    <a:pt x="1537" y="0"/>
                    <a:pt x="1492" y="4"/>
                    <a:pt x="1446" y="13"/>
                  </a:cubicBezTo>
                  <a:cubicBezTo>
                    <a:pt x="1" y="337"/>
                    <a:pt x="77" y="1706"/>
                    <a:pt x="305" y="2809"/>
                  </a:cubicBezTo>
                  <a:cubicBezTo>
                    <a:pt x="415" y="3299"/>
                    <a:pt x="895" y="3489"/>
                    <a:pt x="1429" y="3489"/>
                  </a:cubicBezTo>
                  <a:cubicBezTo>
                    <a:pt x="2098" y="3489"/>
                    <a:pt x="2852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3" name="Google Shape;8603;p27"/>
            <p:cNvSpPr/>
            <p:nvPr/>
          </p:nvSpPr>
          <p:spPr>
            <a:xfrm>
              <a:off x="1275788" y="4434975"/>
              <a:ext cx="173575" cy="177200"/>
            </a:xfrm>
            <a:custGeom>
              <a:avLst/>
              <a:gdLst/>
              <a:ahLst/>
              <a:cxnLst/>
              <a:rect l="l" t="t" r="r" b="b"/>
              <a:pathLst>
                <a:path w="6943" h="7088" extrusionOk="0">
                  <a:moveTo>
                    <a:pt x="3477" y="1"/>
                  </a:moveTo>
                  <a:cubicBezTo>
                    <a:pt x="1935" y="1"/>
                    <a:pt x="832" y="3189"/>
                    <a:pt x="438" y="4318"/>
                  </a:cubicBezTo>
                  <a:cubicBezTo>
                    <a:pt x="0" y="5497"/>
                    <a:pt x="932" y="6144"/>
                    <a:pt x="2149" y="6943"/>
                  </a:cubicBezTo>
                  <a:cubicBezTo>
                    <a:pt x="2300" y="7042"/>
                    <a:pt x="2468" y="7087"/>
                    <a:pt x="2648" y="7087"/>
                  </a:cubicBezTo>
                  <a:cubicBezTo>
                    <a:pt x="3943" y="7087"/>
                    <a:pt x="5852" y="4756"/>
                    <a:pt x="6353" y="3804"/>
                  </a:cubicBezTo>
                  <a:cubicBezTo>
                    <a:pt x="6943" y="2739"/>
                    <a:pt x="5744" y="533"/>
                    <a:pt x="3766" y="38"/>
                  </a:cubicBezTo>
                  <a:cubicBezTo>
                    <a:pt x="3668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4" name="Google Shape;8604;p27"/>
            <p:cNvSpPr/>
            <p:nvPr/>
          </p:nvSpPr>
          <p:spPr>
            <a:xfrm>
              <a:off x="1331888" y="4460300"/>
              <a:ext cx="85675" cy="87125"/>
            </a:xfrm>
            <a:custGeom>
              <a:avLst/>
              <a:gdLst/>
              <a:ahLst/>
              <a:cxnLst/>
              <a:rect l="l" t="t" r="r" b="b"/>
              <a:pathLst>
                <a:path w="3427" h="3485" extrusionOk="0">
                  <a:moveTo>
                    <a:pt x="1581" y="1"/>
                  </a:moveTo>
                  <a:cubicBezTo>
                    <a:pt x="1536" y="1"/>
                    <a:pt x="1491" y="5"/>
                    <a:pt x="1446" y="14"/>
                  </a:cubicBezTo>
                  <a:cubicBezTo>
                    <a:pt x="1" y="318"/>
                    <a:pt x="77" y="1707"/>
                    <a:pt x="305" y="2791"/>
                  </a:cubicBezTo>
                  <a:cubicBezTo>
                    <a:pt x="415" y="3290"/>
                    <a:pt x="897" y="3485"/>
                    <a:pt x="1433" y="3485"/>
                  </a:cubicBezTo>
                  <a:cubicBezTo>
                    <a:pt x="2101" y="3485"/>
                    <a:pt x="2852" y="3182"/>
                    <a:pt x="3063" y="2791"/>
                  </a:cubicBezTo>
                  <a:cubicBezTo>
                    <a:pt x="3427" y="2136"/>
                    <a:pt x="2572" y="1"/>
                    <a:pt x="1581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5" name="Google Shape;8605;p27"/>
            <p:cNvSpPr/>
            <p:nvPr/>
          </p:nvSpPr>
          <p:spPr>
            <a:xfrm>
              <a:off x="954888" y="4580175"/>
              <a:ext cx="111675" cy="69625"/>
            </a:xfrm>
            <a:custGeom>
              <a:avLst/>
              <a:gdLst/>
              <a:ahLst/>
              <a:cxnLst/>
              <a:rect l="l" t="t" r="r" b="b"/>
              <a:pathLst>
                <a:path w="4467" h="2785" extrusionOk="0">
                  <a:moveTo>
                    <a:pt x="1897" y="0"/>
                  </a:moveTo>
                  <a:cubicBezTo>
                    <a:pt x="1" y="0"/>
                    <a:pt x="322" y="1610"/>
                    <a:pt x="910" y="1990"/>
                  </a:cubicBezTo>
                  <a:cubicBezTo>
                    <a:pt x="1351" y="2307"/>
                    <a:pt x="2461" y="2784"/>
                    <a:pt x="3249" y="2784"/>
                  </a:cubicBezTo>
                  <a:cubicBezTo>
                    <a:pt x="3548" y="2784"/>
                    <a:pt x="3801" y="2715"/>
                    <a:pt x="3953" y="2542"/>
                  </a:cubicBezTo>
                  <a:cubicBezTo>
                    <a:pt x="4467" y="1933"/>
                    <a:pt x="3383" y="164"/>
                    <a:pt x="2527" y="50"/>
                  </a:cubicBezTo>
                  <a:cubicBezTo>
                    <a:pt x="2294" y="16"/>
                    <a:pt x="2085" y="0"/>
                    <a:pt x="189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6" name="Google Shape;8606;p27"/>
            <p:cNvSpPr/>
            <p:nvPr/>
          </p:nvSpPr>
          <p:spPr>
            <a:xfrm>
              <a:off x="894888" y="4549300"/>
              <a:ext cx="194025" cy="146550"/>
            </a:xfrm>
            <a:custGeom>
              <a:avLst/>
              <a:gdLst/>
              <a:ahLst/>
              <a:cxnLst/>
              <a:rect l="l" t="t" r="r" b="b"/>
              <a:pathLst>
                <a:path w="7761" h="5862" extrusionOk="0">
                  <a:moveTo>
                    <a:pt x="3786" y="0"/>
                  </a:moveTo>
                  <a:cubicBezTo>
                    <a:pt x="2104" y="0"/>
                    <a:pt x="1050" y="1049"/>
                    <a:pt x="571" y="2160"/>
                  </a:cubicBezTo>
                  <a:cubicBezTo>
                    <a:pt x="0" y="3549"/>
                    <a:pt x="1180" y="4994"/>
                    <a:pt x="1883" y="5546"/>
                  </a:cubicBezTo>
                  <a:cubicBezTo>
                    <a:pt x="2155" y="5750"/>
                    <a:pt x="2845" y="5861"/>
                    <a:pt x="3635" y="5861"/>
                  </a:cubicBezTo>
                  <a:cubicBezTo>
                    <a:pt x="4835" y="5861"/>
                    <a:pt x="6267" y="5606"/>
                    <a:pt x="6829" y="5032"/>
                  </a:cubicBezTo>
                  <a:cubicBezTo>
                    <a:pt x="7761" y="4062"/>
                    <a:pt x="6258" y="525"/>
                    <a:pt x="5060" y="182"/>
                  </a:cubicBezTo>
                  <a:cubicBezTo>
                    <a:pt x="4601" y="57"/>
                    <a:pt x="4177" y="0"/>
                    <a:pt x="3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7" name="Google Shape;8607;p27"/>
            <p:cNvSpPr/>
            <p:nvPr/>
          </p:nvSpPr>
          <p:spPr>
            <a:xfrm>
              <a:off x="946888" y="4572575"/>
              <a:ext cx="112075" cy="69400"/>
            </a:xfrm>
            <a:custGeom>
              <a:avLst/>
              <a:gdLst/>
              <a:ahLst/>
              <a:cxnLst/>
              <a:rect l="l" t="t" r="r" b="b"/>
              <a:pathLst>
                <a:path w="4483" h="2776" extrusionOk="0">
                  <a:moveTo>
                    <a:pt x="1908" y="0"/>
                  </a:moveTo>
                  <a:cubicBezTo>
                    <a:pt x="1" y="0"/>
                    <a:pt x="337" y="1609"/>
                    <a:pt x="926" y="1990"/>
                  </a:cubicBezTo>
                  <a:cubicBezTo>
                    <a:pt x="1367" y="2308"/>
                    <a:pt x="2480" y="2775"/>
                    <a:pt x="3269" y="2775"/>
                  </a:cubicBezTo>
                  <a:cubicBezTo>
                    <a:pt x="3566" y="2775"/>
                    <a:pt x="3818" y="2709"/>
                    <a:pt x="3969" y="2542"/>
                  </a:cubicBezTo>
                  <a:cubicBezTo>
                    <a:pt x="4483" y="1914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8" name="Google Shape;8608;p27"/>
            <p:cNvSpPr/>
            <p:nvPr/>
          </p:nvSpPr>
          <p:spPr>
            <a:xfrm>
              <a:off x="723863" y="4302525"/>
              <a:ext cx="71675" cy="89475"/>
            </a:xfrm>
            <a:custGeom>
              <a:avLst/>
              <a:gdLst/>
              <a:ahLst/>
              <a:cxnLst/>
              <a:rect l="l" t="t" r="r" b="b"/>
              <a:pathLst>
                <a:path w="2867" h="3579" extrusionOk="0">
                  <a:moveTo>
                    <a:pt x="716" y="1"/>
                  </a:moveTo>
                  <a:cubicBezTo>
                    <a:pt x="259" y="1"/>
                    <a:pt x="242" y="483"/>
                    <a:pt x="146" y="1113"/>
                  </a:cubicBezTo>
                  <a:cubicBezTo>
                    <a:pt x="1" y="1966"/>
                    <a:pt x="1274" y="3579"/>
                    <a:pt x="1920" y="3579"/>
                  </a:cubicBezTo>
                  <a:cubicBezTo>
                    <a:pt x="1952" y="3579"/>
                    <a:pt x="1982" y="3575"/>
                    <a:pt x="2010" y="3567"/>
                  </a:cubicBezTo>
                  <a:cubicBezTo>
                    <a:pt x="2619" y="3396"/>
                    <a:pt x="2866" y="961"/>
                    <a:pt x="1478" y="238"/>
                  </a:cubicBezTo>
                  <a:cubicBezTo>
                    <a:pt x="1137" y="74"/>
                    <a:pt x="893" y="1"/>
                    <a:pt x="71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9" name="Google Shape;8609;p27"/>
            <p:cNvSpPr/>
            <p:nvPr/>
          </p:nvSpPr>
          <p:spPr>
            <a:xfrm>
              <a:off x="677563" y="4277450"/>
              <a:ext cx="116300" cy="165625"/>
            </a:xfrm>
            <a:custGeom>
              <a:avLst/>
              <a:gdLst/>
              <a:ahLst/>
              <a:cxnLst/>
              <a:rect l="l" t="t" r="r" b="b"/>
              <a:pathLst>
                <a:path w="4652" h="6625" extrusionOk="0">
                  <a:moveTo>
                    <a:pt x="2100" y="1"/>
                  </a:moveTo>
                  <a:cubicBezTo>
                    <a:pt x="1933" y="1"/>
                    <a:pt x="1770" y="26"/>
                    <a:pt x="1618" y="81"/>
                  </a:cubicBezTo>
                  <a:cubicBezTo>
                    <a:pt x="58" y="633"/>
                    <a:pt x="1" y="3505"/>
                    <a:pt x="343" y="5046"/>
                  </a:cubicBezTo>
                  <a:cubicBezTo>
                    <a:pt x="686" y="6624"/>
                    <a:pt x="1865" y="6548"/>
                    <a:pt x="2968" y="6567"/>
                  </a:cubicBezTo>
                  <a:cubicBezTo>
                    <a:pt x="2972" y="6567"/>
                    <a:pt x="2975" y="6567"/>
                    <a:pt x="2979" y="6567"/>
                  </a:cubicBezTo>
                  <a:cubicBezTo>
                    <a:pt x="4055" y="6567"/>
                    <a:pt x="4509" y="3767"/>
                    <a:pt x="4585" y="2440"/>
                  </a:cubicBezTo>
                  <a:cubicBezTo>
                    <a:pt x="4651" y="1242"/>
                    <a:pt x="3263" y="1"/>
                    <a:pt x="2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0" name="Google Shape;8610;p27"/>
            <p:cNvSpPr/>
            <p:nvPr/>
          </p:nvSpPr>
          <p:spPr>
            <a:xfrm>
              <a:off x="716238" y="4295125"/>
              <a:ext cx="71675" cy="89750"/>
            </a:xfrm>
            <a:custGeom>
              <a:avLst/>
              <a:gdLst/>
              <a:ahLst/>
              <a:cxnLst/>
              <a:rect l="l" t="t" r="r" b="b"/>
              <a:pathLst>
                <a:path w="2867" h="3590" extrusionOk="0">
                  <a:moveTo>
                    <a:pt x="701" y="0"/>
                  </a:moveTo>
                  <a:cubicBezTo>
                    <a:pt x="258" y="0"/>
                    <a:pt x="237" y="484"/>
                    <a:pt x="128" y="1124"/>
                  </a:cubicBezTo>
                  <a:cubicBezTo>
                    <a:pt x="1" y="1976"/>
                    <a:pt x="1274" y="3590"/>
                    <a:pt x="1921" y="3590"/>
                  </a:cubicBezTo>
                  <a:cubicBezTo>
                    <a:pt x="1952" y="3590"/>
                    <a:pt x="1982" y="3586"/>
                    <a:pt x="2011" y="3578"/>
                  </a:cubicBezTo>
                  <a:cubicBezTo>
                    <a:pt x="2600" y="3407"/>
                    <a:pt x="2867" y="953"/>
                    <a:pt x="1459" y="249"/>
                  </a:cubicBezTo>
                  <a:cubicBezTo>
                    <a:pt x="1119" y="76"/>
                    <a:pt x="877" y="0"/>
                    <a:pt x="7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1" name="Google Shape;8611;p27"/>
          <p:cNvGrpSpPr/>
          <p:nvPr/>
        </p:nvGrpSpPr>
        <p:grpSpPr>
          <a:xfrm>
            <a:off x="7351290" y="53290"/>
            <a:ext cx="723899" cy="415300"/>
            <a:chOff x="344875" y="2058100"/>
            <a:chExt cx="676225" cy="387950"/>
          </a:xfrm>
        </p:grpSpPr>
        <p:sp>
          <p:nvSpPr>
            <p:cNvPr id="8612" name="Google Shape;8612;p27"/>
            <p:cNvSpPr/>
            <p:nvPr/>
          </p:nvSpPr>
          <p:spPr>
            <a:xfrm>
              <a:off x="836325" y="2412850"/>
              <a:ext cx="43575" cy="33200"/>
            </a:xfrm>
            <a:custGeom>
              <a:avLst/>
              <a:gdLst/>
              <a:ahLst/>
              <a:cxnLst/>
              <a:rect l="l" t="t" r="r" b="b"/>
              <a:pathLst>
                <a:path w="1743" h="1328" extrusionOk="0">
                  <a:moveTo>
                    <a:pt x="1151" y="0"/>
                  </a:moveTo>
                  <a:cubicBezTo>
                    <a:pt x="1065" y="0"/>
                    <a:pt x="967" y="26"/>
                    <a:pt x="856" y="87"/>
                  </a:cubicBezTo>
                  <a:cubicBezTo>
                    <a:pt x="1" y="542"/>
                    <a:pt x="452" y="1328"/>
                    <a:pt x="1076" y="1328"/>
                  </a:cubicBezTo>
                  <a:cubicBezTo>
                    <a:pt x="1104" y="1328"/>
                    <a:pt x="1132" y="1326"/>
                    <a:pt x="1160" y="1323"/>
                  </a:cubicBezTo>
                  <a:cubicBezTo>
                    <a:pt x="1742" y="1257"/>
                    <a:pt x="1743" y="0"/>
                    <a:pt x="1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3" name="Google Shape;8613;p27"/>
            <p:cNvSpPr/>
            <p:nvPr/>
          </p:nvSpPr>
          <p:spPr>
            <a:xfrm>
              <a:off x="344875" y="2058100"/>
              <a:ext cx="42875" cy="33175"/>
            </a:xfrm>
            <a:custGeom>
              <a:avLst/>
              <a:gdLst/>
              <a:ahLst/>
              <a:cxnLst/>
              <a:rect l="l" t="t" r="r" b="b"/>
              <a:pathLst>
                <a:path w="1715" h="1327" extrusionOk="0">
                  <a:moveTo>
                    <a:pt x="1122" y="1"/>
                  </a:moveTo>
                  <a:cubicBezTo>
                    <a:pt x="1037" y="1"/>
                    <a:pt x="938" y="27"/>
                    <a:pt x="828" y="87"/>
                  </a:cubicBezTo>
                  <a:cubicBezTo>
                    <a:pt x="0" y="547"/>
                    <a:pt x="435" y="1326"/>
                    <a:pt x="1066" y="1326"/>
                  </a:cubicBezTo>
                  <a:cubicBezTo>
                    <a:pt x="1088" y="1326"/>
                    <a:pt x="1110" y="1325"/>
                    <a:pt x="1132" y="1324"/>
                  </a:cubicBezTo>
                  <a:cubicBezTo>
                    <a:pt x="1713" y="1257"/>
                    <a:pt x="1714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4" name="Google Shape;8614;p27"/>
            <p:cNvSpPr/>
            <p:nvPr/>
          </p:nvSpPr>
          <p:spPr>
            <a:xfrm>
              <a:off x="975075" y="2294425"/>
              <a:ext cx="46025" cy="41350"/>
            </a:xfrm>
            <a:custGeom>
              <a:avLst/>
              <a:gdLst/>
              <a:ahLst/>
              <a:cxnLst/>
              <a:rect l="l" t="t" r="r" b="b"/>
              <a:pathLst>
                <a:path w="1841" h="1654" extrusionOk="0">
                  <a:moveTo>
                    <a:pt x="817" y="0"/>
                  </a:moveTo>
                  <a:cubicBezTo>
                    <a:pt x="0" y="0"/>
                    <a:pt x="159" y="1302"/>
                    <a:pt x="917" y="1609"/>
                  </a:cubicBezTo>
                  <a:cubicBezTo>
                    <a:pt x="984" y="1639"/>
                    <a:pt x="1047" y="1653"/>
                    <a:pt x="1105" y="1653"/>
                  </a:cubicBezTo>
                  <a:cubicBezTo>
                    <a:pt x="1712" y="1653"/>
                    <a:pt x="1840" y="168"/>
                    <a:pt x="955" y="11"/>
                  </a:cubicBezTo>
                  <a:cubicBezTo>
                    <a:pt x="906" y="4"/>
                    <a:pt x="860" y="0"/>
                    <a:pt x="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5" name="Google Shape;8615;p27"/>
            <p:cNvSpPr/>
            <p:nvPr/>
          </p:nvSpPr>
          <p:spPr>
            <a:xfrm>
              <a:off x="713375" y="2188500"/>
              <a:ext cx="126775" cy="108650"/>
            </a:xfrm>
            <a:custGeom>
              <a:avLst/>
              <a:gdLst/>
              <a:ahLst/>
              <a:cxnLst/>
              <a:rect l="l" t="t" r="r" b="b"/>
              <a:pathLst>
                <a:path w="5071" h="4346" extrusionOk="0">
                  <a:moveTo>
                    <a:pt x="1597" y="1"/>
                  </a:moveTo>
                  <a:cubicBezTo>
                    <a:pt x="209" y="1"/>
                    <a:pt x="1" y="3262"/>
                    <a:pt x="1114" y="4115"/>
                  </a:cubicBezTo>
                  <a:cubicBezTo>
                    <a:pt x="1328" y="4276"/>
                    <a:pt x="1571" y="4346"/>
                    <a:pt x="1828" y="4346"/>
                  </a:cubicBezTo>
                  <a:cubicBezTo>
                    <a:pt x="2967" y="4346"/>
                    <a:pt x="4380" y="2979"/>
                    <a:pt x="4690" y="2156"/>
                  </a:cubicBezTo>
                  <a:cubicBezTo>
                    <a:pt x="5070" y="1167"/>
                    <a:pt x="3130" y="140"/>
                    <a:pt x="1704" y="7"/>
                  </a:cubicBezTo>
                  <a:cubicBezTo>
                    <a:pt x="1667" y="3"/>
                    <a:pt x="1632" y="1"/>
                    <a:pt x="1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6" name="Google Shape;8616;p27"/>
            <p:cNvSpPr/>
            <p:nvPr/>
          </p:nvSpPr>
          <p:spPr>
            <a:xfrm>
              <a:off x="720775" y="2222900"/>
              <a:ext cx="97500" cy="73725"/>
            </a:xfrm>
            <a:custGeom>
              <a:avLst/>
              <a:gdLst/>
              <a:ahLst/>
              <a:cxnLst/>
              <a:rect l="l" t="t" r="r" b="b"/>
              <a:pathLst>
                <a:path w="3900" h="2949" extrusionOk="0">
                  <a:moveTo>
                    <a:pt x="190" y="0"/>
                  </a:moveTo>
                  <a:cubicBezTo>
                    <a:pt x="0" y="1008"/>
                    <a:pt x="190" y="2245"/>
                    <a:pt x="837" y="2720"/>
                  </a:cubicBezTo>
                  <a:cubicBezTo>
                    <a:pt x="1047" y="2880"/>
                    <a:pt x="1288" y="2949"/>
                    <a:pt x="1543" y="2949"/>
                  </a:cubicBezTo>
                  <a:cubicBezTo>
                    <a:pt x="2351" y="2949"/>
                    <a:pt x="3307" y="2258"/>
                    <a:pt x="3899" y="1579"/>
                  </a:cubicBezTo>
                  <a:lnTo>
                    <a:pt x="3899" y="1579"/>
                  </a:lnTo>
                  <a:cubicBezTo>
                    <a:pt x="3811" y="1623"/>
                    <a:pt x="3150" y="1901"/>
                    <a:pt x="2400" y="1901"/>
                  </a:cubicBezTo>
                  <a:cubicBezTo>
                    <a:pt x="1533" y="1901"/>
                    <a:pt x="547" y="1530"/>
                    <a:pt x="190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17" name="Google Shape;8617;p27"/>
          <p:cNvSpPr txBox="1">
            <a:spLocks noGrp="1"/>
          </p:cNvSpPr>
          <p:nvPr>
            <p:ph type="ctrTitle"/>
          </p:nvPr>
        </p:nvSpPr>
        <p:spPr>
          <a:xfrm>
            <a:off x="2005375" y="535000"/>
            <a:ext cx="5133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618" name="Google Shape;8618;p27"/>
          <p:cNvSpPr txBox="1">
            <a:spLocks noGrp="1"/>
          </p:cNvSpPr>
          <p:nvPr>
            <p:ph type="subTitle" idx="1"/>
          </p:nvPr>
        </p:nvSpPr>
        <p:spPr>
          <a:xfrm>
            <a:off x="2005325" y="1485050"/>
            <a:ext cx="5133300" cy="13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19" name="Google Shape;8619;p27"/>
          <p:cNvSpPr txBox="1"/>
          <p:nvPr/>
        </p:nvSpPr>
        <p:spPr>
          <a:xfrm>
            <a:off x="2292175" y="3679425"/>
            <a:ext cx="4559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CREDITS: This presentation template was created by</a:t>
            </a:r>
            <a:r>
              <a:rPr lang="en" sz="1200" b="1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, and includes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 and infographics &amp; images by</a:t>
            </a:r>
            <a:r>
              <a:rPr lang="en" sz="1200" b="1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8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21" name="Google Shape;8621;p28"/>
          <p:cNvGrpSpPr/>
          <p:nvPr/>
        </p:nvGrpSpPr>
        <p:grpSpPr>
          <a:xfrm rot="4500040">
            <a:off x="-3889956" y="637140"/>
            <a:ext cx="7807348" cy="2576638"/>
            <a:chOff x="1471992" y="3091774"/>
            <a:chExt cx="7807582" cy="2576715"/>
          </a:xfrm>
        </p:grpSpPr>
        <p:sp>
          <p:nvSpPr>
            <p:cNvPr id="8622" name="Google Shape;8622;p28"/>
            <p:cNvSpPr/>
            <p:nvPr/>
          </p:nvSpPr>
          <p:spPr>
            <a:xfrm>
              <a:off x="1471992" y="3091774"/>
              <a:ext cx="7807554" cy="2070500"/>
            </a:xfrm>
            <a:custGeom>
              <a:avLst/>
              <a:gdLst/>
              <a:ahLst/>
              <a:cxnLst/>
              <a:rect l="l" t="t" r="r" b="b"/>
              <a:pathLst>
                <a:path w="280167" h="74298" extrusionOk="0">
                  <a:moveTo>
                    <a:pt x="155907" y="1"/>
                  </a:moveTo>
                  <a:cubicBezTo>
                    <a:pt x="149667" y="1"/>
                    <a:pt x="143370" y="1179"/>
                    <a:pt x="137355" y="2667"/>
                  </a:cubicBezTo>
                  <a:cubicBezTo>
                    <a:pt x="130051" y="4493"/>
                    <a:pt x="123013" y="7213"/>
                    <a:pt x="116203" y="10370"/>
                  </a:cubicBezTo>
                  <a:cubicBezTo>
                    <a:pt x="87919" y="23533"/>
                    <a:pt x="64866" y="45273"/>
                    <a:pt x="37514" y="60052"/>
                  </a:cubicBezTo>
                  <a:cubicBezTo>
                    <a:pt x="31599" y="63267"/>
                    <a:pt x="25474" y="65740"/>
                    <a:pt x="19197" y="68079"/>
                  </a:cubicBezTo>
                  <a:cubicBezTo>
                    <a:pt x="16094" y="69240"/>
                    <a:pt x="12035" y="70775"/>
                    <a:pt x="8306" y="70775"/>
                  </a:cubicBezTo>
                  <a:cubicBezTo>
                    <a:pt x="6595" y="70775"/>
                    <a:pt x="4953" y="70452"/>
                    <a:pt x="3505" y="69620"/>
                  </a:cubicBezTo>
                  <a:cubicBezTo>
                    <a:pt x="3200" y="69452"/>
                    <a:pt x="2901" y="69378"/>
                    <a:pt x="2619" y="69378"/>
                  </a:cubicBezTo>
                  <a:cubicBezTo>
                    <a:pt x="1024" y="69378"/>
                    <a:pt x="0" y="71750"/>
                    <a:pt x="1698" y="72720"/>
                  </a:cubicBezTo>
                  <a:cubicBezTo>
                    <a:pt x="3694" y="73858"/>
                    <a:pt x="5898" y="74298"/>
                    <a:pt x="8163" y="74298"/>
                  </a:cubicBezTo>
                  <a:cubicBezTo>
                    <a:pt x="12370" y="74298"/>
                    <a:pt x="16786" y="72780"/>
                    <a:pt x="20472" y="71408"/>
                  </a:cubicBezTo>
                  <a:cubicBezTo>
                    <a:pt x="27890" y="68631"/>
                    <a:pt x="35041" y="65588"/>
                    <a:pt x="41946" y="61707"/>
                  </a:cubicBezTo>
                  <a:cubicBezTo>
                    <a:pt x="55641" y="54004"/>
                    <a:pt x="68290" y="44608"/>
                    <a:pt x="81167" y="35668"/>
                  </a:cubicBezTo>
                  <a:cubicBezTo>
                    <a:pt x="93683" y="26975"/>
                    <a:pt x="106522" y="18568"/>
                    <a:pt x="120445" y="12348"/>
                  </a:cubicBezTo>
                  <a:cubicBezTo>
                    <a:pt x="127293" y="9286"/>
                    <a:pt x="134463" y="6870"/>
                    <a:pt x="141786" y="5311"/>
                  </a:cubicBezTo>
                  <a:cubicBezTo>
                    <a:pt x="146492" y="4294"/>
                    <a:pt x="151315" y="3599"/>
                    <a:pt x="156131" y="3599"/>
                  </a:cubicBezTo>
                  <a:cubicBezTo>
                    <a:pt x="158342" y="3599"/>
                    <a:pt x="160551" y="3745"/>
                    <a:pt x="162747" y="4074"/>
                  </a:cubicBezTo>
                  <a:cubicBezTo>
                    <a:pt x="175225" y="5900"/>
                    <a:pt x="185858" y="12995"/>
                    <a:pt x="196300" y="19614"/>
                  </a:cubicBezTo>
                  <a:cubicBezTo>
                    <a:pt x="201835" y="23133"/>
                    <a:pt x="207427" y="26557"/>
                    <a:pt x="213362" y="29372"/>
                  </a:cubicBezTo>
                  <a:cubicBezTo>
                    <a:pt x="220361" y="32682"/>
                    <a:pt x="227723" y="35383"/>
                    <a:pt x="235236" y="37209"/>
                  </a:cubicBezTo>
                  <a:cubicBezTo>
                    <a:pt x="240657" y="38534"/>
                    <a:pt x="246173" y="39256"/>
                    <a:pt x="251645" y="39256"/>
                  </a:cubicBezTo>
                  <a:cubicBezTo>
                    <a:pt x="260936" y="39256"/>
                    <a:pt x="270103" y="37175"/>
                    <a:pt x="278470" y="32434"/>
                  </a:cubicBezTo>
                  <a:cubicBezTo>
                    <a:pt x="280166" y="31465"/>
                    <a:pt x="279132" y="29110"/>
                    <a:pt x="277547" y="29110"/>
                  </a:cubicBezTo>
                  <a:cubicBezTo>
                    <a:pt x="277265" y="29110"/>
                    <a:pt x="276967" y="29184"/>
                    <a:pt x="276663" y="29353"/>
                  </a:cubicBezTo>
                  <a:cubicBezTo>
                    <a:pt x="269644" y="33328"/>
                    <a:pt x="261865" y="35459"/>
                    <a:pt x="253838" y="35744"/>
                  </a:cubicBezTo>
                  <a:cubicBezTo>
                    <a:pt x="253226" y="35765"/>
                    <a:pt x="252615" y="35775"/>
                    <a:pt x="252004" y="35775"/>
                  </a:cubicBezTo>
                  <a:cubicBezTo>
                    <a:pt x="244756" y="35775"/>
                    <a:pt x="237600" y="34349"/>
                    <a:pt x="230671" y="32244"/>
                  </a:cubicBezTo>
                  <a:cubicBezTo>
                    <a:pt x="223595" y="30095"/>
                    <a:pt x="216671" y="27242"/>
                    <a:pt x="210166" y="23723"/>
                  </a:cubicBezTo>
                  <a:cubicBezTo>
                    <a:pt x="204460" y="20660"/>
                    <a:pt x="199058" y="17104"/>
                    <a:pt x="193580" y="13642"/>
                  </a:cubicBezTo>
                  <a:cubicBezTo>
                    <a:pt x="182928" y="6927"/>
                    <a:pt x="171782" y="936"/>
                    <a:pt x="158962" y="99"/>
                  </a:cubicBezTo>
                  <a:cubicBezTo>
                    <a:pt x="157946" y="32"/>
                    <a:pt x="156928" y="1"/>
                    <a:pt x="15590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3" name="Google Shape;8623;p28"/>
            <p:cNvSpPr/>
            <p:nvPr/>
          </p:nvSpPr>
          <p:spPr>
            <a:xfrm>
              <a:off x="1472020" y="3345118"/>
              <a:ext cx="7807554" cy="2070137"/>
            </a:xfrm>
            <a:custGeom>
              <a:avLst/>
              <a:gdLst/>
              <a:ahLst/>
              <a:cxnLst/>
              <a:rect l="l" t="t" r="r" b="b"/>
              <a:pathLst>
                <a:path w="280167" h="74285" extrusionOk="0">
                  <a:moveTo>
                    <a:pt x="155877" y="1"/>
                  </a:moveTo>
                  <a:cubicBezTo>
                    <a:pt x="149647" y="1"/>
                    <a:pt x="143360" y="1166"/>
                    <a:pt x="137354" y="2668"/>
                  </a:cubicBezTo>
                  <a:cubicBezTo>
                    <a:pt x="130050" y="4494"/>
                    <a:pt x="123012" y="7195"/>
                    <a:pt x="116202" y="10371"/>
                  </a:cubicBezTo>
                  <a:cubicBezTo>
                    <a:pt x="87918" y="23533"/>
                    <a:pt x="64865" y="45274"/>
                    <a:pt x="37513" y="60053"/>
                  </a:cubicBezTo>
                  <a:cubicBezTo>
                    <a:pt x="31598" y="63268"/>
                    <a:pt x="25473" y="65741"/>
                    <a:pt x="19196" y="68061"/>
                  </a:cubicBezTo>
                  <a:cubicBezTo>
                    <a:pt x="16087" y="69224"/>
                    <a:pt x="12018" y="70763"/>
                    <a:pt x="8283" y="70763"/>
                  </a:cubicBezTo>
                  <a:cubicBezTo>
                    <a:pt x="6580" y="70763"/>
                    <a:pt x="4946" y="70443"/>
                    <a:pt x="3504" y="69621"/>
                  </a:cubicBezTo>
                  <a:cubicBezTo>
                    <a:pt x="3197" y="69452"/>
                    <a:pt x="2897" y="69378"/>
                    <a:pt x="2614" y="69378"/>
                  </a:cubicBezTo>
                  <a:cubicBezTo>
                    <a:pt x="1021" y="69378"/>
                    <a:pt x="1" y="71733"/>
                    <a:pt x="1697" y="72702"/>
                  </a:cubicBezTo>
                  <a:cubicBezTo>
                    <a:pt x="3698" y="73843"/>
                    <a:pt x="5908" y="74284"/>
                    <a:pt x="8179" y="74284"/>
                  </a:cubicBezTo>
                  <a:cubicBezTo>
                    <a:pt x="12381" y="74284"/>
                    <a:pt x="16790" y="72773"/>
                    <a:pt x="20471" y="71390"/>
                  </a:cubicBezTo>
                  <a:cubicBezTo>
                    <a:pt x="27889" y="68613"/>
                    <a:pt x="35040" y="65569"/>
                    <a:pt x="41945" y="61689"/>
                  </a:cubicBezTo>
                  <a:cubicBezTo>
                    <a:pt x="55640" y="53986"/>
                    <a:pt x="68289" y="44609"/>
                    <a:pt x="81166" y="35669"/>
                  </a:cubicBezTo>
                  <a:cubicBezTo>
                    <a:pt x="93682" y="26957"/>
                    <a:pt x="106521" y="18569"/>
                    <a:pt x="120444" y="12330"/>
                  </a:cubicBezTo>
                  <a:cubicBezTo>
                    <a:pt x="127292" y="9268"/>
                    <a:pt x="134462" y="6871"/>
                    <a:pt x="141785" y="5293"/>
                  </a:cubicBezTo>
                  <a:cubicBezTo>
                    <a:pt x="146506" y="4286"/>
                    <a:pt x="151344" y="3584"/>
                    <a:pt x="156175" y="3584"/>
                  </a:cubicBezTo>
                  <a:cubicBezTo>
                    <a:pt x="158370" y="3584"/>
                    <a:pt x="160565" y="3729"/>
                    <a:pt x="162746" y="4056"/>
                  </a:cubicBezTo>
                  <a:cubicBezTo>
                    <a:pt x="175224" y="5901"/>
                    <a:pt x="185857" y="12977"/>
                    <a:pt x="196299" y="19615"/>
                  </a:cubicBezTo>
                  <a:cubicBezTo>
                    <a:pt x="201834" y="23134"/>
                    <a:pt x="207426" y="26558"/>
                    <a:pt x="213361" y="29354"/>
                  </a:cubicBezTo>
                  <a:cubicBezTo>
                    <a:pt x="220360" y="32663"/>
                    <a:pt x="227722" y="35383"/>
                    <a:pt x="235235" y="37209"/>
                  </a:cubicBezTo>
                  <a:cubicBezTo>
                    <a:pt x="240658" y="38528"/>
                    <a:pt x="246176" y="39248"/>
                    <a:pt x="251650" y="39248"/>
                  </a:cubicBezTo>
                  <a:cubicBezTo>
                    <a:pt x="260939" y="39248"/>
                    <a:pt x="270103" y="37175"/>
                    <a:pt x="278469" y="32435"/>
                  </a:cubicBezTo>
                  <a:cubicBezTo>
                    <a:pt x="280167" y="31465"/>
                    <a:pt x="279129" y="29093"/>
                    <a:pt x="277541" y="29093"/>
                  </a:cubicBezTo>
                  <a:cubicBezTo>
                    <a:pt x="277261" y="29093"/>
                    <a:pt x="276964" y="29167"/>
                    <a:pt x="276662" y="29335"/>
                  </a:cubicBezTo>
                  <a:cubicBezTo>
                    <a:pt x="269643" y="33329"/>
                    <a:pt x="261864" y="35441"/>
                    <a:pt x="253837" y="35726"/>
                  </a:cubicBezTo>
                  <a:cubicBezTo>
                    <a:pt x="253219" y="35747"/>
                    <a:pt x="252601" y="35757"/>
                    <a:pt x="251983" y="35757"/>
                  </a:cubicBezTo>
                  <a:cubicBezTo>
                    <a:pt x="244742" y="35757"/>
                    <a:pt x="237593" y="34348"/>
                    <a:pt x="230670" y="32245"/>
                  </a:cubicBezTo>
                  <a:cubicBezTo>
                    <a:pt x="223594" y="30096"/>
                    <a:pt x="216670" y="27243"/>
                    <a:pt x="210165" y="23724"/>
                  </a:cubicBezTo>
                  <a:cubicBezTo>
                    <a:pt x="204459" y="20661"/>
                    <a:pt x="199057" y="17085"/>
                    <a:pt x="193579" y="13643"/>
                  </a:cubicBezTo>
                  <a:cubicBezTo>
                    <a:pt x="182927" y="6909"/>
                    <a:pt x="171781" y="918"/>
                    <a:pt x="158961" y="100"/>
                  </a:cubicBezTo>
                  <a:cubicBezTo>
                    <a:pt x="157936" y="32"/>
                    <a:pt x="156907" y="1"/>
                    <a:pt x="15587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4" name="Google Shape;8624;p28"/>
            <p:cNvSpPr/>
            <p:nvPr/>
          </p:nvSpPr>
          <p:spPr>
            <a:xfrm>
              <a:off x="1472047" y="3597989"/>
              <a:ext cx="7807498" cy="2070500"/>
            </a:xfrm>
            <a:custGeom>
              <a:avLst/>
              <a:gdLst/>
              <a:ahLst/>
              <a:cxnLst/>
              <a:rect l="l" t="t" r="r" b="b"/>
              <a:pathLst>
                <a:path w="280165" h="74298" extrusionOk="0">
                  <a:moveTo>
                    <a:pt x="155905" y="0"/>
                  </a:moveTo>
                  <a:cubicBezTo>
                    <a:pt x="149665" y="0"/>
                    <a:pt x="143368" y="1179"/>
                    <a:pt x="137353" y="2667"/>
                  </a:cubicBezTo>
                  <a:cubicBezTo>
                    <a:pt x="130049" y="4493"/>
                    <a:pt x="123011" y="7213"/>
                    <a:pt x="116201" y="10370"/>
                  </a:cubicBezTo>
                  <a:cubicBezTo>
                    <a:pt x="87917" y="23551"/>
                    <a:pt x="64864" y="45273"/>
                    <a:pt x="37512" y="60071"/>
                  </a:cubicBezTo>
                  <a:cubicBezTo>
                    <a:pt x="31597" y="63267"/>
                    <a:pt x="25472" y="65740"/>
                    <a:pt x="19195" y="68079"/>
                  </a:cubicBezTo>
                  <a:cubicBezTo>
                    <a:pt x="16092" y="69239"/>
                    <a:pt x="12033" y="70775"/>
                    <a:pt x="8304" y="70775"/>
                  </a:cubicBezTo>
                  <a:cubicBezTo>
                    <a:pt x="6593" y="70775"/>
                    <a:pt x="4951" y="70452"/>
                    <a:pt x="3503" y="69620"/>
                  </a:cubicBezTo>
                  <a:cubicBezTo>
                    <a:pt x="3195" y="69447"/>
                    <a:pt x="2893" y="69372"/>
                    <a:pt x="2610" y="69372"/>
                  </a:cubicBezTo>
                  <a:cubicBezTo>
                    <a:pt x="1019" y="69372"/>
                    <a:pt x="1" y="71752"/>
                    <a:pt x="1696" y="72720"/>
                  </a:cubicBezTo>
                  <a:cubicBezTo>
                    <a:pt x="3692" y="73858"/>
                    <a:pt x="5896" y="74298"/>
                    <a:pt x="8161" y="74298"/>
                  </a:cubicBezTo>
                  <a:cubicBezTo>
                    <a:pt x="12368" y="74298"/>
                    <a:pt x="16784" y="72780"/>
                    <a:pt x="20470" y="71408"/>
                  </a:cubicBezTo>
                  <a:cubicBezTo>
                    <a:pt x="27888" y="68612"/>
                    <a:pt x="35039" y="65587"/>
                    <a:pt x="41944" y="61707"/>
                  </a:cubicBezTo>
                  <a:cubicBezTo>
                    <a:pt x="55639" y="54004"/>
                    <a:pt x="68288" y="44607"/>
                    <a:pt x="81165" y="35668"/>
                  </a:cubicBezTo>
                  <a:cubicBezTo>
                    <a:pt x="93681" y="26975"/>
                    <a:pt x="106520" y="18568"/>
                    <a:pt x="120443" y="12348"/>
                  </a:cubicBezTo>
                  <a:cubicBezTo>
                    <a:pt x="127291" y="9286"/>
                    <a:pt x="134461" y="6870"/>
                    <a:pt x="141784" y="5310"/>
                  </a:cubicBezTo>
                  <a:cubicBezTo>
                    <a:pt x="146490" y="4294"/>
                    <a:pt x="151313" y="3598"/>
                    <a:pt x="156129" y="3598"/>
                  </a:cubicBezTo>
                  <a:cubicBezTo>
                    <a:pt x="158340" y="3598"/>
                    <a:pt x="160549" y="3745"/>
                    <a:pt x="162745" y="4074"/>
                  </a:cubicBezTo>
                  <a:cubicBezTo>
                    <a:pt x="175223" y="5900"/>
                    <a:pt x="185856" y="12976"/>
                    <a:pt x="196298" y="19614"/>
                  </a:cubicBezTo>
                  <a:cubicBezTo>
                    <a:pt x="201833" y="23133"/>
                    <a:pt x="207425" y="26557"/>
                    <a:pt x="213360" y="29372"/>
                  </a:cubicBezTo>
                  <a:cubicBezTo>
                    <a:pt x="220359" y="32681"/>
                    <a:pt x="227721" y="35382"/>
                    <a:pt x="235234" y="37208"/>
                  </a:cubicBezTo>
                  <a:cubicBezTo>
                    <a:pt x="240655" y="38534"/>
                    <a:pt x="246171" y="39256"/>
                    <a:pt x="251643" y="39256"/>
                  </a:cubicBezTo>
                  <a:cubicBezTo>
                    <a:pt x="260934" y="39256"/>
                    <a:pt x="270101" y="37175"/>
                    <a:pt x="278468" y="32434"/>
                  </a:cubicBezTo>
                  <a:cubicBezTo>
                    <a:pt x="280164" y="31465"/>
                    <a:pt x="279130" y="29110"/>
                    <a:pt x="277545" y="29110"/>
                  </a:cubicBezTo>
                  <a:cubicBezTo>
                    <a:pt x="277263" y="29110"/>
                    <a:pt x="276965" y="29184"/>
                    <a:pt x="276661" y="29353"/>
                  </a:cubicBezTo>
                  <a:cubicBezTo>
                    <a:pt x="269642" y="33328"/>
                    <a:pt x="261863" y="35458"/>
                    <a:pt x="253836" y="35744"/>
                  </a:cubicBezTo>
                  <a:cubicBezTo>
                    <a:pt x="253224" y="35764"/>
                    <a:pt x="252613" y="35775"/>
                    <a:pt x="252002" y="35775"/>
                  </a:cubicBezTo>
                  <a:cubicBezTo>
                    <a:pt x="244754" y="35775"/>
                    <a:pt x="237598" y="34349"/>
                    <a:pt x="230669" y="32244"/>
                  </a:cubicBezTo>
                  <a:cubicBezTo>
                    <a:pt x="223593" y="30095"/>
                    <a:pt x="216669" y="27241"/>
                    <a:pt x="210164" y="23723"/>
                  </a:cubicBezTo>
                  <a:cubicBezTo>
                    <a:pt x="204458" y="20660"/>
                    <a:pt x="199056" y="17103"/>
                    <a:pt x="193578" y="13661"/>
                  </a:cubicBezTo>
                  <a:cubicBezTo>
                    <a:pt x="182926" y="6927"/>
                    <a:pt x="171780" y="936"/>
                    <a:pt x="158960" y="99"/>
                  </a:cubicBezTo>
                  <a:cubicBezTo>
                    <a:pt x="157944" y="32"/>
                    <a:pt x="156926" y="0"/>
                    <a:pt x="155905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5" name="Google Shape;8625;p28"/>
          <p:cNvGrpSpPr/>
          <p:nvPr/>
        </p:nvGrpSpPr>
        <p:grpSpPr>
          <a:xfrm>
            <a:off x="3459851" y="-802077"/>
            <a:ext cx="5824376" cy="2436294"/>
            <a:chOff x="4082157" y="-503850"/>
            <a:chExt cx="5202193" cy="2493393"/>
          </a:xfrm>
        </p:grpSpPr>
        <p:sp>
          <p:nvSpPr>
            <p:cNvPr id="8626" name="Google Shape;8626;p28"/>
            <p:cNvSpPr/>
            <p:nvPr/>
          </p:nvSpPr>
          <p:spPr>
            <a:xfrm>
              <a:off x="4082157" y="195099"/>
              <a:ext cx="5201608" cy="1794444"/>
            </a:xfrm>
            <a:custGeom>
              <a:avLst/>
              <a:gdLst/>
              <a:ahLst/>
              <a:cxnLst/>
              <a:rect l="l" t="t" r="r" b="b"/>
              <a:pathLst>
                <a:path w="186655" h="64392" extrusionOk="0">
                  <a:moveTo>
                    <a:pt x="2017" y="1"/>
                  </a:moveTo>
                  <a:cubicBezTo>
                    <a:pt x="1252" y="1"/>
                    <a:pt x="512" y="627"/>
                    <a:pt x="324" y="1331"/>
                  </a:cubicBezTo>
                  <a:cubicBezTo>
                    <a:pt x="1" y="2320"/>
                    <a:pt x="609" y="3157"/>
                    <a:pt x="1522" y="3518"/>
                  </a:cubicBezTo>
                  <a:cubicBezTo>
                    <a:pt x="13182" y="8102"/>
                    <a:pt x="22674" y="16186"/>
                    <a:pt x="31024" y="25373"/>
                  </a:cubicBezTo>
                  <a:cubicBezTo>
                    <a:pt x="35246" y="30014"/>
                    <a:pt x="39222" y="34883"/>
                    <a:pt x="43235" y="39677"/>
                  </a:cubicBezTo>
                  <a:cubicBezTo>
                    <a:pt x="47325" y="44584"/>
                    <a:pt x="51851" y="48997"/>
                    <a:pt x="56968" y="52801"/>
                  </a:cubicBezTo>
                  <a:cubicBezTo>
                    <a:pt x="66136" y="59648"/>
                    <a:pt x="77130" y="63700"/>
                    <a:pt x="88562" y="64309"/>
                  </a:cubicBezTo>
                  <a:cubicBezTo>
                    <a:pt x="89579" y="64364"/>
                    <a:pt x="90596" y="64391"/>
                    <a:pt x="91611" y="64391"/>
                  </a:cubicBezTo>
                  <a:cubicBezTo>
                    <a:pt x="102778" y="64391"/>
                    <a:pt x="113761" y="61113"/>
                    <a:pt x="123769" y="56301"/>
                  </a:cubicBezTo>
                  <a:cubicBezTo>
                    <a:pt x="135600" y="50614"/>
                    <a:pt x="146670" y="43214"/>
                    <a:pt x="159053" y="38707"/>
                  </a:cubicBezTo>
                  <a:cubicBezTo>
                    <a:pt x="163218" y="37185"/>
                    <a:pt x="167517" y="35949"/>
                    <a:pt x="171892" y="35283"/>
                  </a:cubicBezTo>
                  <a:cubicBezTo>
                    <a:pt x="173277" y="35063"/>
                    <a:pt x="174980" y="34829"/>
                    <a:pt x="176681" y="34829"/>
                  </a:cubicBezTo>
                  <a:cubicBezTo>
                    <a:pt x="179092" y="34829"/>
                    <a:pt x="181498" y="35298"/>
                    <a:pt x="182981" y="36938"/>
                  </a:cubicBezTo>
                  <a:cubicBezTo>
                    <a:pt x="183344" y="37341"/>
                    <a:pt x="183760" y="37510"/>
                    <a:pt x="184164" y="37510"/>
                  </a:cubicBezTo>
                  <a:cubicBezTo>
                    <a:pt x="185474" y="37510"/>
                    <a:pt x="186655" y="35735"/>
                    <a:pt x="185492" y="34427"/>
                  </a:cubicBezTo>
                  <a:cubicBezTo>
                    <a:pt x="183314" y="32010"/>
                    <a:pt x="179960" y="31346"/>
                    <a:pt x="176703" y="31346"/>
                  </a:cubicBezTo>
                  <a:cubicBezTo>
                    <a:pt x="175294" y="31346"/>
                    <a:pt x="173903" y="31470"/>
                    <a:pt x="172634" y="31631"/>
                  </a:cubicBezTo>
                  <a:cubicBezTo>
                    <a:pt x="167802" y="32220"/>
                    <a:pt x="163104" y="33552"/>
                    <a:pt x="158539" y="35131"/>
                  </a:cubicBezTo>
                  <a:cubicBezTo>
                    <a:pt x="145168" y="39829"/>
                    <a:pt x="133356" y="47951"/>
                    <a:pt x="120555" y="53923"/>
                  </a:cubicBezTo>
                  <a:cubicBezTo>
                    <a:pt x="111413" y="58180"/>
                    <a:pt x="101451" y="60824"/>
                    <a:pt x="91364" y="60824"/>
                  </a:cubicBezTo>
                  <a:cubicBezTo>
                    <a:pt x="89551" y="60824"/>
                    <a:pt x="87735" y="60738"/>
                    <a:pt x="85918" y="60561"/>
                  </a:cubicBezTo>
                  <a:cubicBezTo>
                    <a:pt x="74600" y="59458"/>
                    <a:pt x="64044" y="54380"/>
                    <a:pt x="55465" y="47076"/>
                  </a:cubicBezTo>
                  <a:cubicBezTo>
                    <a:pt x="50843" y="43157"/>
                    <a:pt x="46963" y="38592"/>
                    <a:pt x="43121" y="33951"/>
                  </a:cubicBezTo>
                  <a:cubicBezTo>
                    <a:pt x="39298" y="29367"/>
                    <a:pt x="35436" y="24764"/>
                    <a:pt x="31328" y="20428"/>
                  </a:cubicBezTo>
                  <a:cubicBezTo>
                    <a:pt x="23130" y="11773"/>
                    <a:pt x="13658" y="4488"/>
                    <a:pt x="2511" y="94"/>
                  </a:cubicBezTo>
                  <a:cubicBezTo>
                    <a:pt x="2349" y="30"/>
                    <a:pt x="2182" y="1"/>
                    <a:pt x="201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7" name="Google Shape;8627;p28"/>
            <p:cNvSpPr/>
            <p:nvPr/>
          </p:nvSpPr>
          <p:spPr>
            <a:xfrm>
              <a:off x="4082157" y="-154752"/>
              <a:ext cx="5201664" cy="1795503"/>
            </a:xfrm>
            <a:custGeom>
              <a:avLst/>
              <a:gdLst/>
              <a:ahLst/>
              <a:cxnLst/>
              <a:rect l="l" t="t" r="r" b="b"/>
              <a:pathLst>
                <a:path w="186657" h="64430" extrusionOk="0">
                  <a:moveTo>
                    <a:pt x="1998" y="1"/>
                  </a:moveTo>
                  <a:cubicBezTo>
                    <a:pt x="1233" y="1"/>
                    <a:pt x="493" y="627"/>
                    <a:pt x="305" y="1331"/>
                  </a:cubicBezTo>
                  <a:cubicBezTo>
                    <a:pt x="1" y="2358"/>
                    <a:pt x="609" y="3176"/>
                    <a:pt x="1522" y="3537"/>
                  </a:cubicBezTo>
                  <a:cubicBezTo>
                    <a:pt x="13182" y="8121"/>
                    <a:pt x="22674" y="16205"/>
                    <a:pt x="31024" y="25392"/>
                  </a:cubicBezTo>
                  <a:cubicBezTo>
                    <a:pt x="35246" y="30033"/>
                    <a:pt x="39222" y="34903"/>
                    <a:pt x="43235" y="39715"/>
                  </a:cubicBezTo>
                  <a:cubicBezTo>
                    <a:pt x="47325" y="44603"/>
                    <a:pt x="51851" y="49035"/>
                    <a:pt x="56968" y="52839"/>
                  </a:cubicBezTo>
                  <a:cubicBezTo>
                    <a:pt x="66136" y="59687"/>
                    <a:pt x="77130" y="63719"/>
                    <a:pt x="88562" y="64347"/>
                  </a:cubicBezTo>
                  <a:cubicBezTo>
                    <a:pt x="89579" y="64402"/>
                    <a:pt x="90595" y="64429"/>
                    <a:pt x="91610" y="64429"/>
                  </a:cubicBezTo>
                  <a:cubicBezTo>
                    <a:pt x="102777" y="64429"/>
                    <a:pt x="113761" y="61150"/>
                    <a:pt x="123769" y="56320"/>
                  </a:cubicBezTo>
                  <a:cubicBezTo>
                    <a:pt x="135600" y="50652"/>
                    <a:pt x="146670" y="43253"/>
                    <a:pt x="159053" y="38726"/>
                  </a:cubicBezTo>
                  <a:cubicBezTo>
                    <a:pt x="163218" y="37204"/>
                    <a:pt x="167517" y="35968"/>
                    <a:pt x="171892" y="35302"/>
                  </a:cubicBezTo>
                  <a:cubicBezTo>
                    <a:pt x="173276" y="35090"/>
                    <a:pt x="174979" y="34858"/>
                    <a:pt x="176678" y="34858"/>
                  </a:cubicBezTo>
                  <a:cubicBezTo>
                    <a:pt x="179090" y="34858"/>
                    <a:pt x="181497" y="35325"/>
                    <a:pt x="182981" y="36976"/>
                  </a:cubicBezTo>
                  <a:cubicBezTo>
                    <a:pt x="183343" y="37378"/>
                    <a:pt x="183756" y="37546"/>
                    <a:pt x="184159" y="37546"/>
                  </a:cubicBezTo>
                  <a:cubicBezTo>
                    <a:pt x="185470" y="37546"/>
                    <a:pt x="186657" y="35756"/>
                    <a:pt x="185492" y="34446"/>
                  </a:cubicBezTo>
                  <a:cubicBezTo>
                    <a:pt x="183314" y="32030"/>
                    <a:pt x="179960" y="31365"/>
                    <a:pt x="176703" y="31365"/>
                  </a:cubicBezTo>
                  <a:cubicBezTo>
                    <a:pt x="175294" y="31365"/>
                    <a:pt x="173903" y="31489"/>
                    <a:pt x="172634" y="31650"/>
                  </a:cubicBezTo>
                  <a:cubicBezTo>
                    <a:pt x="167802" y="32240"/>
                    <a:pt x="163104" y="33571"/>
                    <a:pt x="158539" y="35169"/>
                  </a:cubicBezTo>
                  <a:cubicBezTo>
                    <a:pt x="145168" y="39848"/>
                    <a:pt x="133356" y="47970"/>
                    <a:pt x="120555" y="53942"/>
                  </a:cubicBezTo>
                  <a:cubicBezTo>
                    <a:pt x="111413" y="58199"/>
                    <a:pt x="101451" y="60843"/>
                    <a:pt x="91364" y="60843"/>
                  </a:cubicBezTo>
                  <a:cubicBezTo>
                    <a:pt x="89551" y="60843"/>
                    <a:pt x="87735" y="60757"/>
                    <a:pt x="85918" y="60581"/>
                  </a:cubicBezTo>
                  <a:cubicBezTo>
                    <a:pt x="74600" y="59497"/>
                    <a:pt x="64044" y="54399"/>
                    <a:pt x="55465" y="47095"/>
                  </a:cubicBezTo>
                  <a:cubicBezTo>
                    <a:pt x="50843" y="43177"/>
                    <a:pt x="46963" y="38612"/>
                    <a:pt x="43121" y="33971"/>
                  </a:cubicBezTo>
                  <a:cubicBezTo>
                    <a:pt x="39279" y="29349"/>
                    <a:pt x="35417" y="24784"/>
                    <a:pt x="31309" y="20428"/>
                  </a:cubicBezTo>
                  <a:cubicBezTo>
                    <a:pt x="23111" y="11773"/>
                    <a:pt x="13639" y="4488"/>
                    <a:pt x="2492" y="95"/>
                  </a:cubicBezTo>
                  <a:cubicBezTo>
                    <a:pt x="2330" y="30"/>
                    <a:pt x="2163" y="1"/>
                    <a:pt x="1998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8" name="Google Shape;8628;p28"/>
            <p:cNvSpPr/>
            <p:nvPr/>
          </p:nvSpPr>
          <p:spPr>
            <a:xfrm>
              <a:off x="4082157" y="-503850"/>
              <a:ext cx="5202193" cy="1794751"/>
            </a:xfrm>
            <a:custGeom>
              <a:avLst/>
              <a:gdLst/>
              <a:ahLst/>
              <a:cxnLst/>
              <a:rect l="l" t="t" r="r" b="b"/>
              <a:pathLst>
                <a:path w="186676" h="64403" extrusionOk="0">
                  <a:moveTo>
                    <a:pt x="2009" y="0"/>
                  </a:moveTo>
                  <a:cubicBezTo>
                    <a:pt x="1240" y="0"/>
                    <a:pt x="494" y="616"/>
                    <a:pt x="305" y="1323"/>
                  </a:cubicBezTo>
                  <a:cubicBezTo>
                    <a:pt x="1" y="2350"/>
                    <a:pt x="609" y="3149"/>
                    <a:pt x="1522" y="3511"/>
                  </a:cubicBezTo>
                  <a:cubicBezTo>
                    <a:pt x="13182" y="8095"/>
                    <a:pt x="22674" y="16179"/>
                    <a:pt x="31024" y="25366"/>
                  </a:cubicBezTo>
                  <a:cubicBezTo>
                    <a:pt x="35246" y="30007"/>
                    <a:pt x="39222" y="34876"/>
                    <a:pt x="43235" y="39669"/>
                  </a:cubicBezTo>
                  <a:cubicBezTo>
                    <a:pt x="47325" y="44577"/>
                    <a:pt x="51871" y="49008"/>
                    <a:pt x="56987" y="52813"/>
                  </a:cubicBezTo>
                  <a:cubicBezTo>
                    <a:pt x="66155" y="59660"/>
                    <a:pt x="77149" y="63692"/>
                    <a:pt x="88581" y="64320"/>
                  </a:cubicBezTo>
                  <a:cubicBezTo>
                    <a:pt x="89599" y="64376"/>
                    <a:pt x="90617" y="64403"/>
                    <a:pt x="91633" y="64403"/>
                  </a:cubicBezTo>
                  <a:cubicBezTo>
                    <a:pt x="102815" y="64403"/>
                    <a:pt x="113797" y="61123"/>
                    <a:pt x="123788" y="56293"/>
                  </a:cubicBezTo>
                  <a:cubicBezTo>
                    <a:pt x="135638" y="50625"/>
                    <a:pt x="146689" y="43226"/>
                    <a:pt x="159072" y="38699"/>
                  </a:cubicBezTo>
                  <a:cubicBezTo>
                    <a:pt x="163237" y="37177"/>
                    <a:pt x="167536" y="35941"/>
                    <a:pt x="171911" y="35275"/>
                  </a:cubicBezTo>
                  <a:cubicBezTo>
                    <a:pt x="173303" y="35063"/>
                    <a:pt x="175007" y="34831"/>
                    <a:pt x="176706" y="34831"/>
                  </a:cubicBezTo>
                  <a:cubicBezTo>
                    <a:pt x="179116" y="34831"/>
                    <a:pt x="181516" y="35298"/>
                    <a:pt x="183000" y="36949"/>
                  </a:cubicBezTo>
                  <a:cubicBezTo>
                    <a:pt x="183362" y="37351"/>
                    <a:pt x="183775" y="37519"/>
                    <a:pt x="184178" y="37519"/>
                  </a:cubicBezTo>
                  <a:cubicBezTo>
                    <a:pt x="185489" y="37519"/>
                    <a:pt x="186676" y="35730"/>
                    <a:pt x="185511" y="34419"/>
                  </a:cubicBezTo>
                  <a:cubicBezTo>
                    <a:pt x="183347" y="32003"/>
                    <a:pt x="179987" y="31338"/>
                    <a:pt x="176725" y="31338"/>
                  </a:cubicBezTo>
                  <a:cubicBezTo>
                    <a:pt x="175315" y="31338"/>
                    <a:pt x="173922" y="31463"/>
                    <a:pt x="172653" y="31623"/>
                  </a:cubicBezTo>
                  <a:cubicBezTo>
                    <a:pt x="167822" y="32213"/>
                    <a:pt x="163123" y="33544"/>
                    <a:pt x="158558" y="35142"/>
                  </a:cubicBezTo>
                  <a:cubicBezTo>
                    <a:pt x="145187" y="39821"/>
                    <a:pt x="133375" y="47962"/>
                    <a:pt x="120593" y="53916"/>
                  </a:cubicBezTo>
                  <a:cubicBezTo>
                    <a:pt x="111435" y="58172"/>
                    <a:pt x="101484" y="60816"/>
                    <a:pt x="91389" y="60816"/>
                  </a:cubicBezTo>
                  <a:cubicBezTo>
                    <a:pt x="89575" y="60816"/>
                    <a:pt x="87756" y="60731"/>
                    <a:pt x="85937" y="60554"/>
                  </a:cubicBezTo>
                  <a:cubicBezTo>
                    <a:pt x="74619" y="59470"/>
                    <a:pt x="64063" y="54372"/>
                    <a:pt x="55484" y="47068"/>
                  </a:cubicBezTo>
                  <a:cubicBezTo>
                    <a:pt x="50881" y="43150"/>
                    <a:pt x="47001" y="38585"/>
                    <a:pt x="43140" y="33944"/>
                  </a:cubicBezTo>
                  <a:cubicBezTo>
                    <a:pt x="39279" y="29341"/>
                    <a:pt x="35417" y="24738"/>
                    <a:pt x="31309" y="20420"/>
                  </a:cubicBezTo>
                  <a:cubicBezTo>
                    <a:pt x="23111" y="11766"/>
                    <a:pt x="13639" y="4481"/>
                    <a:pt x="2492" y="87"/>
                  </a:cubicBezTo>
                  <a:cubicBezTo>
                    <a:pt x="2334" y="27"/>
                    <a:pt x="2171" y="0"/>
                    <a:pt x="2009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9" name="Google Shape;8629;p28"/>
          <p:cNvGrpSpPr/>
          <p:nvPr/>
        </p:nvGrpSpPr>
        <p:grpSpPr>
          <a:xfrm>
            <a:off x="2394417" y="3091774"/>
            <a:ext cx="7807582" cy="2576715"/>
            <a:chOff x="1471992" y="3091774"/>
            <a:chExt cx="7807582" cy="2576715"/>
          </a:xfrm>
        </p:grpSpPr>
        <p:sp>
          <p:nvSpPr>
            <p:cNvPr id="8630" name="Google Shape;8630;p28"/>
            <p:cNvSpPr/>
            <p:nvPr/>
          </p:nvSpPr>
          <p:spPr>
            <a:xfrm>
              <a:off x="1471992" y="3091774"/>
              <a:ext cx="7807554" cy="2070500"/>
            </a:xfrm>
            <a:custGeom>
              <a:avLst/>
              <a:gdLst/>
              <a:ahLst/>
              <a:cxnLst/>
              <a:rect l="l" t="t" r="r" b="b"/>
              <a:pathLst>
                <a:path w="280167" h="74298" extrusionOk="0">
                  <a:moveTo>
                    <a:pt x="155907" y="1"/>
                  </a:moveTo>
                  <a:cubicBezTo>
                    <a:pt x="149667" y="1"/>
                    <a:pt x="143370" y="1179"/>
                    <a:pt x="137355" y="2667"/>
                  </a:cubicBezTo>
                  <a:cubicBezTo>
                    <a:pt x="130051" y="4493"/>
                    <a:pt x="123013" y="7213"/>
                    <a:pt x="116203" y="10370"/>
                  </a:cubicBezTo>
                  <a:cubicBezTo>
                    <a:pt x="87919" y="23533"/>
                    <a:pt x="64866" y="45273"/>
                    <a:pt x="37514" y="60052"/>
                  </a:cubicBezTo>
                  <a:cubicBezTo>
                    <a:pt x="31599" y="63267"/>
                    <a:pt x="25474" y="65740"/>
                    <a:pt x="19197" y="68079"/>
                  </a:cubicBezTo>
                  <a:cubicBezTo>
                    <a:pt x="16094" y="69240"/>
                    <a:pt x="12035" y="70775"/>
                    <a:pt x="8306" y="70775"/>
                  </a:cubicBezTo>
                  <a:cubicBezTo>
                    <a:pt x="6595" y="70775"/>
                    <a:pt x="4953" y="70452"/>
                    <a:pt x="3505" y="69620"/>
                  </a:cubicBezTo>
                  <a:cubicBezTo>
                    <a:pt x="3200" y="69452"/>
                    <a:pt x="2901" y="69378"/>
                    <a:pt x="2619" y="69378"/>
                  </a:cubicBezTo>
                  <a:cubicBezTo>
                    <a:pt x="1024" y="69378"/>
                    <a:pt x="0" y="71750"/>
                    <a:pt x="1698" y="72720"/>
                  </a:cubicBezTo>
                  <a:cubicBezTo>
                    <a:pt x="3694" y="73858"/>
                    <a:pt x="5898" y="74298"/>
                    <a:pt x="8163" y="74298"/>
                  </a:cubicBezTo>
                  <a:cubicBezTo>
                    <a:pt x="12370" y="74298"/>
                    <a:pt x="16786" y="72780"/>
                    <a:pt x="20472" y="71408"/>
                  </a:cubicBezTo>
                  <a:cubicBezTo>
                    <a:pt x="27890" y="68631"/>
                    <a:pt x="35041" y="65588"/>
                    <a:pt x="41946" y="61707"/>
                  </a:cubicBezTo>
                  <a:cubicBezTo>
                    <a:pt x="55641" y="54004"/>
                    <a:pt x="68290" y="44608"/>
                    <a:pt x="81167" y="35668"/>
                  </a:cubicBezTo>
                  <a:cubicBezTo>
                    <a:pt x="93683" y="26975"/>
                    <a:pt x="106522" y="18568"/>
                    <a:pt x="120445" y="12348"/>
                  </a:cubicBezTo>
                  <a:cubicBezTo>
                    <a:pt x="127293" y="9286"/>
                    <a:pt x="134463" y="6870"/>
                    <a:pt x="141786" y="5311"/>
                  </a:cubicBezTo>
                  <a:cubicBezTo>
                    <a:pt x="146492" y="4294"/>
                    <a:pt x="151315" y="3599"/>
                    <a:pt x="156131" y="3599"/>
                  </a:cubicBezTo>
                  <a:cubicBezTo>
                    <a:pt x="158342" y="3599"/>
                    <a:pt x="160551" y="3745"/>
                    <a:pt x="162747" y="4074"/>
                  </a:cubicBezTo>
                  <a:cubicBezTo>
                    <a:pt x="175225" y="5900"/>
                    <a:pt x="185858" y="12995"/>
                    <a:pt x="196300" y="19614"/>
                  </a:cubicBezTo>
                  <a:cubicBezTo>
                    <a:pt x="201835" y="23133"/>
                    <a:pt x="207427" y="26557"/>
                    <a:pt x="213362" y="29372"/>
                  </a:cubicBezTo>
                  <a:cubicBezTo>
                    <a:pt x="220361" y="32682"/>
                    <a:pt x="227723" y="35383"/>
                    <a:pt x="235236" y="37209"/>
                  </a:cubicBezTo>
                  <a:cubicBezTo>
                    <a:pt x="240657" y="38534"/>
                    <a:pt x="246173" y="39256"/>
                    <a:pt x="251645" y="39256"/>
                  </a:cubicBezTo>
                  <a:cubicBezTo>
                    <a:pt x="260936" y="39256"/>
                    <a:pt x="270103" y="37175"/>
                    <a:pt x="278470" y="32434"/>
                  </a:cubicBezTo>
                  <a:cubicBezTo>
                    <a:pt x="280166" y="31465"/>
                    <a:pt x="279132" y="29110"/>
                    <a:pt x="277547" y="29110"/>
                  </a:cubicBezTo>
                  <a:cubicBezTo>
                    <a:pt x="277265" y="29110"/>
                    <a:pt x="276967" y="29184"/>
                    <a:pt x="276663" y="29353"/>
                  </a:cubicBezTo>
                  <a:cubicBezTo>
                    <a:pt x="269644" y="33328"/>
                    <a:pt x="261865" y="35459"/>
                    <a:pt x="253838" y="35744"/>
                  </a:cubicBezTo>
                  <a:cubicBezTo>
                    <a:pt x="253226" y="35765"/>
                    <a:pt x="252615" y="35775"/>
                    <a:pt x="252004" y="35775"/>
                  </a:cubicBezTo>
                  <a:cubicBezTo>
                    <a:pt x="244756" y="35775"/>
                    <a:pt x="237600" y="34349"/>
                    <a:pt x="230671" y="32244"/>
                  </a:cubicBezTo>
                  <a:cubicBezTo>
                    <a:pt x="223595" y="30095"/>
                    <a:pt x="216671" y="27242"/>
                    <a:pt x="210166" y="23723"/>
                  </a:cubicBezTo>
                  <a:cubicBezTo>
                    <a:pt x="204460" y="20660"/>
                    <a:pt x="199058" y="17104"/>
                    <a:pt x="193580" y="13642"/>
                  </a:cubicBezTo>
                  <a:cubicBezTo>
                    <a:pt x="182928" y="6927"/>
                    <a:pt x="171782" y="936"/>
                    <a:pt x="158962" y="99"/>
                  </a:cubicBezTo>
                  <a:cubicBezTo>
                    <a:pt x="157946" y="32"/>
                    <a:pt x="156928" y="1"/>
                    <a:pt x="15590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1" name="Google Shape;8631;p28"/>
            <p:cNvSpPr/>
            <p:nvPr/>
          </p:nvSpPr>
          <p:spPr>
            <a:xfrm>
              <a:off x="1472020" y="3345118"/>
              <a:ext cx="7807554" cy="2070137"/>
            </a:xfrm>
            <a:custGeom>
              <a:avLst/>
              <a:gdLst/>
              <a:ahLst/>
              <a:cxnLst/>
              <a:rect l="l" t="t" r="r" b="b"/>
              <a:pathLst>
                <a:path w="280167" h="74285" extrusionOk="0">
                  <a:moveTo>
                    <a:pt x="155877" y="1"/>
                  </a:moveTo>
                  <a:cubicBezTo>
                    <a:pt x="149647" y="1"/>
                    <a:pt x="143360" y="1166"/>
                    <a:pt x="137354" y="2668"/>
                  </a:cubicBezTo>
                  <a:cubicBezTo>
                    <a:pt x="130050" y="4494"/>
                    <a:pt x="123012" y="7195"/>
                    <a:pt x="116202" y="10371"/>
                  </a:cubicBezTo>
                  <a:cubicBezTo>
                    <a:pt x="87918" y="23533"/>
                    <a:pt x="64865" y="45274"/>
                    <a:pt x="37513" y="60053"/>
                  </a:cubicBezTo>
                  <a:cubicBezTo>
                    <a:pt x="31598" y="63268"/>
                    <a:pt x="25473" y="65741"/>
                    <a:pt x="19196" y="68061"/>
                  </a:cubicBezTo>
                  <a:cubicBezTo>
                    <a:pt x="16087" y="69224"/>
                    <a:pt x="12018" y="70763"/>
                    <a:pt x="8283" y="70763"/>
                  </a:cubicBezTo>
                  <a:cubicBezTo>
                    <a:pt x="6580" y="70763"/>
                    <a:pt x="4946" y="70443"/>
                    <a:pt x="3504" y="69621"/>
                  </a:cubicBezTo>
                  <a:cubicBezTo>
                    <a:pt x="3197" y="69452"/>
                    <a:pt x="2897" y="69378"/>
                    <a:pt x="2614" y="69378"/>
                  </a:cubicBezTo>
                  <a:cubicBezTo>
                    <a:pt x="1021" y="69378"/>
                    <a:pt x="1" y="71733"/>
                    <a:pt x="1697" y="72702"/>
                  </a:cubicBezTo>
                  <a:cubicBezTo>
                    <a:pt x="3698" y="73843"/>
                    <a:pt x="5908" y="74284"/>
                    <a:pt x="8179" y="74284"/>
                  </a:cubicBezTo>
                  <a:cubicBezTo>
                    <a:pt x="12381" y="74284"/>
                    <a:pt x="16790" y="72773"/>
                    <a:pt x="20471" y="71390"/>
                  </a:cubicBezTo>
                  <a:cubicBezTo>
                    <a:pt x="27889" y="68613"/>
                    <a:pt x="35040" y="65569"/>
                    <a:pt x="41945" y="61689"/>
                  </a:cubicBezTo>
                  <a:cubicBezTo>
                    <a:pt x="55640" y="53986"/>
                    <a:pt x="68289" y="44609"/>
                    <a:pt x="81166" y="35669"/>
                  </a:cubicBezTo>
                  <a:cubicBezTo>
                    <a:pt x="93682" y="26957"/>
                    <a:pt x="106521" y="18569"/>
                    <a:pt x="120444" y="12330"/>
                  </a:cubicBezTo>
                  <a:cubicBezTo>
                    <a:pt x="127292" y="9268"/>
                    <a:pt x="134462" y="6871"/>
                    <a:pt x="141785" y="5293"/>
                  </a:cubicBezTo>
                  <a:cubicBezTo>
                    <a:pt x="146506" y="4286"/>
                    <a:pt x="151344" y="3584"/>
                    <a:pt x="156175" y="3584"/>
                  </a:cubicBezTo>
                  <a:cubicBezTo>
                    <a:pt x="158370" y="3584"/>
                    <a:pt x="160565" y="3729"/>
                    <a:pt x="162746" y="4056"/>
                  </a:cubicBezTo>
                  <a:cubicBezTo>
                    <a:pt x="175224" y="5901"/>
                    <a:pt x="185857" y="12977"/>
                    <a:pt x="196299" y="19615"/>
                  </a:cubicBezTo>
                  <a:cubicBezTo>
                    <a:pt x="201834" y="23134"/>
                    <a:pt x="207426" y="26558"/>
                    <a:pt x="213361" y="29354"/>
                  </a:cubicBezTo>
                  <a:cubicBezTo>
                    <a:pt x="220360" y="32663"/>
                    <a:pt x="227722" y="35383"/>
                    <a:pt x="235235" y="37209"/>
                  </a:cubicBezTo>
                  <a:cubicBezTo>
                    <a:pt x="240658" y="38528"/>
                    <a:pt x="246176" y="39248"/>
                    <a:pt x="251650" y="39248"/>
                  </a:cubicBezTo>
                  <a:cubicBezTo>
                    <a:pt x="260939" y="39248"/>
                    <a:pt x="270103" y="37175"/>
                    <a:pt x="278469" y="32435"/>
                  </a:cubicBezTo>
                  <a:cubicBezTo>
                    <a:pt x="280167" y="31465"/>
                    <a:pt x="279129" y="29093"/>
                    <a:pt x="277541" y="29093"/>
                  </a:cubicBezTo>
                  <a:cubicBezTo>
                    <a:pt x="277261" y="29093"/>
                    <a:pt x="276964" y="29167"/>
                    <a:pt x="276662" y="29335"/>
                  </a:cubicBezTo>
                  <a:cubicBezTo>
                    <a:pt x="269643" y="33329"/>
                    <a:pt x="261864" y="35441"/>
                    <a:pt x="253837" y="35726"/>
                  </a:cubicBezTo>
                  <a:cubicBezTo>
                    <a:pt x="253219" y="35747"/>
                    <a:pt x="252601" y="35757"/>
                    <a:pt x="251983" y="35757"/>
                  </a:cubicBezTo>
                  <a:cubicBezTo>
                    <a:pt x="244742" y="35757"/>
                    <a:pt x="237593" y="34348"/>
                    <a:pt x="230670" y="32245"/>
                  </a:cubicBezTo>
                  <a:cubicBezTo>
                    <a:pt x="223594" y="30096"/>
                    <a:pt x="216670" y="27243"/>
                    <a:pt x="210165" y="23724"/>
                  </a:cubicBezTo>
                  <a:cubicBezTo>
                    <a:pt x="204459" y="20661"/>
                    <a:pt x="199057" y="17085"/>
                    <a:pt x="193579" y="13643"/>
                  </a:cubicBezTo>
                  <a:cubicBezTo>
                    <a:pt x="182927" y="6909"/>
                    <a:pt x="171781" y="918"/>
                    <a:pt x="158961" y="100"/>
                  </a:cubicBezTo>
                  <a:cubicBezTo>
                    <a:pt x="157936" y="32"/>
                    <a:pt x="156907" y="1"/>
                    <a:pt x="15587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2" name="Google Shape;8632;p28"/>
            <p:cNvSpPr/>
            <p:nvPr/>
          </p:nvSpPr>
          <p:spPr>
            <a:xfrm>
              <a:off x="1472047" y="3597989"/>
              <a:ext cx="7807498" cy="2070500"/>
            </a:xfrm>
            <a:custGeom>
              <a:avLst/>
              <a:gdLst/>
              <a:ahLst/>
              <a:cxnLst/>
              <a:rect l="l" t="t" r="r" b="b"/>
              <a:pathLst>
                <a:path w="280165" h="74298" extrusionOk="0">
                  <a:moveTo>
                    <a:pt x="155905" y="0"/>
                  </a:moveTo>
                  <a:cubicBezTo>
                    <a:pt x="149665" y="0"/>
                    <a:pt x="143368" y="1179"/>
                    <a:pt x="137353" y="2667"/>
                  </a:cubicBezTo>
                  <a:cubicBezTo>
                    <a:pt x="130049" y="4493"/>
                    <a:pt x="123011" y="7213"/>
                    <a:pt x="116201" y="10370"/>
                  </a:cubicBezTo>
                  <a:cubicBezTo>
                    <a:pt x="87917" y="23551"/>
                    <a:pt x="64864" y="45273"/>
                    <a:pt x="37512" y="60071"/>
                  </a:cubicBezTo>
                  <a:cubicBezTo>
                    <a:pt x="31597" y="63267"/>
                    <a:pt x="25472" y="65740"/>
                    <a:pt x="19195" y="68079"/>
                  </a:cubicBezTo>
                  <a:cubicBezTo>
                    <a:pt x="16092" y="69239"/>
                    <a:pt x="12033" y="70775"/>
                    <a:pt x="8304" y="70775"/>
                  </a:cubicBezTo>
                  <a:cubicBezTo>
                    <a:pt x="6593" y="70775"/>
                    <a:pt x="4951" y="70452"/>
                    <a:pt x="3503" y="69620"/>
                  </a:cubicBezTo>
                  <a:cubicBezTo>
                    <a:pt x="3195" y="69447"/>
                    <a:pt x="2893" y="69372"/>
                    <a:pt x="2610" y="69372"/>
                  </a:cubicBezTo>
                  <a:cubicBezTo>
                    <a:pt x="1019" y="69372"/>
                    <a:pt x="1" y="71752"/>
                    <a:pt x="1696" y="72720"/>
                  </a:cubicBezTo>
                  <a:cubicBezTo>
                    <a:pt x="3692" y="73858"/>
                    <a:pt x="5896" y="74298"/>
                    <a:pt x="8161" y="74298"/>
                  </a:cubicBezTo>
                  <a:cubicBezTo>
                    <a:pt x="12368" y="74298"/>
                    <a:pt x="16784" y="72780"/>
                    <a:pt x="20470" y="71408"/>
                  </a:cubicBezTo>
                  <a:cubicBezTo>
                    <a:pt x="27888" y="68612"/>
                    <a:pt x="35039" y="65587"/>
                    <a:pt x="41944" y="61707"/>
                  </a:cubicBezTo>
                  <a:cubicBezTo>
                    <a:pt x="55639" y="54004"/>
                    <a:pt x="68288" y="44607"/>
                    <a:pt x="81165" y="35668"/>
                  </a:cubicBezTo>
                  <a:cubicBezTo>
                    <a:pt x="93681" y="26975"/>
                    <a:pt x="106520" y="18568"/>
                    <a:pt x="120443" y="12348"/>
                  </a:cubicBezTo>
                  <a:cubicBezTo>
                    <a:pt x="127291" y="9286"/>
                    <a:pt x="134461" y="6870"/>
                    <a:pt x="141784" y="5310"/>
                  </a:cubicBezTo>
                  <a:cubicBezTo>
                    <a:pt x="146490" y="4294"/>
                    <a:pt x="151313" y="3598"/>
                    <a:pt x="156129" y="3598"/>
                  </a:cubicBezTo>
                  <a:cubicBezTo>
                    <a:pt x="158340" y="3598"/>
                    <a:pt x="160549" y="3745"/>
                    <a:pt x="162745" y="4074"/>
                  </a:cubicBezTo>
                  <a:cubicBezTo>
                    <a:pt x="175223" y="5900"/>
                    <a:pt x="185856" y="12976"/>
                    <a:pt x="196298" y="19614"/>
                  </a:cubicBezTo>
                  <a:cubicBezTo>
                    <a:pt x="201833" y="23133"/>
                    <a:pt x="207425" y="26557"/>
                    <a:pt x="213360" y="29372"/>
                  </a:cubicBezTo>
                  <a:cubicBezTo>
                    <a:pt x="220359" y="32681"/>
                    <a:pt x="227721" y="35382"/>
                    <a:pt x="235234" y="37208"/>
                  </a:cubicBezTo>
                  <a:cubicBezTo>
                    <a:pt x="240655" y="38534"/>
                    <a:pt x="246171" y="39256"/>
                    <a:pt x="251643" y="39256"/>
                  </a:cubicBezTo>
                  <a:cubicBezTo>
                    <a:pt x="260934" y="39256"/>
                    <a:pt x="270101" y="37175"/>
                    <a:pt x="278468" y="32434"/>
                  </a:cubicBezTo>
                  <a:cubicBezTo>
                    <a:pt x="280164" y="31465"/>
                    <a:pt x="279130" y="29110"/>
                    <a:pt x="277545" y="29110"/>
                  </a:cubicBezTo>
                  <a:cubicBezTo>
                    <a:pt x="277263" y="29110"/>
                    <a:pt x="276965" y="29184"/>
                    <a:pt x="276661" y="29353"/>
                  </a:cubicBezTo>
                  <a:cubicBezTo>
                    <a:pt x="269642" y="33328"/>
                    <a:pt x="261863" y="35458"/>
                    <a:pt x="253836" y="35744"/>
                  </a:cubicBezTo>
                  <a:cubicBezTo>
                    <a:pt x="253224" y="35764"/>
                    <a:pt x="252613" y="35775"/>
                    <a:pt x="252002" y="35775"/>
                  </a:cubicBezTo>
                  <a:cubicBezTo>
                    <a:pt x="244754" y="35775"/>
                    <a:pt x="237598" y="34349"/>
                    <a:pt x="230669" y="32244"/>
                  </a:cubicBezTo>
                  <a:cubicBezTo>
                    <a:pt x="223593" y="30095"/>
                    <a:pt x="216669" y="27241"/>
                    <a:pt x="210164" y="23723"/>
                  </a:cubicBezTo>
                  <a:cubicBezTo>
                    <a:pt x="204458" y="20660"/>
                    <a:pt x="199056" y="17103"/>
                    <a:pt x="193578" y="13661"/>
                  </a:cubicBezTo>
                  <a:cubicBezTo>
                    <a:pt x="182926" y="6927"/>
                    <a:pt x="171780" y="936"/>
                    <a:pt x="158960" y="99"/>
                  </a:cubicBezTo>
                  <a:cubicBezTo>
                    <a:pt x="157944" y="32"/>
                    <a:pt x="156926" y="0"/>
                    <a:pt x="155905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3" name="Google Shape;8633;p28"/>
          <p:cNvGrpSpPr/>
          <p:nvPr/>
        </p:nvGrpSpPr>
        <p:grpSpPr>
          <a:xfrm rot="-8351737">
            <a:off x="-208341" y="3900940"/>
            <a:ext cx="1149097" cy="1138589"/>
            <a:chOff x="581988" y="3891200"/>
            <a:chExt cx="945850" cy="937200"/>
          </a:xfrm>
        </p:grpSpPr>
        <p:sp>
          <p:nvSpPr>
            <p:cNvPr id="8634" name="Google Shape;8634;p28"/>
            <p:cNvSpPr/>
            <p:nvPr/>
          </p:nvSpPr>
          <p:spPr>
            <a:xfrm>
              <a:off x="768863" y="3942700"/>
              <a:ext cx="758975" cy="731750"/>
            </a:xfrm>
            <a:custGeom>
              <a:avLst/>
              <a:gdLst/>
              <a:ahLst/>
              <a:cxnLst/>
              <a:rect l="l" t="t" r="r" b="b"/>
              <a:pathLst>
                <a:path w="30359" h="29270" extrusionOk="0">
                  <a:moveTo>
                    <a:pt x="9954" y="0"/>
                  </a:moveTo>
                  <a:cubicBezTo>
                    <a:pt x="7849" y="0"/>
                    <a:pt x="3348" y="2306"/>
                    <a:pt x="1732" y="4684"/>
                  </a:cubicBezTo>
                  <a:cubicBezTo>
                    <a:pt x="96" y="7137"/>
                    <a:pt x="1" y="12444"/>
                    <a:pt x="96" y="14270"/>
                  </a:cubicBezTo>
                  <a:cubicBezTo>
                    <a:pt x="191" y="16096"/>
                    <a:pt x="2455" y="18664"/>
                    <a:pt x="3672" y="20186"/>
                  </a:cubicBezTo>
                  <a:cubicBezTo>
                    <a:pt x="4908" y="21707"/>
                    <a:pt x="7856" y="22639"/>
                    <a:pt x="9587" y="24370"/>
                  </a:cubicBezTo>
                  <a:cubicBezTo>
                    <a:pt x="11318" y="26120"/>
                    <a:pt x="12840" y="28479"/>
                    <a:pt x="14894" y="28479"/>
                  </a:cubicBezTo>
                  <a:cubicBezTo>
                    <a:pt x="16601" y="28479"/>
                    <a:pt x="19127" y="29269"/>
                    <a:pt x="20854" y="29269"/>
                  </a:cubicBezTo>
                  <a:cubicBezTo>
                    <a:pt x="21166" y="29269"/>
                    <a:pt x="21453" y="29244"/>
                    <a:pt x="21704" y="29182"/>
                  </a:cubicBezTo>
                  <a:cubicBezTo>
                    <a:pt x="23358" y="28783"/>
                    <a:pt x="25184" y="27356"/>
                    <a:pt x="26307" y="24903"/>
                  </a:cubicBezTo>
                  <a:cubicBezTo>
                    <a:pt x="27410" y="22449"/>
                    <a:pt x="29559" y="19786"/>
                    <a:pt x="29959" y="16134"/>
                  </a:cubicBezTo>
                  <a:cubicBezTo>
                    <a:pt x="30358" y="12444"/>
                    <a:pt x="28513" y="5368"/>
                    <a:pt x="24975" y="3580"/>
                  </a:cubicBezTo>
                  <a:cubicBezTo>
                    <a:pt x="22921" y="2553"/>
                    <a:pt x="17842" y="1735"/>
                    <a:pt x="16530" y="1735"/>
                  </a:cubicBezTo>
                  <a:cubicBezTo>
                    <a:pt x="15199" y="1735"/>
                    <a:pt x="12155" y="100"/>
                    <a:pt x="10101" y="4"/>
                  </a:cubicBezTo>
                  <a:cubicBezTo>
                    <a:pt x="10053" y="2"/>
                    <a:pt x="10004" y="0"/>
                    <a:pt x="995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5" name="Google Shape;8635;p28"/>
            <p:cNvSpPr/>
            <p:nvPr/>
          </p:nvSpPr>
          <p:spPr>
            <a:xfrm>
              <a:off x="737588" y="4432250"/>
              <a:ext cx="188425" cy="211700"/>
            </a:xfrm>
            <a:custGeom>
              <a:avLst/>
              <a:gdLst/>
              <a:ahLst/>
              <a:cxnLst/>
              <a:rect l="l" t="t" r="r" b="b"/>
              <a:pathLst>
                <a:path w="7537" h="8468" extrusionOk="0">
                  <a:moveTo>
                    <a:pt x="985" y="0"/>
                  </a:moveTo>
                  <a:cubicBezTo>
                    <a:pt x="0" y="0"/>
                    <a:pt x="860" y="3981"/>
                    <a:pt x="2165" y="4921"/>
                  </a:cubicBezTo>
                  <a:cubicBezTo>
                    <a:pt x="3591" y="5948"/>
                    <a:pt x="4295" y="7888"/>
                    <a:pt x="5627" y="8383"/>
                  </a:cubicBezTo>
                  <a:cubicBezTo>
                    <a:pt x="5778" y="8441"/>
                    <a:pt x="5919" y="8468"/>
                    <a:pt x="6052" y="8468"/>
                  </a:cubicBezTo>
                  <a:cubicBezTo>
                    <a:pt x="7083" y="8468"/>
                    <a:pt x="7537" y="6842"/>
                    <a:pt x="7453" y="5948"/>
                  </a:cubicBezTo>
                  <a:cubicBezTo>
                    <a:pt x="7339" y="4921"/>
                    <a:pt x="2013" y="546"/>
                    <a:pt x="1309" y="109"/>
                  </a:cubicBezTo>
                  <a:cubicBezTo>
                    <a:pt x="1184" y="35"/>
                    <a:pt x="1077" y="0"/>
                    <a:pt x="98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6" name="Google Shape;8636;p28"/>
            <p:cNvSpPr/>
            <p:nvPr/>
          </p:nvSpPr>
          <p:spPr>
            <a:xfrm>
              <a:off x="1096988" y="4029250"/>
              <a:ext cx="78250" cy="70850"/>
            </a:xfrm>
            <a:custGeom>
              <a:avLst/>
              <a:gdLst/>
              <a:ahLst/>
              <a:cxnLst/>
              <a:rect l="l" t="t" r="r" b="b"/>
              <a:pathLst>
                <a:path w="3130" h="2834" extrusionOk="0">
                  <a:moveTo>
                    <a:pt x="1154" y="1"/>
                  </a:moveTo>
                  <a:cubicBezTo>
                    <a:pt x="1125" y="1"/>
                    <a:pt x="1095" y="2"/>
                    <a:pt x="1065" y="4"/>
                  </a:cubicBezTo>
                  <a:cubicBezTo>
                    <a:pt x="0" y="99"/>
                    <a:pt x="190" y="2420"/>
                    <a:pt x="761" y="2762"/>
                  </a:cubicBezTo>
                  <a:cubicBezTo>
                    <a:pt x="844" y="2812"/>
                    <a:pt x="939" y="2834"/>
                    <a:pt x="1043" y="2834"/>
                  </a:cubicBezTo>
                  <a:cubicBezTo>
                    <a:pt x="1656" y="2834"/>
                    <a:pt x="2558" y="2068"/>
                    <a:pt x="2834" y="1678"/>
                  </a:cubicBezTo>
                  <a:cubicBezTo>
                    <a:pt x="3130" y="1216"/>
                    <a:pt x="2152" y="1"/>
                    <a:pt x="115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7" name="Google Shape;8637;p28"/>
            <p:cNvSpPr/>
            <p:nvPr/>
          </p:nvSpPr>
          <p:spPr>
            <a:xfrm>
              <a:off x="1089838" y="4021700"/>
              <a:ext cx="78325" cy="71275"/>
            </a:xfrm>
            <a:custGeom>
              <a:avLst/>
              <a:gdLst/>
              <a:ahLst/>
              <a:cxnLst/>
              <a:rect l="l" t="t" r="r" b="b"/>
              <a:pathLst>
                <a:path w="3133" h="2851" extrusionOk="0">
                  <a:moveTo>
                    <a:pt x="1133" y="0"/>
                  </a:moveTo>
                  <a:cubicBezTo>
                    <a:pt x="1111" y="0"/>
                    <a:pt x="1088" y="1"/>
                    <a:pt x="1066" y="2"/>
                  </a:cubicBezTo>
                  <a:cubicBezTo>
                    <a:pt x="1" y="78"/>
                    <a:pt x="191" y="2418"/>
                    <a:pt x="762" y="2779"/>
                  </a:cubicBezTo>
                  <a:cubicBezTo>
                    <a:pt x="845" y="2829"/>
                    <a:pt x="940" y="2851"/>
                    <a:pt x="1044" y="2851"/>
                  </a:cubicBezTo>
                  <a:cubicBezTo>
                    <a:pt x="1657" y="2851"/>
                    <a:pt x="2559" y="2085"/>
                    <a:pt x="2835" y="1695"/>
                  </a:cubicBezTo>
                  <a:cubicBezTo>
                    <a:pt x="3133" y="1230"/>
                    <a:pt x="2138" y="0"/>
                    <a:pt x="113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8" name="Google Shape;8638;p28"/>
            <p:cNvSpPr/>
            <p:nvPr/>
          </p:nvSpPr>
          <p:spPr>
            <a:xfrm>
              <a:off x="1116488" y="4334275"/>
              <a:ext cx="89950" cy="95275"/>
            </a:xfrm>
            <a:custGeom>
              <a:avLst/>
              <a:gdLst/>
              <a:ahLst/>
              <a:cxnLst/>
              <a:rect l="l" t="t" r="r" b="b"/>
              <a:pathLst>
                <a:path w="3598" h="3811" extrusionOk="0">
                  <a:moveTo>
                    <a:pt x="1537" y="0"/>
                  </a:moveTo>
                  <a:cubicBezTo>
                    <a:pt x="1500" y="0"/>
                    <a:pt x="1463" y="5"/>
                    <a:pt x="1427" y="15"/>
                  </a:cubicBezTo>
                  <a:cubicBezTo>
                    <a:pt x="0" y="414"/>
                    <a:pt x="970" y="3248"/>
                    <a:pt x="1427" y="3686"/>
                  </a:cubicBezTo>
                  <a:cubicBezTo>
                    <a:pt x="1522" y="3773"/>
                    <a:pt x="1640" y="3811"/>
                    <a:pt x="1770" y="3811"/>
                  </a:cubicBezTo>
                  <a:cubicBezTo>
                    <a:pt x="2262" y="3811"/>
                    <a:pt x="2933" y="3270"/>
                    <a:pt x="3234" y="2849"/>
                  </a:cubicBezTo>
                  <a:cubicBezTo>
                    <a:pt x="3598" y="2339"/>
                    <a:pt x="2376" y="0"/>
                    <a:pt x="153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9" name="Google Shape;8639;p28"/>
            <p:cNvSpPr/>
            <p:nvPr/>
          </p:nvSpPr>
          <p:spPr>
            <a:xfrm>
              <a:off x="1108863" y="4326600"/>
              <a:ext cx="89950" cy="95100"/>
            </a:xfrm>
            <a:custGeom>
              <a:avLst/>
              <a:gdLst/>
              <a:ahLst/>
              <a:cxnLst/>
              <a:rect l="l" t="t" r="r" b="b"/>
              <a:pathLst>
                <a:path w="3598" h="3804" extrusionOk="0">
                  <a:moveTo>
                    <a:pt x="1546" y="0"/>
                  </a:moveTo>
                  <a:cubicBezTo>
                    <a:pt x="1505" y="0"/>
                    <a:pt x="1466" y="6"/>
                    <a:pt x="1427" y="17"/>
                  </a:cubicBezTo>
                  <a:cubicBezTo>
                    <a:pt x="1" y="417"/>
                    <a:pt x="1009" y="3251"/>
                    <a:pt x="1427" y="3669"/>
                  </a:cubicBezTo>
                  <a:cubicBezTo>
                    <a:pt x="1526" y="3764"/>
                    <a:pt x="1648" y="3804"/>
                    <a:pt x="1783" y="3804"/>
                  </a:cubicBezTo>
                  <a:cubicBezTo>
                    <a:pt x="2275" y="3804"/>
                    <a:pt x="2936" y="3269"/>
                    <a:pt x="3234" y="2851"/>
                  </a:cubicBezTo>
                  <a:cubicBezTo>
                    <a:pt x="3597" y="2343"/>
                    <a:pt x="2385" y="0"/>
                    <a:pt x="154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0" name="Google Shape;8640;p28"/>
            <p:cNvSpPr/>
            <p:nvPr/>
          </p:nvSpPr>
          <p:spPr>
            <a:xfrm>
              <a:off x="1176813" y="4593625"/>
              <a:ext cx="45725" cy="33950"/>
            </a:xfrm>
            <a:custGeom>
              <a:avLst/>
              <a:gdLst/>
              <a:ahLst/>
              <a:cxnLst/>
              <a:rect l="l" t="t" r="r" b="b"/>
              <a:pathLst>
                <a:path w="1829" h="1358" extrusionOk="0">
                  <a:moveTo>
                    <a:pt x="798" y="1"/>
                  </a:moveTo>
                  <a:cubicBezTo>
                    <a:pt x="0" y="1"/>
                    <a:pt x="457" y="1357"/>
                    <a:pt x="897" y="1357"/>
                  </a:cubicBezTo>
                  <a:cubicBezTo>
                    <a:pt x="1353" y="1357"/>
                    <a:pt x="1829" y="121"/>
                    <a:pt x="897" y="7"/>
                  </a:cubicBezTo>
                  <a:cubicBezTo>
                    <a:pt x="862" y="3"/>
                    <a:pt x="829" y="1"/>
                    <a:pt x="79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1" name="Google Shape;8641;p28"/>
            <p:cNvSpPr/>
            <p:nvPr/>
          </p:nvSpPr>
          <p:spPr>
            <a:xfrm>
              <a:off x="1169313" y="4586025"/>
              <a:ext cx="45150" cy="33950"/>
            </a:xfrm>
            <a:custGeom>
              <a:avLst/>
              <a:gdLst/>
              <a:ahLst/>
              <a:cxnLst/>
              <a:rect l="l" t="t" r="r" b="b"/>
              <a:pathLst>
                <a:path w="1806" h="1358" extrusionOk="0">
                  <a:moveTo>
                    <a:pt x="795" y="0"/>
                  </a:moveTo>
                  <a:cubicBezTo>
                    <a:pt x="1" y="0"/>
                    <a:pt x="447" y="1357"/>
                    <a:pt x="884" y="1357"/>
                  </a:cubicBezTo>
                  <a:cubicBezTo>
                    <a:pt x="887" y="1357"/>
                    <a:pt x="889" y="1357"/>
                    <a:pt x="892" y="1357"/>
                  </a:cubicBezTo>
                  <a:cubicBezTo>
                    <a:pt x="1330" y="1357"/>
                    <a:pt x="1805" y="121"/>
                    <a:pt x="892" y="7"/>
                  </a:cubicBezTo>
                  <a:cubicBezTo>
                    <a:pt x="858" y="2"/>
                    <a:pt x="825" y="0"/>
                    <a:pt x="79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2" name="Google Shape;8642;p28"/>
            <p:cNvSpPr/>
            <p:nvPr/>
          </p:nvSpPr>
          <p:spPr>
            <a:xfrm>
              <a:off x="931138" y="4399250"/>
              <a:ext cx="46025" cy="40150"/>
            </a:xfrm>
            <a:custGeom>
              <a:avLst/>
              <a:gdLst/>
              <a:ahLst/>
              <a:cxnLst/>
              <a:rect l="l" t="t" r="r" b="b"/>
              <a:pathLst>
                <a:path w="1841" h="1606" extrusionOk="0">
                  <a:moveTo>
                    <a:pt x="760" y="1"/>
                  </a:moveTo>
                  <a:cubicBezTo>
                    <a:pt x="0" y="1"/>
                    <a:pt x="71" y="592"/>
                    <a:pt x="34" y="1201"/>
                  </a:cubicBezTo>
                  <a:cubicBezTo>
                    <a:pt x="5" y="1513"/>
                    <a:pt x="231" y="1605"/>
                    <a:pt x="523" y="1605"/>
                  </a:cubicBezTo>
                  <a:cubicBezTo>
                    <a:pt x="799" y="1605"/>
                    <a:pt x="1134" y="1523"/>
                    <a:pt x="1365" y="1467"/>
                  </a:cubicBezTo>
                  <a:cubicBezTo>
                    <a:pt x="1841" y="1334"/>
                    <a:pt x="1708" y="59"/>
                    <a:pt x="833" y="2"/>
                  </a:cubicBezTo>
                  <a:cubicBezTo>
                    <a:pt x="808" y="1"/>
                    <a:pt x="784" y="1"/>
                    <a:pt x="76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3" name="Google Shape;8643;p28"/>
            <p:cNvSpPr/>
            <p:nvPr/>
          </p:nvSpPr>
          <p:spPr>
            <a:xfrm>
              <a:off x="923413" y="4391675"/>
              <a:ext cx="45675" cy="40050"/>
            </a:xfrm>
            <a:custGeom>
              <a:avLst/>
              <a:gdLst/>
              <a:ahLst/>
              <a:cxnLst/>
              <a:rect l="l" t="t" r="r" b="b"/>
              <a:pathLst>
                <a:path w="1827" h="1602" extrusionOk="0">
                  <a:moveTo>
                    <a:pt x="799" y="1"/>
                  </a:moveTo>
                  <a:cubicBezTo>
                    <a:pt x="3" y="1"/>
                    <a:pt x="76" y="582"/>
                    <a:pt x="20" y="1199"/>
                  </a:cubicBezTo>
                  <a:cubicBezTo>
                    <a:pt x="0" y="1508"/>
                    <a:pt x="230" y="1601"/>
                    <a:pt x="518" y="1601"/>
                  </a:cubicBezTo>
                  <a:cubicBezTo>
                    <a:pt x="799" y="1601"/>
                    <a:pt x="1135" y="1512"/>
                    <a:pt x="1351" y="1447"/>
                  </a:cubicBezTo>
                  <a:cubicBezTo>
                    <a:pt x="1827" y="1333"/>
                    <a:pt x="1713" y="58"/>
                    <a:pt x="838" y="1"/>
                  </a:cubicBezTo>
                  <a:cubicBezTo>
                    <a:pt x="824" y="1"/>
                    <a:pt x="811" y="1"/>
                    <a:pt x="79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4" name="Google Shape;8644;p28"/>
            <p:cNvSpPr/>
            <p:nvPr/>
          </p:nvSpPr>
          <p:spPr>
            <a:xfrm>
              <a:off x="834963" y="4075850"/>
              <a:ext cx="183100" cy="163575"/>
            </a:xfrm>
            <a:custGeom>
              <a:avLst/>
              <a:gdLst/>
              <a:ahLst/>
              <a:cxnLst/>
              <a:rect l="l" t="t" r="r" b="b"/>
              <a:pathLst>
                <a:path w="7324" h="6543" extrusionOk="0">
                  <a:moveTo>
                    <a:pt x="3268" y="0"/>
                  </a:moveTo>
                  <a:cubicBezTo>
                    <a:pt x="2133" y="0"/>
                    <a:pt x="226" y="2277"/>
                    <a:pt x="115" y="3466"/>
                  </a:cubicBezTo>
                  <a:cubicBezTo>
                    <a:pt x="1" y="4683"/>
                    <a:pt x="876" y="5330"/>
                    <a:pt x="1827" y="6015"/>
                  </a:cubicBezTo>
                  <a:cubicBezTo>
                    <a:pt x="2352" y="6396"/>
                    <a:pt x="3247" y="6543"/>
                    <a:pt x="4077" y="6543"/>
                  </a:cubicBezTo>
                  <a:cubicBezTo>
                    <a:pt x="4778" y="6543"/>
                    <a:pt x="5435" y="6438"/>
                    <a:pt x="5783" y="6281"/>
                  </a:cubicBezTo>
                  <a:cubicBezTo>
                    <a:pt x="6563" y="5920"/>
                    <a:pt x="7324" y="3580"/>
                    <a:pt x="7210" y="2458"/>
                  </a:cubicBezTo>
                  <a:cubicBezTo>
                    <a:pt x="7115" y="1336"/>
                    <a:pt x="4661" y="175"/>
                    <a:pt x="3348" y="4"/>
                  </a:cubicBezTo>
                  <a:cubicBezTo>
                    <a:pt x="3322" y="2"/>
                    <a:pt x="3295" y="0"/>
                    <a:pt x="32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5" name="Google Shape;8645;p28"/>
            <p:cNvSpPr/>
            <p:nvPr/>
          </p:nvSpPr>
          <p:spPr>
            <a:xfrm>
              <a:off x="922463" y="4108750"/>
              <a:ext cx="76575" cy="108050"/>
            </a:xfrm>
            <a:custGeom>
              <a:avLst/>
              <a:gdLst/>
              <a:ahLst/>
              <a:cxnLst/>
              <a:rect l="l" t="t" r="r" b="b"/>
              <a:pathLst>
                <a:path w="3063" h="4322" extrusionOk="0">
                  <a:moveTo>
                    <a:pt x="1180" y="1"/>
                  </a:moveTo>
                  <a:cubicBezTo>
                    <a:pt x="1" y="1"/>
                    <a:pt x="419" y="3957"/>
                    <a:pt x="1180" y="4280"/>
                  </a:cubicBezTo>
                  <a:cubicBezTo>
                    <a:pt x="1242" y="4308"/>
                    <a:pt x="1304" y="4322"/>
                    <a:pt x="1366" y="4322"/>
                  </a:cubicBezTo>
                  <a:cubicBezTo>
                    <a:pt x="2059" y="4322"/>
                    <a:pt x="2698" y="2676"/>
                    <a:pt x="2873" y="1960"/>
                  </a:cubicBezTo>
                  <a:cubicBezTo>
                    <a:pt x="3063" y="1161"/>
                    <a:pt x="2036" y="1"/>
                    <a:pt x="118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6" name="Google Shape;8646;p28"/>
            <p:cNvSpPr/>
            <p:nvPr/>
          </p:nvSpPr>
          <p:spPr>
            <a:xfrm>
              <a:off x="827363" y="4068225"/>
              <a:ext cx="182625" cy="163450"/>
            </a:xfrm>
            <a:custGeom>
              <a:avLst/>
              <a:gdLst/>
              <a:ahLst/>
              <a:cxnLst/>
              <a:rect l="l" t="t" r="r" b="b"/>
              <a:pathLst>
                <a:path w="7305" h="6538" extrusionOk="0">
                  <a:moveTo>
                    <a:pt x="3268" y="1"/>
                  </a:moveTo>
                  <a:cubicBezTo>
                    <a:pt x="2133" y="1"/>
                    <a:pt x="226" y="2278"/>
                    <a:pt x="115" y="3448"/>
                  </a:cubicBezTo>
                  <a:cubicBezTo>
                    <a:pt x="0" y="4684"/>
                    <a:pt x="875" y="5331"/>
                    <a:pt x="1826" y="6016"/>
                  </a:cubicBezTo>
                  <a:cubicBezTo>
                    <a:pt x="2357" y="6390"/>
                    <a:pt x="3259" y="6537"/>
                    <a:pt x="4091" y="6537"/>
                  </a:cubicBezTo>
                  <a:cubicBezTo>
                    <a:pt x="4779" y="6537"/>
                    <a:pt x="5419" y="6437"/>
                    <a:pt x="5764" y="6282"/>
                  </a:cubicBezTo>
                  <a:cubicBezTo>
                    <a:pt x="6563" y="5920"/>
                    <a:pt x="7304" y="3581"/>
                    <a:pt x="7190" y="2459"/>
                  </a:cubicBezTo>
                  <a:cubicBezTo>
                    <a:pt x="7095" y="1336"/>
                    <a:pt x="4661" y="176"/>
                    <a:pt x="3348" y="5"/>
                  </a:cubicBezTo>
                  <a:cubicBezTo>
                    <a:pt x="3322" y="2"/>
                    <a:pt x="3295" y="1"/>
                    <a:pt x="326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7" name="Google Shape;8647;p28"/>
            <p:cNvSpPr/>
            <p:nvPr/>
          </p:nvSpPr>
          <p:spPr>
            <a:xfrm>
              <a:off x="914388" y="4101150"/>
              <a:ext cx="77050" cy="107950"/>
            </a:xfrm>
            <a:custGeom>
              <a:avLst/>
              <a:gdLst/>
              <a:ahLst/>
              <a:cxnLst/>
              <a:rect l="l" t="t" r="r" b="b"/>
              <a:pathLst>
                <a:path w="3082" h="4318" extrusionOk="0">
                  <a:moveTo>
                    <a:pt x="1199" y="0"/>
                  </a:moveTo>
                  <a:cubicBezTo>
                    <a:pt x="0" y="0"/>
                    <a:pt x="438" y="3938"/>
                    <a:pt x="1199" y="4280"/>
                  </a:cubicBezTo>
                  <a:cubicBezTo>
                    <a:pt x="1258" y="4305"/>
                    <a:pt x="1318" y="4317"/>
                    <a:pt x="1377" y="4317"/>
                  </a:cubicBezTo>
                  <a:cubicBezTo>
                    <a:pt x="2072" y="4317"/>
                    <a:pt x="2716" y="2677"/>
                    <a:pt x="2891" y="1940"/>
                  </a:cubicBezTo>
                  <a:cubicBezTo>
                    <a:pt x="3082" y="1161"/>
                    <a:pt x="2054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8" name="Google Shape;8648;p28"/>
            <p:cNvSpPr/>
            <p:nvPr/>
          </p:nvSpPr>
          <p:spPr>
            <a:xfrm>
              <a:off x="1239638" y="4117700"/>
              <a:ext cx="198325" cy="188700"/>
            </a:xfrm>
            <a:custGeom>
              <a:avLst/>
              <a:gdLst/>
              <a:ahLst/>
              <a:cxnLst/>
              <a:rect l="l" t="t" r="r" b="b"/>
              <a:pathLst>
                <a:path w="7933" h="7548" extrusionOk="0">
                  <a:moveTo>
                    <a:pt x="3740" y="0"/>
                  </a:moveTo>
                  <a:cubicBezTo>
                    <a:pt x="2408" y="0"/>
                    <a:pt x="72" y="2801"/>
                    <a:pt x="20" y="3808"/>
                  </a:cubicBezTo>
                  <a:cubicBezTo>
                    <a:pt x="0" y="4892"/>
                    <a:pt x="2074" y="7099"/>
                    <a:pt x="3215" y="7498"/>
                  </a:cubicBezTo>
                  <a:cubicBezTo>
                    <a:pt x="3317" y="7532"/>
                    <a:pt x="3427" y="7548"/>
                    <a:pt x="3544" y="7548"/>
                  </a:cubicBezTo>
                  <a:cubicBezTo>
                    <a:pt x="4752" y="7548"/>
                    <a:pt x="6642" y="5851"/>
                    <a:pt x="7266" y="4550"/>
                  </a:cubicBezTo>
                  <a:cubicBezTo>
                    <a:pt x="7932" y="3143"/>
                    <a:pt x="5326" y="689"/>
                    <a:pt x="4090" y="80"/>
                  </a:cubicBezTo>
                  <a:cubicBezTo>
                    <a:pt x="3984" y="26"/>
                    <a:pt x="3867" y="0"/>
                    <a:pt x="3740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9" name="Google Shape;8649;p28"/>
            <p:cNvSpPr/>
            <p:nvPr/>
          </p:nvSpPr>
          <p:spPr>
            <a:xfrm>
              <a:off x="1305738" y="4142300"/>
              <a:ext cx="101250" cy="124875"/>
            </a:xfrm>
            <a:custGeom>
              <a:avLst/>
              <a:gdLst/>
              <a:ahLst/>
              <a:cxnLst/>
              <a:rect l="l" t="t" r="r" b="b"/>
              <a:pathLst>
                <a:path w="4050" h="4995" extrusionOk="0">
                  <a:moveTo>
                    <a:pt x="1266" y="1"/>
                  </a:moveTo>
                  <a:cubicBezTo>
                    <a:pt x="1192" y="1"/>
                    <a:pt x="1125" y="16"/>
                    <a:pt x="1066" y="47"/>
                  </a:cubicBezTo>
                  <a:cubicBezTo>
                    <a:pt x="0" y="561"/>
                    <a:pt x="989" y="4251"/>
                    <a:pt x="1712" y="4840"/>
                  </a:cubicBezTo>
                  <a:cubicBezTo>
                    <a:pt x="1847" y="4947"/>
                    <a:pt x="1994" y="4994"/>
                    <a:pt x="2147" y="4994"/>
                  </a:cubicBezTo>
                  <a:cubicBezTo>
                    <a:pt x="2811" y="4994"/>
                    <a:pt x="3569" y="4090"/>
                    <a:pt x="3786" y="3224"/>
                  </a:cubicBezTo>
                  <a:cubicBezTo>
                    <a:pt x="4049" y="2222"/>
                    <a:pt x="2168" y="1"/>
                    <a:pt x="126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0" name="Google Shape;8650;p28"/>
            <p:cNvSpPr/>
            <p:nvPr/>
          </p:nvSpPr>
          <p:spPr>
            <a:xfrm>
              <a:off x="1232038" y="4109825"/>
              <a:ext cx="198300" cy="188500"/>
            </a:xfrm>
            <a:custGeom>
              <a:avLst/>
              <a:gdLst/>
              <a:ahLst/>
              <a:cxnLst/>
              <a:rect l="l" t="t" r="r" b="b"/>
              <a:pathLst>
                <a:path w="7932" h="7540" extrusionOk="0">
                  <a:moveTo>
                    <a:pt x="3759" y="1"/>
                  </a:moveTo>
                  <a:cubicBezTo>
                    <a:pt x="2430" y="1"/>
                    <a:pt x="72" y="2805"/>
                    <a:pt x="19" y="3800"/>
                  </a:cubicBezTo>
                  <a:cubicBezTo>
                    <a:pt x="0" y="4903"/>
                    <a:pt x="2054" y="7110"/>
                    <a:pt x="3196" y="7490"/>
                  </a:cubicBezTo>
                  <a:cubicBezTo>
                    <a:pt x="3299" y="7523"/>
                    <a:pt x="3411" y="7539"/>
                    <a:pt x="3529" y="7539"/>
                  </a:cubicBezTo>
                  <a:cubicBezTo>
                    <a:pt x="4752" y="7539"/>
                    <a:pt x="6642" y="5843"/>
                    <a:pt x="7266" y="4542"/>
                  </a:cubicBezTo>
                  <a:cubicBezTo>
                    <a:pt x="7932" y="3134"/>
                    <a:pt x="5326" y="700"/>
                    <a:pt x="4090" y="72"/>
                  </a:cubicBezTo>
                  <a:cubicBezTo>
                    <a:pt x="3989" y="23"/>
                    <a:pt x="3878" y="1"/>
                    <a:pt x="3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1" name="Google Shape;8651;p28"/>
            <p:cNvSpPr/>
            <p:nvPr/>
          </p:nvSpPr>
          <p:spPr>
            <a:xfrm>
              <a:off x="1298138" y="4134300"/>
              <a:ext cx="100775" cy="125275"/>
            </a:xfrm>
            <a:custGeom>
              <a:avLst/>
              <a:gdLst/>
              <a:ahLst/>
              <a:cxnLst/>
              <a:rect l="l" t="t" r="r" b="b"/>
              <a:pathLst>
                <a:path w="4031" h="5011" extrusionOk="0">
                  <a:moveTo>
                    <a:pt x="1257" y="1"/>
                  </a:moveTo>
                  <a:cubicBezTo>
                    <a:pt x="1187" y="1"/>
                    <a:pt x="1122" y="15"/>
                    <a:pt x="1065" y="44"/>
                  </a:cubicBezTo>
                  <a:cubicBezTo>
                    <a:pt x="0" y="595"/>
                    <a:pt x="989" y="4266"/>
                    <a:pt x="1712" y="4856"/>
                  </a:cubicBezTo>
                  <a:cubicBezTo>
                    <a:pt x="1847" y="4963"/>
                    <a:pt x="1993" y="5010"/>
                    <a:pt x="2145" y="5010"/>
                  </a:cubicBezTo>
                  <a:cubicBezTo>
                    <a:pt x="2804" y="5010"/>
                    <a:pt x="3550" y="4106"/>
                    <a:pt x="3766" y="3239"/>
                  </a:cubicBezTo>
                  <a:cubicBezTo>
                    <a:pt x="4031" y="2217"/>
                    <a:pt x="2154" y="1"/>
                    <a:pt x="12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2" name="Google Shape;8652;p28"/>
            <p:cNvSpPr/>
            <p:nvPr/>
          </p:nvSpPr>
          <p:spPr>
            <a:xfrm>
              <a:off x="1377538" y="4475950"/>
              <a:ext cx="85650" cy="87025"/>
            </a:xfrm>
            <a:custGeom>
              <a:avLst/>
              <a:gdLst/>
              <a:ahLst/>
              <a:cxnLst/>
              <a:rect l="l" t="t" r="r" b="b"/>
              <a:pathLst>
                <a:path w="3426" h="3481" extrusionOk="0">
                  <a:moveTo>
                    <a:pt x="1591" y="0"/>
                  </a:moveTo>
                  <a:cubicBezTo>
                    <a:pt x="1543" y="0"/>
                    <a:pt x="1495" y="5"/>
                    <a:pt x="1446" y="16"/>
                  </a:cubicBezTo>
                  <a:cubicBezTo>
                    <a:pt x="1" y="320"/>
                    <a:pt x="77" y="1671"/>
                    <a:pt x="305" y="2793"/>
                  </a:cubicBezTo>
                  <a:cubicBezTo>
                    <a:pt x="414" y="3289"/>
                    <a:pt x="891" y="3480"/>
                    <a:pt x="1422" y="3480"/>
                  </a:cubicBezTo>
                  <a:cubicBezTo>
                    <a:pt x="2093" y="3480"/>
                    <a:pt x="2851" y="3175"/>
                    <a:pt x="3063" y="2793"/>
                  </a:cubicBezTo>
                  <a:cubicBezTo>
                    <a:pt x="3426" y="2140"/>
                    <a:pt x="2578" y="0"/>
                    <a:pt x="15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3" name="Google Shape;8653;p28"/>
            <p:cNvSpPr/>
            <p:nvPr/>
          </p:nvSpPr>
          <p:spPr>
            <a:xfrm>
              <a:off x="1313813" y="4442575"/>
              <a:ext cx="173600" cy="177525"/>
            </a:xfrm>
            <a:custGeom>
              <a:avLst/>
              <a:gdLst/>
              <a:ahLst/>
              <a:cxnLst/>
              <a:rect l="l" t="t" r="r" b="b"/>
              <a:pathLst>
                <a:path w="6944" h="7101" extrusionOk="0">
                  <a:moveTo>
                    <a:pt x="3477" y="1"/>
                  </a:moveTo>
                  <a:cubicBezTo>
                    <a:pt x="1936" y="1"/>
                    <a:pt x="832" y="3189"/>
                    <a:pt x="438" y="4318"/>
                  </a:cubicBezTo>
                  <a:cubicBezTo>
                    <a:pt x="1" y="5497"/>
                    <a:pt x="933" y="6144"/>
                    <a:pt x="2150" y="6962"/>
                  </a:cubicBezTo>
                  <a:cubicBezTo>
                    <a:pt x="2298" y="7057"/>
                    <a:pt x="2462" y="7100"/>
                    <a:pt x="2638" y="7100"/>
                  </a:cubicBezTo>
                  <a:cubicBezTo>
                    <a:pt x="3933" y="7100"/>
                    <a:pt x="5851" y="4761"/>
                    <a:pt x="6354" y="3823"/>
                  </a:cubicBezTo>
                  <a:cubicBezTo>
                    <a:pt x="6943" y="2739"/>
                    <a:pt x="5745" y="533"/>
                    <a:pt x="3767" y="38"/>
                  </a:cubicBezTo>
                  <a:cubicBezTo>
                    <a:pt x="3669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4" name="Google Shape;8654;p28"/>
            <p:cNvSpPr/>
            <p:nvPr/>
          </p:nvSpPr>
          <p:spPr>
            <a:xfrm>
              <a:off x="1369938" y="4467925"/>
              <a:ext cx="85675" cy="87225"/>
            </a:xfrm>
            <a:custGeom>
              <a:avLst/>
              <a:gdLst/>
              <a:ahLst/>
              <a:cxnLst/>
              <a:rect l="l" t="t" r="r" b="b"/>
              <a:pathLst>
                <a:path w="3427" h="3489" extrusionOk="0">
                  <a:moveTo>
                    <a:pt x="1581" y="0"/>
                  </a:moveTo>
                  <a:cubicBezTo>
                    <a:pt x="1536" y="0"/>
                    <a:pt x="1491" y="4"/>
                    <a:pt x="1446" y="13"/>
                  </a:cubicBezTo>
                  <a:cubicBezTo>
                    <a:pt x="0" y="337"/>
                    <a:pt x="76" y="1706"/>
                    <a:pt x="305" y="2809"/>
                  </a:cubicBezTo>
                  <a:cubicBezTo>
                    <a:pt x="414" y="3299"/>
                    <a:pt x="895" y="3489"/>
                    <a:pt x="1429" y="3489"/>
                  </a:cubicBezTo>
                  <a:cubicBezTo>
                    <a:pt x="2098" y="3489"/>
                    <a:pt x="2851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5" name="Google Shape;8655;p28"/>
            <p:cNvSpPr/>
            <p:nvPr/>
          </p:nvSpPr>
          <p:spPr>
            <a:xfrm>
              <a:off x="941488" y="4564475"/>
              <a:ext cx="193550" cy="146275"/>
            </a:xfrm>
            <a:custGeom>
              <a:avLst/>
              <a:gdLst/>
              <a:ahLst/>
              <a:cxnLst/>
              <a:rect l="l" t="t" r="r" b="b"/>
              <a:pathLst>
                <a:path w="7742" h="5851" extrusionOk="0">
                  <a:moveTo>
                    <a:pt x="3766" y="0"/>
                  </a:moveTo>
                  <a:cubicBezTo>
                    <a:pt x="2081" y="0"/>
                    <a:pt x="1033" y="1034"/>
                    <a:pt x="571" y="2143"/>
                  </a:cubicBezTo>
                  <a:cubicBezTo>
                    <a:pt x="0" y="3531"/>
                    <a:pt x="1180" y="4977"/>
                    <a:pt x="1864" y="5529"/>
                  </a:cubicBezTo>
                  <a:cubicBezTo>
                    <a:pt x="2149" y="5736"/>
                    <a:pt x="2861" y="5850"/>
                    <a:pt x="3669" y="5850"/>
                  </a:cubicBezTo>
                  <a:cubicBezTo>
                    <a:pt x="4863" y="5850"/>
                    <a:pt x="6266" y="5601"/>
                    <a:pt x="6810" y="5034"/>
                  </a:cubicBezTo>
                  <a:cubicBezTo>
                    <a:pt x="7742" y="4045"/>
                    <a:pt x="6239" y="507"/>
                    <a:pt x="5060" y="184"/>
                  </a:cubicBezTo>
                  <a:cubicBezTo>
                    <a:pt x="4593" y="57"/>
                    <a:pt x="4162" y="0"/>
                    <a:pt x="37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6" name="Google Shape;8656;p28"/>
            <p:cNvSpPr/>
            <p:nvPr/>
          </p:nvSpPr>
          <p:spPr>
            <a:xfrm>
              <a:off x="992988" y="4587675"/>
              <a:ext cx="111625" cy="69725"/>
            </a:xfrm>
            <a:custGeom>
              <a:avLst/>
              <a:gdLst/>
              <a:ahLst/>
              <a:cxnLst/>
              <a:rect l="l" t="t" r="r" b="b"/>
              <a:pathLst>
                <a:path w="4465" h="2789" extrusionOk="0">
                  <a:moveTo>
                    <a:pt x="1875" y="0"/>
                  </a:moveTo>
                  <a:cubicBezTo>
                    <a:pt x="1" y="0"/>
                    <a:pt x="321" y="1617"/>
                    <a:pt x="908" y="2014"/>
                  </a:cubicBezTo>
                  <a:cubicBezTo>
                    <a:pt x="1348" y="2317"/>
                    <a:pt x="2456" y="2789"/>
                    <a:pt x="3244" y="2789"/>
                  </a:cubicBezTo>
                  <a:cubicBezTo>
                    <a:pt x="3544" y="2789"/>
                    <a:pt x="3799" y="2720"/>
                    <a:pt x="3951" y="2546"/>
                  </a:cubicBezTo>
                  <a:cubicBezTo>
                    <a:pt x="4465" y="1938"/>
                    <a:pt x="3380" y="169"/>
                    <a:pt x="2524" y="55"/>
                  </a:cubicBezTo>
                  <a:cubicBezTo>
                    <a:pt x="2283" y="17"/>
                    <a:pt x="2068" y="0"/>
                    <a:pt x="187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7" name="Google Shape;8657;p28"/>
            <p:cNvSpPr/>
            <p:nvPr/>
          </p:nvSpPr>
          <p:spPr>
            <a:xfrm>
              <a:off x="933413" y="4556975"/>
              <a:ext cx="194025" cy="146650"/>
            </a:xfrm>
            <a:custGeom>
              <a:avLst/>
              <a:gdLst/>
              <a:ahLst/>
              <a:cxnLst/>
              <a:rect l="l" t="t" r="r" b="b"/>
              <a:pathLst>
                <a:path w="7761" h="5866" extrusionOk="0">
                  <a:moveTo>
                    <a:pt x="3761" y="0"/>
                  </a:moveTo>
                  <a:cubicBezTo>
                    <a:pt x="2095" y="0"/>
                    <a:pt x="1061" y="1054"/>
                    <a:pt x="571" y="2158"/>
                  </a:cubicBezTo>
                  <a:cubicBezTo>
                    <a:pt x="0" y="3546"/>
                    <a:pt x="1198" y="4992"/>
                    <a:pt x="1883" y="5543"/>
                  </a:cubicBezTo>
                  <a:cubicBezTo>
                    <a:pt x="2160" y="5751"/>
                    <a:pt x="2867" y="5865"/>
                    <a:pt x="3674" y="5865"/>
                  </a:cubicBezTo>
                  <a:cubicBezTo>
                    <a:pt x="4865" y="5865"/>
                    <a:pt x="6273" y="5616"/>
                    <a:pt x="6829" y="5049"/>
                  </a:cubicBezTo>
                  <a:cubicBezTo>
                    <a:pt x="7761" y="4060"/>
                    <a:pt x="6258" y="522"/>
                    <a:pt x="5079" y="199"/>
                  </a:cubicBezTo>
                  <a:cubicBezTo>
                    <a:pt x="4602" y="62"/>
                    <a:pt x="4163" y="0"/>
                    <a:pt x="37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8" name="Google Shape;8658;p28"/>
            <p:cNvSpPr/>
            <p:nvPr/>
          </p:nvSpPr>
          <p:spPr>
            <a:xfrm>
              <a:off x="984938" y="4580175"/>
              <a:ext cx="112075" cy="69625"/>
            </a:xfrm>
            <a:custGeom>
              <a:avLst/>
              <a:gdLst/>
              <a:ahLst/>
              <a:cxnLst/>
              <a:rect l="l" t="t" r="r" b="b"/>
              <a:pathLst>
                <a:path w="4483" h="2785" extrusionOk="0">
                  <a:moveTo>
                    <a:pt x="1908" y="0"/>
                  </a:moveTo>
                  <a:cubicBezTo>
                    <a:pt x="0" y="0"/>
                    <a:pt x="337" y="1610"/>
                    <a:pt x="925" y="1990"/>
                  </a:cubicBezTo>
                  <a:cubicBezTo>
                    <a:pt x="1366" y="2307"/>
                    <a:pt x="2476" y="2784"/>
                    <a:pt x="3264" y="2784"/>
                  </a:cubicBezTo>
                  <a:cubicBezTo>
                    <a:pt x="3564" y="2784"/>
                    <a:pt x="3817" y="2715"/>
                    <a:pt x="3969" y="2542"/>
                  </a:cubicBezTo>
                  <a:cubicBezTo>
                    <a:pt x="4482" y="1933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9" name="Google Shape;8659;p28"/>
            <p:cNvSpPr/>
            <p:nvPr/>
          </p:nvSpPr>
          <p:spPr>
            <a:xfrm>
              <a:off x="723213" y="4292825"/>
              <a:ext cx="116300" cy="165450"/>
            </a:xfrm>
            <a:custGeom>
              <a:avLst/>
              <a:gdLst/>
              <a:ahLst/>
              <a:cxnLst/>
              <a:rect l="l" t="t" r="r" b="b"/>
              <a:pathLst>
                <a:path w="4652" h="6618" extrusionOk="0">
                  <a:moveTo>
                    <a:pt x="2087" y="1"/>
                  </a:moveTo>
                  <a:cubicBezTo>
                    <a:pt x="1925" y="1"/>
                    <a:pt x="1767" y="24"/>
                    <a:pt x="1618" y="75"/>
                  </a:cubicBezTo>
                  <a:cubicBezTo>
                    <a:pt x="96" y="607"/>
                    <a:pt x="1" y="3499"/>
                    <a:pt x="362" y="5058"/>
                  </a:cubicBezTo>
                  <a:cubicBezTo>
                    <a:pt x="686" y="6618"/>
                    <a:pt x="1884" y="6542"/>
                    <a:pt x="2968" y="6580"/>
                  </a:cubicBezTo>
                  <a:cubicBezTo>
                    <a:pt x="2972" y="6580"/>
                    <a:pt x="2975" y="6580"/>
                    <a:pt x="2979" y="6580"/>
                  </a:cubicBezTo>
                  <a:cubicBezTo>
                    <a:pt x="4074" y="6580"/>
                    <a:pt x="4509" y="3760"/>
                    <a:pt x="4585" y="2433"/>
                  </a:cubicBezTo>
                  <a:cubicBezTo>
                    <a:pt x="4652" y="1246"/>
                    <a:pt x="3264" y="1"/>
                    <a:pt x="208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0" name="Google Shape;8660;p28"/>
            <p:cNvSpPr/>
            <p:nvPr/>
          </p:nvSpPr>
          <p:spPr>
            <a:xfrm>
              <a:off x="762388" y="4309950"/>
              <a:ext cx="72125" cy="89675"/>
            </a:xfrm>
            <a:custGeom>
              <a:avLst/>
              <a:gdLst/>
              <a:ahLst/>
              <a:cxnLst/>
              <a:rect l="l" t="t" r="r" b="b"/>
              <a:pathLst>
                <a:path w="2885" h="3587" extrusionOk="0">
                  <a:moveTo>
                    <a:pt x="707" y="0"/>
                  </a:moveTo>
                  <a:cubicBezTo>
                    <a:pt x="249" y="0"/>
                    <a:pt x="242" y="496"/>
                    <a:pt x="146" y="1140"/>
                  </a:cubicBezTo>
                  <a:cubicBezTo>
                    <a:pt x="1" y="1974"/>
                    <a:pt x="1273" y="3586"/>
                    <a:pt x="1936" y="3586"/>
                  </a:cubicBezTo>
                  <a:cubicBezTo>
                    <a:pt x="1969" y="3586"/>
                    <a:pt x="2000" y="3582"/>
                    <a:pt x="2029" y="3574"/>
                  </a:cubicBezTo>
                  <a:cubicBezTo>
                    <a:pt x="2618" y="3403"/>
                    <a:pt x="2885" y="969"/>
                    <a:pt x="1477" y="246"/>
                  </a:cubicBezTo>
                  <a:cubicBezTo>
                    <a:pt x="1131" y="75"/>
                    <a:pt x="885" y="0"/>
                    <a:pt x="70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1" name="Google Shape;8661;p28"/>
            <p:cNvSpPr/>
            <p:nvPr/>
          </p:nvSpPr>
          <p:spPr>
            <a:xfrm>
              <a:off x="716088" y="4285225"/>
              <a:ext cx="115825" cy="165450"/>
            </a:xfrm>
            <a:custGeom>
              <a:avLst/>
              <a:gdLst/>
              <a:ahLst/>
              <a:cxnLst/>
              <a:rect l="l" t="t" r="r" b="b"/>
              <a:pathLst>
                <a:path w="4633" h="6618" extrusionOk="0">
                  <a:moveTo>
                    <a:pt x="2068" y="0"/>
                  </a:moveTo>
                  <a:cubicBezTo>
                    <a:pt x="1906" y="0"/>
                    <a:pt x="1748" y="24"/>
                    <a:pt x="1598" y="74"/>
                  </a:cubicBezTo>
                  <a:cubicBezTo>
                    <a:pt x="77" y="607"/>
                    <a:pt x="1" y="3498"/>
                    <a:pt x="324" y="5039"/>
                  </a:cubicBezTo>
                  <a:cubicBezTo>
                    <a:pt x="666" y="6618"/>
                    <a:pt x="1846" y="6542"/>
                    <a:pt x="2949" y="6561"/>
                  </a:cubicBezTo>
                  <a:cubicBezTo>
                    <a:pt x="2956" y="6561"/>
                    <a:pt x="2963" y="6561"/>
                    <a:pt x="2970" y="6561"/>
                  </a:cubicBezTo>
                  <a:cubicBezTo>
                    <a:pt x="4039" y="6561"/>
                    <a:pt x="4490" y="3756"/>
                    <a:pt x="4566" y="2433"/>
                  </a:cubicBezTo>
                  <a:cubicBezTo>
                    <a:pt x="4632" y="1246"/>
                    <a:pt x="3244" y="0"/>
                    <a:pt x="20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2" name="Google Shape;8662;p28"/>
            <p:cNvSpPr/>
            <p:nvPr/>
          </p:nvSpPr>
          <p:spPr>
            <a:xfrm>
              <a:off x="754788" y="4302525"/>
              <a:ext cx="71650" cy="89475"/>
            </a:xfrm>
            <a:custGeom>
              <a:avLst/>
              <a:gdLst/>
              <a:ahLst/>
              <a:cxnLst/>
              <a:rect l="l" t="t" r="r" b="b"/>
              <a:pathLst>
                <a:path w="2866" h="3579" extrusionOk="0">
                  <a:moveTo>
                    <a:pt x="707" y="1"/>
                  </a:moveTo>
                  <a:cubicBezTo>
                    <a:pt x="248" y="1"/>
                    <a:pt x="241" y="483"/>
                    <a:pt x="145" y="1113"/>
                  </a:cubicBezTo>
                  <a:cubicBezTo>
                    <a:pt x="0" y="1966"/>
                    <a:pt x="1273" y="3579"/>
                    <a:pt x="1919" y="3579"/>
                  </a:cubicBezTo>
                  <a:cubicBezTo>
                    <a:pt x="1951" y="3579"/>
                    <a:pt x="1981" y="3575"/>
                    <a:pt x="2009" y="3567"/>
                  </a:cubicBezTo>
                  <a:cubicBezTo>
                    <a:pt x="2618" y="3396"/>
                    <a:pt x="2865" y="961"/>
                    <a:pt x="1477" y="238"/>
                  </a:cubicBezTo>
                  <a:cubicBezTo>
                    <a:pt x="1131" y="74"/>
                    <a:pt x="885" y="1"/>
                    <a:pt x="7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3" name="Google Shape;8663;p28"/>
            <p:cNvSpPr/>
            <p:nvPr/>
          </p:nvSpPr>
          <p:spPr>
            <a:xfrm>
              <a:off x="581988" y="3891200"/>
              <a:ext cx="941075" cy="936250"/>
            </a:xfrm>
            <a:custGeom>
              <a:avLst/>
              <a:gdLst/>
              <a:ahLst/>
              <a:cxnLst/>
              <a:rect l="l" t="t" r="r" b="b"/>
              <a:pathLst>
                <a:path w="37643" h="37450" extrusionOk="0">
                  <a:moveTo>
                    <a:pt x="15677" y="0"/>
                  </a:moveTo>
                  <a:cubicBezTo>
                    <a:pt x="15096" y="0"/>
                    <a:pt x="14436" y="47"/>
                    <a:pt x="13677" y="162"/>
                  </a:cubicBezTo>
                  <a:cubicBezTo>
                    <a:pt x="9930" y="790"/>
                    <a:pt x="5174" y="4803"/>
                    <a:pt x="3691" y="6953"/>
                  </a:cubicBezTo>
                  <a:cubicBezTo>
                    <a:pt x="2245" y="9083"/>
                    <a:pt x="1655" y="13268"/>
                    <a:pt x="838" y="17053"/>
                  </a:cubicBezTo>
                  <a:cubicBezTo>
                    <a:pt x="1" y="20838"/>
                    <a:pt x="723" y="25517"/>
                    <a:pt x="3082" y="28370"/>
                  </a:cubicBezTo>
                  <a:cubicBezTo>
                    <a:pt x="5422" y="31223"/>
                    <a:pt x="7970" y="33791"/>
                    <a:pt x="9701" y="34286"/>
                  </a:cubicBezTo>
                  <a:cubicBezTo>
                    <a:pt x="11451" y="34818"/>
                    <a:pt x="16834" y="37234"/>
                    <a:pt x="20315" y="37443"/>
                  </a:cubicBezTo>
                  <a:cubicBezTo>
                    <a:pt x="20394" y="37447"/>
                    <a:pt x="20474" y="37450"/>
                    <a:pt x="20556" y="37450"/>
                  </a:cubicBezTo>
                  <a:cubicBezTo>
                    <a:pt x="24072" y="37450"/>
                    <a:pt x="30357" y="33528"/>
                    <a:pt x="32755" y="31223"/>
                  </a:cubicBezTo>
                  <a:cubicBezTo>
                    <a:pt x="35189" y="28884"/>
                    <a:pt x="36216" y="24395"/>
                    <a:pt x="36939" y="22968"/>
                  </a:cubicBezTo>
                  <a:cubicBezTo>
                    <a:pt x="37643" y="21542"/>
                    <a:pt x="37548" y="15531"/>
                    <a:pt x="37339" y="12678"/>
                  </a:cubicBezTo>
                  <a:cubicBezTo>
                    <a:pt x="37129" y="9825"/>
                    <a:pt x="33877" y="5336"/>
                    <a:pt x="30700" y="3282"/>
                  </a:cubicBezTo>
                  <a:cubicBezTo>
                    <a:pt x="27543" y="1266"/>
                    <a:pt x="22578" y="1247"/>
                    <a:pt x="20201" y="904"/>
                  </a:cubicBezTo>
                  <a:cubicBezTo>
                    <a:pt x="19047" y="737"/>
                    <a:pt x="17977" y="0"/>
                    <a:pt x="1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4" name="Google Shape;8664;p28"/>
            <p:cNvSpPr/>
            <p:nvPr/>
          </p:nvSpPr>
          <p:spPr>
            <a:xfrm>
              <a:off x="730838" y="3935100"/>
              <a:ext cx="758950" cy="731700"/>
            </a:xfrm>
            <a:custGeom>
              <a:avLst/>
              <a:gdLst/>
              <a:ahLst/>
              <a:cxnLst/>
              <a:rect l="l" t="t" r="r" b="b"/>
              <a:pathLst>
                <a:path w="30358" h="29268" extrusionOk="0">
                  <a:moveTo>
                    <a:pt x="9953" y="0"/>
                  </a:moveTo>
                  <a:cubicBezTo>
                    <a:pt x="7848" y="0"/>
                    <a:pt x="3347" y="2305"/>
                    <a:pt x="1731" y="4683"/>
                  </a:cubicBezTo>
                  <a:cubicBezTo>
                    <a:pt x="95" y="7137"/>
                    <a:pt x="0" y="12444"/>
                    <a:pt x="95" y="14270"/>
                  </a:cubicBezTo>
                  <a:cubicBezTo>
                    <a:pt x="190" y="16096"/>
                    <a:pt x="2454" y="18664"/>
                    <a:pt x="3671" y="20185"/>
                  </a:cubicBezTo>
                  <a:cubicBezTo>
                    <a:pt x="4908" y="21707"/>
                    <a:pt x="7837" y="22639"/>
                    <a:pt x="9587" y="24370"/>
                  </a:cubicBezTo>
                  <a:cubicBezTo>
                    <a:pt x="11318" y="26120"/>
                    <a:pt x="12839" y="28459"/>
                    <a:pt x="14894" y="28459"/>
                  </a:cubicBezTo>
                  <a:cubicBezTo>
                    <a:pt x="16605" y="28459"/>
                    <a:pt x="19139" y="29268"/>
                    <a:pt x="20867" y="29268"/>
                  </a:cubicBezTo>
                  <a:cubicBezTo>
                    <a:pt x="21174" y="29268"/>
                    <a:pt x="21456" y="29242"/>
                    <a:pt x="21703" y="29182"/>
                  </a:cubicBezTo>
                  <a:cubicBezTo>
                    <a:pt x="23358" y="28783"/>
                    <a:pt x="25184" y="27356"/>
                    <a:pt x="26306" y="24902"/>
                  </a:cubicBezTo>
                  <a:cubicBezTo>
                    <a:pt x="27409" y="22449"/>
                    <a:pt x="29559" y="19786"/>
                    <a:pt x="29958" y="16134"/>
                  </a:cubicBezTo>
                  <a:cubicBezTo>
                    <a:pt x="30357" y="12444"/>
                    <a:pt x="28512" y="5349"/>
                    <a:pt x="24956" y="3580"/>
                  </a:cubicBezTo>
                  <a:cubicBezTo>
                    <a:pt x="22920" y="2572"/>
                    <a:pt x="17804" y="1735"/>
                    <a:pt x="16529" y="1735"/>
                  </a:cubicBezTo>
                  <a:cubicBezTo>
                    <a:pt x="15198" y="1735"/>
                    <a:pt x="12155" y="99"/>
                    <a:pt x="10100" y="4"/>
                  </a:cubicBezTo>
                  <a:cubicBezTo>
                    <a:pt x="10053" y="1"/>
                    <a:pt x="10004" y="0"/>
                    <a:pt x="9953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5" name="Google Shape;8665;p28"/>
            <p:cNvSpPr/>
            <p:nvPr/>
          </p:nvSpPr>
          <p:spPr>
            <a:xfrm>
              <a:off x="698988" y="4424625"/>
              <a:ext cx="189000" cy="211600"/>
            </a:xfrm>
            <a:custGeom>
              <a:avLst/>
              <a:gdLst/>
              <a:ahLst/>
              <a:cxnLst/>
              <a:rect l="l" t="t" r="r" b="b"/>
              <a:pathLst>
                <a:path w="7560" h="8464" extrusionOk="0">
                  <a:moveTo>
                    <a:pt x="1003" y="1"/>
                  </a:moveTo>
                  <a:cubicBezTo>
                    <a:pt x="1" y="1"/>
                    <a:pt x="847" y="3982"/>
                    <a:pt x="2187" y="4922"/>
                  </a:cubicBezTo>
                  <a:cubicBezTo>
                    <a:pt x="3614" y="5930"/>
                    <a:pt x="4318" y="7889"/>
                    <a:pt x="5649" y="8384"/>
                  </a:cubicBezTo>
                  <a:cubicBezTo>
                    <a:pt x="5796" y="8438"/>
                    <a:pt x="5935" y="8464"/>
                    <a:pt x="6064" y="8464"/>
                  </a:cubicBezTo>
                  <a:cubicBezTo>
                    <a:pt x="7103" y="8464"/>
                    <a:pt x="7560" y="6843"/>
                    <a:pt x="7475" y="5930"/>
                  </a:cubicBezTo>
                  <a:cubicBezTo>
                    <a:pt x="7361" y="4922"/>
                    <a:pt x="2035" y="547"/>
                    <a:pt x="1331" y="110"/>
                  </a:cubicBezTo>
                  <a:cubicBezTo>
                    <a:pt x="1205" y="35"/>
                    <a:pt x="1096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6" name="Google Shape;8666;p28"/>
            <p:cNvSpPr/>
            <p:nvPr/>
          </p:nvSpPr>
          <p:spPr>
            <a:xfrm>
              <a:off x="582463" y="4279950"/>
              <a:ext cx="883550" cy="548450"/>
            </a:xfrm>
            <a:custGeom>
              <a:avLst/>
              <a:gdLst/>
              <a:ahLst/>
              <a:cxnLst/>
              <a:rect l="l" t="t" r="r" b="b"/>
              <a:pathLst>
                <a:path w="35342" h="21938" extrusionOk="0">
                  <a:moveTo>
                    <a:pt x="1142" y="0"/>
                  </a:moveTo>
                  <a:lnTo>
                    <a:pt x="1142" y="0"/>
                  </a:lnTo>
                  <a:cubicBezTo>
                    <a:pt x="1047" y="495"/>
                    <a:pt x="952" y="1027"/>
                    <a:pt x="819" y="1522"/>
                  </a:cubicBezTo>
                  <a:cubicBezTo>
                    <a:pt x="1" y="5307"/>
                    <a:pt x="704" y="9986"/>
                    <a:pt x="3063" y="12839"/>
                  </a:cubicBezTo>
                  <a:cubicBezTo>
                    <a:pt x="5422" y="15692"/>
                    <a:pt x="7951" y="18260"/>
                    <a:pt x="9701" y="18755"/>
                  </a:cubicBezTo>
                  <a:cubicBezTo>
                    <a:pt x="11432" y="19287"/>
                    <a:pt x="16834" y="21703"/>
                    <a:pt x="20296" y="21931"/>
                  </a:cubicBezTo>
                  <a:cubicBezTo>
                    <a:pt x="20374" y="21935"/>
                    <a:pt x="20454" y="21938"/>
                    <a:pt x="20535" y="21938"/>
                  </a:cubicBezTo>
                  <a:cubicBezTo>
                    <a:pt x="24033" y="21938"/>
                    <a:pt x="30338" y="17998"/>
                    <a:pt x="32755" y="15711"/>
                  </a:cubicBezTo>
                  <a:cubicBezTo>
                    <a:pt x="33896" y="14627"/>
                    <a:pt x="34714" y="13086"/>
                    <a:pt x="35341" y="11603"/>
                  </a:cubicBezTo>
                  <a:lnTo>
                    <a:pt x="35341" y="11603"/>
                  </a:lnTo>
                  <a:cubicBezTo>
                    <a:pt x="32904" y="15474"/>
                    <a:pt x="25973" y="20140"/>
                    <a:pt x="21330" y="20140"/>
                  </a:cubicBezTo>
                  <a:cubicBezTo>
                    <a:pt x="21046" y="20140"/>
                    <a:pt x="20771" y="20122"/>
                    <a:pt x="20505" y="20086"/>
                  </a:cubicBezTo>
                  <a:cubicBezTo>
                    <a:pt x="15921" y="19496"/>
                    <a:pt x="13981" y="18260"/>
                    <a:pt x="11737" y="17861"/>
                  </a:cubicBezTo>
                  <a:cubicBezTo>
                    <a:pt x="9511" y="17423"/>
                    <a:pt x="6905" y="13505"/>
                    <a:pt x="4299" y="12040"/>
                  </a:cubicBezTo>
                  <a:cubicBezTo>
                    <a:pt x="1675" y="10557"/>
                    <a:pt x="628" y="5003"/>
                    <a:pt x="1142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7" name="Google Shape;8667;p28"/>
            <p:cNvSpPr/>
            <p:nvPr/>
          </p:nvSpPr>
          <p:spPr>
            <a:xfrm>
              <a:off x="1051338" y="4014075"/>
              <a:ext cx="78325" cy="71000"/>
            </a:xfrm>
            <a:custGeom>
              <a:avLst/>
              <a:gdLst/>
              <a:ahLst/>
              <a:cxnLst/>
              <a:rect l="l" t="t" r="r" b="b"/>
              <a:pathLst>
                <a:path w="3133" h="2840" extrusionOk="0">
                  <a:moveTo>
                    <a:pt x="1133" y="1"/>
                  </a:moveTo>
                  <a:cubicBezTo>
                    <a:pt x="1110" y="1"/>
                    <a:pt x="1088" y="1"/>
                    <a:pt x="1065" y="3"/>
                  </a:cubicBezTo>
                  <a:cubicBezTo>
                    <a:pt x="0" y="79"/>
                    <a:pt x="190" y="2418"/>
                    <a:pt x="761" y="2761"/>
                  </a:cubicBezTo>
                  <a:cubicBezTo>
                    <a:pt x="848" y="2815"/>
                    <a:pt x="948" y="2840"/>
                    <a:pt x="1058" y="2840"/>
                  </a:cubicBezTo>
                  <a:cubicBezTo>
                    <a:pt x="1670" y="2840"/>
                    <a:pt x="2560" y="2083"/>
                    <a:pt x="2834" y="1695"/>
                  </a:cubicBezTo>
                  <a:cubicBezTo>
                    <a:pt x="3132" y="1230"/>
                    <a:pt x="213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8" name="Google Shape;8668;p28"/>
            <p:cNvSpPr/>
            <p:nvPr/>
          </p:nvSpPr>
          <p:spPr>
            <a:xfrm>
              <a:off x="1070838" y="4318575"/>
              <a:ext cx="89950" cy="95325"/>
            </a:xfrm>
            <a:custGeom>
              <a:avLst/>
              <a:gdLst/>
              <a:ahLst/>
              <a:cxnLst/>
              <a:rect l="l" t="t" r="r" b="b"/>
              <a:pathLst>
                <a:path w="3598" h="3813" extrusionOk="0">
                  <a:moveTo>
                    <a:pt x="1536" y="0"/>
                  </a:moveTo>
                  <a:cubicBezTo>
                    <a:pt x="1499" y="0"/>
                    <a:pt x="1462" y="5"/>
                    <a:pt x="1427" y="15"/>
                  </a:cubicBezTo>
                  <a:cubicBezTo>
                    <a:pt x="0" y="452"/>
                    <a:pt x="970" y="3286"/>
                    <a:pt x="1427" y="3686"/>
                  </a:cubicBezTo>
                  <a:cubicBezTo>
                    <a:pt x="1523" y="3775"/>
                    <a:pt x="1643" y="3813"/>
                    <a:pt x="1776" y="3813"/>
                  </a:cubicBezTo>
                  <a:cubicBezTo>
                    <a:pt x="2268" y="3813"/>
                    <a:pt x="2934" y="3284"/>
                    <a:pt x="3234" y="2849"/>
                  </a:cubicBezTo>
                  <a:cubicBezTo>
                    <a:pt x="3598" y="2357"/>
                    <a:pt x="2376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9" name="Google Shape;8669;p28"/>
            <p:cNvSpPr/>
            <p:nvPr/>
          </p:nvSpPr>
          <p:spPr>
            <a:xfrm>
              <a:off x="1131413" y="4578350"/>
              <a:ext cx="45000" cy="34000"/>
            </a:xfrm>
            <a:custGeom>
              <a:avLst/>
              <a:gdLst/>
              <a:ahLst/>
              <a:cxnLst/>
              <a:rect l="l" t="t" r="r" b="b"/>
              <a:pathLst>
                <a:path w="1800" h="1360" extrusionOk="0">
                  <a:moveTo>
                    <a:pt x="776" y="1"/>
                  </a:moveTo>
                  <a:cubicBezTo>
                    <a:pt x="0" y="1"/>
                    <a:pt x="444" y="1360"/>
                    <a:pt x="878" y="1360"/>
                  </a:cubicBezTo>
                  <a:cubicBezTo>
                    <a:pt x="881" y="1360"/>
                    <a:pt x="884" y="1360"/>
                    <a:pt x="887" y="1360"/>
                  </a:cubicBezTo>
                  <a:cubicBezTo>
                    <a:pt x="1324" y="1360"/>
                    <a:pt x="1800" y="123"/>
                    <a:pt x="887" y="9"/>
                  </a:cubicBezTo>
                  <a:cubicBezTo>
                    <a:pt x="847" y="4"/>
                    <a:pt x="810" y="1"/>
                    <a:pt x="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0" name="Google Shape;8670;p28"/>
            <p:cNvSpPr/>
            <p:nvPr/>
          </p:nvSpPr>
          <p:spPr>
            <a:xfrm>
              <a:off x="884963" y="4384075"/>
              <a:ext cx="46075" cy="39800"/>
            </a:xfrm>
            <a:custGeom>
              <a:avLst/>
              <a:gdLst/>
              <a:ahLst/>
              <a:cxnLst/>
              <a:rect l="l" t="t" r="r" b="b"/>
              <a:pathLst>
                <a:path w="1843" h="1592" extrusionOk="0">
                  <a:moveTo>
                    <a:pt x="814" y="0"/>
                  </a:moveTo>
                  <a:cubicBezTo>
                    <a:pt x="1" y="0"/>
                    <a:pt x="92" y="581"/>
                    <a:pt x="36" y="1180"/>
                  </a:cubicBezTo>
                  <a:cubicBezTo>
                    <a:pt x="17" y="1498"/>
                    <a:pt x="246" y="1591"/>
                    <a:pt x="534" y="1591"/>
                  </a:cubicBezTo>
                  <a:cubicBezTo>
                    <a:pt x="815" y="1591"/>
                    <a:pt x="1152" y="1503"/>
                    <a:pt x="1367" y="1446"/>
                  </a:cubicBezTo>
                  <a:cubicBezTo>
                    <a:pt x="1843" y="1332"/>
                    <a:pt x="1729" y="39"/>
                    <a:pt x="854" y="1"/>
                  </a:cubicBezTo>
                  <a:cubicBezTo>
                    <a:pt x="840" y="0"/>
                    <a:pt x="827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1" name="Google Shape;8671;p28"/>
            <p:cNvSpPr/>
            <p:nvPr/>
          </p:nvSpPr>
          <p:spPr>
            <a:xfrm>
              <a:off x="883463" y="4101150"/>
              <a:ext cx="77075" cy="107950"/>
            </a:xfrm>
            <a:custGeom>
              <a:avLst/>
              <a:gdLst/>
              <a:ahLst/>
              <a:cxnLst/>
              <a:rect l="l" t="t" r="r" b="b"/>
              <a:pathLst>
                <a:path w="3083" h="4318" extrusionOk="0">
                  <a:moveTo>
                    <a:pt x="1199" y="0"/>
                  </a:moveTo>
                  <a:cubicBezTo>
                    <a:pt x="1" y="0"/>
                    <a:pt x="438" y="3938"/>
                    <a:pt x="1199" y="4280"/>
                  </a:cubicBezTo>
                  <a:cubicBezTo>
                    <a:pt x="1259" y="4305"/>
                    <a:pt x="1318" y="4317"/>
                    <a:pt x="1377" y="4317"/>
                  </a:cubicBezTo>
                  <a:cubicBezTo>
                    <a:pt x="2070" y="4317"/>
                    <a:pt x="2699" y="2677"/>
                    <a:pt x="2892" y="1940"/>
                  </a:cubicBezTo>
                  <a:cubicBezTo>
                    <a:pt x="3082" y="1161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2" name="Google Shape;8672;p28"/>
            <p:cNvSpPr/>
            <p:nvPr/>
          </p:nvSpPr>
          <p:spPr>
            <a:xfrm>
              <a:off x="788363" y="4061025"/>
              <a:ext cx="183100" cy="163325"/>
            </a:xfrm>
            <a:custGeom>
              <a:avLst/>
              <a:gdLst/>
              <a:ahLst/>
              <a:cxnLst/>
              <a:rect l="l" t="t" r="r" b="b"/>
              <a:pathLst>
                <a:path w="7324" h="6533" extrusionOk="0">
                  <a:moveTo>
                    <a:pt x="3262" y="1"/>
                  </a:moveTo>
                  <a:cubicBezTo>
                    <a:pt x="2142" y="1"/>
                    <a:pt x="263" y="2252"/>
                    <a:pt x="134" y="3450"/>
                  </a:cubicBezTo>
                  <a:cubicBezTo>
                    <a:pt x="1" y="4687"/>
                    <a:pt x="895" y="5333"/>
                    <a:pt x="1846" y="6018"/>
                  </a:cubicBezTo>
                  <a:cubicBezTo>
                    <a:pt x="2373" y="6390"/>
                    <a:pt x="3265" y="6532"/>
                    <a:pt x="4092" y="6532"/>
                  </a:cubicBezTo>
                  <a:cubicBezTo>
                    <a:pt x="4787" y="6532"/>
                    <a:pt x="5436" y="6432"/>
                    <a:pt x="5783" y="6284"/>
                  </a:cubicBezTo>
                  <a:cubicBezTo>
                    <a:pt x="6563" y="5923"/>
                    <a:pt x="7324" y="3584"/>
                    <a:pt x="7210" y="2461"/>
                  </a:cubicBezTo>
                  <a:cubicBezTo>
                    <a:pt x="7115" y="1339"/>
                    <a:pt x="4661" y="179"/>
                    <a:pt x="3367" y="8"/>
                  </a:cubicBezTo>
                  <a:cubicBezTo>
                    <a:pt x="3333" y="3"/>
                    <a:pt x="3298" y="1"/>
                    <a:pt x="3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3" name="Google Shape;8673;p28"/>
            <p:cNvSpPr/>
            <p:nvPr/>
          </p:nvSpPr>
          <p:spPr>
            <a:xfrm>
              <a:off x="876338" y="4093075"/>
              <a:ext cx="77050" cy="108025"/>
            </a:xfrm>
            <a:custGeom>
              <a:avLst/>
              <a:gdLst/>
              <a:ahLst/>
              <a:cxnLst/>
              <a:rect l="l" t="t" r="r" b="b"/>
              <a:pathLst>
                <a:path w="3082" h="4321" extrusionOk="0">
                  <a:moveTo>
                    <a:pt x="1199" y="0"/>
                  </a:moveTo>
                  <a:cubicBezTo>
                    <a:pt x="1" y="0"/>
                    <a:pt x="438" y="3956"/>
                    <a:pt x="1199" y="4280"/>
                  </a:cubicBezTo>
                  <a:cubicBezTo>
                    <a:pt x="1261" y="4308"/>
                    <a:pt x="1323" y="4321"/>
                    <a:pt x="1385" y="4321"/>
                  </a:cubicBezTo>
                  <a:cubicBezTo>
                    <a:pt x="2078" y="4321"/>
                    <a:pt x="2717" y="2675"/>
                    <a:pt x="2892" y="1959"/>
                  </a:cubicBezTo>
                  <a:cubicBezTo>
                    <a:pt x="3082" y="1179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4" name="Google Shape;8674;p28"/>
            <p:cNvSpPr/>
            <p:nvPr/>
          </p:nvSpPr>
          <p:spPr>
            <a:xfrm>
              <a:off x="1267688" y="4134300"/>
              <a:ext cx="101225" cy="125275"/>
            </a:xfrm>
            <a:custGeom>
              <a:avLst/>
              <a:gdLst/>
              <a:ahLst/>
              <a:cxnLst/>
              <a:rect l="l" t="t" r="r" b="b"/>
              <a:pathLst>
                <a:path w="4049" h="5011" extrusionOk="0">
                  <a:moveTo>
                    <a:pt x="1258" y="1"/>
                  </a:moveTo>
                  <a:cubicBezTo>
                    <a:pt x="1187" y="1"/>
                    <a:pt x="1123" y="15"/>
                    <a:pt x="1066" y="44"/>
                  </a:cubicBezTo>
                  <a:cubicBezTo>
                    <a:pt x="1" y="595"/>
                    <a:pt x="990" y="4266"/>
                    <a:pt x="1713" y="4856"/>
                  </a:cubicBezTo>
                  <a:cubicBezTo>
                    <a:pt x="1847" y="4963"/>
                    <a:pt x="1995" y="5010"/>
                    <a:pt x="2147" y="5010"/>
                  </a:cubicBezTo>
                  <a:cubicBezTo>
                    <a:pt x="2811" y="5010"/>
                    <a:pt x="3566" y="4106"/>
                    <a:pt x="3767" y="3239"/>
                  </a:cubicBezTo>
                  <a:cubicBezTo>
                    <a:pt x="4049" y="2217"/>
                    <a:pt x="2157" y="1"/>
                    <a:pt x="125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5" name="Google Shape;8675;p28"/>
            <p:cNvSpPr/>
            <p:nvPr/>
          </p:nvSpPr>
          <p:spPr>
            <a:xfrm>
              <a:off x="1193988" y="4102225"/>
              <a:ext cx="198325" cy="188475"/>
            </a:xfrm>
            <a:custGeom>
              <a:avLst/>
              <a:gdLst/>
              <a:ahLst/>
              <a:cxnLst/>
              <a:rect l="l" t="t" r="r" b="b"/>
              <a:pathLst>
                <a:path w="7933" h="7539" extrusionOk="0">
                  <a:moveTo>
                    <a:pt x="3759" y="0"/>
                  </a:moveTo>
                  <a:cubicBezTo>
                    <a:pt x="2430" y="0"/>
                    <a:pt x="72" y="2805"/>
                    <a:pt x="20" y="3800"/>
                  </a:cubicBezTo>
                  <a:cubicBezTo>
                    <a:pt x="0" y="4903"/>
                    <a:pt x="2055" y="7109"/>
                    <a:pt x="3196" y="7490"/>
                  </a:cubicBezTo>
                  <a:cubicBezTo>
                    <a:pt x="3300" y="7523"/>
                    <a:pt x="3412" y="7539"/>
                    <a:pt x="3530" y="7539"/>
                  </a:cubicBezTo>
                  <a:cubicBezTo>
                    <a:pt x="4752" y="7539"/>
                    <a:pt x="6642" y="5842"/>
                    <a:pt x="7266" y="4541"/>
                  </a:cubicBezTo>
                  <a:cubicBezTo>
                    <a:pt x="7932" y="3134"/>
                    <a:pt x="5326" y="699"/>
                    <a:pt x="4090" y="71"/>
                  </a:cubicBezTo>
                  <a:cubicBezTo>
                    <a:pt x="3990" y="23"/>
                    <a:pt x="3879" y="0"/>
                    <a:pt x="3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6" name="Google Shape;8676;p28"/>
            <p:cNvSpPr/>
            <p:nvPr/>
          </p:nvSpPr>
          <p:spPr>
            <a:xfrm>
              <a:off x="1259613" y="4126700"/>
              <a:ext cx="101250" cy="125000"/>
            </a:xfrm>
            <a:custGeom>
              <a:avLst/>
              <a:gdLst/>
              <a:ahLst/>
              <a:cxnLst/>
              <a:rect l="l" t="t" r="r" b="b"/>
              <a:pathLst>
                <a:path w="4050" h="5000" extrusionOk="0">
                  <a:moveTo>
                    <a:pt x="1277" y="1"/>
                  </a:moveTo>
                  <a:cubicBezTo>
                    <a:pt x="1206" y="1"/>
                    <a:pt x="1142" y="14"/>
                    <a:pt x="1085" y="44"/>
                  </a:cubicBezTo>
                  <a:cubicBezTo>
                    <a:pt x="0" y="595"/>
                    <a:pt x="989" y="4266"/>
                    <a:pt x="1712" y="4837"/>
                  </a:cubicBezTo>
                  <a:cubicBezTo>
                    <a:pt x="1854" y="4949"/>
                    <a:pt x="2008" y="5000"/>
                    <a:pt x="2165" y="5000"/>
                  </a:cubicBezTo>
                  <a:cubicBezTo>
                    <a:pt x="2832" y="5000"/>
                    <a:pt x="3570" y="4101"/>
                    <a:pt x="3786" y="3239"/>
                  </a:cubicBezTo>
                  <a:cubicBezTo>
                    <a:pt x="4050" y="2216"/>
                    <a:pt x="2173" y="1"/>
                    <a:pt x="1277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7" name="Google Shape;8677;p28"/>
            <p:cNvSpPr/>
            <p:nvPr/>
          </p:nvSpPr>
          <p:spPr>
            <a:xfrm>
              <a:off x="1339488" y="4467925"/>
              <a:ext cx="85700" cy="87225"/>
            </a:xfrm>
            <a:custGeom>
              <a:avLst/>
              <a:gdLst/>
              <a:ahLst/>
              <a:cxnLst/>
              <a:rect l="l" t="t" r="r" b="b"/>
              <a:pathLst>
                <a:path w="3428" h="3489" extrusionOk="0">
                  <a:moveTo>
                    <a:pt x="1581" y="0"/>
                  </a:moveTo>
                  <a:cubicBezTo>
                    <a:pt x="1537" y="0"/>
                    <a:pt x="1492" y="4"/>
                    <a:pt x="1446" y="13"/>
                  </a:cubicBezTo>
                  <a:cubicBezTo>
                    <a:pt x="1" y="337"/>
                    <a:pt x="77" y="1706"/>
                    <a:pt x="305" y="2809"/>
                  </a:cubicBezTo>
                  <a:cubicBezTo>
                    <a:pt x="415" y="3299"/>
                    <a:pt x="895" y="3489"/>
                    <a:pt x="1429" y="3489"/>
                  </a:cubicBezTo>
                  <a:cubicBezTo>
                    <a:pt x="2098" y="3489"/>
                    <a:pt x="2852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8" name="Google Shape;8678;p28"/>
            <p:cNvSpPr/>
            <p:nvPr/>
          </p:nvSpPr>
          <p:spPr>
            <a:xfrm>
              <a:off x="1275788" y="4434975"/>
              <a:ext cx="173575" cy="177200"/>
            </a:xfrm>
            <a:custGeom>
              <a:avLst/>
              <a:gdLst/>
              <a:ahLst/>
              <a:cxnLst/>
              <a:rect l="l" t="t" r="r" b="b"/>
              <a:pathLst>
                <a:path w="6943" h="7088" extrusionOk="0">
                  <a:moveTo>
                    <a:pt x="3477" y="1"/>
                  </a:moveTo>
                  <a:cubicBezTo>
                    <a:pt x="1935" y="1"/>
                    <a:pt x="832" y="3189"/>
                    <a:pt x="438" y="4318"/>
                  </a:cubicBezTo>
                  <a:cubicBezTo>
                    <a:pt x="0" y="5497"/>
                    <a:pt x="932" y="6144"/>
                    <a:pt x="2149" y="6943"/>
                  </a:cubicBezTo>
                  <a:cubicBezTo>
                    <a:pt x="2300" y="7042"/>
                    <a:pt x="2468" y="7087"/>
                    <a:pt x="2648" y="7087"/>
                  </a:cubicBezTo>
                  <a:cubicBezTo>
                    <a:pt x="3943" y="7087"/>
                    <a:pt x="5852" y="4756"/>
                    <a:pt x="6353" y="3804"/>
                  </a:cubicBezTo>
                  <a:cubicBezTo>
                    <a:pt x="6943" y="2739"/>
                    <a:pt x="5744" y="533"/>
                    <a:pt x="3766" y="38"/>
                  </a:cubicBezTo>
                  <a:cubicBezTo>
                    <a:pt x="3668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9" name="Google Shape;8679;p28"/>
            <p:cNvSpPr/>
            <p:nvPr/>
          </p:nvSpPr>
          <p:spPr>
            <a:xfrm>
              <a:off x="1331888" y="4460300"/>
              <a:ext cx="85675" cy="87125"/>
            </a:xfrm>
            <a:custGeom>
              <a:avLst/>
              <a:gdLst/>
              <a:ahLst/>
              <a:cxnLst/>
              <a:rect l="l" t="t" r="r" b="b"/>
              <a:pathLst>
                <a:path w="3427" h="3485" extrusionOk="0">
                  <a:moveTo>
                    <a:pt x="1581" y="1"/>
                  </a:moveTo>
                  <a:cubicBezTo>
                    <a:pt x="1536" y="1"/>
                    <a:pt x="1491" y="5"/>
                    <a:pt x="1446" y="14"/>
                  </a:cubicBezTo>
                  <a:cubicBezTo>
                    <a:pt x="1" y="318"/>
                    <a:pt x="77" y="1707"/>
                    <a:pt x="305" y="2791"/>
                  </a:cubicBezTo>
                  <a:cubicBezTo>
                    <a:pt x="415" y="3290"/>
                    <a:pt x="897" y="3485"/>
                    <a:pt x="1433" y="3485"/>
                  </a:cubicBezTo>
                  <a:cubicBezTo>
                    <a:pt x="2101" y="3485"/>
                    <a:pt x="2852" y="3182"/>
                    <a:pt x="3063" y="2791"/>
                  </a:cubicBezTo>
                  <a:cubicBezTo>
                    <a:pt x="3427" y="2136"/>
                    <a:pt x="2572" y="1"/>
                    <a:pt x="1581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0" name="Google Shape;8680;p28"/>
            <p:cNvSpPr/>
            <p:nvPr/>
          </p:nvSpPr>
          <p:spPr>
            <a:xfrm>
              <a:off x="954888" y="4580175"/>
              <a:ext cx="111675" cy="69625"/>
            </a:xfrm>
            <a:custGeom>
              <a:avLst/>
              <a:gdLst/>
              <a:ahLst/>
              <a:cxnLst/>
              <a:rect l="l" t="t" r="r" b="b"/>
              <a:pathLst>
                <a:path w="4467" h="2785" extrusionOk="0">
                  <a:moveTo>
                    <a:pt x="1897" y="0"/>
                  </a:moveTo>
                  <a:cubicBezTo>
                    <a:pt x="1" y="0"/>
                    <a:pt x="322" y="1610"/>
                    <a:pt x="910" y="1990"/>
                  </a:cubicBezTo>
                  <a:cubicBezTo>
                    <a:pt x="1351" y="2307"/>
                    <a:pt x="2461" y="2784"/>
                    <a:pt x="3249" y="2784"/>
                  </a:cubicBezTo>
                  <a:cubicBezTo>
                    <a:pt x="3548" y="2784"/>
                    <a:pt x="3801" y="2715"/>
                    <a:pt x="3953" y="2542"/>
                  </a:cubicBezTo>
                  <a:cubicBezTo>
                    <a:pt x="4467" y="1933"/>
                    <a:pt x="3383" y="164"/>
                    <a:pt x="2527" y="50"/>
                  </a:cubicBezTo>
                  <a:cubicBezTo>
                    <a:pt x="2294" y="16"/>
                    <a:pt x="2085" y="0"/>
                    <a:pt x="189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1" name="Google Shape;8681;p28"/>
            <p:cNvSpPr/>
            <p:nvPr/>
          </p:nvSpPr>
          <p:spPr>
            <a:xfrm>
              <a:off x="894888" y="4549300"/>
              <a:ext cx="194025" cy="146550"/>
            </a:xfrm>
            <a:custGeom>
              <a:avLst/>
              <a:gdLst/>
              <a:ahLst/>
              <a:cxnLst/>
              <a:rect l="l" t="t" r="r" b="b"/>
              <a:pathLst>
                <a:path w="7761" h="5862" extrusionOk="0">
                  <a:moveTo>
                    <a:pt x="3786" y="0"/>
                  </a:moveTo>
                  <a:cubicBezTo>
                    <a:pt x="2104" y="0"/>
                    <a:pt x="1050" y="1049"/>
                    <a:pt x="571" y="2160"/>
                  </a:cubicBezTo>
                  <a:cubicBezTo>
                    <a:pt x="0" y="3549"/>
                    <a:pt x="1180" y="4994"/>
                    <a:pt x="1883" y="5546"/>
                  </a:cubicBezTo>
                  <a:cubicBezTo>
                    <a:pt x="2155" y="5750"/>
                    <a:pt x="2845" y="5861"/>
                    <a:pt x="3635" y="5861"/>
                  </a:cubicBezTo>
                  <a:cubicBezTo>
                    <a:pt x="4835" y="5861"/>
                    <a:pt x="6267" y="5606"/>
                    <a:pt x="6829" y="5032"/>
                  </a:cubicBezTo>
                  <a:cubicBezTo>
                    <a:pt x="7761" y="4062"/>
                    <a:pt x="6258" y="525"/>
                    <a:pt x="5060" y="182"/>
                  </a:cubicBezTo>
                  <a:cubicBezTo>
                    <a:pt x="4601" y="57"/>
                    <a:pt x="4177" y="0"/>
                    <a:pt x="3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2" name="Google Shape;8682;p28"/>
            <p:cNvSpPr/>
            <p:nvPr/>
          </p:nvSpPr>
          <p:spPr>
            <a:xfrm>
              <a:off x="946888" y="4572575"/>
              <a:ext cx="112075" cy="69400"/>
            </a:xfrm>
            <a:custGeom>
              <a:avLst/>
              <a:gdLst/>
              <a:ahLst/>
              <a:cxnLst/>
              <a:rect l="l" t="t" r="r" b="b"/>
              <a:pathLst>
                <a:path w="4483" h="2776" extrusionOk="0">
                  <a:moveTo>
                    <a:pt x="1908" y="0"/>
                  </a:moveTo>
                  <a:cubicBezTo>
                    <a:pt x="1" y="0"/>
                    <a:pt x="337" y="1609"/>
                    <a:pt x="926" y="1990"/>
                  </a:cubicBezTo>
                  <a:cubicBezTo>
                    <a:pt x="1367" y="2308"/>
                    <a:pt x="2480" y="2775"/>
                    <a:pt x="3269" y="2775"/>
                  </a:cubicBezTo>
                  <a:cubicBezTo>
                    <a:pt x="3566" y="2775"/>
                    <a:pt x="3818" y="2709"/>
                    <a:pt x="3969" y="2542"/>
                  </a:cubicBezTo>
                  <a:cubicBezTo>
                    <a:pt x="4483" y="1914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3" name="Google Shape;8683;p28"/>
            <p:cNvSpPr/>
            <p:nvPr/>
          </p:nvSpPr>
          <p:spPr>
            <a:xfrm>
              <a:off x="723863" y="4302525"/>
              <a:ext cx="71675" cy="89475"/>
            </a:xfrm>
            <a:custGeom>
              <a:avLst/>
              <a:gdLst/>
              <a:ahLst/>
              <a:cxnLst/>
              <a:rect l="l" t="t" r="r" b="b"/>
              <a:pathLst>
                <a:path w="2867" h="3579" extrusionOk="0">
                  <a:moveTo>
                    <a:pt x="716" y="1"/>
                  </a:moveTo>
                  <a:cubicBezTo>
                    <a:pt x="259" y="1"/>
                    <a:pt x="242" y="483"/>
                    <a:pt x="146" y="1113"/>
                  </a:cubicBezTo>
                  <a:cubicBezTo>
                    <a:pt x="1" y="1966"/>
                    <a:pt x="1274" y="3579"/>
                    <a:pt x="1920" y="3579"/>
                  </a:cubicBezTo>
                  <a:cubicBezTo>
                    <a:pt x="1952" y="3579"/>
                    <a:pt x="1982" y="3575"/>
                    <a:pt x="2010" y="3567"/>
                  </a:cubicBezTo>
                  <a:cubicBezTo>
                    <a:pt x="2619" y="3396"/>
                    <a:pt x="2866" y="961"/>
                    <a:pt x="1478" y="238"/>
                  </a:cubicBezTo>
                  <a:cubicBezTo>
                    <a:pt x="1137" y="74"/>
                    <a:pt x="893" y="1"/>
                    <a:pt x="71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4" name="Google Shape;8684;p28"/>
            <p:cNvSpPr/>
            <p:nvPr/>
          </p:nvSpPr>
          <p:spPr>
            <a:xfrm>
              <a:off x="677563" y="4277450"/>
              <a:ext cx="116300" cy="165625"/>
            </a:xfrm>
            <a:custGeom>
              <a:avLst/>
              <a:gdLst/>
              <a:ahLst/>
              <a:cxnLst/>
              <a:rect l="l" t="t" r="r" b="b"/>
              <a:pathLst>
                <a:path w="4652" h="6625" extrusionOk="0">
                  <a:moveTo>
                    <a:pt x="2100" y="1"/>
                  </a:moveTo>
                  <a:cubicBezTo>
                    <a:pt x="1933" y="1"/>
                    <a:pt x="1770" y="26"/>
                    <a:pt x="1618" y="81"/>
                  </a:cubicBezTo>
                  <a:cubicBezTo>
                    <a:pt x="58" y="633"/>
                    <a:pt x="1" y="3505"/>
                    <a:pt x="343" y="5046"/>
                  </a:cubicBezTo>
                  <a:cubicBezTo>
                    <a:pt x="686" y="6624"/>
                    <a:pt x="1865" y="6548"/>
                    <a:pt x="2968" y="6567"/>
                  </a:cubicBezTo>
                  <a:cubicBezTo>
                    <a:pt x="2972" y="6567"/>
                    <a:pt x="2975" y="6567"/>
                    <a:pt x="2979" y="6567"/>
                  </a:cubicBezTo>
                  <a:cubicBezTo>
                    <a:pt x="4055" y="6567"/>
                    <a:pt x="4509" y="3767"/>
                    <a:pt x="4585" y="2440"/>
                  </a:cubicBezTo>
                  <a:cubicBezTo>
                    <a:pt x="4651" y="1242"/>
                    <a:pt x="3263" y="1"/>
                    <a:pt x="2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5" name="Google Shape;8685;p28"/>
            <p:cNvSpPr/>
            <p:nvPr/>
          </p:nvSpPr>
          <p:spPr>
            <a:xfrm>
              <a:off x="716238" y="4295125"/>
              <a:ext cx="71675" cy="89750"/>
            </a:xfrm>
            <a:custGeom>
              <a:avLst/>
              <a:gdLst/>
              <a:ahLst/>
              <a:cxnLst/>
              <a:rect l="l" t="t" r="r" b="b"/>
              <a:pathLst>
                <a:path w="2867" h="3590" extrusionOk="0">
                  <a:moveTo>
                    <a:pt x="701" y="0"/>
                  </a:moveTo>
                  <a:cubicBezTo>
                    <a:pt x="258" y="0"/>
                    <a:pt x="237" y="484"/>
                    <a:pt x="128" y="1124"/>
                  </a:cubicBezTo>
                  <a:cubicBezTo>
                    <a:pt x="1" y="1976"/>
                    <a:pt x="1274" y="3590"/>
                    <a:pt x="1921" y="3590"/>
                  </a:cubicBezTo>
                  <a:cubicBezTo>
                    <a:pt x="1952" y="3590"/>
                    <a:pt x="1982" y="3586"/>
                    <a:pt x="2011" y="3578"/>
                  </a:cubicBezTo>
                  <a:cubicBezTo>
                    <a:pt x="2600" y="3407"/>
                    <a:pt x="2867" y="953"/>
                    <a:pt x="1459" y="249"/>
                  </a:cubicBezTo>
                  <a:cubicBezTo>
                    <a:pt x="1119" y="76"/>
                    <a:pt x="877" y="0"/>
                    <a:pt x="7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6" name="Google Shape;8686;p28"/>
          <p:cNvGrpSpPr/>
          <p:nvPr/>
        </p:nvGrpSpPr>
        <p:grpSpPr>
          <a:xfrm rot="-6559700">
            <a:off x="140553" y="4482651"/>
            <a:ext cx="1149088" cy="1138579"/>
            <a:chOff x="581988" y="3891200"/>
            <a:chExt cx="945850" cy="937200"/>
          </a:xfrm>
        </p:grpSpPr>
        <p:sp>
          <p:nvSpPr>
            <p:cNvPr id="8687" name="Google Shape;8687;p28"/>
            <p:cNvSpPr/>
            <p:nvPr/>
          </p:nvSpPr>
          <p:spPr>
            <a:xfrm>
              <a:off x="768863" y="3942700"/>
              <a:ext cx="758975" cy="731750"/>
            </a:xfrm>
            <a:custGeom>
              <a:avLst/>
              <a:gdLst/>
              <a:ahLst/>
              <a:cxnLst/>
              <a:rect l="l" t="t" r="r" b="b"/>
              <a:pathLst>
                <a:path w="30359" h="29270" extrusionOk="0">
                  <a:moveTo>
                    <a:pt x="9954" y="0"/>
                  </a:moveTo>
                  <a:cubicBezTo>
                    <a:pt x="7849" y="0"/>
                    <a:pt x="3348" y="2306"/>
                    <a:pt x="1732" y="4684"/>
                  </a:cubicBezTo>
                  <a:cubicBezTo>
                    <a:pt x="96" y="7137"/>
                    <a:pt x="1" y="12444"/>
                    <a:pt x="96" y="14270"/>
                  </a:cubicBezTo>
                  <a:cubicBezTo>
                    <a:pt x="191" y="16096"/>
                    <a:pt x="2455" y="18664"/>
                    <a:pt x="3672" y="20186"/>
                  </a:cubicBezTo>
                  <a:cubicBezTo>
                    <a:pt x="4908" y="21707"/>
                    <a:pt x="7856" y="22639"/>
                    <a:pt x="9587" y="24370"/>
                  </a:cubicBezTo>
                  <a:cubicBezTo>
                    <a:pt x="11318" y="26120"/>
                    <a:pt x="12840" y="28479"/>
                    <a:pt x="14894" y="28479"/>
                  </a:cubicBezTo>
                  <a:cubicBezTo>
                    <a:pt x="16601" y="28479"/>
                    <a:pt x="19127" y="29269"/>
                    <a:pt x="20854" y="29269"/>
                  </a:cubicBezTo>
                  <a:cubicBezTo>
                    <a:pt x="21166" y="29269"/>
                    <a:pt x="21453" y="29244"/>
                    <a:pt x="21704" y="29182"/>
                  </a:cubicBezTo>
                  <a:cubicBezTo>
                    <a:pt x="23358" y="28783"/>
                    <a:pt x="25184" y="27356"/>
                    <a:pt x="26307" y="24903"/>
                  </a:cubicBezTo>
                  <a:cubicBezTo>
                    <a:pt x="27410" y="22449"/>
                    <a:pt x="29559" y="19786"/>
                    <a:pt x="29959" y="16134"/>
                  </a:cubicBezTo>
                  <a:cubicBezTo>
                    <a:pt x="30358" y="12444"/>
                    <a:pt x="28513" y="5368"/>
                    <a:pt x="24975" y="3580"/>
                  </a:cubicBezTo>
                  <a:cubicBezTo>
                    <a:pt x="22921" y="2553"/>
                    <a:pt x="17842" y="1735"/>
                    <a:pt x="16530" y="1735"/>
                  </a:cubicBezTo>
                  <a:cubicBezTo>
                    <a:pt x="15199" y="1735"/>
                    <a:pt x="12155" y="100"/>
                    <a:pt x="10101" y="4"/>
                  </a:cubicBezTo>
                  <a:cubicBezTo>
                    <a:pt x="10053" y="2"/>
                    <a:pt x="10004" y="0"/>
                    <a:pt x="995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8" name="Google Shape;8688;p28"/>
            <p:cNvSpPr/>
            <p:nvPr/>
          </p:nvSpPr>
          <p:spPr>
            <a:xfrm>
              <a:off x="737588" y="4432250"/>
              <a:ext cx="188425" cy="211700"/>
            </a:xfrm>
            <a:custGeom>
              <a:avLst/>
              <a:gdLst/>
              <a:ahLst/>
              <a:cxnLst/>
              <a:rect l="l" t="t" r="r" b="b"/>
              <a:pathLst>
                <a:path w="7537" h="8468" extrusionOk="0">
                  <a:moveTo>
                    <a:pt x="985" y="0"/>
                  </a:moveTo>
                  <a:cubicBezTo>
                    <a:pt x="0" y="0"/>
                    <a:pt x="860" y="3981"/>
                    <a:pt x="2165" y="4921"/>
                  </a:cubicBezTo>
                  <a:cubicBezTo>
                    <a:pt x="3591" y="5948"/>
                    <a:pt x="4295" y="7888"/>
                    <a:pt x="5627" y="8383"/>
                  </a:cubicBezTo>
                  <a:cubicBezTo>
                    <a:pt x="5778" y="8441"/>
                    <a:pt x="5919" y="8468"/>
                    <a:pt x="6052" y="8468"/>
                  </a:cubicBezTo>
                  <a:cubicBezTo>
                    <a:pt x="7083" y="8468"/>
                    <a:pt x="7537" y="6842"/>
                    <a:pt x="7453" y="5948"/>
                  </a:cubicBezTo>
                  <a:cubicBezTo>
                    <a:pt x="7339" y="4921"/>
                    <a:pt x="2013" y="546"/>
                    <a:pt x="1309" y="109"/>
                  </a:cubicBezTo>
                  <a:cubicBezTo>
                    <a:pt x="1184" y="35"/>
                    <a:pt x="1077" y="0"/>
                    <a:pt x="98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9" name="Google Shape;8689;p28"/>
            <p:cNvSpPr/>
            <p:nvPr/>
          </p:nvSpPr>
          <p:spPr>
            <a:xfrm>
              <a:off x="1096988" y="4029250"/>
              <a:ext cx="78250" cy="70850"/>
            </a:xfrm>
            <a:custGeom>
              <a:avLst/>
              <a:gdLst/>
              <a:ahLst/>
              <a:cxnLst/>
              <a:rect l="l" t="t" r="r" b="b"/>
              <a:pathLst>
                <a:path w="3130" h="2834" extrusionOk="0">
                  <a:moveTo>
                    <a:pt x="1154" y="1"/>
                  </a:moveTo>
                  <a:cubicBezTo>
                    <a:pt x="1125" y="1"/>
                    <a:pt x="1095" y="2"/>
                    <a:pt x="1065" y="4"/>
                  </a:cubicBezTo>
                  <a:cubicBezTo>
                    <a:pt x="0" y="99"/>
                    <a:pt x="190" y="2420"/>
                    <a:pt x="761" y="2762"/>
                  </a:cubicBezTo>
                  <a:cubicBezTo>
                    <a:pt x="844" y="2812"/>
                    <a:pt x="939" y="2834"/>
                    <a:pt x="1043" y="2834"/>
                  </a:cubicBezTo>
                  <a:cubicBezTo>
                    <a:pt x="1656" y="2834"/>
                    <a:pt x="2558" y="2068"/>
                    <a:pt x="2834" y="1678"/>
                  </a:cubicBezTo>
                  <a:cubicBezTo>
                    <a:pt x="3130" y="1216"/>
                    <a:pt x="2152" y="1"/>
                    <a:pt x="115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0" name="Google Shape;8690;p28"/>
            <p:cNvSpPr/>
            <p:nvPr/>
          </p:nvSpPr>
          <p:spPr>
            <a:xfrm>
              <a:off x="1089838" y="4021700"/>
              <a:ext cx="78325" cy="71275"/>
            </a:xfrm>
            <a:custGeom>
              <a:avLst/>
              <a:gdLst/>
              <a:ahLst/>
              <a:cxnLst/>
              <a:rect l="l" t="t" r="r" b="b"/>
              <a:pathLst>
                <a:path w="3133" h="2851" extrusionOk="0">
                  <a:moveTo>
                    <a:pt x="1133" y="0"/>
                  </a:moveTo>
                  <a:cubicBezTo>
                    <a:pt x="1111" y="0"/>
                    <a:pt x="1088" y="1"/>
                    <a:pt x="1066" y="2"/>
                  </a:cubicBezTo>
                  <a:cubicBezTo>
                    <a:pt x="1" y="78"/>
                    <a:pt x="191" y="2418"/>
                    <a:pt x="762" y="2779"/>
                  </a:cubicBezTo>
                  <a:cubicBezTo>
                    <a:pt x="845" y="2829"/>
                    <a:pt x="940" y="2851"/>
                    <a:pt x="1044" y="2851"/>
                  </a:cubicBezTo>
                  <a:cubicBezTo>
                    <a:pt x="1657" y="2851"/>
                    <a:pt x="2559" y="2085"/>
                    <a:pt x="2835" y="1695"/>
                  </a:cubicBezTo>
                  <a:cubicBezTo>
                    <a:pt x="3133" y="1230"/>
                    <a:pt x="2138" y="0"/>
                    <a:pt x="113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1" name="Google Shape;8691;p28"/>
            <p:cNvSpPr/>
            <p:nvPr/>
          </p:nvSpPr>
          <p:spPr>
            <a:xfrm>
              <a:off x="1116488" y="4334275"/>
              <a:ext cx="89950" cy="95275"/>
            </a:xfrm>
            <a:custGeom>
              <a:avLst/>
              <a:gdLst/>
              <a:ahLst/>
              <a:cxnLst/>
              <a:rect l="l" t="t" r="r" b="b"/>
              <a:pathLst>
                <a:path w="3598" h="3811" extrusionOk="0">
                  <a:moveTo>
                    <a:pt x="1537" y="0"/>
                  </a:moveTo>
                  <a:cubicBezTo>
                    <a:pt x="1500" y="0"/>
                    <a:pt x="1463" y="5"/>
                    <a:pt x="1427" y="15"/>
                  </a:cubicBezTo>
                  <a:cubicBezTo>
                    <a:pt x="0" y="414"/>
                    <a:pt x="970" y="3248"/>
                    <a:pt x="1427" y="3686"/>
                  </a:cubicBezTo>
                  <a:cubicBezTo>
                    <a:pt x="1522" y="3773"/>
                    <a:pt x="1640" y="3811"/>
                    <a:pt x="1770" y="3811"/>
                  </a:cubicBezTo>
                  <a:cubicBezTo>
                    <a:pt x="2262" y="3811"/>
                    <a:pt x="2933" y="3270"/>
                    <a:pt x="3234" y="2849"/>
                  </a:cubicBezTo>
                  <a:cubicBezTo>
                    <a:pt x="3598" y="2339"/>
                    <a:pt x="2376" y="0"/>
                    <a:pt x="153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2" name="Google Shape;8692;p28"/>
            <p:cNvSpPr/>
            <p:nvPr/>
          </p:nvSpPr>
          <p:spPr>
            <a:xfrm>
              <a:off x="1108863" y="4326600"/>
              <a:ext cx="89950" cy="95100"/>
            </a:xfrm>
            <a:custGeom>
              <a:avLst/>
              <a:gdLst/>
              <a:ahLst/>
              <a:cxnLst/>
              <a:rect l="l" t="t" r="r" b="b"/>
              <a:pathLst>
                <a:path w="3598" h="3804" extrusionOk="0">
                  <a:moveTo>
                    <a:pt x="1546" y="0"/>
                  </a:moveTo>
                  <a:cubicBezTo>
                    <a:pt x="1505" y="0"/>
                    <a:pt x="1466" y="6"/>
                    <a:pt x="1427" y="17"/>
                  </a:cubicBezTo>
                  <a:cubicBezTo>
                    <a:pt x="1" y="417"/>
                    <a:pt x="1009" y="3251"/>
                    <a:pt x="1427" y="3669"/>
                  </a:cubicBezTo>
                  <a:cubicBezTo>
                    <a:pt x="1526" y="3764"/>
                    <a:pt x="1648" y="3804"/>
                    <a:pt x="1783" y="3804"/>
                  </a:cubicBezTo>
                  <a:cubicBezTo>
                    <a:pt x="2275" y="3804"/>
                    <a:pt x="2936" y="3269"/>
                    <a:pt x="3234" y="2851"/>
                  </a:cubicBezTo>
                  <a:cubicBezTo>
                    <a:pt x="3597" y="2343"/>
                    <a:pt x="2385" y="0"/>
                    <a:pt x="154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3" name="Google Shape;8693;p28"/>
            <p:cNvSpPr/>
            <p:nvPr/>
          </p:nvSpPr>
          <p:spPr>
            <a:xfrm>
              <a:off x="1176813" y="4593625"/>
              <a:ext cx="45725" cy="33950"/>
            </a:xfrm>
            <a:custGeom>
              <a:avLst/>
              <a:gdLst/>
              <a:ahLst/>
              <a:cxnLst/>
              <a:rect l="l" t="t" r="r" b="b"/>
              <a:pathLst>
                <a:path w="1829" h="1358" extrusionOk="0">
                  <a:moveTo>
                    <a:pt x="798" y="1"/>
                  </a:moveTo>
                  <a:cubicBezTo>
                    <a:pt x="0" y="1"/>
                    <a:pt x="457" y="1357"/>
                    <a:pt x="897" y="1357"/>
                  </a:cubicBezTo>
                  <a:cubicBezTo>
                    <a:pt x="1353" y="1357"/>
                    <a:pt x="1829" y="121"/>
                    <a:pt x="897" y="7"/>
                  </a:cubicBezTo>
                  <a:cubicBezTo>
                    <a:pt x="862" y="3"/>
                    <a:pt x="829" y="1"/>
                    <a:pt x="79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4" name="Google Shape;8694;p28"/>
            <p:cNvSpPr/>
            <p:nvPr/>
          </p:nvSpPr>
          <p:spPr>
            <a:xfrm>
              <a:off x="1169313" y="4586025"/>
              <a:ext cx="45150" cy="33950"/>
            </a:xfrm>
            <a:custGeom>
              <a:avLst/>
              <a:gdLst/>
              <a:ahLst/>
              <a:cxnLst/>
              <a:rect l="l" t="t" r="r" b="b"/>
              <a:pathLst>
                <a:path w="1806" h="1358" extrusionOk="0">
                  <a:moveTo>
                    <a:pt x="795" y="0"/>
                  </a:moveTo>
                  <a:cubicBezTo>
                    <a:pt x="1" y="0"/>
                    <a:pt x="447" y="1357"/>
                    <a:pt x="884" y="1357"/>
                  </a:cubicBezTo>
                  <a:cubicBezTo>
                    <a:pt x="887" y="1357"/>
                    <a:pt x="889" y="1357"/>
                    <a:pt x="892" y="1357"/>
                  </a:cubicBezTo>
                  <a:cubicBezTo>
                    <a:pt x="1330" y="1357"/>
                    <a:pt x="1805" y="121"/>
                    <a:pt x="892" y="7"/>
                  </a:cubicBezTo>
                  <a:cubicBezTo>
                    <a:pt x="858" y="2"/>
                    <a:pt x="825" y="0"/>
                    <a:pt x="79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5" name="Google Shape;8695;p28"/>
            <p:cNvSpPr/>
            <p:nvPr/>
          </p:nvSpPr>
          <p:spPr>
            <a:xfrm>
              <a:off x="931138" y="4399250"/>
              <a:ext cx="46025" cy="40150"/>
            </a:xfrm>
            <a:custGeom>
              <a:avLst/>
              <a:gdLst/>
              <a:ahLst/>
              <a:cxnLst/>
              <a:rect l="l" t="t" r="r" b="b"/>
              <a:pathLst>
                <a:path w="1841" h="1606" extrusionOk="0">
                  <a:moveTo>
                    <a:pt x="760" y="1"/>
                  </a:moveTo>
                  <a:cubicBezTo>
                    <a:pt x="0" y="1"/>
                    <a:pt x="71" y="592"/>
                    <a:pt x="34" y="1201"/>
                  </a:cubicBezTo>
                  <a:cubicBezTo>
                    <a:pt x="5" y="1513"/>
                    <a:pt x="231" y="1605"/>
                    <a:pt x="523" y="1605"/>
                  </a:cubicBezTo>
                  <a:cubicBezTo>
                    <a:pt x="799" y="1605"/>
                    <a:pt x="1134" y="1523"/>
                    <a:pt x="1365" y="1467"/>
                  </a:cubicBezTo>
                  <a:cubicBezTo>
                    <a:pt x="1841" y="1334"/>
                    <a:pt x="1708" y="59"/>
                    <a:pt x="833" y="2"/>
                  </a:cubicBezTo>
                  <a:cubicBezTo>
                    <a:pt x="808" y="1"/>
                    <a:pt x="784" y="1"/>
                    <a:pt x="76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6" name="Google Shape;8696;p28"/>
            <p:cNvSpPr/>
            <p:nvPr/>
          </p:nvSpPr>
          <p:spPr>
            <a:xfrm>
              <a:off x="923413" y="4391675"/>
              <a:ext cx="45675" cy="40050"/>
            </a:xfrm>
            <a:custGeom>
              <a:avLst/>
              <a:gdLst/>
              <a:ahLst/>
              <a:cxnLst/>
              <a:rect l="l" t="t" r="r" b="b"/>
              <a:pathLst>
                <a:path w="1827" h="1602" extrusionOk="0">
                  <a:moveTo>
                    <a:pt x="799" y="1"/>
                  </a:moveTo>
                  <a:cubicBezTo>
                    <a:pt x="3" y="1"/>
                    <a:pt x="76" y="582"/>
                    <a:pt x="20" y="1199"/>
                  </a:cubicBezTo>
                  <a:cubicBezTo>
                    <a:pt x="0" y="1508"/>
                    <a:pt x="230" y="1601"/>
                    <a:pt x="518" y="1601"/>
                  </a:cubicBezTo>
                  <a:cubicBezTo>
                    <a:pt x="799" y="1601"/>
                    <a:pt x="1135" y="1512"/>
                    <a:pt x="1351" y="1447"/>
                  </a:cubicBezTo>
                  <a:cubicBezTo>
                    <a:pt x="1827" y="1333"/>
                    <a:pt x="1713" y="58"/>
                    <a:pt x="838" y="1"/>
                  </a:cubicBezTo>
                  <a:cubicBezTo>
                    <a:pt x="824" y="1"/>
                    <a:pt x="811" y="1"/>
                    <a:pt x="79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7" name="Google Shape;8697;p28"/>
            <p:cNvSpPr/>
            <p:nvPr/>
          </p:nvSpPr>
          <p:spPr>
            <a:xfrm>
              <a:off x="834963" y="4075850"/>
              <a:ext cx="183100" cy="163575"/>
            </a:xfrm>
            <a:custGeom>
              <a:avLst/>
              <a:gdLst/>
              <a:ahLst/>
              <a:cxnLst/>
              <a:rect l="l" t="t" r="r" b="b"/>
              <a:pathLst>
                <a:path w="7324" h="6543" extrusionOk="0">
                  <a:moveTo>
                    <a:pt x="3268" y="0"/>
                  </a:moveTo>
                  <a:cubicBezTo>
                    <a:pt x="2133" y="0"/>
                    <a:pt x="226" y="2277"/>
                    <a:pt x="115" y="3466"/>
                  </a:cubicBezTo>
                  <a:cubicBezTo>
                    <a:pt x="1" y="4683"/>
                    <a:pt x="876" y="5330"/>
                    <a:pt x="1827" y="6015"/>
                  </a:cubicBezTo>
                  <a:cubicBezTo>
                    <a:pt x="2352" y="6396"/>
                    <a:pt x="3247" y="6543"/>
                    <a:pt x="4077" y="6543"/>
                  </a:cubicBezTo>
                  <a:cubicBezTo>
                    <a:pt x="4778" y="6543"/>
                    <a:pt x="5435" y="6438"/>
                    <a:pt x="5783" y="6281"/>
                  </a:cubicBezTo>
                  <a:cubicBezTo>
                    <a:pt x="6563" y="5920"/>
                    <a:pt x="7324" y="3580"/>
                    <a:pt x="7210" y="2458"/>
                  </a:cubicBezTo>
                  <a:cubicBezTo>
                    <a:pt x="7115" y="1336"/>
                    <a:pt x="4661" y="175"/>
                    <a:pt x="3348" y="4"/>
                  </a:cubicBezTo>
                  <a:cubicBezTo>
                    <a:pt x="3322" y="2"/>
                    <a:pt x="3295" y="0"/>
                    <a:pt x="32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8" name="Google Shape;8698;p28"/>
            <p:cNvSpPr/>
            <p:nvPr/>
          </p:nvSpPr>
          <p:spPr>
            <a:xfrm>
              <a:off x="922463" y="4108750"/>
              <a:ext cx="76575" cy="108050"/>
            </a:xfrm>
            <a:custGeom>
              <a:avLst/>
              <a:gdLst/>
              <a:ahLst/>
              <a:cxnLst/>
              <a:rect l="l" t="t" r="r" b="b"/>
              <a:pathLst>
                <a:path w="3063" h="4322" extrusionOk="0">
                  <a:moveTo>
                    <a:pt x="1180" y="1"/>
                  </a:moveTo>
                  <a:cubicBezTo>
                    <a:pt x="1" y="1"/>
                    <a:pt x="419" y="3957"/>
                    <a:pt x="1180" y="4280"/>
                  </a:cubicBezTo>
                  <a:cubicBezTo>
                    <a:pt x="1242" y="4308"/>
                    <a:pt x="1304" y="4322"/>
                    <a:pt x="1366" y="4322"/>
                  </a:cubicBezTo>
                  <a:cubicBezTo>
                    <a:pt x="2059" y="4322"/>
                    <a:pt x="2698" y="2676"/>
                    <a:pt x="2873" y="1960"/>
                  </a:cubicBezTo>
                  <a:cubicBezTo>
                    <a:pt x="3063" y="1161"/>
                    <a:pt x="2036" y="1"/>
                    <a:pt x="118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9" name="Google Shape;8699;p28"/>
            <p:cNvSpPr/>
            <p:nvPr/>
          </p:nvSpPr>
          <p:spPr>
            <a:xfrm>
              <a:off x="827363" y="4068225"/>
              <a:ext cx="182625" cy="163450"/>
            </a:xfrm>
            <a:custGeom>
              <a:avLst/>
              <a:gdLst/>
              <a:ahLst/>
              <a:cxnLst/>
              <a:rect l="l" t="t" r="r" b="b"/>
              <a:pathLst>
                <a:path w="7305" h="6538" extrusionOk="0">
                  <a:moveTo>
                    <a:pt x="3268" y="1"/>
                  </a:moveTo>
                  <a:cubicBezTo>
                    <a:pt x="2133" y="1"/>
                    <a:pt x="226" y="2278"/>
                    <a:pt x="115" y="3448"/>
                  </a:cubicBezTo>
                  <a:cubicBezTo>
                    <a:pt x="0" y="4684"/>
                    <a:pt x="875" y="5331"/>
                    <a:pt x="1826" y="6016"/>
                  </a:cubicBezTo>
                  <a:cubicBezTo>
                    <a:pt x="2357" y="6390"/>
                    <a:pt x="3259" y="6537"/>
                    <a:pt x="4091" y="6537"/>
                  </a:cubicBezTo>
                  <a:cubicBezTo>
                    <a:pt x="4779" y="6537"/>
                    <a:pt x="5419" y="6437"/>
                    <a:pt x="5764" y="6282"/>
                  </a:cubicBezTo>
                  <a:cubicBezTo>
                    <a:pt x="6563" y="5920"/>
                    <a:pt x="7304" y="3581"/>
                    <a:pt x="7190" y="2459"/>
                  </a:cubicBezTo>
                  <a:cubicBezTo>
                    <a:pt x="7095" y="1336"/>
                    <a:pt x="4661" y="176"/>
                    <a:pt x="3348" y="5"/>
                  </a:cubicBezTo>
                  <a:cubicBezTo>
                    <a:pt x="3322" y="2"/>
                    <a:pt x="3295" y="1"/>
                    <a:pt x="326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0" name="Google Shape;8700;p28"/>
            <p:cNvSpPr/>
            <p:nvPr/>
          </p:nvSpPr>
          <p:spPr>
            <a:xfrm>
              <a:off x="914388" y="4101150"/>
              <a:ext cx="77050" cy="107950"/>
            </a:xfrm>
            <a:custGeom>
              <a:avLst/>
              <a:gdLst/>
              <a:ahLst/>
              <a:cxnLst/>
              <a:rect l="l" t="t" r="r" b="b"/>
              <a:pathLst>
                <a:path w="3082" h="4318" extrusionOk="0">
                  <a:moveTo>
                    <a:pt x="1199" y="0"/>
                  </a:moveTo>
                  <a:cubicBezTo>
                    <a:pt x="0" y="0"/>
                    <a:pt x="438" y="3938"/>
                    <a:pt x="1199" y="4280"/>
                  </a:cubicBezTo>
                  <a:cubicBezTo>
                    <a:pt x="1258" y="4305"/>
                    <a:pt x="1318" y="4317"/>
                    <a:pt x="1377" y="4317"/>
                  </a:cubicBezTo>
                  <a:cubicBezTo>
                    <a:pt x="2072" y="4317"/>
                    <a:pt x="2716" y="2677"/>
                    <a:pt x="2891" y="1940"/>
                  </a:cubicBezTo>
                  <a:cubicBezTo>
                    <a:pt x="3082" y="1161"/>
                    <a:pt x="2054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1" name="Google Shape;8701;p28"/>
            <p:cNvSpPr/>
            <p:nvPr/>
          </p:nvSpPr>
          <p:spPr>
            <a:xfrm>
              <a:off x="1239638" y="4117700"/>
              <a:ext cx="198325" cy="188700"/>
            </a:xfrm>
            <a:custGeom>
              <a:avLst/>
              <a:gdLst/>
              <a:ahLst/>
              <a:cxnLst/>
              <a:rect l="l" t="t" r="r" b="b"/>
              <a:pathLst>
                <a:path w="7933" h="7548" extrusionOk="0">
                  <a:moveTo>
                    <a:pt x="3740" y="0"/>
                  </a:moveTo>
                  <a:cubicBezTo>
                    <a:pt x="2408" y="0"/>
                    <a:pt x="72" y="2801"/>
                    <a:pt x="20" y="3808"/>
                  </a:cubicBezTo>
                  <a:cubicBezTo>
                    <a:pt x="0" y="4892"/>
                    <a:pt x="2074" y="7099"/>
                    <a:pt x="3215" y="7498"/>
                  </a:cubicBezTo>
                  <a:cubicBezTo>
                    <a:pt x="3317" y="7532"/>
                    <a:pt x="3427" y="7548"/>
                    <a:pt x="3544" y="7548"/>
                  </a:cubicBezTo>
                  <a:cubicBezTo>
                    <a:pt x="4752" y="7548"/>
                    <a:pt x="6642" y="5851"/>
                    <a:pt x="7266" y="4550"/>
                  </a:cubicBezTo>
                  <a:cubicBezTo>
                    <a:pt x="7932" y="3143"/>
                    <a:pt x="5326" y="689"/>
                    <a:pt x="4090" y="80"/>
                  </a:cubicBezTo>
                  <a:cubicBezTo>
                    <a:pt x="3984" y="26"/>
                    <a:pt x="3867" y="0"/>
                    <a:pt x="3740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2" name="Google Shape;8702;p28"/>
            <p:cNvSpPr/>
            <p:nvPr/>
          </p:nvSpPr>
          <p:spPr>
            <a:xfrm>
              <a:off x="1305738" y="4142300"/>
              <a:ext cx="101250" cy="124875"/>
            </a:xfrm>
            <a:custGeom>
              <a:avLst/>
              <a:gdLst/>
              <a:ahLst/>
              <a:cxnLst/>
              <a:rect l="l" t="t" r="r" b="b"/>
              <a:pathLst>
                <a:path w="4050" h="4995" extrusionOk="0">
                  <a:moveTo>
                    <a:pt x="1266" y="1"/>
                  </a:moveTo>
                  <a:cubicBezTo>
                    <a:pt x="1192" y="1"/>
                    <a:pt x="1125" y="16"/>
                    <a:pt x="1066" y="47"/>
                  </a:cubicBezTo>
                  <a:cubicBezTo>
                    <a:pt x="0" y="561"/>
                    <a:pt x="989" y="4251"/>
                    <a:pt x="1712" y="4840"/>
                  </a:cubicBezTo>
                  <a:cubicBezTo>
                    <a:pt x="1847" y="4947"/>
                    <a:pt x="1994" y="4994"/>
                    <a:pt x="2147" y="4994"/>
                  </a:cubicBezTo>
                  <a:cubicBezTo>
                    <a:pt x="2811" y="4994"/>
                    <a:pt x="3569" y="4090"/>
                    <a:pt x="3786" y="3224"/>
                  </a:cubicBezTo>
                  <a:cubicBezTo>
                    <a:pt x="4049" y="2222"/>
                    <a:pt x="2168" y="1"/>
                    <a:pt x="126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3" name="Google Shape;8703;p28"/>
            <p:cNvSpPr/>
            <p:nvPr/>
          </p:nvSpPr>
          <p:spPr>
            <a:xfrm>
              <a:off x="1232038" y="4109825"/>
              <a:ext cx="198300" cy="188500"/>
            </a:xfrm>
            <a:custGeom>
              <a:avLst/>
              <a:gdLst/>
              <a:ahLst/>
              <a:cxnLst/>
              <a:rect l="l" t="t" r="r" b="b"/>
              <a:pathLst>
                <a:path w="7932" h="7540" extrusionOk="0">
                  <a:moveTo>
                    <a:pt x="3759" y="1"/>
                  </a:moveTo>
                  <a:cubicBezTo>
                    <a:pt x="2430" y="1"/>
                    <a:pt x="72" y="2805"/>
                    <a:pt x="19" y="3800"/>
                  </a:cubicBezTo>
                  <a:cubicBezTo>
                    <a:pt x="0" y="4903"/>
                    <a:pt x="2054" y="7110"/>
                    <a:pt x="3196" y="7490"/>
                  </a:cubicBezTo>
                  <a:cubicBezTo>
                    <a:pt x="3299" y="7523"/>
                    <a:pt x="3411" y="7539"/>
                    <a:pt x="3529" y="7539"/>
                  </a:cubicBezTo>
                  <a:cubicBezTo>
                    <a:pt x="4752" y="7539"/>
                    <a:pt x="6642" y="5843"/>
                    <a:pt x="7266" y="4542"/>
                  </a:cubicBezTo>
                  <a:cubicBezTo>
                    <a:pt x="7932" y="3134"/>
                    <a:pt x="5326" y="700"/>
                    <a:pt x="4090" y="72"/>
                  </a:cubicBezTo>
                  <a:cubicBezTo>
                    <a:pt x="3989" y="23"/>
                    <a:pt x="3878" y="1"/>
                    <a:pt x="3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4" name="Google Shape;8704;p28"/>
            <p:cNvSpPr/>
            <p:nvPr/>
          </p:nvSpPr>
          <p:spPr>
            <a:xfrm>
              <a:off x="1298138" y="4134300"/>
              <a:ext cx="100775" cy="125275"/>
            </a:xfrm>
            <a:custGeom>
              <a:avLst/>
              <a:gdLst/>
              <a:ahLst/>
              <a:cxnLst/>
              <a:rect l="l" t="t" r="r" b="b"/>
              <a:pathLst>
                <a:path w="4031" h="5011" extrusionOk="0">
                  <a:moveTo>
                    <a:pt x="1257" y="1"/>
                  </a:moveTo>
                  <a:cubicBezTo>
                    <a:pt x="1187" y="1"/>
                    <a:pt x="1122" y="15"/>
                    <a:pt x="1065" y="44"/>
                  </a:cubicBezTo>
                  <a:cubicBezTo>
                    <a:pt x="0" y="595"/>
                    <a:pt x="989" y="4266"/>
                    <a:pt x="1712" y="4856"/>
                  </a:cubicBezTo>
                  <a:cubicBezTo>
                    <a:pt x="1847" y="4963"/>
                    <a:pt x="1993" y="5010"/>
                    <a:pt x="2145" y="5010"/>
                  </a:cubicBezTo>
                  <a:cubicBezTo>
                    <a:pt x="2804" y="5010"/>
                    <a:pt x="3550" y="4106"/>
                    <a:pt x="3766" y="3239"/>
                  </a:cubicBezTo>
                  <a:cubicBezTo>
                    <a:pt x="4031" y="2217"/>
                    <a:pt x="2154" y="1"/>
                    <a:pt x="12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5" name="Google Shape;8705;p28"/>
            <p:cNvSpPr/>
            <p:nvPr/>
          </p:nvSpPr>
          <p:spPr>
            <a:xfrm>
              <a:off x="1377538" y="4475950"/>
              <a:ext cx="85650" cy="87025"/>
            </a:xfrm>
            <a:custGeom>
              <a:avLst/>
              <a:gdLst/>
              <a:ahLst/>
              <a:cxnLst/>
              <a:rect l="l" t="t" r="r" b="b"/>
              <a:pathLst>
                <a:path w="3426" h="3481" extrusionOk="0">
                  <a:moveTo>
                    <a:pt x="1591" y="0"/>
                  </a:moveTo>
                  <a:cubicBezTo>
                    <a:pt x="1543" y="0"/>
                    <a:pt x="1495" y="5"/>
                    <a:pt x="1446" y="16"/>
                  </a:cubicBezTo>
                  <a:cubicBezTo>
                    <a:pt x="1" y="320"/>
                    <a:pt x="77" y="1671"/>
                    <a:pt x="305" y="2793"/>
                  </a:cubicBezTo>
                  <a:cubicBezTo>
                    <a:pt x="414" y="3289"/>
                    <a:pt x="891" y="3480"/>
                    <a:pt x="1422" y="3480"/>
                  </a:cubicBezTo>
                  <a:cubicBezTo>
                    <a:pt x="2093" y="3480"/>
                    <a:pt x="2851" y="3175"/>
                    <a:pt x="3063" y="2793"/>
                  </a:cubicBezTo>
                  <a:cubicBezTo>
                    <a:pt x="3426" y="2140"/>
                    <a:pt x="2578" y="0"/>
                    <a:pt x="15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6" name="Google Shape;8706;p28"/>
            <p:cNvSpPr/>
            <p:nvPr/>
          </p:nvSpPr>
          <p:spPr>
            <a:xfrm>
              <a:off x="1313813" y="4442575"/>
              <a:ext cx="173600" cy="177525"/>
            </a:xfrm>
            <a:custGeom>
              <a:avLst/>
              <a:gdLst/>
              <a:ahLst/>
              <a:cxnLst/>
              <a:rect l="l" t="t" r="r" b="b"/>
              <a:pathLst>
                <a:path w="6944" h="7101" extrusionOk="0">
                  <a:moveTo>
                    <a:pt x="3477" y="1"/>
                  </a:moveTo>
                  <a:cubicBezTo>
                    <a:pt x="1936" y="1"/>
                    <a:pt x="832" y="3189"/>
                    <a:pt x="438" y="4318"/>
                  </a:cubicBezTo>
                  <a:cubicBezTo>
                    <a:pt x="1" y="5497"/>
                    <a:pt x="933" y="6144"/>
                    <a:pt x="2150" y="6962"/>
                  </a:cubicBezTo>
                  <a:cubicBezTo>
                    <a:pt x="2298" y="7057"/>
                    <a:pt x="2462" y="7100"/>
                    <a:pt x="2638" y="7100"/>
                  </a:cubicBezTo>
                  <a:cubicBezTo>
                    <a:pt x="3933" y="7100"/>
                    <a:pt x="5851" y="4761"/>
                    <a:pt x="6354" y="3823"/>
                  </a:cubicBezTo>
                  <a:cubicBezTo>
                    <a:pt x="6943" y="2739"/>
                    <a:pt x="5745" y="533"/>
                    <a:pt x="3767" y="38"/>
                  </a:cubicBezTo>
                  <a:cubicBezTo>
                    <a:pt x="3669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7" name="Google Shape;8707;p28"/>
            <p:cNvSpPr/>
            <p:nvPr/>
          </p:nvSpPr>
          <p:spPr>
            <a:xfrm>
              <a:off x="1369938" y="4467925"/>
              <a:ext cx="85675" cy="87225"/>
            </a:xfrm>
            <a:custGeom>
              <a:avLst/>
              <a:gdLst/>
              <a:ahLst/>
              <a:cxnLst/>
              <a:rect l="l" t="t" r="r" b="b"/>
              <a:pathLst>
                <a:path w="3427" h="3489" extrusionOk="0">
                  <a:moveTo>
                    <a:pt x="1581" y="0"/>
                  </a:moveTo>
                  <a:cubicBezTo>
                    <a:pt x="1536" y="0"/>
                    <a:pt x="1491" y="4"/>
                    <a:pt x="1446" y="13"/>
                  </a:cubicBezTo>
                  <a:cubicBezTo>
                    <a:pt x="0" y="337"/>
                    <a:pt x="76" y="1706"/>
                    <a:pt x="305" y="2809"/>
                  </a:cubicBezTo>
                  <a:cubicBezTo>
                    <a:pt x="414" y="3299"/>
                    <a:pt x="895" y="3489"/>
                    <a:pt x="1429" y="3489"/>
                  </a:cubicBezTo>
                  <a:cubicBezTo>
                    <a:pt x="2098" y="3489"/>
                    <a:pt x="2851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8" name="Google Shape;8708;p28"/>
            <p:cNvSpPr/>
            <p:nvPr/>
          </p:nvSpPr>
          <p:spPr>
            <a:xfrm>
              <a:off x="941488" y="4564475"/>
              <a:ext cx="193550" cy="146275"/>
            </a:xfrm>
            <a:custGeom>
              <a:avLst/>
              <a:gdLst/>
              <a:ahLst/>
              <a:cxnLst/>
              <a:rect l="l" t="t" r="r" b="b"/>
              <a:pathLst>
                <a:path w="7742" h="5851" extrusionOk="0">
                  <a:moveTo>
                    <a:pt x="3766" y="0"/>
                  </a:moveTo>
                  <a:cubicBezTo>
                    <a:pt x="2081" y="0"/>
                    <a:pt x="1033" y="1034"/>
                    <a:pt x="571" y="2143"/>
                  </a:cubicBezTo>
                  <a:cubicBezTo>
                    <a:pt x="0" y="3531"/>
                    <a:pt x="1180" y="4977"/>
                    <a:pt x="1864" y="5529"/>
                  </a:cubicBezTo>
                  <a:cubicBezTo>
                    <a:pt x="2149" y="5736"/>
                    <a:pt x="2861" y="5850"/>
                    <a:pt x="3669" y="5850"/>
                  </a:cubicBezTo>
                  <a:cubicBezTo>
                    <a:pt x="4863" y="5850"/>
                    <a:pt x="6266" y="5601"/>
                    <a:pt x="6810" y="5034"/>
                  </a:cubicBezTo>
                  <a:cubicBezTo>
                    <a:pt x="7742" y="4045"/>
                    <a:pt x="6239" y="507"/>
                    <a:pt x="5060" y="184"/>
                  </a:cubicBezTo>
                  <a:cubicBezTo>
                    <a:pt x="4593" y="57"/>
                    <a:pt x="4162" y="0"/>
                    <a:pt x="37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9" name="Google Shape;8709;p28"/>
            <p:cNvSpPr/>
            <p:nvPr/>
          </p:nvSpPr>
          <p:spPr>
            <a:xfrm>
              <a:off x="992988" y="4587675"/>
              <a:ext cx="111625" cy="69725"/>
            </a:xfrm>
            <a:custGeom>
              <a:avLst/>
              <a:gdLst/>
              <a:ahLst/>
              <a:cxnLst/>
              <a:rect l="l" t="t" r="r" b="b"/>
              <a:pathLst>
                <a:path w="4465" h="2789" extrusionOk="0">
                  <a:moveTo>
                    <a:pt x="1875" y="0"/>
                  </a:moveTo>
                  <a:cubicBezTo>
                    <a:pt x="1" y="0"/>
                    <a:pt x="321" y="1617"/>
                    <a:pt x="908" y="2014"/>
                  </a:cubicBezTo>
                  <a:cubicBezTo>
                    <a:pt x="1348" y="2317"/>
                    <a:pt x="2456" y="2789"/>
                    <a:pt x="3244" y="2789"/>
                  </a:cubicBezTo>
                  <a:cubicBezTo>
                    <a:pt x="3544" y="2789"/>
                    <a:pt x="3799" y="2720"/>
                    <a:pt x="3951" y="2546"/>
                  </a:cubicBezTo>
                  <a:cubicBezTo>
                    <a:pt x="4465" y="1938"/>
                    <a:pt x="3380" y="169"/>
                    <a:pt x="2524" y="55"/>
                  </a:cubicBezTo>
                  <a:cubicBezTo>
                    <a:pt x="2283" y="17"/>
                    <a:pt x="2068" y="0"/>
                    <a:pt x="187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0" name="Google Shape;8710;p28"/>
            <p:cNvSpPr/>
            <p:nvPr/>
          </p:nvSpPr>
          <p:spPr>
            <a:xfrm>
              <a:off x="933413" y="4556975"/>
              <a:ext cx="194025" cy="146650"/>
            </a:xfrm>
            <a:custGeom>
              <a:avLst/>
              <a:gdLst/>
              <a:ahLst/>
              <a:cxnLst/>
              <a:rect l="l" t="t" r="r" b="b"/>
              <a:pathLst>
                <a:path w="7761" h="5866" extrusionOk="0">
                  <a:moveTo>
                    <a:pt x="3761" y="0"/>
                  </a:moveTo>
                  <a:cubicBezTo>
                    <a:pt x="2095" y="0"/>
                    <a:pt x="1061" y="1054"/>
                    <a:pt x="571" y="2158"/>
                  </a:cubicBezTo>
                  <a:cubicBezTo>
                    <a:pt x="0" y="3546"/>
                    <a:pt x="1198" y="4992"/>
                    <a:pt x="1883" y="5543"/>
                  </a:cubicBezTo>
                  <a:cubicBezTo>
                    <a:pt x="2160" y="5751"/>
                    <a:pt x="2867" y="5865"/>
                    <a:pt x="3674" y="5865"/>
                  </a:cubicBezTo>
                  <a:cubicBezTo>
                    <a:pt x="4865" y="5865"/>
                    <a:pt x="6273" y="5616"/>
                    <a:pt x="6829" y="5049"/>
                  </a:cubicBezTo>
                  <a:cubicBezTo>
                    <a:pt x="7761" y="4060"/>
                    <a:pt x="6258" y="522"/>
                    <a:pt x="5079" y="199"/>
                  </a:cubicBezTo>
                  <a:cubicBezTo>
                    <a:pt x="4602" y="62"/>
                    <a:pt x="4163" y="0"/>
                    <a:pt x="37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1" name="Google Shape;8711;p28"/>
            <p:cNvSpPr/>
            <p:nvPr/>
          </p:nvSpPr>
          <p:spPr>
            <a:xfrm>
              <a:off x="984938" y="4580175"/>
              <a:ext cx="112075" cy="69625"/>
            </a:xfrm>
            <a:custGeom>
              <a:avLst/>
              <a:gdLst/>
              <a:ahLst/>
              <a:cxnLst/>
              <a:rect l="l" t="t" r="r" b="b"/>
              <a:pathLst>
                <a:path w="4483" h="2785" extrusionOk="0">
                  <a:moveTo>
                    <a:pt x="1908" y="0"/>
                  </a:moveTo>
                  <a:cubicBezTo>
                    <a:pt x="0" y="0"/>
                    <a:pt x="337" y="1610"/>
                    <a:pt x="925" y="1990"/>
                  </a:cubicBezTo>
                  <a:cubicBezTo>
                    <a:pt x="1366" y="2307"/>
                    <a:pt x="2476" y="2784"/>
                    <a:pt x="3264" y="2784"/>
                  </a:cubicBezTo>
                  <a:cubicBezTo>
                    <a:pt x="3564" y="2784"/>
                    <a:pt x="3817" y="2715"/>
                    <a:pt x="3969" y="2542"/>
                  </a:cubicBezTo>
                  <a:cubicBezTo>
                    <a:pt x="4482" y="1933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2" name="Google Shape;8712;p28"/>
            <p:cNvSpPr/>
            <p:nvPr/>
          </p:nvSpPr>
          <p:spPr>
            <a:xfrm>
              <a:off x="723213" y="4292825"/>
              <a:ext cx="116300" cy="165450"/>
            </a:xfrm>
            <a:custGeom>
              <a:avLst/>
              <a:gdLst/>
              <a:ahLst/>
              <a:cxnLst/>
              <a:rect l="l" t="t" r="r" b="b"/>
              <a:pathLst>
                <a:path w="4652" h="6618" extrusionOk="0">
                  <a:moveTo>
                    <a:pt x="2087" y="1"/>
                  </a:moveTo>
                  <a:cubicBezTo>
                    <a:pt x="1925" y="1"/>
                    <a:pt x="1767" y="24"/>
                    <a:pt x="1618" y="75"/>
                  </a:cubicBezTo>
                  <a:cubicBezTo>
                    <a:pt x="96" y="607"/>
                    <a:pt x="1" y="3499"/>
                    <a:pt x="362" y="5058"/>
                  </a:cubicBezTo>
                  <a:cubicBezTo>
                    <a:pt x="686" y="6618"/>
                    <a:pt x="1884" y="6542"/>
                    <a:pt x="2968" y="6580"/>
                  </a:cubicBezTo>
                  <a:cubicBezTo>
                    <a:pt x="2972" y="6580"/>
                    <a:pt x="2975" y="6580"/>
                    <a:pt x="2979" y="6580"/>
                  </a:cubicBezTo>
                  <a:cubicBezTo>
                    <a:pt x="4074" y="6580"/>
                    <a:pt x="4509" y="3760"/>
                    <a:pt x="4585" y="2433"/>
                  </a:cubicBezTo>
                  <a:cubicBezTo>
                    <a:pt x="4652" y="1246"/>
                    <a:pt x="3264" y="1"/>
                    <a:pt x="208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3" name="Google Shape;8713;p28"/>
            <p:cNvSpPr/>
            <p:nvPr/>
          </p:nvSpPr>
          <p:spPr>
            <a:xfrm>
              <a:off x="762388" y="4309950"/>
              <a:ext cx="72125" cy="89675"/>
            </a:xfrm>
            <a:custGeom>
              <a:avLst/>
              <a:gdLst/>
              <a:ahLst/>
              <a:cxnLst/>
              <a:rect l="l" t="t" r="r" b="b"/>
              <a:pathLst>
                <a:path w="2885" h="3587" extrusionOk="0">
                  <a:moveTo>
                    <a:pt x="707" y="0"/>
                  </a:moveTo>
                  <a:cubicBezTo>
                    <a:pt x="249" y="0"/>
                    <a:pt x="242" y="496"/>
                    <a:pt x="146" y="1140"/>
                  </a:cubicBezTo>
                  <a:cubicBezTo>
                    <a:pt x="1" y="1974"/>
                    <a:pt x="1273" y="3586"/>
                    <a:pt x="1936" y="3586"/>
                  </a:cubicBezTo>
                  <a:cubicBezTo>
                    <a:pt x="1969" y="3586"/>
                    <a:pt x="2000" y="3582"/>
                    <a:pt x="2029" y="3574"/>
                  </a:cubicBezTo>
                  <a:cubicBezTo>
                    <a:pt x="2618" y="3403"/>
                    <a:pt x="2885" y="969"/>
                    <a:pt x="1477" y="246"/>
                  </a:cubicBezTo>
                  <a:cubicBezTo>
                    <a:pt x="1131" y="75"/>
                    <a:pt x="885" y="0"/>
                    <a:pt x="70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4" name="Google Shape;8714;p28"/>
            <p:cNvSpPr/>
            <p:nvPr/>
          </p:nvSpPr>
          <p:spPr>
            <a:xfrm>
              <a:off x="716088" y="4285225"/>
              <a:ext cx="115825" cy="165450"/>
            </a:xfrm>
            <a:custGeom>
              <a:avLst/>
              <a:gdLst/>
              <a:ahLst/>
              <a:cxnLst/>
              <a:rect l="l" t="t" r="r" b="b"/>
              <a:pathLst>
                <a:path w="4633" h="6618" extrusionOk="0">
                  <a:moveTo>
                    <a:pt x="2068" y="0"/>
                  </a:moveTo>
                  <a:cubicBezTo>
                    <a:pt x="1906" y="0"/>
                    <a:pt x="1748" y="24"/>
                    <a:pt x="1598" y="74"/>
                  </a:cubicBezTo>
                  <a:cubicBezTo>
                    <a:pt x="77" y="607"/>
                    <a:pt x="1" y="3498"/>
                    <a:pt x="324" y="5039"/>
                  </a:cubicBezTo>
                  <a:cubicBezTo>
                    <a:pt x="666" y="6618"/>
                    <a:pt x="1846" y="6542"/>
                    <a:pt x="2949" y="6561"/>
                  </a:cubicBezTo>
                  <a:cubicBezTo>
                    <a:pt x="2956" y="6561"/>
                    <a:pt x="2963" y="6561"/>
                    <a:pt x="2970" y="6561"/>
                  </a:cubicBezTo>
                  <a:cubicBezTo>
                    <a:pt x="4039" y="6561"/>
                    <a:pt x="4490" y="3756"/>
                    <a:pt x="4566" y="2433"/>
                  </a:cubicBezTo>
                  <a:cubicBezTo>
                    <a:pt x="4632" y="1246"/>
                    <a:pt x="3244" y="0"/>
                    <a:pt x="20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5" name="Google Shape;8715;p28"/>
            <p:cNvSpPr/>
            <p:nvPr/>
          </p:nvSpPr>
          <p:spPr>
            <a:xfrm>
              <a:off x="754788" y="4302525"/>
              <a:ext cx="71650" cy="89475"/>
            </a:xfrm>
            <a:custGeom>
              <a:avLst/>
              <a:gdLst/>
              <a:ahLst/>
              <a:cxnLst/>
              <a:rect l="l" t="t" r="r" b="b"/>
              <a:pathLst>
                <a:path w="2866" h="3579" extrusionOk="0">
                  <a:moveTo>
                    <a:pt x="707" y="1"/>
                  </a:moveTo>
                  <a:cubicBezTo>
                    <a:pt x="248" y="1"/>
                    <a:pt x="241" y="483"/>
                    <a:pt x="145" y="1113"/>
                  </a:cubicBezTo>
                  <a:cubicBezTo>
                    <a:pt x="0" y="1966"/>
                    <a:pt x="1273" y="3579"/>
                    <a:pt x="1919" y="3579"/>
                  </a:cubicBezTo>
                  <a:cubicBezTo>
                    <a:pt x="1951" y="3579"/>
                    <a:pt x="1981" y="3575"/>
                    <a:pt x="2009" y="3567"/>
                  </a:cubicBezTo>
                  <a:cubicBezTo>
                    <a:pt x="2618" y="3396"/>
                    <a:pt x="2865" y="961"/>
                    <a:pt x="1477" y="238"/>
                  </a:cubicBezTo>
                  <a:cubicBezTo>
                    <a:pt x="1131" y="74"/>
                    <a:pt x="885" y="1"/>
                    <a:pt x="7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6" name="Google Shape;8716;p28"/>
            <p:cNvSpPr/>
            <p:nvPr/>
          </p:nvSpPr>
          <p:spPr>
            <a:xfrm>
              <a:off x="581988" y="3891200"/>
              <a:ext cx="941075" cy="936250"/>
            </a:xfrm>
            <a:custGeom>
              <a:avLst/>
              <a:gdLst/>
              <a:ahLst/>
              <a:cxnLst/>
              <a:rect l="l" t="t" r="r" b="b"/>
              <a:pathLst>
                <a:path w="37643" h="37450" extrusionOk="0">
                  <a:moveTo>
                    <a:pt x="15677" y="0"/>
                  </a:moveTo>
                  <a:cubicBezTo>
                    <a:pt x="15096" y="0"/>
                    <a:pt x="14436" y="47"/>
                    <a:pt x="13677" y="162"/>
                  </a:cubicBezTo>
                  <a:cubicBezTo>
                    <a:pt x="9930" y="790"/>
                    <a:pt x="5174" y="4803"/>
                    <a:pt x="3691" y="6953"/>
                  </a:cubicBezTo>
                  <a:cubicBezTo>
                    <a:pt x="2245" y="9083"/>
                    <a:pt x="1655" y="13268"/>
                    <a:pt x="838" y="17053"/>
                  </a:cubicBezTo>
                  <a:cubicBezTo>
                    <a:pt x="1" y="20838"/>
                    <a:pt x="723" y="25517"/>
                    <a:pt x="3082" y="28370"/>
                  </a:cubicBezTo>
                  <a:cubicBezTo>
                    <a:pt x="5422" y="31223"/>
                    <a:pt x="7970" y="33791"/>
                    <a:pt x="9701" y="34286"/>
                  </a:cubicBezTo>
                  <a:cubicBezTo>
                    <a:pt x="11451" y="34818"/>
                    <a:pt x="16834" y="37234"/>
                    <a:pt x="20315" y="37443"/>
                  </a:cubicBezTo>
                  <a:cubicBezTo>
                    <a:pt x="20394" y="37447"/>
                    <a:pt x="20474" y="37450"/>
                    <a:pt x="20556" y="37450"/>
                  </a:cubicBezTo>
                  <a:cubicBezTo>
                    <a:pt x="24072" y="37450"/>
                    <a:pt x="30357" y="33528"/>
                    <a:pt x="32755" y="31223"/>
                  </a:cubicBezTo>
                  <a:cubicBezTo>
                    <a:pt x="35189" y="28884"/>
                    <a:pt x="36216" y="24395"/>
                    <a:pt x="36939" y="22968"/>
                  </a:cubicBezTo>
                  <a:cubicBezTo>
                    <a:pt x="37643" y="21542"/>
                    <a:pt x="37548" y="15531"/>
                    <a:pt x="37339" y="12678"/>
                  </a:cubicBezTo>
                  <a:cubicBezTo>
                    <a:pt x="37129" y="9825"/>
                    <a:pt x="33877" y="5336"/>
                    <a:pt x="30700" y="3282"/>
                  </a:cubicBezTo>
                  <a:cubicBezTo>
                    <a:pt x="27543" y="1266"/>
                    <a:pt x="22578" y="1247"/>
                    <a:pt x="20201" y="904"/>
                  </a:cubicBezTo>
                  <a:cubicBezTo>
                    <a:pt x="19047" y="737"/>
                    <a:pt x="17977" y="0"/>
                    <a:pt x="1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7" name="Google Shape;8717;p28"/>
            <p:cNvSpPr/>
            <p:nvPr/>
          </p:nvSpPr>
          <p:spPr>
            <a:xfrm>
              <a:off x="730838" y="3935100"/>
              <a:ext cx="758950" cy="731700"/>
            </a:xfrm>
            <a:custGeom>
              <a:avLst/>
              <a:gdLst/>
              <a:ahLst/>
              <a:cxnLst/>
              <a:rect l="l" t="t" r="r" b="b"/>
              <a:pathLst>
                <a:path w="30358" h="29268" extrusionOk="0">
                  <a:moveTo>
                    <a:pt x="9953" y="0"/>
                  </a:moveTo>
                  <a:cubicBezTo>
                    <a:pt x="7848" y="0"/>
                    <a:pt x="3347" y="2305"/>
                    <a:pt x="1731" y="4683"/>
                  </a:cubicBezTo>
                  <a:cubicBezTo>
                    <a:pt x="95" y="7137"/>
                    <a:pt x="0" y="12444"/>
                    <a:pt x="95" y="14270"/>
                  </a:cubicBezTo>
                  <a:cubicBezTo>
                    <a:pt x="190" y="16096"/>
                    <a:pt x="2454" y="18664"/>
                    <a:pt x="3671" y="20185"/>
                  </a:cubicBezTo>
                  <a:cubicBezTo>
                    <a:pt x="4908" y="21707"/>
                    <a:pt x="7837" y="22639"/>
                    <a:pt x="9587" y="24370"/>
                  </a:cubicBezTo>
                  <a:cubicBezTo>
                    <a:pt x="11318" y="26120"/>
                    <a:pt x="12839" y="28459"/>
                    <a:pt x="14894" y="28459"/>
                  </a:cubicBezTo>
                  <a:cubicBezTo>
                    <a:pt x="16605" y="28459"/>
                    <a:pt x="19139" y="29268"/>
                    <a:pt x="20867" y="29268"/>
                  </a:cubicBezTo>
                  <a:cubicBezTo>
                    <a:pt x="21174" y="29268"/>
                    <a:pt x="21456" y="29242"/>
                    <a:pt x="21703" y="29182"/>
                  </a:cubicBezTo>
                  <a:cubicBezTo>
                    <a:pt x="23358" y="28783"/>
                    <a:pt x="25184" y="27356"/>
                    <a:pt x="26306" y="24902"/>
                  </a:cubicBezTo>
                  <a:cubicBezTo>
                    <a:pt x="27409" y="22449"/>
                    <a:pt x="29559" y="19786"/>
                    <a:pt x="29958" y="16134"/>
                  </a:cubicBezTo>
                  <a:cubicBezTo>
                    <a:pt x="30357" y="12444"/>
                    <a:pt x="28512" y="5349"/>
                    <a:pt x="24956" y="3580"/>
                  </a:cubicBezTo>
                  <a:cubicBezTo>
                    <a:pt x="22920" y="2572"/>
                    <a:pt x="17804" y="1735"/>
                    <a:pt x="16529" y="1735"/>
                  </a:cubicBezTo>
                  <a:cubicBezTo>
                    <a:pt x="15198" y="1735"/>
                    <a:pt x="12155" y="99"/>
                    <a:pt x="10100" y="4"/>
                  </a:cubicBezTo>
                  <a:cubicBezTo>
                    <a:pt x="10053" y="1"/>
                    <a:pt x="10004" y="0"/>
                    <a:pt x="9953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8" name="Google Shape;8718;p28"/>
            <p:cNvSpPr/>
            <p:nvPr/>
          </p:nvSpPr>
          <p:spPr>
            <a:xfrm>
              <a:off x="698988" y="4424625"/>
              <a:ext cx="189000" cy="211600"/>
            </a:xfrm>
            <a:custGeom>
              <a:avLst/>
              <a:gdLst/>
              <a:ahLst/>
              <a:cxnLst/>
              <a:rect l="l" t="t" r="r" b="b"/>
              <a:pathLst>
                <a:path w="7560" h="8464" extrusionOk="0">
                  <a:moveTo>
                    <a:pt x="1003" y="1"/>
                  </a:moveTo>
                  <a:cubicBezTo>
                    <a:pt x="1" y="1"/>
                    <a:pt x="847" y="3982"/>
                    <a:pt x="2187" y="4922"/>
                  </a:cubicBezTo>
                  <a:cubicBezTo>
                    <a:pt x="3614" y="5930"/>
                    <a:pt x="4318" y="7889"/>
                    <a:pt x="5649" y="8384"/>
                  </a:cubicBezTo>
                  <a:cubicBezTo>
                    <a:pt x="5796" y="8438"/>
                    <a:pt x="5935" y="8464"/>
                    <a:pt x="6064" y="8464"/>
                  </a:cubicBezTo>
                  <a:cubicBezTo>
                    <a:pt x="7103" y="8464"/>
                    <a:pt x="7560" y="6843"/>
                    <a:pt x="7475" y="5930"/>
                  </a:cubicBezTo>
                  <a:cubicBezTo>
                    <a:pt x="7361" y="4922"/>
                    <a:pt x="2035" y="547"/>
                    <a:pt x="1331" y="110"/>
                  </a:cubicBezTo>
                  <a:cubicBezTo>
                    <a:pt x="1205" y="35"/>
                    <a:pt x="1096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9" name="Google Shape;8719;p28"/>
            <p:cNvSpPr/>
            <p:nvPr/>
          </p:nvSpPr>
          <p:spPr>
            <a:xfrm>
              <a:off x="582463" y="4279950"/>
              <a:ext cx="883550" cy="548450"/>
            </a:xfrm>
            <a:custGeom>
              <a:avLst/>
              <a:gdLst/>
              <a:ahLst/>
              <a:cxnLst/>
              <a:rect l="l" t="t" r="r" b="b"/>
              <a:pathLst>
                <a:path w="35342" h="21938" extrusionOk="0">
                  <a:moveTo>
                    <a:pt x="1142" y="0"/>
                  </a:moveTo>
                  <a:lnTo>
                    <a:pt x="1142" y="0"/>
                  </a:lnTo>
                  <a:cubicBezTo>
                    <a:pt x="1047" y="495"/>
                    <a:pt x="952" y="1027"/>
                    <a:pt x="819" y="1522"/>
                  </a:cubicBezTo>
                  <a:cubicBezTo>
                    <a:pt x="1" y="5307"/>
                    <a:pt x="704" y="9986"/>
                    <a:pt x="3063" y="12839"/>
                  </a:cubicBezTo>
                  <a:cubicBezTo>
                    <a:pt x="5422" y="15692"/>
                    <a:pt x="7951" y="18260"/>
                    <a:pt x="9701" y="18755"/>
                  </a:cubicBezTo>
                  <a:cubicBezTo>
                    <a:pt x="11432" y="19287"/>
                    <a:pt x="16834" y="21703"/>
                    <a:pt x="20296" y="21931"/>
                  </a:cubicBezTo>
                  <a:cubicBezTo>
                    <a:pt x="20374" y="21935"/>
                    <a:pt x="20454" y="21938"/>
                    <a:pt x="20535" y="21938"/>
                  </a:cubicBezTo>
                  <a:cubicBezTo>
                    <a:pt x="24033" y="21938"/>
                    <a:pt x="30338" y="17998"/>
                    <a:pt x="32755" y="15711"/>
                  </a:cubicBezTo>
                  <a:cubicBezTo>
                    <a:pt x="33896" y="14627"/>
                    <a:pt x="34714" y="13086"/>
                    <a:pt x="35341" y="11603"/>
                  </a:cubicBezTo>
                  <a:lnTo>
                    <a:pt x="35341" y="11603"/>
                  </a:lnTo>
                  <a:cubicBezTo>
                    <a:pt x="32904" y="15474"/>
                    <a:pt x="25973" y="20140"/>
                    <a:pt x="21330" y="20140"/>
                  </a:cubicBezTo>
                  <a:cubicBezTo>
                    <a:pt x="21046" y="20140"/>
                    <a:pt x="20771" y="20122"/>
                    <a:pt x="20505" y="20086"/>
                  </a:cubicBezTo>
                  <a:cubicBezTo>
                    <a:pt x="15921" y="19496"/>
                    <a:pt x="13981" y="18260"/>
                    <a:pt x="11737" y="17861"/>
                  </a:cubicBezTo>
                  <a:cubicBezTo>
                    <a:pt x="9511" y="17423"/>
                    <a:pt x="6905" y="13505"/>
                    <a:pt x="4299" y="12040"/>
                  </a:cubicBezTo>
                  <a:cubicBezTo>
                    <a:pt x="1675" y="10557"/>
                    <a:pt x="628" y="5003"/>
                    <a:pt x="1142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0" name="Google Shape;8720;p28"/>
            <p:cNvSpPr/>
            <p:nvPr/>
          </p:nvSpPr>
          <p:spPr>
            <a:xfrm>
              <a:off x="1051338" y="4014075"/>
              <a:ext cx="78325" cy="71000"/>
            </a:xfrm>
            <a:custGeom>
              <a:avLst/>
              <a:gdLst/>
              <a:ahLst/>
              <a:cxnLst/>
              <a:rect l="l" t="t" r="r" b="b"/>
              <a:pathLst>
                <a:path w="3133" h="2840" extrusionOk="0">
                  <a:moveTo>
                    <a:pt x="1133" y="1"/>
                  </a:moveTo>
                  <a:cubicBezTo>
                    <a:pt x="1110" y="1"/>
                    <a:pt x="1088" y="1"/>
                    <a:pt x="1065" y="3"/>
                  </a:cubicBezTo>
                  <a:cubicBezTo>
                    <a:pt x="0" y="79"/>
                    <a:pt x="190" y="2418"/>
                    <a:pt x="761" y="2761"/>
                  </a:cubicBezTo>
                  <a:cubicBezTo>
                    <a:pt x="848" y="2815"/>
                    <a:pt x="948" y="2840"/>
                    <a:pt x="1058" y="2840"/>
                  </a:cubicBezTo>
                  <a:cubicBezTo>
                    <a:pt x="1670" y="2840"/>
                    <a:pt x="2560" y="2083"/>
                    <a:pt x="2834" y="1695"/>
                  </a:cubicBezTo>
                  <a:cubicBezTo>
                    <a:pt x="3132" y="1230"/>
                    <a:pt x="213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1" name="Google Shape;8721;p28"/>
            <p:cNvSpPr/>
            <p:nvPr/>
          </p:nvSpPr>
          <p:spPr>
            <a:xfrm>
              <a:off x="1070838" y="4318575"/>
              <a:ext cx="89950" cy="95325"/>
            </a:xfrm>
            <a:custGeom>
              <a:avLst/>
              <a:gdLst/>
              <a:ahLst/>
              <a:cxnLst/>
              <a:rect l="l" t="t" r="r" b="b"/>
              <a:pathLst>
                <a:path w="3598" h="3813" extrusionOk="0">
                  <a:moveTo>
                    <a:pt x="1536" y="0"/>
                  </a:moveTo>
                  <a:cubicBezTo>
                    <a:pt x="1499" y="0"/>
                    <a:pt x="1462" y="5"/>
                    <a:pt x="1427" y="15"/>
                  </a:cubicBezTo>
                  <a:cubicBezTo>
                    <a:pt x="0" y="452"/>
                    <a:pt x="970" y="3286"/>
                    <a:pt x="1427" y="3686"/>
                  </a:cubicBezTo>
                  <a:cubicBezTo>
                    <a:pt x="1523" y="3775"/>
                    <a:pt x="1643" y="3813"/>
                    <a:pt x="1776" y="3813"/>
                  </a:cubicBezTo>
                  <a:cubicBezTo>
                    <a:pt x="2268" y="3813"/>
                    <a:pt x="2934" y="3284"/>
                    <a:pt x="3234" y="2849"/>
                  </a:cubicBezTo>
                  <a:cubicBezTo>
                    <a:pt x="3598" y="2357"/>
                    <a:pt x="2376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2" name="Google Shape;8722;p28"/>
            <p:cNvSpPr/>
            <p:nvPr/>
          </p:nvSpPr>
          <p:spPr>
            <a:xfrm>
              <a:off x="1131413" y="4578350"/>
              <a:ext cx="45000" cy="34000"/>
            </a:xfrm>
            <a:custGeom>
              <a:avLst/>
              <a:gdLst/>
              <a:ahLst/>
              <a:cxnLst/>
              <a:rect l="l" t="t" r="r" b="b"/>
              <a:pathLst>
                <a:path w="1800" h="1360" extrusionOk="0">
                  <a:moveTo>
                    <a:pt x="776" y="1"/>
                  </a:moveTo>
                  <a:cubicBezTo>
                    <a:pt x="0" y="1"/>
                    <a:pt x="444" y="1360"/>
                    <a:pt x="878" y="1360"/>
                  </a:cubicBezTo>
                  <a:cubicBezTo>
                    <a:pt x="881" y="1360"/>
                    <a:pt x="884" y="1360"/>
                    <a:pt x="887" y="1360"/>
                  </a:cubicBezTo>
                  <a:cubicBezTo>
                    <a:pt x="1324" y="1360"/>
                    <a:pt x="1800" y="123"/>
                    <a:pt x="887" y="9"/>
                  </a:cubicBezTo>
                  <a:cubicBezTo>
                    <a:pt x="847" y="4"/>
                    <a:pt x="810" y="1"/>
                    <a:pt x="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3" name="Google Shape;8723;p28"/>
            <p:cNvSpPr/>
            <p:nvPr/>
          </p:nvSpPr>
          <p:spPr>
            <a:xfrm>
              <a:off x="884963" y="4384075"/>
              <a:ext cx="46075" cy="39800"/>
            </a:xfrm>
            <a:custGeom>
              <a:avLst/>
              <a:gdLst/>
              <a:ahLst/>
              <a:cxnLst/>
              <a:rect l="l" t="t" r="r" b="b"/>
              <a:pathLst>
                <a:path w="1843" h="1592" extrusionOk="0">
                  <a:moveTo>
                    <a:pt x="814" y="0"/>
                  </a:moveTo>
                  <a:cubicBezTo>
                    <a:pt x="1" y="0"/>
                    <a:pt x="92" y="581"/>
                    <a:pt x="36" y="1180"/>
                  </a:cubicBezTo>
                  <a:cubicBezTo>
                    <a:pt x="17" y="1498"/>
                    <a:pt x="246" y="1591"/>
                    <a:pt x="534" y="1591"/>
                  </a:cubicBezTo>
                  <a:cubicBezTo>
                    <a:pt x="815" y="1591"/>
                    <a:pt x="1152" y="1503"/>
                    <a:pt x="1367" y="1446"/>
                  </a:cubicBezTo>
                  <a:cubicBezTo>
                    <a:pt x="1843" y="1332"/>
                    <a:pt x="1729" y="39"/>
                    <a:pt x="854" y="1"/>
                  </a:cubicBezTo>
                  <a:cubicBezTo>
                    <a:pt x="840" y="0"/>
                    <a:pt x="827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4" name="Google Shape;8724;p28"/>
            <p:cNvSpPr/>
            <p:nvPr/>
          </p:nvSpPr>
          <p:spPr>
            <a:xfrm>
              <a:off x="883463" y="4101150"/>
              <a:ext cx="77075" cy="107950"/>
            </a:xfrm>
            <a:custGeom>
              <a:avLst/>
              <a:gdLst/>
              <a:ahLst/>
              <a:cxnLst/>
              <a:rect l="l" t="t" r="r" b="b"/>
              <a:pathLst>
                <a:path w="3083" h="4318" extrusionOk="0">
                  <a:moveTo>
                    <a:pt x="1199" y="0"/>
                  </a:moveTo>
                  <a:cubicBezTo>
                    <a:pt x="1" y="0"/>
                    <a:pt x="438" y="3938"/>
                    <a:pt x="1199" y="4280"/>
                  </a:cubicBezTo>
                  <a:cubicBezTo>
                    <a:pt x="1259" y="4305"/>
                    <a:pt x="1318" y="4317"/>
                    <a:pt x="1377" y="4317"/>
                  </a:cubicBezTo>
                  <a:cubicBezTo>
                    <a:pt x="2070" y="4317"/>
                    <a:pt x="2699" y="2677"/>
                    <a:pt x="2892" y="1940"/>
                  </a:cubicBezTo>
                  <a:cubicBezTo>
                    <a:pt x="3082" y="1161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5" name="Google Shape;8725;p28"/>
            <p:cNvSpPr/>
            <p:nvPr/>
          </p:nvSpPr>
          <p:spPr>
            <a:xfrm>
              <a:off x="788363" y="4061025"/>
              <a:ext cx="183100" cy="163325"/>
            </a:xfrm>
            <a:custGeom>
              <a:avLst/>
              <a:gdLst/>
              <a:ahLst/>
              <a:cxnLst/>
              <a:rect l="l" t="t" r="r" b="b"/>
              <a:pathLst>
                <a:path w="7324" h="6533" extrusionOk="0">
                  <a:moveTo>
                    <a:pt x="3262" y="1"/>
                  </a:moveTo>
                  <a:cubicBezTo>
                    <a:pt x="2142" y="1"/>
                    <a:pt x="263" y="2252"/>
                    <a:pt x="134" y="3450"/>
                  </a:cubicBezTo>
                  <a:cubicBezTo>
                    <a:pt x="1" y="4687"/>
                    <a:pt x="895" y="5333"/>
                    <a:pt x="1846" y="6018"/>
                  </a:cubicBezTo>
                  <a:cubicBezTo>
                    <a:pt x="2373" y="6390"/>
                    <a:pt x="3265" y="6532"/>
                    <a:pt x="4092" y="6532"/>
                  </a:cubicBezTo>
                  <a:cubicBezTo>
                    <a:pt x="4787" y="6532"/>
                    <a:pt x="5436" y="6432"/>
                    <a:pt x="5783" y="6284"/>
                  </a:cubicBezTo>
                  <a:cubicBezTo>
                    <a:pt x="6563" y="5923"/>
                    <a:pt x="7324" y="3584"/>
                    <a:pt x="7210" y="2461"/>
                  </a:cubicBezTo>
                  <a:cubicBezTo>
                    <a:pt x="7115" y="1339"/>
                    <a:pt x="4661" y="179"/>
                    <a:pt x="3367" y="8"/>
                  </a:cubicBezTo>
                  <a:cubicBezTo>
                    <a:pt x="3333" y="3"/>
                    <a:pt x="3298" y="1"/>
                    <a:pt x="3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6" name="Google Shape;8726;p28"/>
            <p:cNvSpPr/>
            <p:nvPr/>
          </p:nvSpPr>
          <p:spPr>
            <a:xfrm>
              <a:off x="876338" y="4093075"/>
              <a:ext cx="77050" cy="108025"/>
            </a:xfrm>
            <a:custGeom>
              <a:avLst/>
              <a:gdLst/>
              <a:ahLst/>
              <a:cxnLst/>
              <a:rect l="l" t="t" r="r" b="b"/>
              <a:pathLst>
                <a:path w="3082" h="4321" extrusionOk="0">
                  <a:moveTo>
                    <a:pt x="1199" y="0"/>
                  </a:moveTo>
                  <a:cubicBezTo>
                    <a:pt x="1" y="0"/>
                    <a:pt x="438" y="3956"/>
                    <a:pt x="1199" y="4280"/>
                  </a:cubicBezTo>
                  <a:cubicBezTo>
                    <a:pt x="1261" y="4308"/>
                    <a:pt x="1323" y="4321"/>
                    <a:pt x="1385" y="4321"/>
                  </a:cubicBezTo>
                  <a:cubicBezTo>
                    <a:pt x="2078" y="4321"/>
                    <a:pt x="2717" y="2675"/>
                    <a:pt x="2892" y="1959"/>
                  </a:cubicBezTo>
                  <a:cubicBezTo>
                    <a:pt x="3082" y="1179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7" name="Google Shape;8727;p28"/>
            <p:cNvSpPr/>
            <p:nvPr/>
          </p:nvSpPr>
          <p:spPr>
            <a:xfrm>
              <a:off x="1267688" y="4134300"/>
              <a:ext cx="101225" cy="125275"/>
            </a:xfrm>
            <a:custGeom>
              <a:avLst/>
              <a:gdLst/>
              <a:ahLst/>
              <a:cxnLst/>
              <a:rect l="l" t="t" r="r" b="b"/>
              <a:pathLst>
                <a:path w="4049" h="5011" extrusionOk="0">
                  <a:moveTo>
                    <a:pt x="1258" y="1"/>
                  </a:moveTo>
                  <a:cubicBezTo>
                    <a:pt x="1187" y="1"/>
                    <a:pt x="1123" y="15"/>
                    <a:pt x="1066" y="44"/>
                  </a:cubicBezTo>
                  <a:cubicBezTo>
                    <a:pt x="1" y="595"/>
                    <a:pt x="990" y="4266"/>
                    <a:pt x="1713" y="4856"/>
                  </a:cubicBezTo>
                  <a:cubicBezTo>
                    <a:pt x="1847" y="4963"/>
                    <a:pt x="1995" y="5010"/>
                    <a:pt x="2147" y="5010"/>
                  </a:cubicBezTo>
                  <a:cubicBezTo>
                    <a:pt x="2811" y="5010"/>
                    <a:pt x="3566" y="4106"/>
                    <a:pt x="3767" y="3239"/>
                  </a:cubicBezTo>
                  <a:cubicBezTo>
                    <a:pt x="4049" y="2217"/>
                    <a:pt x="2157" y="1"/>
                    <a:pt x="125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8" name="Google Shape;8728;p28"/>
            <p:cNvSpPr/>
            <p:nvPr/>
          </p:nvSpPr>
          <p:spPr>
            <a:xfrm>
              <a:off x="1193988" y="4102225"/>
              <a:ext cx="198325" cy="188475"/>
            </a:xfrm>
            <a:custGeom>
              <a:avLst/>
              <a:gdLst/>
              <a:ahLst/>
              <a:cxnLst/>
              <a:rect l="l" t="t" r="r" b="b"/>
              <a:pathLst>
                <a:path w="7933" h="7539" extrusionOk="0">
                  <a:moveTo>
                    <a:pt x="3759" y="0"/>
                  </a:moveTo>
                  <a:cubicBezTo>
                    <a:pt x="2430" y="0"/>
                    <a:pt x="72" y="2805"/>
                    <a:pt x="20" y="3800"/>
                  </a:cubicBezTo>
                  <a:cubicBezTo>
                    <a:pt x="0" y="4903"/>
                    <a:pt x="2055" y="7109"/>
                    <a:pt x="3196" y="7490"/>
                  </a:cubicBezTo>
                  <a:cubicBezTo>
                    <a:pt x="3300" y="7523"/>
                    <a:pt x="3412" y="7539"/>
                    <a:pt x="3530" y="7539"/>
                  </a:cubicBezTo>
                  <a:cubicBezTo>
                    <a:pt x="4752" y="7539"/>
                    <a:pt x="6642" y="5842"/>
                    <a:pt x="7266" y="4541"/>
                  </a:cubicBezTo>
                  <a:cubicBezTo>
                    <a:pt x="7932" y="3134"/>
                    <a:pt x="5326" y="699"/>
                    <a:pt x="4090" y="71"/>
                  </a:cubicBezTo>
                  <a:cubicBezTo>
                    <a:pt x="3990" y="23"/>
                    <a:pt x="3879" y="0"/>
                    <a:pt x="3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9" name="Google Shape;8729;p28"/>
            <p:cNvSpPr/>
            <p:nvPr/>
          </p:nvSpPr>
          <p:spPr>
            <a:xfrm>
              <a:off x="1259613" y="4126700"/>
              <a:ext cx="101250" cy="125000"/>
            </a:xfrm>
            <a:custGeom>
              <a:avLst/>
              <a:gdLst/>
              <a:ahLst/>
              <a:cxnLst/>
              <a:rect l="l" t="t" r="r" b="b"/>
              <a:pathLst>
                <a:path w="4050" h="5000" extrusionOk="0">
                  <a:moveTo>
                    <a:pt x="1277" y="1"/>
                  </a:moveTo>
                  <a:cubicBezTo>
                    <a:pt x="1206" y="1"/>
                    <a:pt x="1142" y="14"/>
                    <a:pt x="1085" y="44"/>
                  </a:cubicBezTo>
                  <a:cubicBezTo>
                    <a:pt x="0" y="595"/>
                    <a:pt x="989" y="4266"/>
                    <a:pt x="1712" y="4837"/>
                  </a:cubicBezTo>
                  <a:cubicBezTo>
                    <a:pt x="1854" y="4949"/>
                    <a:pt x="2008" y="5000"/>
                    <a:pt x="2165" y="5000"/>
                  </a:cubicBezTo>
                  <a:cubicBezTo>
                    <a:pt x="2832" y="5000"/>
                    <a:pt x="3570" y="4101"/>
                    <a:pt x="3786" y="3239"/>
                  </a:cubicBezTo>
                  <a:cubicBezTo>
                    <a:pt x="4050" y="2216"/>
                    <a:pt x="2173" y="1"/>
                    <a:pt x="1277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0" name="Google Shape;8730;p28"/>
            <p:cNvSpPr/>
            <p:nvPr/>
          </p:nvSpPr>
          <p:spPr>
            <a:xfrm>
              <a:off x="1339488" y="4467925"/>
              <a:ext cx="85700" cy="87225"/>
            </a:xfrm>
            <a:custGeom>
              <a:avLst/>
              <a:gdLst/>
              <a:ahLst/>
              <a:cxnLst/>
              <a:rect l="l" t="t" r="r" b="b"/>
              <a:pathLst>
                <a:path w="3428" h="3489" extrusionOk="0">
                  <a:moveTo>
                    <a:pt x="1581" y="0"/>
                  </a:moveTo>
                  <a:cubicBezTo>
                    <a:pt x="1537" y="0"/>
                    <a:pt x="1492" y="4"/>
                    <a:pt x="1446" y="13"/>
                  </a:cubicBezTo>
                  <a:cubicBezTo>
                    <a:pt x="1" y="337"/>
                    <a:pt x="77" y="1706"/>
                    <a:pt x="305" y="2809"/>
                  </a:cubicBezTo>
                  <a:cubicBezTo>
                    <a:pt x="415" y="3299"/>
                    <a:pt x="895" y="3489"/>
                    <a:pt x="1429" y="3489"/>
                  </a:cubicBezTo>
                  <a:cubicBezTo>
                    <a:pt x="2098" y="3489"/>
                    <a:pt x="2852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1" name="Google Shape;8731;p28"/>
            <p:cNvSpPr/>
            <p:nvPr/>
          </p:nvSpPr>
          <p:spPr>
            <a:xfrm>
              <a:off x="1275788" y="4434975"/>
              <a:ext cx="173575" cy="177200"/>
            </a:xfrm>
            <a:custGeom>
              <a:avLst/>
              <a:gdLst/>
              <a:ahLst/>
              <a:cxnLst/>
              <a:rect l="l" t="t" r="r" b="b"/>
              <a:pathLst>
                <a:path w="6943" h="7088" extrusionOk="0">
                  <a:moveTo>
                    <a:pt x="3477" y="1"/>
                  </a:moveTo>
                  <a:cubicBezTo>
                    <a:pt x="1935" y="1"/>
                    <a:pt x="832" y="3189"/>
                    <a:pt x="438" y="4318"/>
                  </a:cubicBezTo>
                  <a:cubicBezTo>
                    <a:pt x="0" y="5497"/>
                    <a:pt x="932" y="6144"/>
                    <a:pt x="2149" y="6943"/>
                  </a:cubicBezTo>
                  <a:cubicBezTo>
                    <a:pt x="2300" y="7042"/>
                    <a:pt x="2468" y="7087"/>
                    <a:pt x="2648" y="7087"/>
                  </a:cubicBezTo>
                  <a:cubicBezTo>
                    <a:pt x="3943" y="7087"/>
                    <a:pt x="5852" y="4756"/>
                    <a:pt x="6353" y="3804"/>
                  </a:cubicBezTo>
                  <a:cubicBezTo>
                    <a:pt x="6943" y="2739"/>
                    <a:pt x="5744" y="533"/>
                    <a:pt x="3766" y="38"/>
                  </a:cubicBezTo>
                  <a:cubicBezTo>
                    <a:pt x="3668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2" name="Google Shape;8732;p28"/>
            <p:cNvSpPr/>
            <p:nvPr/>
          </p:nvSpPr>
          <p:spPr>
            <a:xfrm>
              <a:off x="1331888" y="4460300"/>
              <a:ext cx="85675" cy="87125"/>
            </a:xfrm>
            <a:custGeom>
              <a:avLst/>
              <a:gdLst/>
              <a:ahLst/>
              <a:cxnLst/>
              <a:rect l="l" t="t" r="r" b="b"/>
              <a:pathLst>
                <a:path w="3427" h="3485" extrusionOk="0">
                  <a:moveTo>
                    <a:pt x="1581" y="1"/>
                  </a:moveTo>
                  <a:cubicBezTo>
                    <a:pt x="1536" y="1"/>
                    <a:pt x="1491" y="5"/>
                    <a:pt x="1446" y="14"/>
                  </a:cubicBezTo>
                  <a:cubicBezTo>
                    <a:pt x="1" y="318"/>
                    <a:pt x="77" y="1707"/>
                    <a:pt x="305" y="2791"/>
                  </a:cubicBezTo>
                  <a:cubicBezTo>
                    <a:pt x="415" y="3290"/>
                    <a:pt x="897" y="3485"/>
                    <a:pt x="1433" y="3485"/>
                  </a:cubicBezTo>
                  <a:cubicBezTo>
                    <a:pt x="2101" y="3485"/>
                    <a:pt x="2852" y="3182"/>
                    <a:pt x="3063" y="2791"/>
                  </a:cubicBezTo>
                  <a:cubicBezTo>
                    <a:pt x="3427" y="2136"/>
                    <a:pt x="2572" y="1"/>
                    <a:pt x="1581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3" name="Google Shape;8733;p28"/>
            <p:cNvSpPr/>
            <p:nvPr/>
          </p:nvSpPr>
          <p:spPr>
            <a:xfrm>
              <a:off x="954888" y="4580175"/>
              <a:ext cx="111675" cy="69625"/>
            </a:xfrm>
            <a:custGeom>
              <a:avLst/>
              <a:gdLst/>
              <a:ahLst/>
              <a:cxnLst/>
              <a:rect l="l" t="t" r="r" b="b"/>
              <a:pathLst>
                <a:path w="4467" h="2785" extrusionOk="0">
                  <a:moveTo>
                    <a:pt x="1897" y="0"/>
                  </a:moveTo>
                  <a:cubicBezTo>
                    <a:pt x="1" y="0"/>
                    <a:pt x="322" y="1610"/>
                    <a:pt x="910" y="1990"/>
                  </a:cubicBezTo>
                  <a:cubicBezTo>
                    <a:pt x="1351" y="2307"/>
                    <a:pt x="2461" y="2784"/>
                    <a:pt x="3249" y="2784"/>
                  </a:cubicBezTo>
                  <a:cubicBezTo>
                    <a:pt x="3548" y="2784"/>
                    <a:pt x="3801" y="2715"/>
                    <a:pt x="3953" y="2542"/>
                  </a:cubicBezTo>
                  <a:cubicBezTo>
                    <a:pt x="4467" y="1933"/>
                    <a:pt x="3383" y="164"/>
                    <a:pt x="2527" y="50"/>
                  </a:cubicBezTo>
                  <a:cubicBezTo>
                    <a:pt x="2294" y="16"/>
                    <a:pt x="2085" y="0"/>
                    <a:pt x="189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4" name="Google Shape;8734;p28"/>
            <p:cNvSpPr/>
            <p:nvPr/>
          </p:nvSpPr>
          <p:spPr>
            <a:xfrm>
              <a:off x="894888" y="4549300"/>
              <a:ext cx="194025" cy="146550"/>
            </a:xfrm>
            <a:custGeom>
              <a:avLst/>
              <a:gdLst/>
              <a:ahLst/>
              <a:cxnLst/>
              <a:rect l="l" t="t" r="r" b="b"/>
              <a:pathLst>
                <a:path w="7761" h="5862" extrusionOk="0">
                  <a:moveTo>
                    <a:pt x="3786" y="0"/>
                  </a:moveTo>
                  <a:cubicBezTo>
                    <a:pt x="2104" y="0"/>
                    <a:pt x="1050" y="1049"/>
                    <a:pt x="571" y="2160"/>
                  </a:cubicBezTo>
                  <a:cubicBezTo>
                    <a:pt x="0" y="3549"/>
                    <a:pt x="1180" y="4994"/>
                    <a:pt x="1883" y="5546"/>
                  </a:cubicBezTo>
                  <a:cubicBezTo>
                    <a:pt x="2155" y="5750"/>
                    <a:pt x="2845" y="5861"/>
                    <a:pt x="3635" y="5861"/>
                  </a:cubicBezTo>
                  <a:cubicBezTo>
                    <a:pt x="4835" y="5861"/>
                    <a:pt x="6267" y="5606"/>
                    <a:pt x="6829" y="5032"/>
                  </a:cubicBezTo>
                  <a:cubicBezTo>
                    <a:pt x="7761" y="4062"/>
                    <a:pt x="6258" y="525"/>
                    <a:pt x="5060" y="182"/>
                  </a:cubicBezTo>
                  <a:cubicBezTo>
                    <a:pt x="4601" y="57"/>
                    <a:pt x="4177" y="0"/>
                    <a:pt x="3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5" name="Google Shape;8735;p28"/>
            <p:cNvSpPr/>
            <p:nvPr/>
          </p:nvSpPr>
          <p:spPr>
            <a:xfrm>
              <a:off x="946888" y="4572575"/>
              <a:ext cx="112075" cy="69400"/>
            </a:xfrm>
            <a:custGeom>
              <a:avLst/>
              <a:gdLst/>
              <a:ahLst/>
              <a:cxnLst/>
              <a:rect l="l" t="t" r="r" b="b"/>
              <a:pathLst>
                <a:path w="4483" h="2776" extrusionOk="0">
                  <a:moveTo>
                    <a:pt x="1908" y="0"/>
                  </a:moveTo>
                  <a:cubicBezTo>
                    <a:pt x="1" y="0"/>
                    <a:pt x="337" y="1609"/>
                    <a:pt x="926" y="1990"/>
                  </a:cubicBezTo>
                  <a:cubicBezTo>
                    <a:pt x="1367" y="2308"/>
                    <a:pt x="2480" y="2775"/>
                    <a:pt x="3269" y="2775"/>
                  </a:cubicBezTo>
                  <a:cubicBezTo>
                    <a:pt x="3566" y="2775"/>
                    <a:pt x="3818" y="2709"/>
                    <a:pt x="3969" y="2542"/>
                  </a:cubicBezTo>
                  <a:cubicBezTo>
                    <a:pt x="4483" y="1914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6" name="Google Shape;8736;p28"/>
            <p:cNvSpPr/>
            <p:nvPr/>
          </p:nvSpPr>
          <p:spPr>
            <a:xfrm>
              <a:off x="723863" y="4302525"/>
              <a:ext cx="71675" cy="89475"/>
            </a:xfrm>
            <a:custGeom>
              <a:avLst/>
              <a:gdLst/>
              <a:ahLst/>
              <a:cxnLst/>
              <a:rect l="l" t="t" r="r" b="b"/>
              <a:pathLst>
                <a:path w="2867" h="3579" extrusionOk="0">
                  <a:moveTo>
                    <a:pt x="716" y="1"/>
                  </a:moveTo>
                  <a:cubicBezTo>
                    <a:pt x="259" y="1"/>
                    <a:pt x="242" y="483"/>
                    <a:pt x="146" y="1113"/>
                  </a:cubicBezTo>
                  <a:cubicBezTo>
                    <a:pt x="1" y="1966"/>
                    <a:pt x="1274" y="3579"/>
                    <a:pt x="1920" y="3579"/>
                  </a:cubicBezTo>
                  <a:cubicBezTo>
                    <a:pt x="1952" y="3579"/>
                    <a:pt x="1982" y="3575"/>
                    <a:pt x="2010" y="3567"/>
                  </a:cubicBezTo>
                  <a:cubicBezTo>
                    <a:pt x="2619" y="3396"/>
                    <a:pt x="2866" y="961"/>
                    <a:pt x="1478" y="238"/>
                  </a:cubicBezTo>
                  <a:cubicBezTo>
                    <a:pt x="1137" y="74"/>
                    <a:pt x="893" y="1"/>
                    <a:pt x="71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7" name="Google Shape;8737;p28"/>
            <p:cNvSpPr/>
            <p:nvPr/>
          </p:nvSpPr>
          <p:spPr>
            <a:xfrm>
              <a:off x="677563" y="4277450"/>
              <a:ext cx="116300" cy="165625"/>
            </a:xfrm>
            <a:custGeom>
              <a:avLst/>
              <a:gdLst/>
              <a:ahLst/>
              <a:cxnLst/>
              <a:rect l="l" t="t" r="r" b="b"/>
              <a:pathLst>
                <a:path w="4652" h="6625" extrusionOk="0">
                  <a:moveTo>
                    <a:pt x="2100" y="1"/>
                  </a:moveTo>
                  <a:cubicBezTo>
                    <a:pt x="1933" y="1"/>
                    <a:pt x="1770" y="26"/>
                    <a:pt x="1618" y="81"/>
                  </a:cubicBezTo>
                  <a:cubicBezTo>
                    <a:pt x="58" y="633"/>
                    <a:pt x="1" y="3505"/>
                    <a:pt x="343" y="5046"/>
                  </a:cubicBezTo>
                  <a:cubicBezTo>
                    <a:pt x="686" y="6624"/>
                    <a:pt x="1865" y="6548"/>
                    <a:pt x="2968" y="6567"/>
                  </a:cubicBezTo>
                  <a:cubicBezTo>
                    <a:pt x="2972" y="6567"/>
                    <a:pt x="2975" y="6567"/>
                    <a:pt x="2979" y="6567"/>
                  </a:cubicBezTo>
                  <a:cubicBezTo>
                    <a:pt x="4055" y="6567"/>
                    <a:pt x="4509" y="3767"/>
                    <a:pt x="4585" y="2440"/>
                  </a:cubicBezTo>
                  <a:cubicBezTo>
                    <a:pt x="4651" y="1242"/>
                    <a:pt x="3263" y="1"/>
                    <a:pt x="2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8" name="Google Shape;8738;p28"/>
            <p:cNvSpPr/>
            <p:nvPr/>
          </p:nvSpPr>
          <p:spPr>
            <a:xfrm>
              <a:off x="716238" y="4295125"/>
              <a:ext cx="71675" cy="89750"/>
            </a:xfrm>
            <a:custGeom>
              <a:avLst/>
              <a:gdLst/>
              <a:ahLst/>
              <a:cxnLst/>
              <a:rect l="l" t="t" r="r" b="b"/>
              <a:pathLst>
                <a:path w="2867" h="3590" extrusionOk="0">
                  <a:moveTo>
                    <a:pt x="701" y="0"/>
                  </a:moveTo>
                  <a:cubicBezTo>
                    <a:pt x="258" y="0"/>
                    <a:pt x="237" y="484"/>
                    <a:pt x="128" y="1124"/>
                  </a:cubicBezTo>
                  <a:cubicBezTo>
                    <a:pt x="1" y="1976"/>
                    <a:pt x="1274" y="3590"/>
                    <a:pt x="1921" y="3590"/>
                  </a:cubicBezTo>
                  <a:cubicBezTo>
                    <a:pt x="1952" y="3590"/>
                    <a:pt x="1982" y="3586"/>
                    <a:pt x="2011" y="3578"/>
                  </a:cubicBezTo>
                  <a:cubicBezTo>
                    <a:pt x="2600" y="3407"/>
                    <a:pt x="2867" y="953"/>
                    <a:pt x="1459" y="249"/>
                  </a:cubicBezTo>
                  <a:cubicBezTo>
                    <a:pt x="1119" y="76"/>
                    <a:pt x="877" y="0"/>
                    <a:pt x="7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9" name="Google Shape;8739;p28"/>
          <p:cNvGrpSpPr/>
          <p:nvPr/>
        </p:nvGrpSpPr>
        <p:grpSpPr>
          <a:xfrm rot="-9661288">
            <a:off x="8073364" y="3947718"/>
            <a:ext cx="1069999" cy="1045058"/>
            <a:chOff x="297527" y="0"/>
            <a:chExt cx="1070045" cy="1045102"/>
          </a:xfrm>
        </p:grpSpPr>
        <p:sp>
          <p:nvSpPr>
            <p:cNvPr id="8740" name="Google Shape;8740;p28"/>
            <p:cNvSpPr/>
            <p:nvPr/>
          </p:nvSpPr>
          <p:spPr>
            <a:xfrm>
              <a:off x="385096" y="65115"/>
              <a:ext cx="864375" cy="791983"/>
            </a:xfrm>
            <a:custGeom>
              <a:avLst/>
              <a:gdLst/>
              <a:ahLst/>
              <a:cxnLst/>
              <a:rect l="l" t="t" r="r" b="b"/>
              <a:pathLst>
                <a:path w="32298" h="29593" extrusionOk="0">
                  <a:moveTo>
                    <a:pt x="16757" y="1"/>
                  </a:moveTo>
                  <a:cubicBezTo>
                    <a:pt x="16170" y="1"/>
                    <a:pt x="15586" y="65"/>
                    <a:pt x="15027" y="213"/>
                  </a:cubicBezTo>
                  <a:cubicBezTo>
                    <a:pt x="11755" y="1107"/>
                    <a:pt x="6810" y="4131"/>
                    <a:pt x="4927" y="5767"/>
                  </a:cubicBezTo>
                  <a:cubicBezTo>
                    <a:pt x="3025" y="7383"/>
                    <a:pt x="2435" y="10693"/>
                    <a:pt x="1884" y="12043"/>
                  </a:cubicBezTo>
                  <a:cubicBezTo>
                    <a:pt x="1332" y="13413"/>
                    <a:pt x="723" y="16513"/>
                    <a:pt x="362" y="18948"/>
                  </a:cubicBezTo>
                  <a:cubicBezTo>
                    <a:pt x="0" y="21345"/>
                    <a:pt x="1009" y="25719"/>
                    <a:pt x="3710" y="28173"/>
                  </a:cubicBezTo>
                  <a:cubicBezTo>
                    <a:pt x="4942" y="29274"/>
                    <a:pt x="6684" y="29592"/>
                    <a:pt x="8409" y="29592"/>
                  </a:cubicBezTo>
                  <a:cubicBezTo>
                    <a:pt x="10438" y="29592"/>
                    <a:pt x="12442" y="29152"/>
                    <a:pt x="13562" y="29029"/>
                  </a:cubicBezTo>
                  <a:cubicBezTo>
                    <a:pt x="15617" y="28782"/>
                    <a:pt x="18337" y="25168"/>
                    <a:pt x="20429" y="23893"/>
                  </a:cubicBezTo>
                  <a:cubicBezTo>
                    <a:pt x="22521" y="22581"/>
                    <a:pt x="23263" y="19519"/>
                    <a:pt x="25165" y="18701"/>
                  </a:cubicBezTo>
                  <a:cubicBezTo>
                    <a:pt x="27067" y="17902"/>
                    <a:pt x="30814" y="14744"/>
                    <a:pt x="31556" y="12709"/>
                  </a:cubicBezTo>
                  <a:cubicBezTo>
                    <a:pt x="32298" y="10693"/>
                    <a:pt x="29369" y="5291"/>
                    <a:pt x="28418" y="3998"/>
                  </a:cubicBezTo>
                  <a:cubicBezTo>
                    <a:pt x="27467" y="2685"/>
                    <a:pt x="24043" y="2799"/>
                    <a:pt x="22825" y="1905"/>
                  </a:cubicBezTo>
                  <a:cubicBezTo>
                    <a:pt x="21839" y="1166"/>
                    <a:pt x="19266" y="1"/>
                    <a:pt x="167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1" name="Google Shape;8741;p28"/>
            <p:cNvSpPr/>
            <p:nvPr/>
          </p:nvSpPr>
          <p:spPr>
            <a:xfrm>
              <a:off x="1045853" y="536391"/>
              <a:ext cx="253013" cy="242870"/>
            </a:xfrm>
            <a:custGeom>
              <a:avLst/>
              <a:gdLst/>
              <a:ahLst/>
              <a:cxnLst/>
              <a:rect l="l" t="t" r="r" b="b"/>
              <a:pathLst>
                <a:path w="9454" h="9075" extrusionOk="0">
                  <a:moveTo>
                    <a:pt x="7193" y="1"/>
                  </a:moveTo>
                  <a:cubicBezTo>
                    <a:pt x="6298" y="1"/>
                    <a:pt x="5104" y="600"/>
                    <a:pt x="3748" y="1339"/>
                  </a:cubicBezTo>
                  <a:cubicBezTo>
                    <a:pt x="1846" y="2385"/>
                    <a:pt x="362" y="4268"/>
                    <a:pt x="191" y="5923"/>
                  </a:cubicBezTo>
                  <a:cubicBezTo>
                    <a:pt x="0" y="7597"/>
                    <a:pt x="1313" y="8852"/>
                    <a:pt x="3443" y="9061"/>
                  </a:cubicBezTo>
                  <a:cubicBezTo>
                    <a:pt x="3531" y="9070"/>
                    <a:pt x="3618" y="9074"/>
                    <a:pt x="3705" y="9074"/>
                  </a:cubicBezTo>
                  <a:cubicBezTo>
                    <a:pt x="5746" y="9074"/>
                    <a:pt x="7535" y="6778"/>
                    <a:pt x="8484" y="5409"/>
                  </a:cubicBezTo>
                  <a:cubicBezTo>
                    <a:pt x="9454" y="3983"/>
                    <a:pt x="9207" y="1986"/>
                    <a:pt x="8408" y="673"/>
                  </a:cubicBezTo>
                  <a:cubicBezTo>
                    <a:pt x="8117" y="196"/>
                    <a:pt x="7704" y="1"/>
                    <a:pt x="719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2" name="Google Shape;8742;p28"/>
            <p:cNvSpPr/>
            <p:nvPr/>
          </p:nvSpPr>
          <p:spPr>
            <a:xfrm>
              <a:off x="779612" y="377015"/>
              <a:ext cx="106595" cy="76032"/>
            </a:xfrm>
            <a:custGeom>
              <a:avLst/>
              <a:gdLst/>
              <a:ahLst/>
              <a:cxnLst/>
              <a:rect l="l" t="t" r="r" b="b"/>
              <a:pathLst>
                <a:path w="3983" h="2841" extrusionOk="0">
                  <a:moveTo>
                    <a:pt x="1669" y="0"/>
                  </a:moveTo>
                  <a:cubicBezTo>
                    <a:pt x="1467" y="0"/>
                    <a:pt x="1273" y="44"/>
                    <a:pt x="1104" y="142"/>
                  </a:cubicBezTo>
                  <a:cubicBezTo>
                    <a:pt x="1" y="751"/>
                    <a:pt x="647" y="2082"/>
                    <a:pt x="1180" y="2634"/>
                  </a:cubicBezTo>
                  <a:cubicBezTo>
                    <a:pt x="1314" y="2778"/>
                    <a:pt x="1470" y="2840"/>
                    <a:pt x="1642" y="2840"/>
                  </a:cubicBezTo>
                  <a:cubicBezTo>
                    <a:pt x="2128" y="2840"/>
                    <a:pt x="2739" y="2340"/>
                    <a:pt x="3329" y="1778"/>
                  </a:cubicBezTo>
                  <a:cubicBezTo>
                    <a:pt x="3983" y="1156"/>
                    <a:pt x="2713" y="0"/>
                    <a:pt x="166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3" name="Google Shape;8743;p28"/>
            <p:cNvSpPr/>
            <p:nvPr/>
          </p:nvSpPr>
          <p:spPr>
            <a:xfrm>
              <a:off x="771476" y="368558"/>
              <a:ext cx="106675" cy="76113"/>
            </a:xfrm>
            <a:custGeom>
              <a:avLst/>
              <a:gdLst/>
              <a:ahLst/>
              <a:cxnLst/>
              <a:rect l="l" t="t" r="r" b="b"/>
              <a:pathLst>
                <a:path w="3986" h="2844" extrusionOk="0">
                  <a:moveTo>
                    <a:pt x="1653" y="1"/>
                  </a:moveTo>
                  <a:cubicBezTo>
                    <a:pt x="1457" y="1"/>
                    <a:pt x="1269" y="42"/>
                    <a:pt x="1103" y="135"/>
                  </a:cubicBezTo>
                  <a:cubicBezTo>
                    <a:pt x="0" y="763"/>
                    <a:pt x="647" y="2094"/>
                    <a:pt x="1161" y="2646"/>
                  </a:cubicBezTo>
                  <a:cubicBezTo>
                    <a:pt x="1299" y="2784"/>
                    <a:pt x="1457" y="2844"/>
                    <a:pt x="1630" y="2844"/>
                  </a:cubicBezTo>
                  <a:cubicBezTo>
                    <a:pt x="2125" y="2844"/>
                    <a:pt x="2737" y="2353"/>
                    <a:pt x="3329" y="1790"/>
                  </a:cubicBezTo>
                  <a:cubicBezTo>
                    <a:pt x="3986" y="1165"/>
                    <a:pt x="2700" y="1"/>
                    <a:pt x="165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4" name="Google Shape;8744;p28"/>
            <p:cNvSpPr/>
            <p:nvPr/>
          </p:nvSpPr>
          <p:spPr>
            <a:xfrm>
              <a:off x="834584" y="616253"/>
              <a:ext cx="87620" cy="66237"/>
            </a:xfrm>
            <a:custGeom>
              <a:avLst/>
              <a:gdLst/>
              <a:ahLst/>
              <a:cxnLst/>
              <a:rect l="l" t="t" r="r" b="b"/>
              <a:pathLst>
                <a:path w="3274" h="2475" extrusionOk="0">
                  <a:moveTo>
                    <a:pt x="1270" y="1"/>
                  </a:moveTo>
                  <a:cubicBezTo>
                    <a:pt x="1153" y="1"/>
                    <a:pt x="1040" y="16"/>
                    <a:pt x="933" y="48"/>
                  </a:cubicBezTo>
                  <a:cubicBezTo>
                    <a:pt x="1" y="333"/>
                    <a:pt x="419" y="1665"/>
                    <a:pt x="933" y="2254"/>
                  </a:cubicBezTo>
                  <a:cubicBezTo>
                    <a:pt x="1059" y="2410"/>
                    <a:pt x="1212" y="2475"/>
                    <a:pt x="1378" y="2475"/>
                  </a:cubicBezTo>
                  <a:cubicBezTo>
                    <a:pt x="1860" y="2475"/>
                    <a:pt x="2453" y="1927"/>
                    <a:pt x="2835" y="1474"/>
                  </a:cubicBezTo>
                  <a:cubicBezTo>
                    <a:pt x="3274" y="917"/>
                    <a:pt x="2185" y="1"/>
                    <a:pt x="127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5" name="Google Shape;8745;p28"/>
            <p:cNvSpPr/>
            <p:nvPr/>
          </p:nvSpPr>
          <p:spPr>
            <a:xfrm>
              <a:off x="826448" y="607635"/>
              <a:ext cx="87139" cy="66719"/>
            </a:xfrm>
            <a:custGeom>
              <a:avLst/>
              <a:gdLst/>
              <a:ahLst/>
              <a:cxnLst/>
              <a:rect l="l" t="t" r="r" b="b"/>
              <a:pathLst>
                <a:path w="3256" h="2493" extrusionOk="0">
                  <a:moveTo>
                    <a:pt x="1245" y="0"/>
                  </a:moveTo>
                  <a:cubicBezTo>
                    <a:pt x="1131" y="0"/>
                    <a:pt x="1019" y="15"/>
                    <a:pt x="914" y="47"/>
                  </a:cubicBezTo>
                  <a:cubicBezTo>
                    <a:pt x="1" y="332"/>
                    <a:pt x="419" y="1663"/>
                    <a:pt x="914" y="2272"/>
                  </a:cubicBezTo>
                  <a:cubicBezTo>
                    <a:pt x="1040" y="2427"/>
                    <a:pt x="1193" y="2492"/>
                    <a:pt x="1360" y="2492"/>
                  </a:cubicBezTo>
                  <a:cubicBezTo>
                    <a:pt x="1847" y="2492"/>
                    <a:pt x="2447" y="1940"/>
                    <a:pt x="2816" y="1473"/>
                  </a:cubicBezTo>
                  <a:cubicBezTo>
                    <a:pt x="3255" y="932"/>
                    <a:pt x="2162" y="0"/>
                    <a:pt x="124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6" name="Google Shape;8746;p28"/>
            <p:cNvSpPr/>
            <p:nvPr/>
          </p:nvSpPr>
          <p:spPr>
            <a:xfrm>
              <a:off x="474057" y="578276"/>
              <a:ext cx="62143" cy="36932"/>
            </a:xfrm>
            <a:custGeom>
              <a:avLst/>
              <a:gdLst/>
              <a:ahLst/>
              <a:cxnLst/>
              <a:rect l="l" t="t" r="r" b="b"/>
              <a:pathLst>
                <a:path w="2322" h="1380" extrusionOk="0">
                  <a:moveTo>
                    <a:pt x="1102" y="1"/>
                  </a:moveTo>
                  <a:cubicBezTo>
                    <a:pt x="1007" y="1"/>
                    <a:pt x="913" y="25"/>
                    <a:pt x="823" y="78"/>
                  </a:cubicBezTo>
                  <a:cubicBezTo>
                    <a:pt x="0" y="578"/>
                    <a:pt x="463" y="1379"/>
                    <a:pt x="1168" y="1379"/>
                  </a:cubicBezTo>
                  <a:cubicBezTo>
                    <a:pt x="1295" y="1379"/>
                    <a:pt x="1429" y="1354"/>
                    <a:pt x="1565" y="1296"/>
                  </a:cubicBezTo>
                  <a:cubicBezTo>
                    <a:pt x="2322" y="983"/>
                    <a:pt x="1712" y="1"/>
                    <a:pt x="1102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7" name="Google Shape;8747;p28"/>
            <p:cNvSpPr/>
            <p:nvPr/>
          </p:nvSpPr>
          <p:spPr>
            <a:xfrm>
              <a:off x="465546" y="570140"/>
              <a:ext cx="63026" cy="36905"/>
            </a:xfrm>
            <a:custGeom>
              <a:avLst/>
              <a:gdLst/>
              <a:ahLst/>
              <a:cxnLst/>
              <a:rect l="l" t="t" r="r" b="b"/>
              <a:pathLst>
                <a:path w="2355" h="1379" extrusionOk="0">
                  <a:moveTo>
                    <a:pt x="1135" y="0"/>
                  </a:moveTo>
                  <a:cubicBezTo>
                    <a:pt x="1040" y="0"/>
                    <a:pt x="945" y="24"/>
                    <a:pt x="856" y="78"/>
                  </a:cubicBezTo>
                  <a:cubicBezTo>
                    <a:pt x="1" y="578"/>
                    <a:pt x="473" y="1379"/>
                    <a:pt x="1193" y="1379"/>
                  </a:cubicBezTo>
                  <a:cubicBezTo>
                    <a:pt x="1322" y="1379"/>
                    <a:pt x="1459" y="1353"/>
                    <a:pt x="1597" y="1295"/>
                  </a:cubicBezTo>
                  <a:cubicBezTo>
                    <a:pt x="2355" y="983"/>
                    <a:pt x="1744" y="0"/>
                    <a:pt x="113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8" name="Google Shape;8748;p28"/>
            <p:cNvSpPr/>
            <p:nvPr/>
          </p:nvSpPr>
          <p:spPr>
            <a:xfrm>
              <a:off x="640684" y="214401"/>
              <a:ext cx="73195" cy="31366"/>
            </a:xfrm>
            <a:custGeom>
              <a:avLst/>
              <a:gdLst/>
              <a:ahLst/>
              <a:cxnLst/>
              <a:rect l="l" t="t" r="r" b="b"/>
              <a:pathLst>
                <a:path w="2735" h="1172" extrusionOk="0">
                  <a:moveTo>
                    <a:pt x="1229" y="1"/>
                  </a:moveTo>
                  <a:cubicBezTo>
                    <a:pt x="1048" y="1"/>
                    <a:pt x="867" y="45"/>
                    <a:pt x="703" y="151"/>
                  </a:cubicBezTo>
                  <a:cubicBezTo>
                    <a:pt x="0" y="603"/>
                    <a:pt x="694" y="1171"/>
                    <a:pt x="1481" y="1171"/>
                  </a:cubicBezTo>
                  <a:cubicBezTo>
                    <a:pt x="1653" y="1171"/>
                    <a:pt x="1829" y="1144"/>
                    <a:pt x="1996" y="1083"/>
                  </a:cubicBezTo>
                  <a:cubicBezTo>
                    <a:pt x="2734" y="790"/>
                    <a:pt x="1993" y="1"/>
                    <a:pt x="122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9" name="Google Shape;8749;p28"/>
            <p:cNvSpPr/>
            <p:nvPr/>
          </p:nvSpPr>
          <p:spPr>
            <a:xfrm>
              <a:off x="632629" y="206265"/>
              <a:ext cx="73008" cy="31018"/>
            </a:xfrm>
            <a:custGeom>
              <a:avLst/>
              <a:gdLst/>
              <a:ahLst/>
              <a:cxnLst/>
              <a:rect l="l" t="t" r="r" b="b"/>
              <a:pathLst>
                <a:path w="2728" h="1159" extrusionOk="0">
                  <a:moveTo>
                    <a:pt x="1227" y="0"/>
                  </a:moveTo>
                  <a:cubicBezTo>
                    <a:pt x="1046" y="0"/>
                    <a:pt x="863" y="44"/>
                    <a:pt x="699" y="150"/>
                  </a:cubicBezTo>
                  <a:cubicBezTo>
                    <a:pt x="1" y="585"/>
                    <a:pt x="683" y="1159"/>
                    <a:pt x="1454" y="1159"/>
                  </a:cubicBezTo>
                  <a:cubicBezTo>
                    <a:pt x="1628" y="1159"/>
                    <a:pt x="1806" y="1130"/>
                    <a:pt x="1974" y="1063"/>
                  </a:cubicBezTo>
                  <a:cubicBezTo>
                    <a:pt x="2727" y="787"/>
                    <a:pt x="1989" y="0"/>
                    <a:pt x="122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0" name="Google Shape;8750;p28"/>
            <p:cNvSpPr/>
            <p:nvPr/>
          </p:nvSpPr>
          <p:spPr>
            <a:xfrm>
              <a:off x="1060626" y="226552"/>
              <a:ext cx="86791" cy="58824"/>
            </a:xfrm>
            <a:custGeom>
              <a:avLst/>
              <a:gdLst/>
              <a:ahLst/>
              <a:cxnLst/>
              <a:rect l="l" t="t" r="r" b="b"/>
              <a:pathLst>
                <a:path w="3243" h="2198" extrusionOk="0">
                  <a:moveTo>
                    <a:pt x="1730" y="1"/>
                  </a:moveTo>
                  <a:cubicBezTo>
                    <a:pt x="1304" y="1"/>
                    <a:pt x="916" y="104"/>
                    <a:pt x="780" y="305"/>
                  </a:cubicBezTo>
                  <a:cubicBezTo>
                    <a:pt x="0" y="1485"/>
                    <a:pt x="856" y="1504"/>
                    <a:pt x="1427" y="2017"/>
                  </a:cubicBezTo>
                  <a:cubicBezTo>
                    <a:pt x="1552" y="2142"/>
                    <a:pt x="1710" y="2198"/>
                    <a:pt x="1881" y="2198"/>
                  </a:cubicBezTo>
                  <a:cubicBezTo>
                    <a:pt x="2437" y="2198"/>
                    <a:pt x="3123" y="1604"/>
                    <a:pt x="3196" y="876"/>
                  </a:cubicBezTo>
                  <a:cubicBezTo>
                    <a:pt x="3243" y="283"/>
                    <a:pt x="2434" y="1"/>
                    <a:pt x="17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1" name="Google Shape;8751;p28"/>
            <p:cNvSpPr/>
            <p:nvPr/>
          </p:nvSpPr>
          <p:spPr>
            <a:xfrm>
              <a:off x="1051955" y="218202"/>
              <a:ext cx="87326" cy="58824"/>
            </a:xfrm>
            <a:custGeom>
              <a:avLst/>
              <a:gdLst/>
              <a:ahLst/>
              <a:cxnLst/>
              <a:rect l="l" t="t" r="r" b="b"/>
              <a:pathLst>
                <a:path w="3263" h="2198" extrusionOk="0">
                  <a:moveTo>
                    <a:pt x="1738" y="0"/>
                  </a:moveTo>
                  <a:cubicBezTo>
                    <a:pt x="1313" y="0"/>
                    <a:pt x="928" y="106"/>
                    <a:pt x="800" y="313"/>
                  </a:cubicBezTo>
                  <a:cubicBezTo>
                    <a:pt x="1" y="1473"/>
                    <a:pt x="857" y="1511"/>
                    <a:pt x="1427" y="2025"/>
                  </a:cubicBezTo>
                  <a:cubicBezTo>
                    <a:pt x="1556" y="2144"/>
                    <a:pt x="1716" y="2198"/>
                    <a:pt x="1887" y="2198"/>
                  </a:cubicBezTo>
                  <a:cubicBezTo>
                    <a:pt x="2453" y="2198"/>
                    <a:pt x="3142" y="1613"/>
                    <a:pt x="3215" y="884"/>
                  </a:cubicBezTo>
                  <a:cubicBezTo>
                    <a:pt x="3263" y="290"/>
                    <a:pt x="2444" y="0"/>
                    <a:pt x="173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2" name="Google Shape;8752;p28"/>
            <p:cNvSpPr/>
            <p:nvPr/>
          </p:nvSpPr>
          <p:spPr>
            <a:xfrm>
              <a:off x="1144877" y="650831"/>
              <a:ext cx="67549" cy="41080"/>
            </a:xfrm>
            <a:custGeom>
              <a:avLst/>
              <a:gdLst/>
              <a:ahLst/>
              <a:cxnLst/>
              <a:rect l="l" t="t" r="r" b="b"/>
              <a:pathLst>
                <a:path w="2524" h="1535" extrusionOk="0">
                  <a:moveTo>
                    <a:pt x="788" y="1"/>
                  </a:moveTo>
                  <a:cubicBezTo>
                    <a:pt x="477" y="1"/>
                    <a:pt x="227" y="96"/>
                    <a:pt x="181" y="316"/>
                  </a:cubicBezTo>
                  <a:cubicBezTo>
                    <a:pt x="0" y="1000"/>
                    <a:pt x="730" y="1535"/>
                    <a:pt x="1379" y="1535"/>
                  </a:cubicBezTo>
                  <a:cubicBezTo>
                    <a:pt x="1686" y="1535"/>
                    <a:pt x="1975" y="1415"/>
                    <a:pt x="2140" y="1133"/>
                  </a:cubicBezTo>
                  <a:cubicBezTo>
                    <a:pt x="2524" y="498"/>
                    <a:pt x="1498" y="1"/>
                    <a:pt x="78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3" name="Google Shape;8753;p28"/>
            <p:cNvSpPr/>
            <p:nvPr/>
          </p:nvSpPr>
          <p:spPr>
            <a:xfrm>
              <a:off x="1136553" y="642695"/>
              <a:ext cx="67709" cy="40813"/>
            </a:xfrm>
            <a:custGeom>
              <a:avLst/>
              <a:gdLst/>
              <a:ahLst/>
              <a:cxnLst/>
              <a:rect l="l" t="t" r="r" b="b"/>
              <a:pathLst>
                <a:path w="2530" h="1525" extrusionOk="0">
                  <a:moveTo>
                    <a:pt x="791" y="0"/>
                  </a:moveTo>
                  <a:cubicBezTo>
                    <a:pt x="476" y="0"/>
                    <a:pt x="221" y="95"/>
                    <a:pt x="168" y="315"/>
                  </a:cubicBezTo>
                  <a:cubicBezTo>
                    <a:pt x="1" y="985"/>
                    <a:pt x="733" y="1525"/>
                    <a:pt x="1382" y="1525"/>
                  </a:cubicBezTo>
                  <a:cubicBezTo>
                    <a:pt x="1691" y="1525"/>
                    <a:pt x="1981" y="1402"/>
                    <a:pt x="2147" y="1114"/>
                  </a:cubicBezTo>
                  <a:cubicBezTo>
                    <a:pt x="2530" y="493"/>
                    <a:pt x="1507" y="0"/>
                    <a:pt x="7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4" name="Google Shape;8754;p28"/>
            <p:cNvSpPr/>
            <p:nvPr/>
          </p:nvSpPr>
          <p:spPr>
            <a:xfrm>
              <a:off x="731278" y="899945"/>
              <a:ext cx="58503" cy="30937"/>
            </a:xfrm>
            <a:custGeom>
              <a:avLst/>
              <a:gdLst/>
              <a:ahLst/>
              <a:cxnLst/>
              <a:rect l="l" t="t" r="r" b="b"/>
              <a:pathLst>
                <a:path w="2186" h="1156" extrusionOk="0">
                  <a:moveTo>
                    <a:pt x="513" y="0"/>
                  </a:moveTo>
                  <a:cubicBezTo>
                    <a:pt x="286" y="0"/>
                    <a:pt x="115" y="58"/>
                    <a:pt x="95" y="195"/>
                  </a:cubicBezTo>
                  <a:cubicBezTo>
                    <a:pt x="1" y="853"/>
                    <a:pt x="401" y="1155"/>
                    <a:pt x="869" y="1155"/>
                  </a:cubicBezTo>
                  <a:cubicBezTo>
                    <a:pt x="1157" y="1155"/>
                    <a:pt x="1472" y="1040"/>
                    <a:pt x="1711" y="822"/>
                  </a:cubicBezTo>
                  <a:cubicBezTo>
                    <a:pt x="2186" y="432"/>
                    <a:pt x="1136" y="0"/>
                    <a:pt x="51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5" name="Google Shape;8755;p28"/>
            <p:cNvSpPr/>
            <p:nvPr/>
          </p:nvSpPr>
          <p:spPr>
            <a:xfrm>
              <a:off x="723008" y="891514"/>
              <a:ext cx="59199" cy="31205"/>
            </a:xfrm>
            <a:custGeom>
              <a:avLst/>
              <a:gdLst/>
              <a:ahLst/>
              <a:cxnLst/>
              <a:rect l="l" t="t" r="r" b="b"/>
              <a:pathLst>
                <a:path w="2212" h="1166" extrusionOk="0">
                  <a:moveTo>
                    <a:pt x="530" y="1"/>
                  </a:moveTo>
                  <a:cubicBezTo>
                    <a:pt x="306" y="1"/>
                    <a:pt x="139" y="56"/>
                    <a:pt x="118" y="186"/>
                  </a:cubicBezTo>
                  <a:cubicBezTo>
                    <a:pt x="0" y="858"/>
                    <a:pt x="394" y="1165"/>
                    <a:pt x="869" y="1165"/>
                  </a:cubicBezTo>
                  <a:cubicBezTo>
                    <a:pt x="1160" y="1165"/>
                    <a:pt x="1482" y="1050"/>
                    <a:pt x="1735" y="833"/>
                  </a:cubicBezTo>
                  <a:cubicBezTo>
                    <a:pt x="2211" y="427"/>
                    <a:pt x="1152" y="1"/>
                    <a:pt x="5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6" name="Google Shape;8756;p28"/>
            <p:cNvSpPr/>
            <p:nvPr/>
          </p:nvSpPr>
          <p:spPr>
            <a:xfrm>
              <a:off x="727879" y="110024"/>
              <a:ext cx="250283" cy="155437"/>
            </a:xfrm>
            <a:custGeom>
              <a:avLst/>
              <a:gdLst/>
              <a:ahLst/>
              <a:cxnLst/>
              <a:rect l="l" t="t" r="r" b="b"/>
              <a:pathLst>
                <a:path w="9352" h="5808" extrusionOk="0">
                  <a:moveTo>
                    <a:pt x="4507" y="1"/>
                  </a:moveTo>
                  <a:cubicBezTo>
                    <a:pt x="3698" y="1"/>
                    <a:pt x="2955" y="240"/>
                    <a:pt x="2485" y="798"/>
                  </a:cubicBezTo>
                  <a:cubicBezTo>
                    <a:pt x="0" y="3748"/>
                    <a:pt x="4136" y="5807"/>
                    <a:pt x="5905" y="5807"/>
                  </a:cubicBezTo>
                  <a:cubicBezTo>
                    <a:pt x="6018" y="5807"/>
                    <a:pt x="6122" y="5799"/>
                    <a:pt x="6213" y="5781"/>
                  </a:cubicBezTo>
                  <a:cubicBezTo>
                    <a:pt x="7773" y="5496"/>
                    <a:pt x="9352" y="3499"/>
                    <a:pt x="8306" y="1844"/>
                  </a:cubicBezTo>
                  <a:cubicBezTo>
                    <a:pt x="7622" y="770"/>
                    <a:pt x="5958" y="1"/>
                    <a:pt x="45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7" name="Google Shape;8757;p28"/>
            <p:cNvSpPr/>
            <p:nvPr/>
          </p:nvSpPr>
          <p:spPr>
            <a:xfrm>
              <a:off x="788257" y="139303"/>
              <a:ext cx="138871" cy="65836"/>
            </a:xfrm>
            <a:custGeom>
              <a:avLst/>
              <a:gdLst/>
              <a:ahLst/>
              <a:cxnLst/>
              <a:rect l="l" t="t" r="r" b="b"/>
              <a:pathLst>
                <a:path w="5189" h="2460" extrusionOk="0">
                  <a:moveTo>
                    <a:pt x="2759" y="1"/>
                  </a:moveTo>
                  <a:cubicBezTo>
                    <a:pt x="2286" y="1"/>
                    <a:pt x="1823" y="79"/>
                    <a:pt x="1466" y="237"/>
                  </a:cubicBezTo>
                  <a:cubicBezTo>
                    <a:pt x="1" y="902"/>
                    <a:pt x="1294" y="2101"/>
                    <a:pt x="2245" y="2386"/>
                  </a:cubicBezTo>
                  <a:cubicBezTo>
                    <a:pt x="2411" y="2436"/>
                    <a:pt x="2609" y="2459"/>
                    <a:pt x="2822" y="2459"/>
                  </a:cubicBezTo>
                  <a:cubicBezTo>
                    <a:pt x="3835" y="2459"/>
                    <a:pt x="5189" y="1922"/>
                    <a:pt x="4984" y="1074"/>
                  </a:cubicBezTo>
                  <a:cubicBezTo>
                    <a:pt x="4829" y="360"/>
                    <a:pt x="3772" y="1"/>
                    <a:pt x="2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8" name="Google Shape;8758;p28"/>
            <p:cNvSpPr/>
            <p:nvPr/>
          </p:nvSpPr>
          <p:spPr>
            <a:xfrm>
              <a:off x="719449" y="102397"/>
              <a:ext cx="250577" cy="155330"/>
            </a:xfrm>
            <a:custGeom>
              <a:avLst/>
              <a:gdLst/>
              <a:ahLst/>
              <a:cxnLst/>
              <a:rect l="l" t="t" r="r" b="b"/>
              <a:pathLst>
                <a:path w="9363" h="5804" extrusionOk="0">
                  <a:moveTo>
                    <a:pt x="4518" y="0"/>
                  </a:moveTo>
                  <a:cubicBezTo>
                    <a:pt x="3708" y="0"/>
                    <a:pt x="2966" y="239"/>
                    <a:pt x="2496" y="798"/>
                  </a:cubicBezTo>
                  <a:cubicBezTo>
                    <a:pt x="0" y="3724"/>
                    <a:pt x="4182" y="5803"/>
                    <a:pt x="5938" y="5803"/>
                  </a:cubicBezTo>
                  <a:cubicBezTo>
                    <a:pt x="6043" y="5803"/>
                    <a:pt x="6139" y="5796"/>
                    <a:pt x="6224" y="5781"/>
                  </a:cubicBezTo>
                  <a:cubicBezTo>
                    <a:pt x="7765" y="5496"/>
                    <a:pt x="9362" y="3499"/>
                    <a:pt x="8316" y="1844"/>
                  </a:cubicBezTo>
                  <a:cubicBezTo>
                    <a:pt x="7632" y="769"/>
                    <a:pt x="5968" y="0"/>
                    <a:pt x="45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9" name="Google Shape;8759;p28"/>
            <p:cNvSpPr/>
            <p:nvPr/>
          </p:nvSpPr>
          <p:spPr>
            <a:xfrm>
              <a:off x="779612" y="131167"/>
              <a:ext cx="138951" cy="65809"/>
            </a:xfrm>
            <a:custGeom>
              <a:avLst/>
              <a:gdLst/>
              <a:ahLst/>
              <a:cxnLst/>
              <a:rect l="l" t="t" r="r" b="b"/>
              <a:pathLst>
                <a:path w="5192" h="2459" extrusionOk="0">
                  <a:moveTo>
                    <a:pt x="2765" y="0"/>
                  </a:moveTo>
                  <a:cubicBezTo>
                    <a:pt x="2294" y="0"/>
                    <a:pt x="1835" y="79"/>
                    <a:pt x="1484" y="236"/>
                  </a:cubicBezTo>
                  <a:cubicBezTo>
                    <a:pt x="1" y="902"/>
                    <a:pt x="1294" y="2062"/>
                    <a:pt x="2264" y="2386"/>
                  </a:cubicBezTo>
                  <a:cubicBezTo>
                    <a:pt x="2429" y="2435"/>
                    <a:pt x="2627" y="2459"/>
                    <a:pt x="2839" y="2459"/>
                  </a:cubicBezTo>
                  <a:cubicBezTo>
                    <a:pt x="3848" y="2459"/>
                    <a:pt x="5192" y="1922"/>
                    <a:pt x="5003" y="1073"/>
                  </a:cubicBezTo>
                  <a:cubicBezTo>
                    <a:pt x="4835" y="360"/>
                    <a:pt x="3773" y="0"/>
                    <a:pt x="276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0" name="Google Shape;8760;p28"/>
            <p:cNvSpPr/>
            <p:nvPr/>
          </p:nvSpPr>
          <p:spPr>
            <a:xfrm>
              <a:off x="515299" y="350065"/>
              <a:ext cx="198658" cy="144651"/>
            </a:xfrm>
            <a:custGeom>
              <a:avLst/>
              <a:gdLst/>
              <a:ahLst/>
              <a:cxnLst/>
              <a:rect l="l" t="t" r="r" b="b"/>
              <a:pathLst>
                <a:path w="7423" h="5405" extrusionOk="0">
                  <a:moveTo>
                    <a:pt x="3596" y="1"/>
                  </a:moveTo>
                  <a:cubicBezTo>
                    <a:pt x="1337" y="1"/>
                    <a:pt x="0" y="2361"/>
                    <a:pt x="233" y="3641"/>
                  </a:cubicBezTo>
                  <a:cubicBezTo>
                    <a:pt x="460" y="4790"/>
                    <a:pt x="1917" y="5404"/>
                    <a:pt x="3225" y="5404"/>
                  </a:cubicBezTo>
                  <a:cubicBezTo>
                    <a:pt x="3779" y="5404"/>
                    <a:pt x="4307" y="5294"/>
                    <a:pt x="4703" y="5067"/>
                  </a:cubicBezTo>
                  <a:cubicBezTo>
                    <a:pt x="6015" y="4307"/>
                    <a:pt x="7423" y="1739"/>
                    <a:pt x="5920" y="769"/>
                  </a:cubicBezTo>
                  <a:cubicBezTo>
                    <a:pt x="5071" y="223"/>
                    <a:pt x="4290" y="1"/>
                    <a:pt x="359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1" name="Google Shape;8761;p28"/>
            <p:cNvSpPr/>
            <p:nvPr/>
          </p:nvSpPr>
          <p:spPr>
            <a:xfrm>
              <a:off x="542383" y="370780"/>
              <a:ext cx="113553" cy="74400"/>
            </a:xfrm>
            <a:custGeom>
              <a:avLst/>
              <a:gdLst/>
              <a:ahLst/>
              <a:cxnLst/>
              <a:rect l="l" t="t" r="r" b="b"/>
              <a:pathLst>
                <a:path w="4243" h="2780" extrusionOk="0">
                  <a:moveTo>
                    <a:pt x="3018" y="0"/>
                  </a:moveTo>
                  <a:cubicBezTo>
                    <a:pt x="2375" y="0"/>
                    <a:pt x="1573" y="219"/>
                    <a:pt x="1066" y="413"/>
                  </a:cubicBezTo>
                  <a:cubicBezTo>
                    <a:pt x="115" y="775"/>
                    <a:pt x="1" y="1954"/>
                    <a:pt x="629" y="2639"/>
                  </a:cubicBezTo>
                  <a:cubicBezTo>
                    <a:pt x="712" y="2736"/>
                    <a:pt x="846" y="2779"/>
                    <a:pt x="1013" y="2779"/>
                  </a:cubicBezTo>
                  <a:cubicBezTo>
                    <a:pt x="2021" y="2779"/>
                    <a:pt x="4243" y="1207"/>
                    <a:pt x="4014" y="489"/>
                  </a:cubicBezTo>
                  <a:cubicBezTo>
                    <a:pt x="3907" y="127"/>
                    <a:pt x="3509" y="0"/>
                    <a:pt x="30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2" name="Google Shape;8762;p28"/>
            <p:cNvSpPr/>
            <p:nvPr/>
          </p:nvSpPr>
          <p:spPr>
            <a:xfrm>
              <a:off x="506761" y="342223"/>
              <a:ext cx="199059" cy="144839"/>
            </a:xfrm>
            <a:custGeom>
              <a:avLst/>
              <a:gdLst/>
              <a:ahLst/>
              <a:cxnLst/>
              <a:rect l="l" t="t" r="r" b="b"/>
              <a:pathLst>
                <a:path w="7438" h="5412" extrusionOk="0">
                  <a:moveTo>
                    <a:pt x="3587" y="0"/>
                  </a:moveTo>
                  <a:cubicBezTo>
                    <a:pt x="1332" y="0"/>
                    <a:pt x="1" y="2369"/>
                    <a:pt x="248" y="3649"/>
                  </a:cubicBezTo>
                  <a:cubicBezTo>
                    <a:pt x="475" y="4798"/>
                    <a:pt x="1931" y="5412"/>
                    <a:pt x="3240" y="5412"/>
                  </a:cubicBezTo>
                  <a:cubicBezTo>
                    <a:pt x="3794" y="5412"/>
                    <a:pt x="4321" y="5302"/>
                    <a:pt x="4718" y="5075"/>
                  </a:cubicBezTo>
                  <a:cubicBezTo>
                    <a:pt x="6011" y="4314"/>
                    <a:pt x="7438" y="1747"/>
                    <a:pt x="5916" y="776"/>
                  </a:cubicBezTo>
                  <a:cubicBezTo>
                    <a:pt x="5065" y="225"/>
                    <a:pt x="4282" y="0"/>
                    <a:pt x="358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3" name="Google Shape;8763;p28"/>
            <p:cNvSpPr/>
            <p:nvPr/>
          </p:nvSpPr>
          <p:spPr>
            <a:xfrm>
              <a:off x="534247" y="362617"/>
              <a:ext cx="113553" cy="74534"/>
            </a:xfrm>
            <a:custGeom>
              <a:avLst/>
              <a:gdLst/>
              <a:ahLst/>
              <a:cxnLst/>
              <a:rect l="l" t="t" r="r" b="b"/>
              <a:pathLst>
                <a:path w="4243" h="2785" extrusionOk="0">
                  <a:moveTo>
                    <a:pt x="3004" y="1"/>
                  </a:moveTo>
                  <a:cubicBezTo>
                    <a:pt x="2359" y="1"/>
                    <a:pt x="1562" y="220"/>
                    <a:pt x="1066" y="414"/>
                  </a:cubicBezTo>
                  <a:cubicBezTo>
                    <a:pt x="115" y="775"/>
                    <a:pt x="1" y="1955"/>
                    <a:pt x="609" y="2639"/>
                  </a:cubicBezTo>
                  <a:cubicBezTo>
                    <a:pt x="696" y="2740"/>
                    <a:pt x="834" y="2785"/>
                    <a:pt x="1005" y="2785"/>
                  </a:cubicBezTo>
                  <a:cubicBezTo>
                    <a:pt x="2027" y="2785"/>
                    <a:pt x="4242" y="1191"/>
                    <a:pt x="4014" y="490"/>
                  </a:cubicBezTo>
                  <a:cubicBezTo>
                    <a:pt x="3899" y="128"/>
                    <a:pt x="3495" y="1"/>
                    <a:pt x="300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4" name="Google Shape;8764;p28"/>
            <p:cNvSpPr/>
            <p:nvPr/>
          </p:nvSpPr>
          <p:spPr>
            <a:xfrm>
              <a:off x="1063677" y="379959"/>
              <a:ext cx="180219" cy="169139"/>
            </a:xfrm>
            <a:custGeom>
              <a:avLst/>
              <a:gdLst/>
              <a:ahLst/>
              <a:cxnLst/>
              <a:rect l="l" t="t" r="r" b="b"/>
              <a:pathLst>
                <a:path w="6734" h="6320" extrusionOk="0">
                  <a:moveTo>
                    <a:pt x="3183" y="1"/>
                  </a:moveTo>
                  <a:cubicBezTo>
                    <a:pt x="2401" y="1"/>
                    <a:pt x="1670" y="195"/>
                    <a:pt x="1256" y="603"/>
                  </a:cubicBezTo>
                  <a:cubicBezTo>
                    <a:pt x="0" y="1839"/>
                    <a:pt x="0" y="2885"/>
                    <a:pt x="419" y="4141"/>
                  </a:cubicBezTo>
                  <a:cubicBezTo>
                    <a:pt x="826" y="5260"/>
                    <a:pt x="2701" y="6319"/>
                    <a:pt x="4019" y="6319"/>
                  </a:cubicBezTo>
                  <a:cubicBezTo>
                    <a:pt x="4179" y="6319"/>
                    <a:pt x="4330" y="6304"/>
                    <a:pt x="4470" y="6271"/>
                  </a:cubicBezTo>
                  <a:cubicBezTo>
                    <a:pt x="5745" y="5986"/>
                    <a:pt x="6734" y="3399"/>
                    <a:pt x="6315" y="1687"/>
                  </a:cubicBezTo>
                  <a:cubicBezTo>
                    <a:pt x="6073" y="597"/>
                    <a:pt x="4551" y="1"/>
                    <a:pt x="318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5" name="Google Shape;8765;p28"/>
            <p:cNvSpPr/>
            <p:nvPr/>
          </p:nvSpPr>
          <p:spPr>
            <a:xfrm>
              <a:off x="1091671" y="403484"/>
              <a:ext cx="105310" cy="86818"/>
            </a:xfrm>
            <a:custGeom>
              <a:avLst/>
              <a:gdLst/>
              <a:ahLst/>
              <a:cxnLst/>
              <a:rect l="l" t="t" r="r" b="b"/>
              <a:pathLst>
                <a:path w="3935" h="3244" extrusionOk="0">
                  <a:moveTo>
                    <a:pt x="2677" y="0"/>
                  </a:moveTo>
                  <a:cubicBezTo>
                    <a:pt x="2152" y="0"/>
                    <a:pt x="1551" y="109"/>
                    <a:pt x="1085" y="256"/>
                  </a:cubicBezTo>
                  <a:cubicBezTo>
                    <a:pt x="0" y="618"/>
                    <a:pt x="19" y="2349"/>
                    <a:pt x="761" y="3091"/>
                  </a:cubicBezTo>
                  <a:cubicBezTo>
                    <a:pt x="870" y="3196"/>
                    <a:pt x="1008" y="3243"/>
                    <a:pt x="1166" y="3243"/>
                  </a:cubicBezTo>
                  <a:cubicBezTo>
                    <a:pt x="2115" y="3243"/>
                    <a:pt x="3766" y="1547"/>
                    <a:pt x="3881" y="732"/>
                  </a:cubicBezTo>
                  <a:cubicBezTo>
                    <a:pt x="3935" y="190"/>
                    <a:pt x="3372" y="0"/>
                    <a:pt x="26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6" name="Google Shape;8766;p28"/>
            <p:cNvSpPr/>
            <p:nvPr/>
          </p:nvSpPr>
          <p:spPr>
            <a:xfrm>
              <a:off x="1055514" y="371690"/>
              <a:ext cx="179737" cy="169273"/>
            </a:xfrm>
            <a:custGeom>
              <a:avLst/>
              <a:gdLst/>
              <a:ahLst/>
              <a:cxnLst/>
              <a:rect l="l" t="t" r="r" b="b"/>
              <a:pathLst>
                <a:path w="6716" h="6325" extrusionOk="0">
                  <a:moveTo>
                    <a:pt x="3166" y="0"/>
                  </a:moveTo>
                  <a:cubicBezTo>
                    <a:pt x="2391" y="0"/>
                    <a:pt x="1668" y="191"/>
                    <a:pt x="1256" y="588"/>
                  </a:cubicBezTo>
                  <a:cubicBezTo>
                    <a:pt x="20" y="1825"/>
                    <a:pt x="1" y="2909"/>
                    <a:pt x="419" y="4145"/>
                  </a:cubicBezTo>
                  <a:cubicBezTo>
                    <a:pt x="826" y="5265"/>
                    <a:pt x="2701" y="6324"/>
                    <a:pt x="4020" y="6324"/>
                  </a:cubicBezTo>
                  <a:cubicBezTo>
                    <a:pt x="4179" y="6324"/>
                    <a:pt x="4331" y="6309"/>
                    <a:pt x="4471" y="6276"/>
                  </a:cubicBezTo>
                  <a:cubicBezTo>
                    <a:pt x="5745" y="5990"/>
                    <a:pt x="6715" y="3404"/>
                    <a:pt x="6316" y="1692"/>
                  </a:cubicBezTo>
                  <a:cubicBezTo>
                    <a:pt x="6073" y="597"/>
                    <a:pt x="4539" y="0"/>
                    <a:pt x="31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7" name="Google Shape;8767;p28"/>
            <p:cNvSpPr/>
            <p:nvPr/>
          </p:nvSpPr>
          <p:spPr>
            <a:xfrm>
              <a:off x="1083535" y="395134"/>
              <a:ext cx="104802" cy="87032"/>
            </a:xfrm>
            <a:custGeom>
              <a:avLst/>
              <a:gdLst/>
              <a:ahLst/>
              <a:cxnLst/>
              <a:rect l="l" t="t" r="r" b="b"/>
              <a:pathLst>
                <a:path w="3916" h="3252" extrusionOk="0">
                  <a:moveTo>
                    <a:pt x="2652" y="0"/>
                  </a:moveTo>
                  <a:cubicBezTo>
                    <a:pt x="2132" y="0"/>
                    <a:pt x="1540" y="109"/>
                    <a:pt x="1084" y="264"/>
                  </a:cubicBezTo>
                  <a:cubicBezTo>
                    <a:pt x="0" y="625"/>
                    <a:pt x="19" y="2356"/>
                    <a:pt x="761" y="3098"/>
                  </a:cubicBezTo>
                  <a:cubicBezTo>
                    <a:pt x="869" y="3204"/>
                    <a:pt x="1008" y="3251"/>
                    <a:pt x="1166" y="3251"/>
                  </a:cubicBezTo>
                  <a:cubicBezTo>
                    <a:pt x="2114" y="3251"/>
                    <a:pt x="3763" y="1555"/>
                    <a:pt x="3861" y="740"/>
                  </a:cubicBezTo>
                  <a:cubicBezTo>
                    <a:pt x="3916" y="196"/>
                    <a:pt x="3348" y="0"/>
                    <a:pt x="2652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8" name="Google Shape;8768;p28"/>
            <p:cNvSpPr/>
            <p:nvPr/>
          </p:nvSpPr>
          <p:spPr>
            <a:xfrm>
              <a:off x="848447" y="789573"/>
              <a:ext cx="172993" cy="103731"/>
            </a:xfrm>
            <a:custGeom>
              <a:avLst/>
              <a:gdLst/>
              <a:ahLst/>
              <a:cxnLst/>
              <a:rect l="l" t="t" r="r" b="b"/>
              <a:pathLst>
                <a:path w="6464" h="3876" extrusionOk="0">
                  <a:moveTo>
                    <a:pt x="3077" y="1"/>
                  </a:moveTo>
                  <a:cubicBezTo>
                    <a:pt x="636" y="1"/>
                    <a:pt x="1" y="1796"/>
                    <a:pt x="852" y="3139"/>
                  </a:cubicBezTo>
                  <a:cubicBezTo>
                    <a:pt x="1183" y="3653"/>
                    <a:pt x="1882" y="3875"/>
                    <a:pt x="2657" y="3875"/>
                  </a:cubicBezTo>
                  <a:cubicBezTo>
                    <a:pt x="3890" y="3875"/>
                    <a:pt x="5316" y="3314"/>
                    <a:pt x="5760" y="2474"/>
                  </a:cubicBezTo>
                  <a:cubicBezTo>
                    <a:pt x="6463" y="1123"/>
                    <a:pt x="4714" y="1"/>
                    <a:pt x="3116" y="1"/>
                  </a:cubicBezTo>
                  <a:cubicBezTo>
                    <a:pt x="3103" y="1"/>
                    <a:pt x="3090" y="1"/>
                    <a:pt x="30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9" name="Google Shape;8769;p28"/>
            <p:cNvSpPr/>
            <p:nvPr/>
          </p:nvSpPr>
          <p:spPr>
            <a:xfrm>
              <a:off x="896166" y="808307"/>
              <a:ext cx="71804" cy="30723"/>
            </a:xfrm>
            <a:custGeom>
              <a:avLst/>
              <a:gdLst/>
              <a:ahLst/>
              <a:cxnLst/>
              <a:rect l="l" t="t" r="r" b="b"/>
              <a:pathLst>
                <a:path w="2683" h="1148" extrusionOk="0">
                  <a:moveTo>
                    <a:pt x="757" y="0"/>
                  </a:moveTo>
                  <a:cubicBezTo>
                    <a:pt x="352" y="0"/>
                    <a:pt x="33" y="84"/>
                    <a:pt x="20" y="290"/>
                  </a:cubicBezTo>
                  <a:cubicBezTo>
                    <a:pt x="1" y="916"/>
                    <a:pt x="608" y="1147"/>
                    <a:pt x="1228" y="1147"/>
                  </a:cubicBezTo>
                  <a:cubicBezTo>
                    <a:pt x="1796" y="1147"/>
                    <a:pt x="2375" y="953"/>
                    <a:pt x="2493" y="689"/>
                  </a:cubicBezTo>
                  <a:cubicBezTo>
                    <a:pt x="2682" y="324"/>
                    <a:pt x="1552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0" name="Google Shape;8770;p28"/>
            <p:cNvSpPr/>
            <p:nvPr/>
          </p:nvSpPr>
          <p:spPr>
            <a:xfrm>
              <a:off x="840311" y="781437"/>
              <a:ext cx="172993" cy="103571"/>
            </a:xfrm>
            <a:custGeom>
              <a:avLst/>
              <a:gdLst/>
              <a:ahLst/>
              <a:cxnLst/>
              <a:rect l="l" t="t" r="r" b="b"/>
              <a:pathLst>
                <a:path w="6464" h="3870" extrusionOk="0">
                  <a:moveTo>
                    <a:pt x="3077" y="0"/>
                  </a:moveTo>
                  <a:cubicBezTo>
                    <a:pt x="636" y="0"/>
                    <a:pt x="1" y="1796"/>
                    <a:pt x="852" y="3139"/>
                  </a:cubicBezTo>
                  <a:cubicBezTo>
                    <a:pt x="1181" y="3650"/>
                    <a:pt x="1874" y="3870"/>
                    <a:pt x="2645" y="3870"/>
                  </a:cubicBezTo>
                  <a:cubicBezTo>
                    <a:pt x="3880" y="3870"/>
                    <a:pt x="5314" y="3305"/>
                    <a:pt x="5759" y="2473"/>
                  </a:cubicBezTo>
                  <a:cubicBezTo>
                    <a:pt x="6463" y="1123"/>
                    <a:pt x="4713" y="1"/>
                    <a:pt x="3115" y="1"/>
                  </a:cubicBezTo>
                  <a:cubicBezTo>
                    <a:pt x="3103" y="0"/>
                    <a:pt x="3090" y="0"/>
                    <a:pt x="30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1" name="Google Shape;8771;p28"/>
            <p:cNvSpPr/>
            <p:nvPr/>
          </p:nvSpPr>
          <p:spPr>
            <a:xfrm>
              <a:off x="888030" y="800679"/>
              <a:ext cx="71777" cy="30135"/>
            </a:xfrm>
            <a:custGeom>
              <a:avLst/>
              <a:gdLst/>
              <a:ahLst/>
              <a:cxnLst/>
              <a:rect l="l" t="t" r="r" b="b"/>
              <a:pathLst>
                <a:path w="2682" h="1126" extrusionOk="0">
                  <a:moveTo>
                    <a:pt x="748" y="0"/>
                  </a:moveTo>
                  <a:cubicBezTo>
                    <a:pt x="343" y="0"/>
                    <a:pt x="26" y="84"/>
                    <a:pt x="20" y="290"/>
                  </a:cubicBezTo>
                  <a:cubicBezTo>
                    <a:pt x="0" y="903"/>
                    <a:pt x="598" y="1125"/>
                    <a:pt x="1213" y="1125"/>
                  </a:cubicBezTo>
                  <a:cubicBezTo>
                    <a:pt x="1781" y="1125"/>
                    <a:pt x="2365" y="936"/>
                    <a:pt x="2493" y="689"/>
                  </a:cubicBezTo>
                  <a:cubicBezTo>
                    <a:pt x="2682" y="324"/>
                    <a:pt x="1544" y="0"/>
                    <a:pt x="74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2" name="Google Shape;8772;p28"/>
            <p:cNvSpPr/>
            <p:nvPr/>
          </p:nvSpPr>
          <p:spPr>
            <a:xfrm>
              <a:off x="528654" y="634640"/>
              <a:ext cx="196517" cy="177382"/>
            </a:xfrm>
            <a:custGeom>
              <a:avLst/>
              <a:gdLst/>
              <a:ahLst/>
              <a:cxnLst/>
              <a:rect l="l" t="t" r="r" b="b"/>
              <a:pathLst>
                <a:path w="7343" h="6628" extrusionOk="0">
                  <a:moveTo>
                    <a:pt x="4959" y="1"/>
                  </a:moveTo>
                  <a:cubicBezTo>
                    <a:pt x="3855" y="1"/>
                    <a:pt x="2563" y="912"/>
                    <a:pt x="1541" y="1891"/>
                  </a:cubicBezTo>
                  <a:cubicBezTo>
                    <a:pt x="0" y="3393"/>
                    <a:pt x="1294" y="5276"/>
                    <a:pt x="2207" y="6303"/>
                  </a:cubicBezTo>
                  <a:cubicBezTo>
                    <a:pt x="2409" y="6531"/>
                    <a:pt x="2699" y="6628"/>
                    <a:pt x="3036" y="6628"/>
                  </a:cubicBezTo>
                  <a:cubicBezTo>
                    <a:pt x="4193" y="6628"/>
                    <a:pt x="5906" y="5490"/>
                    <a:pt x="6524" y="4592"/>
                  </a:cubicBezTo>
                  <a:cubicBezTo>
                    <a:pt x="7342" y="3412"/>
                    <a:pt x="7133" y="1111"/>
                    <a:pt x="5897" y="274"/>
                  </a:cubicBezTo>
                  <a:cubicBezTo>
                    <a:pt x="5610" y="84"/>
                    <a:pt x="5293" y="1"/>
                    <a:pt x="49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3" name="Google Shape;8773;p28"/>
            <p:cNvSpPr/>
            <p:nvPr/>
          </p:nvSpPr>
          <p:spPr>
            <a:xfrm>
              <a:off x="569896" y="657977"/>
              <a:ext cx="103464" cy="104748"/>
            </a:xfrm>
            <a:custGeom>
              <a:avLst/>
              <a:gdLst/>
              <a:ahLst/>
              <a:cxnLst/>
              <a:rect l="l" t="t" r="r" b="b"/>
              <a:pathLst>
                <a:path w="3866" h="3914" extrusionOk="0">
                  <a:moveTo>
                    <a:pt x="2961" y="0"/>
                  </a:moveTo>
                  <a:cubicBezTo>
                    <a:pt x="2790" y="0"/>
                    <a:pt x="2594" y="33"/>
                    <a:pt x="2378" y="106"/>
                  </a:cubicBezTo>
                  <a:cubicBezTo>
                    <a:pt x="1408" y="429"/>
                    <a:pt x="495" y="1684"/>
                    <a:pt x="266" y="2312"/>
                  </a:cubicBezTo>
                  <a:cubicBezTo>
                    <a:pt x="0" y="2921"/>
                    <a:pt x="495" y="3358"/>
                    <a:pt x="1331" y="3853"/>
                  </a:cubicBezTo>
                  <a:cubicBezTo>
                    <a:pt x="1402" y="3895"/>
                    <a:pt x="1477" y="3914"/>
                    <a:pt x="1556" y="3914"/>
                  </a:cubicBezTo>
                  <a:cubicBezTo>
                    <a:pt x="2406" y="3914"/>
                    <a:pt x="3643" y="1642"/>
                    <a:pt x="3747" y="981"/>
                  </a:cubicBezTo>
                  <a:cubicBezTo>
                    <a:pt x="3865" y="404"/>
                    <a:pt x="3559" y="0"/>
                    <a:pt x="29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4" name="Google Shape;8774;p28"/>
            <p:cNvSpPr/>
            <p:nvPr/>
          </p:nvSpPr>
          <p:spPr>
            <a:xfrm>
              <a:off x="521026" y="627012"/>
              <a:ext cx="196009" cy="177382"/>
            </a:xfrm>
            <a:custGeom>
              <a:avLst/>
              <a:gdLst/>
              <a:ahLst/>
              <a:cxnLst/>
              <a:rect l="l" t="t" r="r" b="b"/>
              <a:pathLst>
                <a:path w="7324" h="6628" extrusionOk="0">
                  <a:moveTo>
                    <a:pt x="4924" y="0"/>
                  </a:moveTo>
                  <a:cubicBezTo>
                    <a:pt x="3824" y="0"/>
                    <a:pt x="2544" y="912"/>
                    <a:pt x="1522" y="1890"/>
                  </a:cubicBezTo>
                  <a:cubicBezTo>
                    <a:pt x="0" y="3374"/>
                    <a:pt x="1293" y="5238"/>
                    <a:pt x="2187" y="6303"/>
                  </a:cubicBezTo>
                  <a:cubicBezTo>
                    <a:pt x="2389" y="6531"/>
                    <a:pt x="2679" y="6627"/>
                    <a:pt x="3017" y="6627"/>
                  </a:cubicBezTo>
                  <a:cubicBezTo>
                    <a:pt x="4173" y="6627"/>
                    <a:pt x="5887" y="5490"/>
                    <a:pt x="6505" y="4591"/>
                  </a:cubicBezTo>
                  <a:cubicBezTo>
                    <a:pt x="7323" y="3412"/>
                    <a:pt x="7095" y="1110"/>
                    <a:pt x="5858" y="274"/>
                  </a:cubicBezTo>
                  <a:cubicBezTo>
                    <a:pt x="5571" y="84"/>
                    <a:pt x="5256" y="0"/>
                    <a:pt x="492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5" name="Google Shape;8775;p28"/>
            <p:cNvSpPr/>
            <p:nvPr/>
          </p:nvSpPr>
          <p:spPr>
            <a:xfrm>
              <a:off x="561733" y="649574"/>
              <a:ext cx="103517" cy="105016"/>
            </a:xfrm>
            <a:custGeom>
              <a:avLst/>
              <a:gdLst/>
              <a:ahLst/>
              <a:cxnLst/>
              <a:rect l="l" t="t" r="r" b="b"/>
              <a:pathLst>
                <a:path w="3868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89" y="439"/>
                    <a:pt x="495" y="1694"/>
                    <a:pt x="248" y="2303"/>
                  </a:cubicBezTo>
                  <a:cubicBezTo>
                    <a:pt x="1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3" y="3924"/>
                  </a:cubicBezTo>
                  <a:cubicBezTo>
                    <a:pt x="2391" y="3924"/>
                    <a:pt x="3643" y="1650"/>
                    <a:pt x="3748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6" name="Google Shape;8776;p28"/>
            <p:cNvSpPr/>
            <p:nvPr/>
          </p:nvSpPr>
          <p:spPr>
            <a:xfrm>
              <a:off x="297527" y="0"/>
              <a:ext cx="1070045" cy="1045102"/>
            </a:xfrm>
            <a:custGeom>
              <a:avLst/>
              <a:gdLst/>
              <a:ahLst/>
              <a:cxnLst/>
              <a:rect l="l" t="t" r="r" b="b"/>
              <a:pathLst>
                <a:path w="39983" h="39051" extrusionOk="0">
                  <a:moveTo>
                    <a:pt x="19918" y="0"/>
                  </a:moveTo>
                  <a:cubicBezTo>
                    <a:pt x="15810" y="0"/>
                    <a:pt x="11360" y="2356"/>
                    <a:pt x="8408" y="4472"/>
                  </a:cubicBezTo>
                  <a:cubicBezTo>
                    <a:pt x="1865" y="9151"/>
                    <a:pt x="1941" y="14648"/>
                    <a:pt x="1542" y="15846"/>
                  </a:cubicBezTo>
                  <a:cubicBezTo>
                    <a:pt x="1142" y="16987"/>
                    <a:pt x="1" y="21305"/>
                    <a:pt x="495" y="25071"/>
                  </a:cubicBezTo>
                  <a:cubicBezTo>
                    <a:pt x="1028" y="28818"/>
                    <a:pt x="3729" y="32052"/>
                    <a:pt x="6164" y="33288"/>
                  </a:cubicBezTo>
                  <a:cubicBezTo>
                    <a:pt x="8598" y="34524"/>
                    <a:pt x="10196" y="36636"/>
                    <a:pt x="12402" y="37720"/>
                  </a:cubicBezTo>
                  <a:cubicBezTo>
                    <a:pt x="13826" y="38409"/>
                    <a:pt x="17962" y="39051"/>
                    <a:pt x="21050" y="39051"/>
                  </a:cubicBezTo>
                  <a:cubicBezTo>
                    <a:pt x="21882" y="39051"/>
                    <a:pt x="22638" y="39004"/>
                    <a:pt x="23244" y="38899"/>
                  </a:cubicBezTo>
                  <a:cubicBezTo>
                    <a:pt x="26097" y="38405"/>
                    <a:pt x="27410" y="35552"/>
                    <a:pt x="28247" y="35152"/>
                  </a:cubicBezTo>
                  <a:cubicBezTo>
                    <a:pt x="29046" y="34734"/>
                    <a:pt x="31899" y="34239"/>
                    <a:pt x="34752" y="32109"/>
                  </a:cubicBezTo>
                  <a:cubicBezTo>
                    <a:pt x="37586" y="29959"/>
                    <a:pt x="39697" y="23968"/>
                    <a:pt x="39850" y="21381"/>
                  </a:cubicBezTo>
                  <a:cubicBezTo>
                    <a:pt x="39983" y="18794"/>
                    <a:pt x="37966" y="16245"/>
                    <a:pt x="37871" y="14229"/>
                  </a:cubicBezTo>
                  <a:cubicBezTo>
                    <a:pt x="37776" y="12194"/>
                    <a:pt x="35665" y="8276"/>
                    <a:pt x="33097" y="5670"/>
                  </a:cubicBezTo>
                  <a:cubicBezTo>
                    <a:pt x="30529" y="3064"/>
                    <a:pt x="27847" y="3140"/>
                    <a:pt x="26668" y="2569"/>
                  </a:cubicBezTo>
                  <a:cubicBezTo>
                    <a:pt x="25489" y="1999"/>
                    <a:pt x="26421" y="1143"/>
                    <a:pt x="21856" y="192"/>
                  </a:cubicBezTo>
                  <a:cubicBezTo>
                    <a:pt x="21224" y="61"/>
                    <a:pt x="20575" y="0"/>
                    <a:pt x="19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33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7" name="Google Shape;8777;p28"/>
            <p:cNvSpPr/>
            <p:nvPr/>
          </p:nvSpPr>
          <p:spPr>
            <a:xfrm>
              <a:off x="344871" y="56792"/>
              <a:ext cx="863894" cy="792170"/>
            </a:xfrm>
            <a:custGeom>
              <a:avLst/>
              <a:gdLst/>
              <a:ahLst/>
              <a:cxnLst/>
              <a:rect l="l" t="t" r="r" b="b"/>
              <a:pathLst>
                <a:path w="32280" h="29600" extrusionOk="0">
                  <a:moveTo>
                    <a:pt x="16759" y="0"/>
                  </a:moveTo>
                  <a:cubicBezTo>
                    <a:pt x="16164" y="0"/>
                    <a:pt x="15573" y="66"/>
                    <a:pt x="15008" y="219"/>
                  </a:cubicBezTo>
                  <a:cubicBezTo>
                    <a:pt x="11718" y="1113"/>
                    <a:pt x="6791" y="4137"/>
                    <a:pt x="4908" y="5792"/>
                  </a:cubicBezTo>
                  <a:cubicBezTo>
                    <a:pt x="3006" y="7409"/>
                    <a:pt x="2416" y="10719"/>
                    <a:pt x="1865" y="12069"/>
                  </a:cubicBezTo>
                  <a:cubicBezTo>
                    <a:pt x="1313" y="13439"/>
                    <a:pt x="705" y="16539"/>
                    <a:pt x="343" y="18974"/>
                  </a:cubicBezTo>
                  <a:cubicBezTo>
                    <a:pt x="1" y="21389"/>
                    <a:pt x="1009" y="25764"/>
                    <a:pt x="3691" y="28180"/>
                  </a:cubicBezTo>
                  <a:cubicBezTo>
                    <a:pt x="4932" y="29281"/>
                    <a:pt x="6675" y="29599"/>
                    <a:pt x="8398" y="29599"/>
                  </a:cubicBezTo>
                  <a:cubicBezTo>
                    <a:pt x="10425" y="29599"/>
                    <a:pt x="12423" y="29159"/>
                    <a:pt x="13544" y="29036"/>
                  </a:cubicBezTo>
                  <a:cubicBezTo>
                    <a:pt x="15617" y="28788"/>
                    <a:pt x="18318" y="25174"/>
                    <a:pt x="20410" y="23900"/>
                  </a:cubicBezTo>
                  <a:cubicBezTo>
                    <a:pt x="22502" y="22588"/>
                    <a:pt x="23244" y="19525"/>
                    <a:pt x="25146" y="18707"/>
                  </a:cubicBezTo>
                  <a:cubicBezTo>
                    <a:pt x="27048" y="17909"/>
                    <a:pt x="30796" y="14732"/>
                    <a:pt x="31537" y="12716"/>
                  </a:cubicBezTo>
                  <a:cubicBezTo>
                    <a:pt x="32279" y="10700"/>
                    <a:pt x="29350" y="5298"/>
                    <a:pt x="28399" y="3985"/>
                  </a:cubicBezTo>
                  <a:cubicBezTo>
                    <a:pt x="27448" y="2692"/>
                    <a:pt x="24024" y="2806"/>
                    <a:pt x="22807" y="1893"/>
                  </a:cubicBezTo>
                  <a:cubicBezTo>
                    <a:pt x="21838" y="1170"/>
                    <a:pt x="19266" y="0"/>
                    <a:pt x="1675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8" name="Google Shape;8778;p28"/>
            <p:cNvSpPr/>
            <p:nvPr/>
          </p:nvSpPr>
          <p:spPr>
            <a:xfrm>
              <a:off x="1005119" y="528121"/>
              <a:ext cx="253039" cy="242977"/>
            </a:xfrm>
            <a:custGeom>
              <a:avLst/>
              <a:gdLst/>
              <a:ahLst/>
              <a:cxnLst/>
              <a:rect l="l" t="t" r="r" b="b"/>
              <a:pathLst>
                <a:path w="9455" h="9079" extrusionOk="0">
                  <a:moveTo>
                    <a:pt x="7184" y="1"/>
                  </a:moveTo>
                  <a:cubicBezTo>
                    <a:pt x="6290" y="1"/>
                    <a:pt x="5099" y="596"/>
                    <a:pt x="3748" y="1344"/>
                  </a:cubicBezTo>
                  <a:cubicBezTo>
                    <a:pt x="1846" y="2390"/>
                    <a:pt x="362" y="4254"/>
                    <a:pt x="191" y="5928"/>
                  </a:cubicBezTo>
                  <a:cubicBezTo>
                    <a:pt x="1" y="7583"/>
                    <a:pt x="1313" y="8857"/>
                    <a:pt x="3444" y="9066"/>
                  </a:cubicBezTo>
                  <a:cubicBezTo>
                    <a:pt x="3530" y="9075"/>
                    <a:pt x="3617" y="9079"/>
                    <a:pt x="3703" y="9079"/>
                  </a:cubicBezTo>
                  <a:cubicBezTo>
                    <a:pt x="5745" y="9079"/>
                    <a:pt x="7535" y="6764"/>
                    <a:pt x="8484" y="5395"/>
                  </a:cubicBezTo>
                  <a:cubicBezTo>
                    <a:pt x="9454" y="3969"/>
                    <a:pt x="9207" y="1971"/>
                    <a:pt x="8408" y="678"/>
                  </a:cubicBezTo>
                  <a:cubicBezTo>
                    <a:pt x="8116" y="198"/>
                    <a:pt x="7699" y="1"/>
                    <a:pt x="7184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9" name="Google Shape;8779;p28"/>
            <p:cNvSpPr/>
            <p:nvPr/>
          </p:nvSpPr>
          <p:spPr>
            <a:xfrm>
              <a:off x="461451" y="237257"/>
              <a:ext cx="905616" cy="807344"/>
            </a:xfrm>
            <a:custGeom>
              <a:avLst/>
              <a:gdLst/>
              <a:ahLst/>
              <a:cxnLst/>
              <a:rect l="l" t="t" r="r" b="b"/>
              <a:pathLst>
                <a:path w="33839" h="30167" extrusionOk="0">
                  <a:moveTo>
                    <a:pt x="29483" y="0"/>
                  </a:moveTo>
                  <a:lnTo>
                    <a:pt x="29483" y="0"/>
                  </a:lnTo>
                  <a:cubicBezTo>
                    <a:pt x="30586" y="4280"/>
                    <a:pt x="30053" y="6410"/>
                    <a:pt x="30624" y="8845"/>
                  </a:cubicBezTo>
                  <a:cubicBezTo>
                    <a:pt x="31195" y="11318"/>
                    <a:pt x="32336" y="12611"/>
                    <a:pt x="30966" y="16168"/>
                  </a:cubicBezTo>
                  <a:cubicBezTo>
                    <a:pt x="29578" y="19744"/>
                    <a:pt x="27124" y="22711"/>
                    <a:pt x="25089" y="23282"/>
                  </a:cubicBezTo>
                  <a:cubicBezTo>
                    <a:pt x="23035" y="23852"/>
                    <a:pt x="21380" y="24670"/>
                    <a:pt x="19706" y="26534"/>
                  </a:cubicBezTo>
                  <a:cubicBezTo>
                    <a:pt x="18294" y="28141"/>
                    <a:pt x="16355" y="28945"/>
                    <a:pt x="14304" y="28945"/>
                  </a:cubicBezTo>
                  <a:cubicBezTo>
                    <a:pt x="13951" y="28945"/>
                    <a:pt x="13596" y="28921"/>
                    <a:pt x="13239" y="28874"/>
                  </a:cubicBezTo>
                  <a:cubicBezTo>
                    <a:pt x="10823" y="28532"/>
                    <a:pt x="7171" y="27961"/>
                    <a:pt x="5992" y="26991"/>
                  </a:cubicBezTo>
                  <a:cubicBezTo>
                    <a:pt x="4832" y="26040"/>
                    <a:pt x="2911" y="25336"/>
                    <a:pt x="1" y="24404"/>
                  </a:cubicBezTo>
                  <a:lnTo>
                    <a:pt x="1" y="24404"/>
                  </a:lnTo>
                  <a:cubicBezTo>
                    <a:pt x="2454" y="25640"/>
                    <a:pt x="4052" y="27752"/>
                    <a:pt x="6258" y="28817"/>
                  </a:cubicBezTo>
                  <a:cubicBezTo>
                    <a:pt x="7682" y="29521"/>
                    <a:pt x="11823" y="30167"/>
                    <a:pt x="14910" y="30167"/>
                  </a:cubicBezTo>
                  <a:cubicBezTo>
                    <a:pt x="15741" y="30167"/>
                    <a:pt x="16495" y="30120"/>
                    <a:pt x="17100" y="30015"/>
                  </a:cubicBezTo>
                  <a:cubicBezTo>
                    <a:pt x="19953" y="29521"/>
                    <a:pt x="21266" y="26667"/>
                    <a:pt x="22084" y="26249"/>
                  </a:cubicBezTo>
                  <a:cubicBezTo>
                    <a:pt x="22902" y="25850"/>
                    <a:pt x="25755" y="25355"/>
                    <a:pt x="28608" y="23206"/>
                  </a:cubicBezTo>
                  <a:cubicBezTo>
                    <a:pt x="31442" y="21075"/>
                    <a:pt x="33553" y="15084"/>
                    <a:pt x="33686" y="12497"/>
                  </a:cubicBezTo>
                  <a:cubicBezTo>
                    <a:pt x="33839" y="9891"/>
                    <a:pt x="31822" y="7361"/>
                    <a:pt x="31727" y="5326"/>
                  </a:cubicBezTo>
                  <a:cubicBezTo>
                    <a:pt x="31670" y="4052"/>
                    <a:pt x="30776" y="1998"/>
                    <a:pt x="29483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0" name="Google Shape;8780;p28"/>
            <p:cNvSpPr/>
            <p:nvPr/>
          </p:nvSpPr>
          <p:spPr>
            <a:xfrm>
              <a:off x="730743" y="360422"/>
              <a:ext cx="106675" cy="75818"/>
            </a:xfrm>
            <a:custGeom>
              <a:avLst/>
              <a:gdLst/>
              <a:ahLst/>
              <a:cxnLst/>
              <a:rect l="l" t="t" r="r" b="b"/>
              <a:pathLst>
                <a:path w="3986" h="2833" extrusionOk="0">
                  <a:moveTo>
                    <a:pt x="1654" y="0"/>
                  </a:moveTo>
                  <a:cubicBezTo>
                    <a:pt x="1457" y="0"/>
                    <a:pt x="1269" y="41"/>
                    <a:pt x="1104" y="135"/>
                  </a:cubicBezTo>
                  <a:cubicBezTo>
                    <a:pt x="1" y="781"/>
                    <a:pt x="647" y="2075"/>
                    <a:pt x="1161" y="2626"/>
                  </a:cubicBezTo>
                  <a:cubicBezTo>
                    <a:pt x="1300" y="2770"/>
                    <a:pt x="1460" y="2833"/>
                    <a:pt x="1634" y="2833"/>
                  </a:cubicBezTo>
                  <a:cubicBezTo>
                    <a:pt x="2128" y="2833"/>
                    <a:pt x="2739" y="2333"/>
                    <a:pt x="3329" y="1770"/>
                  </a:cubicBezTo>
                  <a:cubicBezTo>
                    <a:pt x="3986" y="1162"/>
                    <a:pt x="2701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1" name="Google Shape;8781;p28"/>
            <p:cNvSpPr/>
            <p:nvPr/>
          </p:nvSpPr>
          <p:spPr>
            <a:xfrm>
              <a:off x="784697" y="599473"/>
              <a:ext cx="88611" cy="66532"/>
            </a:xfrm>
            <a:custGeom>
              <a:avLst/>
              <a:gdLst/>
              <a:ahLst/>
              <a:cxnLst/>
              <a:rect l="l" t="t" r="r" b="b"/>
              <a:pathLst>
                <a:path w="3311" h="2486" extrusionOk="0">
                  <a:moveTo>
                    <a:pt x="1284" y="1"/>
                  </a:moveTo>
                  <a:cubicBezTo>
                    <a:pt x="1170" y="1"/>
                    <a:pt x="1058" y="15"/>
                    <a:pt x="952" y="47"/>
                  </a:cubicBezTo>
                  <a:cubicBezTo>
                    <a:pt x="1" y="332"/>
                    <a:pt x="457" y="1664"/>
                    <a:pt x="952" y="2254"/>
                  </a:cubicBezTo>
                  <a:cubicBezTo>
                    <a:pt x="1086" y="2417"/>
                    <a:pt x="1245" y="2485"/>
                    <a:pt x="1417" y="2485"/>
                  </a:cubicBezTo>
                  <a:cubicBezTo>
                    <a:pt x="1904" y="2485"/>
                    <a:pt x="2488" y="1938"/>
                    <a:pt x="2854" y="1474"/>
                  </a:cubicBezTo>
                  <a:cubicBezTo>
                    <a:pt x="3310" y="933"/>
                    <a:pt x="2204" y="1"/>
                    <a:pt x="1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2" name="Google Shape;8782;p28"/>
            <p:cNvSpPr/>
            <p:nvPr/>
          </p:nvSpPr>
          <p:spPr>
            <a:xfrm>
              <a:off x="424812" y="561843"/>
              <a:ext cx="62357" cy="36584"/>
            </a:xfrm>
            <a:custGeom>
              <a:avLst/>
              <a:gdLst/>
              <a:ahLst/>
              <a:cxnLst/>
              <a:rect l="l" t="t" r="r" b="b"/>
              <a:pathLst>
                <a:path w="2330" h="1367" extrusionOk="0">
                  <a:moveTo>
                    <a:pt x="1124" y="0"/>
                  </a:moveTo>
                  <a:cubicBezTo>
                    <a:pt x="1027" y="0"/>
                    <a:pt x="929" y="26"/>
                    <a:pt x="837" y="84"/>
                  </a:cubicBezTo>
                  <a:cubicBezTo>
                    <a:pt x="0" y="582"/>
                    <a:pt x="470" y="1367"/>
                    <a:pt x="1164" y="1367"/>
                  </a:cubicBezTo>
                  <a:cubicBezTo>
                    <a:pt x="1291" y="1367"/>
                    <a:pt x="1425" y="1341"/>
                    <a:pt x="1560" y="1282"/>
                  </a:cubicBezTo>
                  <a:cubicBezTo>
                    <a:pt x="2330" y="987"/>
                    <a:pt x="1731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3" name="Google Shape;8783;p28"/>
            <p:cNvSpPr/>
            <p:nvPr/>
          </p:nvSpPr>
          <p:spPr>
            <a:xfrm>
              <a:off x="592002" y="197808"/>
              <a:ext cx="72981" cy="31526"/>
            </a:xfrm>
            <a:custGeom>
              <a:avLst/>
              <a:gdLst/>
              <a:ahLst/>
              <a:cxnLst/>
              <a:rect l="l" t="t" r="r" b="b"/>
              <a:pathLst>
                <a:path w="2727" h="1178" extrusionOk="0">
                  <a:moveTo>
                    <a:pt x="1214" y="0"/>
                  </a:moveTo>
                  <a:cubicBezTo>
                    <a:pt x="1036" y="0"/>
                    <a:pt x="857" y="42"/>
                    <a:pt x="696" y="143"/>
                  </a:cubicBezTo>
                  <a:cubicBezTo>
                    <a:pt x="0" y="591"/>
                    <a:pt x="674" y="1177"/>
                    <a:pt x="1440" y="1177"/>
                  </a:cubicBezTo>
                  <a:cubicBezTo>
                    <a:pt x="1617" y="1177"/>
                    <a:pt x="1799" y="1146"/>
                    <a:pt x="1970" y="1075"/>
                  </a:cubicBezTo>
                  <a:cubicBezTo>
                    <a:pt x="2726" y="782"/>
                    <a:pt x="1980" y="0"/>
                    <a:pt x="1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4" name="Google Shape;8784;p28"/>
            <p:cNvSpPr/>
            <p:nvPr/>
          </p:nvSpPr>
          <p:spPr>
            <a:xfrm>
              <a:off x="1011248" y="210039"/>
              <a:ext cx="87326" cy="58851"/>
            </a:xfrm>
            <a:custGeom>
              <a:avLst/>
              <a:gdLst/>
              <a:ahLst/>
              <a:cxnLst/>
              <a:rect l="l" t="t" r="r" b="b"/>
              <a:pathLst>
                <a:path w="3263" h="2199" extrusionOk="0">
                  <a:moveTo>
                    <a:pt x="1737" y="1"/>
                  </a:moveTo>
                  <a:cubicBezTo>
                    <a:pt x="1312" y="1"/>
                    <a:pt x="928" y="106"/>
                    <a:pt x="799" y="314"/>
                  </a:cubicBezTo>
                  <a:cubicBezTo>
                    <a:pt x="0" y="1474"/>
                    <a:pt x="856" y="1493"/>
                    <a:pt x="1427" y="2025"/>
                  </a:cubicBezTo>
                  <a:cubicBezTo>
                    <a:pt x="1555" y="2145"/>
                    <a:pt x="1715" y="2198"/>
                    <a:pt x="1886" y="2198"/>
                  </a:cubicBezTo>
                  <a:cubicBezTo>
                    <a:pt x="2452" y="2198"/>
                    <a:pt x="3142" y="1614"/>
                    <a:pt x="3215" y="884"/>
                  </a:cubicBezTo>
                  <a:cubicBezTo>
                    <a:pt x="3262" y="291"/>
                    <a:pt x="2443" y="1"/>
                    <a:pt x="1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5" name="Google Shape;8785;p28"/>
            <p:cNvSpPr/>
            <p:nvPr/>
          </p:nvSpPr>
          <p:spPr>
            <a:xfrm>
              <a:off x="1095846" y="634425"/>
              <a:ext cx="67656" cy="40813"/>
            </a:xfrm>
            <a:custGeom>
              <a:avLst/>
              <a:gdLst/>
              <a:ahLst/>
              <a:cxnLst/>
              <a:rect l="l" t="t" r="r" b="b"/>
              <a:pathLst>
                <a:path w="2528" h="1525" extrusionOk="0">
                  <a:moveTo>
                    <a:pt x="800" y="1"/>
                  </a:moveTo>
                  <a:cubicBezTo>
                    <a:pt x="481" y="1"/>
                    <a:pt x="220" y="97"/>
                    <a:pt x="168" y="320"/>
                  </a:cubicBezTo>
                  <a:cubicBezTo>
                    <a:pt x="1" y="1000"/>
                    <a:pt x="726" y="1525"/>
                    <a:pt x="1374" y="1525"/>
                  </a:cubicBezTo>
                  <a:cubicBezTo>
                    <a:pt x="1685" y="1525"/>
                    <a:pt x="1979" y="1403"/>
                    <a:pt x="2146" y="1119"/>
                  </a:cubicBezTo>
                  <a:cubicBezTo>
                    <a:pt x="2528" y="487"/>
                    <a:pt x="1516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6" name="Google Shape;8786;p28"/>
            <p:cNvSpPr/>
            <p:nvPr/>
          </p:nvSpPr>
          <p:spPr>
            <a:xfrm>
              <a:off x="682114" y="883378"/>
              <a:ext cx="58851" cy="31312"/>
            </a:xfrm>
            <a:custGeom>
              <a:avLst/>
              <a:gdLst/>
              <a:ahLst/>
              <a:cxnLst/>
              <a:rect l="l" t="t" r="r" b="b"/>
              <a:pathLst>
                <a:path w="2199" h="1170" extrusionOk="0">
                  <a:moveTo>
                    <a:pt x="517" y="0"/>
                  </a:moveTo>
                  <a:cubicBezTo>
                    <a:pt x="293" y="0"/>
                    <a:pt x="126" y="55"/>
                    <a:pt x="106" y="186"/>
                  </a:cubicBezTo>
                  <a:cubicBezTo>
                    <a:pt x="0" y="866"/>
                    <a:pt x="393" y="1170"/>
                    <a:pt x="861" y="1170"/>
                  </a:cubicBezTo>
                  <a:cubicBezTo>
                    <a:pt x="1153" y="1170"/>
                    <a:pt x="1474" y="1052"/>
                    <a:pt x="1722" y="833"/>
                  </a:cubicBezTo>
                  <a:cubicBezTo>
                    <a:pt x="2198" y="427"/>
                    <a:pt x="1140" y="0"/>
                    <a:pt x="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7" name="Google Shape;8787;p28"/>
            <p:cNvSpPr/>
            <p:nvPr/>
          </p:nvSpPr>
          <p:spPr>
            <a:xfrm>
              <a:off x="746533" y="131167"/>
              <a:ext cx="139888" cy="65809"/>
            </a:xfrm>
            <a:custGeom>
              <a:avLst/>
              <a:gdLst/>
              <a:ahLst/>
              <a:cxnLst/>
              <a:rect l="l" t="t" r="r" b="b"/>
              <a:pathLst>
                <a:path w="5227" h="2459" extrusionOk="0">
                  <a:moveTo>
                    <a:pt x="2796" y="0"/>
                  </a:moveTo>
                  <a:cubicBezTo>
                    <a:pt x="2323" y="0"/>
                    <a:pt x="1860" y="79"/>
                    <a:pt x="1503" y="236"/>
                  </a:cubicBezTo>
                  <a:cubicBezTo>
                    <a:pt x="0" y="902"/>
                    <a:pt x="1332" y="2100"/>
                    <a:pt x="2283" y="2386"/>
                  </a:cubicBezTo>
                  <a:cubicBezTo>
                    <a:pt x="2448" y="2435"/>
                    <a:pt x="2646" y="2459"/>
                    <a:pt x="2859" y="2459"/>
                  </a:cubicBezTo>
                  <a:cubicBezTo>
                    <a:pt x="3872" y="2459"/>
                    <a:pt x="5226" y="1922"/>
                    <a:pt x="5022" y="1073"/>
                  </a:cubicBezTo>
                  <a:cubicBezTo>
                    <a:pt x="4866" y="360"/>
                    <a:pt x="3809" y="0"/>
                    <a:pt x="279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8" name="Google Shape;8788;p28"/>
            <p:cNvSpPr/>
            <p:nvPr/>
          </p:nvSpPr>
          <p:spPr>
            <a:xfrm>
              <a:off x="678260" y="94100"/>
              <a:ext cx="251032" cy="155490"/>
            </a:xfrm>
            <a:custGeom>
              <a:avLst/>
              <a:gdLst/>
              <a:ahLst/>
              <a:cxnLst/>
              <a:rect l="l" t="t" r="r" b="b"/>
              <a:pathLst>
                <a:path w="9380" h="5810" extrusionOk="0">
                  <a:moveTo>
                    <a:pt x="4525" y="0"/>
                  </a:moveTo>
                  <a:cubicBezTo>
                    <a:pt x="3720" y="0"/>
                    <a:pt x="2981" y="235"/>
                    <a:pt x="2513" y="784"/>
                  </a:cubicBezTo>
                  <a:cubicBezTo>
                    <a:pt x="1" y="3746"/>
                    <a:pt x="4177" y="5809"/>
                    <a:pt x="5951" y="5809"/>
                  </a:cubicBezTo>
                  <a:cubicBezTo>
                    <a:pt x="6057" y="5809"/>
                    <a:pt x="6154" y="5802"/>
                    <a:pt x="6241" y="5787"/>
                  </a:cubicBezTo>
                  <a:cubicBezTo>
                    <a:pt x="7782" y="5502"/>
                    <a:pt x="9380" y="3504"/>
                    <a:pt x="8334" y="1830"/>
                  </a:cubicBezTo>
                  <a:cubicBezTo>
                    <a:pt x="7648" y="766"/>
                    <a:pt x="5978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9" name="Google Shape;8789;p28"/>
            <p:cNvSpPr/>
            <p:nvPr/>
          </p:nvSpPr>
          <p:spPr>
            <a:xfrm>
              <a:off x="738879" y="123031"/>
              <a:ext cx="138951" cy="65300"/>
            </a:xfrm>
            <a:custGeom>
              <a:avLst/>
              <a:gdLst/>
              <a:ahLst/>
              <a:cxnLst/>
              <a:rect l="l" t="t" r="r" b="b"/>
              <a:pathLst>
                <a:path w="5192" h="2440" extrusionOk="0">
                  <a:moveTo>
                    <a:pt x="2774" y="0"/>
                  </a:moveTo>
                  <a:cubicBezTo>
                    <a:pt x="2303" y="0"/>
                    <a:pt x="1842" y="79"/>
                    <a:pt x="1485" y="236"/>
                  </a:cubicBezTo>
                  <a:cubicBezTo>
                    <a:pt x="1" y="902"/>
                    <a:pt x="1313" y="2081"/>
                    <a:pt x="2264" y="2366"/>
                  </a:cubicBezTo>
                  <a:cubicBezTo>
                    <a:pt x="2430" y="2416"/>
                    <a:pt x="2628" y="2440"/>
                    <a:pt x="2840" y="2440"/>
                  </a:cubicBezTo>
                  <a:cubicBezTo>
                    <a:pt x="3849" y="2440"/>
                    <a:pt x="5192" y="1905"/>
                    <a:pt x="5003" y="1073"/>
                  </a:cubicBezTo>
                  <a:cubicBezTo>
                    <a:pt x="4835" y="360"/>
                    <a:pt x="3782" y="0"/>
                    <a:pt x="2774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0" name="Google Shape;8790;p28"/>
            <p:cNvSpPr/>
            <p:nvPr/>
          </p:nvSpPr>
          <p:spPr>
            <a:xfrm>
              <a:off x="501676" y="362617"/>
              <a:ext cx="113018" cy="74534"/>
            </a:xfrm>
            <a:custGeom>
              <a:avLst/>
              <a:gdLst/>
              <a:ahLst/>
              <a:cxnLst/>
              <a:rect l="l" t="t" r="r" b="b"/>
              <a:pathLst>
                <a:path w="4223" h="2785" extrusionOk="0">
                  <a:moveTo>
                    <a:pt x="2984" y="1"/>
                  </a:moveTo>
                  <a:cubicBezTo>
                    <a:pt x="2339" y="1"/>
                    <a:pt x="1543" y="220"/>
                    <a:pt x="1046" y="414"/>
                  </a:cubicBezTo>
                  <a:cubicBezTo>
                    <a:pt x="114" y="775"/>
                    <a:pt x="0" y="1955"/>
                    <a:pt x="590" y="2639"/>
                  </a:cubicBezTo>
                  <a:cubicBezTo>
                    <a:pt x="677" y="2740"/>
                    <a:pt x="815" y="2785"/>
                    <a:pt x="986" y="2785"/>
                  </a:cubicBezTo>
                  <a:cubicBezTo>
                    <a:pt x="2008" y="2785"/>
                    <a:pt x="4223" y="1191"/>
                    <a:pt x="3995" y="490"/>
                  </a:cubicBezTo>
                  <a:cubicBezTo>
                    <a:pt x="3879" y="128"/>
                    <a:pt x="3476" y="1"/>
                    <a:pt x="298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1" name="Google Shape;8791;p28"/>
            <p:cNvSpPr/>
            <p:nvPr/>
          </p:nvSpPr>
          <p:spPr>
            <a:xfrm>
              <a:off x="465385" y="333846"/>
              <a:ext cx="199193" cy="145080"/>
            </a:xfrm>
            <a:custGeom>
              <a:avLst/>
              <a:gdLst/>
              <a:ahLst/>
              <a:cxnLst/>
              <a:rect l="l" t="t" r="r" b="b"/>
              <a:pathLst>
                <a:path w="7443" h="5421" extrusionOk="0">
                  <a:moveTo>
                    <a:pt x="3612" y="1"/>
                  </a:moveTo>
                  <a:cubicBezTo>
                    <a:pt x="1352" y="1"/>
                    <a:pt x="1" y="2375"/>
                    <a:pt x="234" y="3657"/>
                  </a:cubicBezTo>
                  <a:cubicBezTo>
                    <a:pt x="474" y="4806"/>
                    <a:pt x="1926" y="5420"/>
                    <a:pt x="3230" y="5420"/>
                  </a:cubicBezTo>
                  <a:cubicBezTo>
                    <a:pt x="3782" y="5420"/>
                    <a:pt x="4308" y="5310"/>
                    <a:pt x="4704" y="5084"/>
                  </a:cubicBezTo>
                  <a:cubicBezTo>
                    <a:pt x="6016" y="4323"/>
                    <a:pt x="7443" y="1755"/>
                    <a:pt x="5921" y="766"/>
                  </a:cubicBezTo>
                  <a:cubicBezTo>
                    <a:pt x="5079" y="223"/>
                    <a:pt x="4303" y="1"/>
                    <a:pt x="3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2" name="Google Shape;8792;p28"/>
            <p:cNvSpPr/>
            <p:nvPr/>
          </p:nvSpPr>
          <p:spPr>
            <a:xfrm>
              <a:off x="493514" y="354400"/>
              <a:ext cx="113072" cy="74293"/>
            </a:xfrm>
            <a:custGeom>
              <a:avLst/>
              <a:gdLst/>
              <a:ahLst/>
              <a:cxnLst/>
              <a:rect l="l" t="t" r="r" b="b"/>
              <a:pathLst>
                <a:path w="4225" h="2776" extrusionOk="0">
                  <a:moveTo>
                    <a:pt x="3001" y="0"/>
                  </a:moveTo>
                  <a:cubicBezTo>
                    <a:pt x="2353" y="0"/>
                    <a:pt x="1548" y="221"/>
                    <a:pt x="1047" y="417"/>
                  </a:cubicBezTo>
                  <a:cubicBezTo>
                    <a:pt x="115" y="759"/>
                    <a:pt x="1" y="1957"/>
                    <a:pt x="591" y="2642"/>
                  </a:cubicBezTo>
                  <a:cubicBezTo>
                    <a:pt x="672" y="2734"/>
                    <a:pt x="802" y="2776"/>
                    <a:pt x="965" y="2776"/>
                  </a:cubicBezTo>
                  <a:cubicBezTo>
                    <a:pt x="1971" y="2776"/>
                    <a:pt x="4225" y="1194"/>
                    <a:pt x="3995" y="474"/>
                  </a:cubicBezTo>
                  <a:cubicBezTo>
                    <a:pt x="3881" y="124"/>
                    <a:pt x="3485" y="0"/>
                    <a:pt x="30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3" name="Google Shape;8793;p28"/>
            <p:cNvSpPr/>
            <p:nvPr/>
          </p:nvSpPr>
          <p:spPr>
            <a:xfrm>
              <a:off x="1050938" y="395134"/>
              <a:ext cx="104320" cy="87032"/>
            </a:xfrm>
            <a:custGeom>
              <a:avLst/>
              <a:gdLst/>
              <a:ahLst/>
              <a:cxnLst/>
              <a:rect l="l" t="t" r="r" b="b"/>
              <a:pathLst>
                <a:path w="3898" h="3252" extrusionOk="0">
                  <a:moveTo>
                    <a:pt x="2634" y="0"/>
                  </a:moveTo>
                  <a:cubicBezTo>
                    <a:pt x="2113" y="0"/>
                    <a:pt x="1522" y="109"/>
                    <a:pt x="1066" y="264"/>
                  </a:cubicBezTo>
                  <a:cubicBezTo>
                    <a:pt x="1" y="625"/>
                    <a:pt x="1" y="2356"/>
                    <a:pt x="743" y="3098"/>
                  </a:cubicBezTo>
                  <a:cubicBezTo>
                    <a:pt x="848" y="3204"/>
                    <a:pt x="985" y="3251"/>
                    <a:pt x="1141" y="3251"/>
                  </a:cubicBezTo>
                  <a:cubicBezTo>
                    <a:pt x="2081" y="3251"/>
                    <a:pt x="3745" y="1555"/>
                    <a:pt x="3843" y="740"/>
                  </a:cubicBezTo>
                  <a:cubicBezTo>
                    <a:pt x="3897" y="196"/>
                    <a:pt x="3329" y="0"/>
                    <a:pt x="263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4" name="Google Shape;8794;p28"/>
            <p:cNvSpPr/>
            <p:nvPr/>
          </p:nvSpPr>
          <p:spPr>
            <a:xfrm>
              <a:off x="1013790" y="363313"/>
              <a:ext cx="180727" cy="169487"/>
            </a:xfrm>
            <a:custGeom>
              <a:avLst/>
              <a:gdLst/>
              <a:ahLst/>
              <a:cxnLst/>
              <a:rect l="l" t="t" r="r" b="b"/>
              <a:pathLst>
                <a:path w="6753" h="6333" extrusionOk="0">
                  <a:moveTo>
                    <a:pt x="3201" y="1"/>
                  </a:moveTo>
                  <a:cubicBezTo>
                    <a:pt x="2427" y="1"/>
                    <a:pt x="1705" y="193"/>
                    <a:pt x="1294" y="597"/>
                  </a:cubicBezTo>
                  <a:cubicBezTo>
                    <a:pt x="38" y="1833"/>
                    <a:pt x="0" y="2899"/>
                    <a:pt x="457" y="4135"/>
                  </a:cubicBezTo>
                  <a:cubicBezTo>
                    <a:pt x="864" y="5272"/>
                    <a:pt x="2739" y="6333"/>
                    <a:pt x="4057" y="6333"/>
                  </a:cubicBezTo>
                  <a:cubicBezTo>
                    <a:pt x="4217" y="6333"/>
                    <a:pt x="4368" y="6317"/>
                    <a:pt x="4508" y="6284"/>
                  </a:cubicBezTo>
                  <a:cubicBezTo>
                    <a:pt x="5783" y="5999"/>
                    <a:pt x="6753" y="3412"/>
                    <a:pt x="6353" y="1700"/>
                  </a:cubicBezTo>
                  <a:cubicBezTo>
                    <a:pt x="6110" y="605"/>
                    <a:pt x="4575" y="1"/>
                    <a:pt x="3201" y="1"/>
                  </a:cubicBezTo>
                  <a:close/>
                </a:path>
              </a:pathLst>
            </a:custGeom>
            <a:solidFill>
              <a:srgbClr val="6B3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5" name="Google Shape;8795;p28"/>
            <p:cNvSpPr/>
            <p:nvPr/>
          </p:nvSpPr>
          <p:spPr>
            <a:xfrm>
              <a:off x="1042802" y="386971"/>
              <a:ext cx="104293" cy="86871"/>
            </a:xfrm>
            <a:custGeom>
              <a:avLst/>
              <a:gdLst/>
              <a:ahLst/>
              <a:cxnLst/>
              <a:rect l="l" t="t" r="r" b="b"/>
              <a:pathLst>
                <a:path w="3897" h="3246" extrusionOk="0">
                  <a:moveTo>
                    <a:pt x="2633" y="1"/>
                  </a:moveTo>
                  <a:cubicBezTo>
                    <a:pt x="2113" y="1"/>
                    <a:pt x="1521" y="110"/>
                    <a:pt x="1066" y="265"/>
                  </a:cubicBezTo>
                  <a:cubicBezTo>
                    <a:pt x="0" y="626"/>
                    <a:pt x="0" y="2357"/>
                    <a:pt x="723" y="3099"/>
                  </a:cubicBezTo>
                  <a:cubicBezTo>
                    <a:pt x="830" y="3200"/>
                    <a:pt x="967" y="3246"/>
                    <a:pt x="1122" y="3246"/>
                  </a:cubicBezTo>
                  <a:cubicBezTo>
                    <a:pt x="2073" y="3246"/>
                    <a:pt x="3744" y="1558"/>
                    <a:pt x="3843" y="740"/>
                  </a:cubicBezTo>
                  <a:cubicBezTo>
                    <a:pt x="3897" y="196"/>
                    <a:pt x="3329" y="1"/>
                    <a:pt x="263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6" name="Google Shape;8796;p28"/>
            <p:cNvSpPr/>
            <p:nvPr/>
          </p:nvSpPr>
          <p:spPr>
            <a:xfrm>
              <a:off x="855432" y="800679"/>
              <a:ext cx="71804" cy="30135"/>
            </a:xfrm>
            <a:custGeom>
              <a:avLst/>
              <a:gdLst/>
              <a:ahLst/>
              <a:cxnLst/>
              <a:rect l="l" t="t" r="r" b="b"/>
              <a:pathLst>
                <a:path w="2683" h="1126" extrusionOk="0">
                  <a:moveTo>
                    <a:pt x="757" y="0"/>
                  </a:moveTo>
                  <a:cubicBezTo>
                    <a:pt x="352" y="0"/>
                    <a:pt x="34" y="84"/>
                    <a:pt x="21" y="290"/>
                  </a:cubicBezTo>
                  <a:cubicBezTo>
                    <a:pt x="1" y="903"/>
                    <a:pt x="593" y="1125"/>
                    <a:pt x="1206" y="1125"/>
                  </a:cubicBezTo>
                  <a:cubicBezTo>
                    <a:pt x="1772" y="1125"/>
                    <a:pt x="2356" y="936"/>
                    <a:pt x="2493" y="689"/>
                  </a:cubicBezTo>
                  <a:cubicBezTo>
                    <a:pt x="2682" y="324"/>
                    <a:pt x="1553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7" name="Google Shape;8797;p28"/>
            <p:cNvSpPr/>
            <p:nvPr/>
          </p:nvSpPr>
          <p:spPr>
            <a:xfrm>
              <a:off x="799069" y="773301"/>
              <a:ext cx="173501" cy="103571"/>
            </a:xfrm>
            <a:custGeom>
              <a:avLst/>
              <a:gdLst/>
              <a:ahLst/>
              <a:cxnLst/>
              <a:rect l="l" t="t" r="r" b="b"/>
              <a:pathLst>
                <a:path w="6483" h="3870" extrusionOk="0">
                  <a:moveTo>
                    <a:pt x="3096" y="0"/>
                  </a:moveTo>
                  <a:cubicBezTo>
                    <a:pt x="655" y="0"/>
                    <a:pt x="1" y="1795"/>
                    <a:pt x="871" y="3139"/>
                  </a:cubicBezTo>
                  <a:cubicBezTo>
                    <a:pt x="1200" y="3650"/>
                    <a:pt x="1893" y="3870"/>
                    <a:pt x="2664" y="3870"/>
                  </a:cubicBezTo>
                  <a:cubicBezTo>
                    <a:pt x="3900" y="3870"/>
                    <a:pt x="5334" y="3305"/>
                    <a:pt x="5779" y="2473"/>
                  </a:cubicBezTo>
                  <a:cubicBezTo>
                    <a:pt x="6482" y="1103"/>
                    <a:pt x="4714" y="0"/>
                    <a:pt x="3135" y="0"/>
                  </a:cubicBezTo>
                  <a:cubicBezTo>
                    <a:pt x="3122" y="0"/>
                    <a:pt x="3109" y="0"/>
                    <a:pt x="3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8" name="Google Shape;8798;p28"/>
            <p:cNvSpPr/>
            <p:nvPr/>
          </p:nvSpPr>
          <p:spPr>
            <a:xfrm>
              <a:off x="847296" y="792383"/>
              <a:ext cx="71831" cy="30429"/>
            </a:xfrm>
            <a:custGeom>
              <a:avLst/>
              <a:gdLst/>
              <a:ahLst/>
              <a:cxnLst/>
              <a:rect l="l" t="t" r="r" b="b"/>
              <a:pathLst>
                <a:path w="2684" h="1137" extrusionOk="0">
                  <a:moveTo>
                    <a:pt x="728" y="0"/>
                  </a:moveTo>
                  <a:cubicBezTo>
                    <a:pt x="333" y="0"/>
                    <a:pt x="27" y="81"/>
                    <a:pt x="20" y="276"/>
                  </a:cubicBezTo>
                  <a:cubicBezTo>
                    <a:pt x="0" y="906"/>
                    <a:pt x="610" y="1136"/>
                    <a:pt x="1232" y="1136"/>
                  </a:cubicBezTo>
                  <a:cubicBezTo>
                    <a:pt x="1794" y="1136"/>
                    <a:pt x="2367" y="948"/>
                    <a:pt x="2493" y="695"/>
                  </a:cubicBezTo>
                  <a:cubicBezTo>
                    <a:pt x="2684" y="326"/>
                    <a:pt x="1524" y="0"/>
                    <a:pt x="72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9" name="Google Shape;8799;p28"/>
            <p:cNvSpPr/>
            <p:nvPr/>
          </p:nvSpPr>
          <p:spPr>
            <a:xfrm>
              <a:off x="529162" y="649574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70" y="439"/>
                    <a:pt x="495" y="1694"/>
                    <a:pt x="248" y="2303"/>
                  </a:cubicBezTo>
                  <a:cubicBezTo>
                    <a:pt x="0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2" y="3924"/>
                  </a:cubicBezTo>
                  <a:cubicBezTo>
                    <a:pt x="2391" y="3924"/>
                    <a:pt x="3643" y="1650"/>
                    <a:pt x="3747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0" name="Google Shape;8800;p28"/>
            <p:cNvSpPr/>
            <p:nvPr/>
          </p:nvSpPr>
          <p:spPr>
            <a:xfrm>
              <a:off x="479276" y="618662"/>
              <a:ext cx="196517" cy="177355"/>
            </a:xfrm>
            <a:custGeom>
              <a:avLst/>
              <a:gdLst/>
              <a:ahLst/>
              <a:cxnLst/>
              <a:rect l="l" t="t" r="r" b="b"/>
              <a:pathLst>
                <a:path w="7343" h="6627" extrusionOk="0">
                  <a:moveTo>
                    <a:pt x="4956" y="0"/>
                  </a:moveTo>
                  <a:cubicBezTo>
                    <a:pt x="3858" y="0"/>
                    <a:pt x="2581" y="921"/>
                    <a:pt x="1560" y="1898"/>
                  </a:cubicBezTo>
                  <a:cubicBezTo>
                    <a:pt x="0" y="3382"/>
                    <a:pt x="1313" y="5284"/>
                    <a:pt x="2226" y="6292"/>
                  </a:cubicBezTo>
                  <a:cubicBezTo>
                    <a:pt x="2430" y="6526"/>
                    <a:pt x="2725" y="6626"/>
                    <a:pt x="3067" y="6626"/>
                  </a:cubicBezTo>
                  <a:cubicBezTo>
                    <a:pt x="4224" y="6626"/>
                    <a:pt x="5927" y="5490"/>
                    <a:pt x="6543" y="4580"/>
                  </a:cubicBezTo>
                  <a:cubicBezTo>
                    <a:pt x="7342" y="3420"/>
                    <a:pt x="7133" y="1118"/>
                    <a:pt x="5897" y="281"/>
                  </a:cubicBezTo>
                  <a:cubicBezTo>
                    <a:pt x="5608" y="86"/>
                    <a:pt x="5290" y="0"/>
                    <a:pt x="4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1" name="Google Shape;8801;p28"/>
            <p:cNvSpPr/>
            <p:nvPr/>
          </p:nvSpPr>
          <p:spPr>
            <a:xfrm>
              <a:off x="521026" y="641946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1" y="0"/>
                  </a:moveTo>
                  <a:cubicBezTo>
                    <a:pt x="2774" y="0"/>
                    <a:pt x="2586" y="31"/>
                    <a:pt x="2378" y="96"/>
                  </a:cubicBezTo>
                  <a:cubicBezTo>
                    <a:pt x="1370" y="400"/>
                    <a:pt x="495" y="1694"/>
                    <a:pt x="247" y="2302"/>
                  </a:cubicBezTo>
                  <a:cubicBezTo>
                    <a:pt x="0" y="2930"/>
                    <a:pt x="495" y="3368"/>
                    <a:pt x="1331" y="3862"/>
                  </a:cubicBezTo>
                  <a:cubicBezTo>
                    <a:pt x="1401" y="3904"/>
                    <a:pt x="1475" y="3923"/>
                    <a:pt x="1552" y="3923"/>
                  </a:cubicBezTo>
                  <a:cubicBezTo>
                    <a:pt x="2390" y="3923"/>
                    <a:pt x="3643" y="1652"/>
                    <a:pt x="3747" y="990"/>
                  </a:cubicBezTo>
                  <a:cubicBezTo>
                    <a:pt x="3867" y="407"/>
                    <a:pt x="3552" y="0"/>
                    <a:pt x="294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2" name="Google Shape;8802;p28"/>
          <p:cNvGrpSpPr/>
          <p:nvPr/>
        </p:nvGrpSpPr>
        <p:grpSpPr>
          <a:xfrm rot="6538741">
            <a:off x="7467095" y="608834"/>
            <a:ext cx="1304235" cy="1273834"/>
            <a:chOff x="297527" y="0"/>
            <a:chExt cx="1070045" cy="1045102"/>
          </a:xfrm>
        </p:grpSpPr>
        <p:sp>
          <p:nvSpPr>
            <p:cNvPr id="8803" name="Google Shape;8803;p28"/>
            <p:cNvSpPr/>
            <p:nvPr/>
          </p:nvSpPr>
          <p:spPr>
            <a:xfrm>
              <a:off x="385096" y="65115"/>
              <a:ext cx="864375" cy="791983"/>
            </a:xfrm>
            <a:custGeom>
              <a:avLst/>
              <a:gdLst/>
              <a:ahLst/>
              <a:cxnLst/>
              <a:rect l="l" t="t" r="r" b="b"/>
              <a:pathLst>
                <a:path w="32298" h="29593" extrusionOk="0">
                  <a:moveTo>
                    <a:pt x="16757" y="1"/>
                  </a:moveTo>
                  <a:cubicBezTo>
                    <a:pt x="16170" y="1"/>
                    <a:pt x="15586" y="65"/>
                    <a:pt x="15027" y="213"/>
                  </a:cubicBezTo>
                  <a:cubicBezTo>
                    <a:pt x="11755" y="1107"/>
                    <a:pt x="6810" y="4131"/>
                    <a:pt x="4927" y="5767"/>
                  </a:cubicBezTo>
                  <a:cubicBezTo>
                    <a:pt x="3025" y="7383"/>
                    <a:pt x="2435" y="10693"/>
                    <a:pt x="1884" y="12043"/>
                  </a:cubicBezTo>
                  <a:cubicBezTo>
                    <a:pt x="1332" y="13413"/>
                    <a:pt x="723" y="16513"/>
                    <a:pt x="362" y="18948"/>
                  </a:cubicBezTo>
                  <a:cubicBezTo>
                    <a:pt x="0" y="21345"/>
                    <a:pt x="1009" y="25719"/>
                    <a:pt x="3710" y="28173"/>
                  </a:cubicBezTo>
                  <a:cubicBezTo>
                    <a:pt x="4942" y="29274"/>
                    <a:pt x="6684" y="29592"/>
                    <a:pt x="8409" y="29592"/>
                  </a:cubicBezTo>
                  <a:cubicBezTo>
                    <a:pt x="10438" y="29592"/>
                    <a:pt x="12442" y="29152"/>
                    <a:pt x="13562" y="29029"/>
                  </a:cubicBezTo>
                  <a:cubicBezTo>
                    <a:pt x="15617" y="28782"/>
                    <a:pt x="18337" y="25168"/>
                    <a:pt x="20429" y="23893"/>
                  </a:cubicBezTo>
                  <a:cubicBezTo>
                    <a:pt x="22521" y="22581"/>
                    <a:pt x="23263" y="19519"/>
                    <a:pt x="25165" y="18701"/>
                  </a:cubicBezTo>
                  <a:cubicBezTo>
                    <a:pt x="27067" y="17902"/>
                    <a:pt x="30814" y="14744"/>
                    <a:pt x="31556" y="12709"/>
                  </a:cubicBezTo>
                  <a:cubicBezTo>
                    <a:pt x="32298" y="10693"/>
                    <a:pt x="29369" y="5291"/>
                    <a:pt x="28418" y="3998"/>
                  </a:cubicBezTo>
                  <a:cubicBezTo>
                    <a:pt x="27467" y="2685"/>
                    <a:pt x="24043" y="2799"/>
                    <a:pt x="22825" y="1905"/>
                  </a:cubicBezTo>
                  <a:cubicBezTo>
                    <a:pt x="21839" y="1166"/>
                    <a:pt x="19266" y="1"/>
                    <a:pt x="167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4" name="Google Shape;8804;p28"/>
            <p:cNvSpPr/>
            <p:nvPr/>
          </p:nvSpPr>
          <p:spPr>
            <a:xfrm>
              <a:off x="1045853" y="536391"/>
              <a:ext cx="253013" cy="242870"/>
            </a:xfrm>
            <a:custGeom>
              <a:avLst/>
              <a:gdLst/>
              <a:ahLst/>
              <a:cxnLst/>
              <a:rect l="l" t="t" r="r" b="b"/>
              <a:pathLst>
                <a:path w="9454" h="9075" extrusionOk="0">
                  <a:moveTo>
                    <a:pt x="7193" y="1"/>
                  </a:moveTo>
                  <a:cubicBezTo>
                    <a:pt x="6298" y="1"/>
                    <a:pt x="5104" y="600"/>
                    <a:pt x="3748" y="1339"/>
                  </a:cubicBezTo>
                  <a:cubicBezTo>
                    <a:pt x="1846" y="2385"/>
                    <a:pt x="362" y="4268"/>
                    <a:pt x="191" y="5923"/>
                  </a:cubicBezTo>
                  <a:cubicBezTo>
                    <a:pt x="0" y="7597"/>
                    <a:pt x="1313" y="8852"/>
                    <a:pt x="3443" y="9061"/>
                  </a:cubicBezTo>
                  <a:cubicBezTo>
                    <a:pt x="3531" y="9070"/>
                    <a:pt x="3618" y="9074"/>
                    <a:pt x="3705" y="9074"/>
                  </a:cubicBezTo>
                  <a:cubicBezTo>
                    <a:pt x="5746" y="9074"/>
                    <a:pt x="7535" y="6778"/>
                    <a:pt x="8484" y="5409"/>
                  </a:cubicBezTo>
                  <a:cubicBezTo>
                    <a:pt x="9454" y="3983"/>
                    <a:pt x="9207" y="1986"/>
                    <a:pt x="8408" y="673"/>
                  </a:cubicBezTo>
                  <a:cubicBezTo>
                    <a:pt x="8117" y="196"/>
                    <a:pt x="7704" y="1"/>
                    <a:pt x="719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5" name="Google Shape;8805;p28"/>
            <p:cNvSpPr/>
            <p:nvPr/>
          </p:nvSpPr>
          <p:spPr>
            <a:xfrm>
              <a:off x="779612" y="377015"/>
              <a:ext cx="106595" cy="76032"/>
            </a:xfrm>
            <a:custGeom>
              <a:avLst/>
              <a:gdLst/>
              <a:ahLst/>
              <a:cxnLst/>
              <a:rect l="l" t="t" r="r" b="b"/>
              <a:pathLst>
                <a:path w="3983" h="2841" extrusionOk="0">
                  <a:moveTo>
                    <a:pt x="1669" y="0"/>
                  </a:moveTo>
                  <a:cubicBezTo>
                    <a:pt x="1467" y="0"/>
                    <a:pt x="1273" y="44"/>
                    <a:pt x="1104" y="142"/>
                  </a:cubicBezTo>
                  <a:cubicBezTo>
                    <a:pt x="1" y="751"/>
                    <a:pt x="647" y="2082"/>
                    <a:pt x="1180" y="2634"/>
                  </a:cubicBezTo>
                  <a:cubicBezTo>
                    <a:pt x="1314" y="2778"/>
                    <a:pt x="1470" y="2840"/>
                    <a:pt x="1642" y="2840"/>
                  </a:cubicBezTo>
                  <a:cubicBezTo>
                    <a:pt x="2128" y="2840"/>
                    <a:pt x="2739" y="2340"/>
                    <a:pt x="3329" y="1778"/>
                  </a:cubicBezTo>
                  <a:cubicBezTo>
                    <a:pt x="3983" y="1156"/>
                    <a:pt x="2713" y="0"/>
                    <a:pt x="166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6" name="Google Shape;8806;p28"/>
            <p:cNvSpPr/>
            <p:nvPr/>
          </p:nvSpPr>
          <p:spPr>
            <a:xfrm>
              <a:off x="771476" y="368558"/>
              <a:ext cx="106675" cy="76113"/>
            </a:xfrm>
            <a:custGeom>
              <a:avLst/>
              <a:gdLst/>
              <a:ahLst/>
              <a:cxnLst/>
              <a:rect l="l" t="t" r="r" b="b"/>
              <a:pathLst>
                <a:path w="3986" h="2844" extrusionOk="0">
                  <a:moveTo>
                    <a:pt x="1653" y="1"/>
                  </a:moveTo>
                  <a:cubicBezTo>
                    <a:pt x="1457" y="1"/>
                    <a:pt x="1269" y="42"/>
                    <a:pt x="1103" y="135"/>
                  </a:cubicBezTo>
                  <a:cubicBezTo>
                    <a:pt x="0" y="763"/>
                    <a:pt x="647" y="2094"/>
                    <a:pt x="1161" y="2646"/>
                  </a:cubicBezTo>
                  <a:cubicBezTo>
                    <a:pt x="1299" y="2784"/>
                    <a:pt x="1457" y="2844"/>
                    <a:pt x="1630" y="2844"/>
                  </a:cubicBezTo>
                  <a:cubicBezTo>
                    <a:pt x="2125" y="2844"/>
                    <a:pt x="2737" y="2353"/>
                    <a:pt x="3329" y="1790"/>
                  </a:cubicBezTo>
                  <a:cubicBezTo>
                    <a:pt x="3986" y="1165"/>
                    <a:pt x="2700" y="1"/>
                    <a:pt x="165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7" name="Google Shape;8807;p28"/>
            <p:cNvSpPr/>
            <p:nvPr/>
          </p:nvSpPr>
          <p:spPr>
            <a:xfrm>
              <a:off x="834584" y="616253"/>
              <a:ext cx="87620" cy="66237"/>
            </a:xfrm>
            <a:custGeom>
              <a:avLst/>
              <a:gdLst/>
              <a:ahLst/>
              <a:cxnLst/>
              <a:rect l="l" t="t" r="r" b="b"/>
              <a:pathLst>
                <a:path w="3274" h="2475" extrusionOk="0">
                  <a:moveTo>
                    <a:pt x="1270" y="1"/>
                  </a:moveTo>
                  <a:cubicBezTo>
                    <a:pt x="1153" y="1"/>
                    <a:pt x="1040" y="16"/>
                    <a:pt x="933" y="48"/>
                  </a:cubicBezTo>
                  <a:cubicBezTo>
                    <a:pt x="1" y="333"/>
                    <a:pt x="419" y="1665"/>
                    <a:pt x="933" y="2254"/>
                  </a:cubicBezTo>
                  <a:cubicBezTo>
                    <a:pt x="1059" y="2410"/>
                    <a:pt x="1212" y="2475"/>
                    <a:pt x="1378" y="2475"/>
                  </a:cubicBezTo>
                  <a:cubicBezTo>
                    <a:pt x="1860" y="2475"/>
                    <a:pt x="2453" y="1927"/>
                    <a:pt x="2835" y="1474"/>
                  </a:cubicBezTo>
                  <a:cubicBezTo>
                    <a:pt x="3274" y="917"/>
                    <a:pt x="2185" y="1"/>
                    <a:pt x="127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8" name="Google Shape;8808;p28"/>
            <p:cNvSpPr/>
            <p:nvPr/>
          </p:nvSpPr>
          <p:spPr>
            <a:xfrm>
              <a:off x="826448" y="607635"/>
              <a:ext cx="87139" cy="66719"/>
            </a:xfrm>
            <a:custGeom>
              <a:avLst/>
              <a:gdLst/>
              <a:ahLst/>
              <a:cxnLst/>
              <a:rect l="l" t="t" r="r" b="b"/>
              <a:pathLst>
                <a:path w="3256" h="2493" extrusionOk="0">
                  <a:moveTo>
                    <a:pt x="1245" y="0"/>
                  </a:moveTo>
                  <a:cubicBezTo>
                    <a:pt x="1131" y="0"/>
                    <a:pt x="1019" y="15"/>
                    <a:pt x="914" y="47"/>
                  </a:cubicBezTo>
                  <a:cubicBezTo>
                    <a:pt x="1" y="332"/>
                    <a:pt x="419" y="1663"/>
                    <a:pt x="914" y="2272"/>
                  </a:cubicBezTo>
                  <a:cubicBezTo>
                    <a:pt x="1040" y="2427"/>
                    <a:pt x="1193" y="2492"/>
                    <a:pt x="1360" y="2492"/>
                  </a:cubicBezTo>
                  <a:cubicBezTo>
                    <a:pt x="1847" y="2492"/>
                    <a:pt x="2447" y="1940"/>
                    <a:pt x="2816" y="1473"/>
                  </a:cubicBezTo>
                  <a:cubicBezTo>
                    <a:pt x="3255" y="932"/>
                    <a:pt x="2162" y="0"/>
                    <a:pt x="124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9" name="Google Shape;8809;p28"/>
            <p:cNvSpPr/>
            <p:nvPr/>
          </p:nvSpPr>
          <p:spPr>
            <a:xfrm>
              <a:off x="474057" y="578276"/>
              <a:ext cx="62143" cy="36932"/>
            </a:xfrm>
            <a:custGeom>
              <a:avLst/>
              <a:gdLst/>
              <a:ahLst/>
              <a:cxnLst/>
              <a:rect l="l" t="t" r="r" b="b"/>
              <a:pathLst>
                <a:path w="2322" h="1380" extrusionOk="0">
                  <a:moveTo>
                    <a:pt x="1102" y="1"/>
                  </a:moveTo>
                  <a:cubicBezTo>
                    <a:pt x="1007" y="1"/>
                    <a:pt x="913" y="25"/>
                    <a:pt x="823" y="78"/>
                  </a:cubicBezTo>
                  <a:cubicBezTo>
                    <a:pt x="0" y="578"/>
                    <a:pt x="463" y="1379"/>
                    <a:pt x="1168" y="1379"/>
                  </a:cubicBezTo>
                  <a:cubicBezTo>
                    <a:pt x="1295" y="1379"/>
                    <a:pt x="1429" y="1354"/>
                    <a:pt x="1565" y="1296"/>
                  </a:cubicBezTo>
                  <a:cubicBezTo>
                    <a:pt x="2322" y="983"/>
                    <a:pt x="1712" y="1"/>
                    <a:pt x="1102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0" name="Google Shape;8810;p28"/>
            <p:cNvSpPr/>
            <p:nvPr/>
          </p:nvSpPr>
          <p:spPr>
            <a:xfrm>
              <a:off x="465546" y="570140"/>
              <a:ext cx="63026" cy="36905"/>
            </a:xfrm>
            <a:custGeom>
              <a:avLst/>
              <a:gdLst/>
              <a:ahLst/>
              <a:cxnLst/>
              <a:rect l="l" t="t" r="r" b="b"/>
              <a:pathLst>
                <a:path w="2355" h="1379" extrusionOk="0">
                  <a:moveTo>
                    <a:pt x="1135" y="0"/>
                  </a:moveTo>
                  <a:cubicBezTo>
                    <a:pt x="1040" y="0"/>
                    <a:pt x="945" y="24"/>
                    <a:pt x="856" y="78"/>
                  </a:cubicBezTo>
                  <a:cubicBezTo>
                    <a:pt x="1" y="578"/>
                    <a:pt x="473" y="1379"/>
                    <a:pt x="1193" y="1379"/>
                  </a:cubicBezTo>
                  <a:cubicBezTo>
                    <a:pt x="1322" y="1379"/>
                    <a:pt x="1459" y="1353"/>
                    <a:pt x="1597" y="1295"/>
                  </a:cubicBezTo>
                  <a:cubicBezTo>
                    <a:pt x="2355" y="983"/>
                    <a:pt x="1744" y="0"/>
                    <a:pt x="113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1" name="Google Shape;8811;p28"/>
            <p:cNvSpPr/>
            <p:nvPr/>
          </p:nvSpPr>
          <p:spPr>
            <a:xfrm>
              <a:off x="640684" y="214401"/>
              <a:ext cx="73195" cy="31366"/>
            </a:xfrm>
            <a:custGeom>
              <a:avLst/>
              <a:gdLst/>
              <a:ahLst/>
              <a:cxnLst/>
              <a:rect l="l" t="t" r="r" b="b"/>
              <a:pathLst>
                <a:path w="2735" h="1172" extrusionOk="0">
                  <a:moveTo>
                    <a:pt x="1229" y="1"/>
                  </a:moveTo>
                  <a:cubicBezTo>
                    <a:pt x="1048" y="1"/>
                    <a:pt x="867" y="45"/>
                    <a:pt x="703" y="151"/>
                  </a:cubicBezTo>
                  <a:cubicBezTo>
                    <a:pt x="0" y="603"/>
                    <a:pt x="694" y="1171"/>
                    <a:pt x="1481" y="1171"/>
                  </a:cubicBezTo>
                  <a:cubicBezTo>
                    <a:pt x="1653" y="1171"/>
                    <a:pt x="1829" y="1144"/>
                    <a:pt x="1996" y="1083"/>
                  </a:cubicBezTo>
                  <a:cubicBezTo>
                    <a:pt x="2734" y="790"/>
                    <a:pt x="1993" y="1"/>
                    <a:pt x="122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2" name="Google Shape;8812;p28"/>
            <p:cNvSpPr/>
            <p:nvPr/>
          </p:nvSpPr>
          <p:spPr>
            <a:xfrm>
              <a:off x="632629" y="206265"/>
              <a:ext cx="73008" cy="31018"/>
            </a:xfrm>
            <a:custGeom>
              <a:avLst/>
              <a:gdLst/>
              <a:ahLst/>
              <a:cxnLst/>
              <a:rect l="l" t="t" r="r" b="b"/>
              <a:pathLst>
                <a:path w="2728" h="1159" extrusionOk="0">
                  <a:moveTo>
                    <a:pt x="1227" y="0"/>
                  </a:moveTo>
                  <a:cubicBezTo>
                    <a:pt x="1046" y="0"/>
                    <a:pt x="863" y="44"/>
                    <a:pt x="699" y="150"/>
                  </a:cubicBezTo>
                  <a:cubicBezTo>
                    <a:pt x="1" y="585"/>
                    <a:pt x="683" y="1159"/>
                    <a:pt x="1454" y="1159"/>
                  </a:cubicBezTo>
                  <a:cubicBezTo>
                    <a:pt x="1628" y="1159"/>
                    <a:pt x="1806" y="1130"/>
                    <a:pt x="1974" y="1063"/>
                  </a:cubicBezTo>
                  <a:cubicBezTo>
                    <a:pt x="2727" y="787"/>
                    <a:pt x="1989" y="0"/>
                    <a:pt x="122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3" name="Google Shape;8813;p28"/>
            <p:cNvSpPr/>
            <p:nvPr/>
          </p:nvSpPr>
          <p:spPr>
            <a:xfrm>
              <a:off x="1060626" y="226552"/>
              <a:ext cx="86791" cy="58824"/>
            </a:xfrm>
            <a:custGeom>
              <a:avLst/>
              <a:gdLst/>
              <a:ahLst/>
              <a:cxnLst/>
              <a:rect l="l" t="t" r="r" b="b"/>
              <a:pathLst>
                <a:path w="3243" h="2198" extrusionOk="0">
                  <a:moveTo>
                    <a:pt x="1730" y="1"/>
                  </a:moveTo>
                  <a:cubicBezTo>
                    <a:pt x="1304" y="1"/>
                    <a:pt x="916" y="104"/>
                    <a:pt x="780" y="305"/>
                  </a:cubicBezTo>
                  <a:cubicBezTo>
                    <a:pt x="0" y="1485"/>
                    <a:pt x="856" y="1504"/>
                    <a:pt x="1427" y="2017"/>
                  </a:cubicBezTo>
                  <a:cubicBezTo>
                    <a:pt x="1552" y="2142"/>
                    <a:pt x="1710" y="2198"/>
                    <a:pt x="1881" y="2198"/>
                  </a:cubicBezTo>
                  <a:cubicBezTo>
                    <a:pt x="2437" y="2198"/>
                    <a:pt x="3123" y="1604"/>
                    <a:pt x="3196" y="876"/>
                  </a:cubicBezTo>
                  <a:cubicBezTo>
                    <a:pt x="3243" y="283"/>
                    <a:pt x="2434" y="1"/>
                    <a:pt x="17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4" name="Google Shape;8814;p28"/>
            <p:cNvSpPr/>
            <p:nvPr/>
          </p:nvSpPr>
          <p:spPr>
            <a:xfrm>
              <a:off x="1051955" y="218202"/>
              <a:ext cx="87326" cy="58824"/>
            </a:xfrm>
            <a:custGeom>
              <a:avLst/>
              <a:gdLst/>
              <a:ahLst/>
              <a:cxnLst/>
              <a:rect l="l" t="t" r="r" b="b"/>
              <a:pathLst>
                <a:path w="3263" h="2198" extrusionOk="0">
                  <a:moveTo>
                    <a:pt x="1738" y="0"/>
                  </a:moveTo>
                  <a:cubicBezTo>
                    <a:pt x="1313" y="0"/>
                    <a:pt x="928" y="106"/>
                    <a:pt x="800" y="313"/>
                  </a:cubicBezTo>
                  <a:cubicBezTo>
                    <a:pt x="1" y="1473"/>
                    <a:pt x="857" y="1511"/>
                    <a:pt x="1427" y="2025"/>
                  </a:cubicBezTo>
                  <a:cubicBezTo>
                    <a:pt x="1556" y="2144"/>
                    <a:pt x="1716" y="2198"/>
                    <a:pt x="1887" y="2198"/>
                  </a:cubicBezTo>
                  <a:cubicBezTo>
                    <a:pt x="2453" y="2198"/>
                    <a:pt x="3142" y="1613"/>
                    <a:pt x="3215" y="884"/>
                  </a:cubicBezTo>
                  <a:cubicBezTo>
                    <a:pt x="3263" y="290"/>
                    <a:pt x="2444" y="0"/>
                    <a:pt x="173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5" name="Google Shape;8815;p28"/>
            <p:cNvSpPr/>
            <p:nvPr/>
          </p:nvSpPr>
          <p:spPr>
            <a:xfrm>
              <a:off x="1144877" y="650831"/>
              <a:ext cx="67549" cy="41080"/>
            </a:xfrm>
            <a:custGeom>
              <a:avLst/>
              <a:gdLst/>
              <a:ahLst/>
              <a:cxnLst/>
              <a:rect l="l" t="t" r="r" b="b"/>
              <a:pathLst>
                <a:path w="2524" h="1535" extrusionOk="0">
                  <a:moveTo>
                    <a:pt x="788" y="1"/>
                  </a:moveTo>
                  <a:cubicBezTo>
                    <a:pt x="477" y="1"/>
                    <a:pt x="227" y="96"/>
                    <a:pt x="181" y="316"/>
                  </a:cubicBezTo>
                  <a:cubicBezTo>
                    <a:pt x="0" y="1000"/>
                    <a:pt x="730" y="1535"/>
                    <a:pt x="1379" y="1535"/>
                  </a:cubicBezTo>
                  <a:cubicBezTo>
                    <a:pt x="1686" y="1535"/>
                    <a:pt x="1975" y="1415"/>
                    <a:pt x="2140" y="1133"/>
                  </a:cubicBezTo>
                  <a:cubicBezTo>
                    <a:pt x="2524" y="498"/>
                    <a:pt x="1498" y="1"/>
                    <a:pt x="78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6" name="Google Shape;8816;p28"/>
            <p:cNvSpPr/>
            <p:nvPr/>
          </p:nvSpPr>
          <p:spPr>
            <a:xfrm>
              <a:off x="1136553" y="642695"/>
              <a:ext cx="67709" cy="40813"/>
            </a:xfrm>
            <a:custGeom>
              <a:avLst/>
              <a:gdLst/>
              <a:ahLst/>
              <a:cxnLst/>
              <a:rect l="l" t="t" r="r" b="b"/>
              <a:pathLst>
                <a:path w="2530" h="1525" extrusionOk="0">
                  <a:moveTo>
                    <a:pt x="791" y="0"/>
                  </a:moveTo>
                  <a:cubicBezTo>
                    <a:pt x="476" y="0"/>
                    <a:pt x="221" y="95"/>
                    <a:pt x="168" y="315"/>
                  </a:cubicBezTo>
                  <a:cubicBezTo>
                    <a:pt x="1" y="985"/>
                    <a:pt x="733" y="1525"/>
                    <a:pt x="1382" y="1525"/>
                  </a:cubicBezTo>
                  <a:cubicBezTo>
                    <a:pt x="1691" y="1525"/>
                    <a:pt x="1981" y="1402"/>
                    <a:pt x="2147" y="1114"/>
                  </a:cubicBezTo>
                  <a:cubicBezTo>
                    <a:pt x="2530" y="493"/>
                    <a:pt x="1507" y="0"/>
                    <a:pt x="7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7" name="Google Shape;8817;p28"/>
            <p:cNvSpPr/>
            <p:nvPr/>
          </p:nvSpPr>
          <p:spPr>
            <a:xfrm>
              <a:off x="731278" y="899945"/>
              <a:ext cx="58503" cy="30937"/>
            </a:xfrm>
            <a:custGeom>
              <a:avLst/>
              <a:gdLst/>
              <a:ahLst/>
              <a:cxnLst/>
              <a:rect l="l" t="t" r="r" b="b"/>
              <a:pathLst>
                <a:path w="2186" h="1156" extrusionOk="0">
                  <a:moveTo>
                    <a:pt x="513" y="0"/>
                  </a:moveTo>
                  <a:cubicBezTo>
                    <a:pt x="286" y="0"/>
                    <a:pt x="115" y="58"/>
                    <a:pt x="95" y="195"/>
                  </a:cubicBezTo>
                  <a:cubicBezTo>
                    <a:pt x="1" y="853"/>
                    <a:pt x="401" y="1155"/>
                    <a:pt x="869" y="1155"/>
                  </a:cubicBezTo>
                  <a:cubicBezTo>
                    <a:pt x="1157" y="1155"/>
                    <a:pt x="1472" y="1040"/>
                    <a:pt x="1711" y="822"/>
                  </a:cubicBezTo>
                  <a:cubicBezTo>
                    <a:pt x="2186" y="432"/>
                    <a:pt x="1136" y="0"/>
                    <a:pt x="51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8" name="Google Shape;8818;p28"/>
            <p:cNvSpPr/>
            <p:nvPr/>
          </p:nvSpPr>
          <p:spPr>
            <a:xfrm>
              <a:off x="723008" y="891514"/>
              <a:ext cx="59199" cy="31205"/>
            </a:xfrm>
            <a:custGeom>
              <a:avLst/>
              <a:gdLst/>
              <a:ahLst/>
              <a:cxnLst/>
              <a:rect l="l" t="t" r="r" b="b"/>
              <a:pathLst>
                <a:path w="2212" h="1166" extrusionOk="0">
                  <a:moveTo>
                    <a:pt x="530" y="1"/>
                  </a:moveTo>
                  <a:cubicBezTo>
                    <a:pt x="306" y="1"/>
                    <a:pt x="139" y="56"/>
                    <a:pt x="118" y="186"/>
                  </a:cubicBezTo>
                  <a:cubicBezTo>
                    <a:pt x="0" y="858"/>
                    <a:pt x="394" y="1165"/>
                    <a:pt x="869" y="1165"/>
                  </a:cubicBezTo>
                  <a:cubicBezTo>
                    <a:pt x="1160" y="1165"/>
                    <a:pt x="1482" y="1050"/>
                    <a:pt x="1735" y="833"/>
                  </a:cubicBezTo>
                  <a:cubicBezTo>
                    <a:pt x="2211" y="427"/>
                    <a:pt x="1152" y="1"/>
                    <a:pt x="5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9" name="Google Shape;8819;p28"/>
            <p:cNvSpPr/>
            <p:nvPr/>
          </p:nvSpPr>
          <p:spPr>
            <a:xfrm>
              <a:off x="727879" y="110024"/>
              <a:ext cx="250283" cy="155437"/>
            </a:xfrm>
            <a:custGeom>
              <a:avLst/>
              <a:gdLst/>
              <a:ahLst/>
              <a:cxnLst/>
              <a:rect l="l" t="t" r="r" b="b"/>
              <a:pathLst>
                <a:path w="9352" h="5808" extrusionOk="0">
                  <a:moveTo>
                    <a:pt x="4507" y="1"/>
                  </a:moveTo>
                  <a:cubicBezTo>
                    <a:pt x="3698" y="1"/>
                    <a:pt x="2955" y="240"/>
                    <a:pt x="2485" y="798"/>
                  </a:cubicBezTo>
                  <a:cubicBezTo>
                    <a:pt x="0" y="3748"/>
                    <a:pt x="4136" y="5807"/>
                    <a:pt x="5905" y="5807"/>
                  </a:cubicBezTo>
                  <a:cubicBezTo>
                    <a:pt x="6018" y="5807"/>
                    <a:pt x="6122" y="5799"/>
                    <a:pt x="6213" y="5781"/>
                  </a:cubicBezTo>
                  <a:cubicBezTo>
                    <a:pt x="7773" y="5496"/>
                    <a:pt x="9352" y="3499"/>
                    <a:pt x="8306" y="1844"/>
                  </a:cubicBezTo>
                  <a:cubicBezTo>
                    <a:pt x="7622" y="770"/>
                    <a:pt x="5958" y="1"/>
                    <a:pt x="45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0" name="Google Shape;8820;p28"/>
            <p:cNvSpPr/>
            <p:nvPr/>
          </p:nvSpPr>
          <p:spPr>
            <a:xfrm>
              <a:off x="788257" y="139303"/>
              <a:ext cx="138871" cy="65836"/>
            </a:xfrm>
            <a:custGeom>
              <a:avLst/>
              <a:gdLst/>
              <a:ahLst/>
              <a:cxnLst/>
              <a:rect l="l" t="t" r="r" b="b"/>
              <a:pathLst>
                <a:path w="5189" h="2460" extrusionOk="0">
                  <a:moveTo>
                    <a:pt x="2759" y="1"/>
                  </a:moveTo>
                  <a:cubicBezTo>
                    <a:pt x="2286" y="1"/>
                    <a:pt x="1823" y="79"/>
                    <a:pt x="1466" y="237"/>
                  </a:cubicBezTo>
                  <a:cubicBezTo>
                    <a:pt x="1" y="902"/>
                    <a:pt x="1294" y="2101"/>
                    <a:pt x="2245" y="2386"/>
                  </a:cubicBezTo>
                  <a:cubicBezTo>
                    <a:pt x="2411" y="2436"/>
                    <a:pt x="2609" y="2459"/>
                    <a:pt x="2822" y="2459"/>
                  </a:cubicBezTo>
                  <a:cubicBezTo>
                    <a:pt x="3835" y="2459"/>
                    <a:pt x="5189" y="1922"/>
                    <a:pt x="4984" y="1074"/>
                  </a:cubicBezTo>
                  <a:cubicBezTo>
                    <a:pt x="4829" y="360"/>
                    <a:pt x="3772" y="1"/>
                    <a:pt x="2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1" name="Google Shape;8821;p28"/>
            <p:cNvSpPr/>
            <p:nvPr/>
          </p:nvSpPr>
          <p:spPr>
            <a:xfrm>
              <a:off x="719449" y="102397"/>
              <a:ext cx="250577" cy="155330"/>
            </a:xfrm>
            <a:custGeom>
              <a:avLst/>
              <a:gdLst/>
              <a:ahLst/>
              <a:cxnLst/>
              <a:rect l="l" t="t" r="r" b="b"/>
              <a:pathLst>
                <a:path w="9363" h="5804" extrusionOk="0">
                  <a:moveTo>
                    <a:pt x="4518" y="0"/>
                  </a:moveTo>
                  <a:cubicBezTo>
                    <a:pt x="3708" y="0"/>
                    <a:pt x="2966" y="239"/>
                    <a:pt x="2496" y="798"/>
                  </a:cubicBezTo>
                  <a:cubicBezTo>
                    <a:pt x="0" y="3724"/>
                    <a:pt x="4182" y="5803"/>
                    <a:pt x="5938" y="5803"/>
                  </a:cubicBezTo>
                  <a:cubicBezTo>
                    <a:pt x="6043" y="5803"/>
                    <a:pt x="6139" y="5796"/>
                    <a:pt x="6224" y="5781"/>
                  </a:cubicBezTo>
                  <a:cubicBezTo>
                    <a:pt x="7765" y="5496"/>
                    <a:pt x="9362" y="3499"/>
                    <a:pt x="8316" y="1844"/>
                  </a:cubicBezTo>
                  <a:cubicBezTo>
                    <a:pt x="7632" y="769"/>
                    <a:pt x="5968" y="0"/>
                    <a:pt x="45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2" name="Google Shape;8822;p28"/>
            <p:cNvSpPr/>
            <p:nvPr/>
          </p:nvSpPr>
          <p:spPr>
            <a:xfrm>
              <a:off x="779612" y="131167"/>
              <a:ext cx="138951" cy="65809"/>
            </a:xfrm>
            <a:custGeom>
              <a:avLst/>
              <a:gdLst/>
              <a:ahLst/>
              <a:cxnLst/>
              <a:rect l="l" t="t" r="r" b="b"/>
              <a:pathLst>
                <a:path w="5192" h="2459" extrusionOk="0">
                  <a:moveTo>
                    <a:pt x="2765" y="0"/>
                  </a:moveTo>
                  <a:cubicBezTo>
                    <a:pt x="2294" y="0"/>
                    <a:pt x="1835" y="79"/>
                    <a:pt x="1484" y="236"/>
                  </a:cubicBezTo>
                  <a:cubicBezTo>
                    <a:pt x="1" y="902"/>
                    <a:pt x="1294" y="2062"/>
                    <a:pt x="2264" y="2386"/>
                  </a:cubicBezTo>
                  <a:cubicBezTo>
                    <a:pt x="2429" y="2435"/>
                    <a:pt x="2627" y="2459"/>
                    <a:pt x="2839" y="2459"/>
                  </a:cubicBezTo>
                  <a:cubicBezTo>
                    <a:pt x="3848" y="2459"/>
                    <a:pt x="5192" y="1922"/>
                    <a:pt x="5003" y="1073"/>
                  </a:cubicBezTo>
                  <a:cubicBezTo>
                    <a:pt x="4835" y="360"/>
                    <a:pt x="3773" y="0"/>
                    <a:pt x="276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3" name="Google Shape;8823;p28"/>
            <p:cNvSpPr/>
            <p:nvPr/>
          </p:nvSpPr>
          <p:spPr>
            <a:xfrm>
              <a:off x="515299" y="350065"/>
              <a:ext cx="198658" cy="144651"/>
            </a:xfrm>
            <a:custGeom>
              <a:avLst/>
              <a:gdLst/>
              <a:ahLst/>
              <a:cxnLst/>
              <a:rect l="l" t="t" r="r" b="b"/>
              <a:pathLst>
                <a:path w="7423" h="5405" extrusionOk="0">
                  <a:moveTo>
                    <a:pt x="3596" y="1"/>
                  </a:moveTo>
                  <a:cubicBezTo>
                    <a:pt x="1337" y="1"/>
                    <a:pt x="0" y="2361"/>
                    <a:pt x="233" y="3641"/>
                  </a:cubicBezTo>
                  <a:cubicBezTo>
                    <a:pt x="460" y="4790"/>
                    <a:pt x="1917" y="5404"/>
                    <a:pt x="3225" y="5404"/>
                  </a:cubicBezTo>
                  <a:cubicBezTo>
                    <a:pt x="3779" y="5404"/>
                    <a:pt x="4307" y="5294"/>
                    <a:pt x="4703" y="5067"/>
                  </a:cubicBezTo>
                  <a:cubicBezTo>
                    <a:pt x="6015" y="4307"/>
                    <a:pt x="7423" y="1739"/>
                    <a:pt x="5920" y="769"/>
                  </a:cubicBezTo>
                  <a:cubicBezTo>
                    <a:pt x="5071" y="223"/>
                    <a:pt x="4290" y="1"/>
                    <a:pt x="359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4" name="Google Shape;8824;p28"/>
            <p:cNvSpPr/>
            <p:nvPr/>
          </p:nvSpPr>
          <p:spPr>
            <a:xfrm>
              <a:off x="542383" y="370780"/>
              <a:ext cx="113553" cy="74400"/>
            </a:xfrm>
            <a:custGeom>
              <a:avLst/>
              <a:gdLst/>
              <a:ahLst/>
              <a:cxnLst/>
              <a:rect l="l" t="t" r="r" b="b"/>
              <a:pathLst>
                <a:path w="4243" h="2780" extrusionOk="0">
                  <a:moveTo>
                    <a:pt x="3018" y="0"/>
                  </a:moveTo>
                  <a:cubicBezTo>
                    <a:pt x="2375" y="0"/>
                    <a:pt x="1573" y="219"/>
                    <a:pt x="1066" y="413"/>
                  </a:cubicBezTo>
                  <a:cubicBezTo>
                    <a:pt x="115" y="775"/>
                    <a:pt x="1" y="1954"/>
                    <a:pt x="629" y="2639"/>
                  </a:cubicBezTo>
                  <a:cubicBezTo>
                    <a:pt x="712" y="2736"/>
                    <a:pt x="846" y="2779"/>
                    <a:pt x="1013" y="2779"/>
                  </a:cubicBezTo>
                  <a:cubicBezTo>
                    <a:pt x="2021" y="2779"/>
                    <a:pt x="4243" y="1207"/>
                    <a:pt x="4014" y="489"/>
                  </a:cubicBezTo>
                  <a:cubicBezTo>
                    <a:pt x="3907" y="127"/>
                    <a:pt x="3509" y="0"/>
                    <a:pt x="30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5" name="Google Shape;8825;p28"/>
            <p:cNvSpPr/>
            <p:nvPr/>
          </p:nvSpPr>
          <p:spPr>
            <a:xfrm>
              <a:off x="506761" y="342223"/>
              <a:ext cx="199059" cy="144839"/>
            </a:xfrm>
            <a:custGeom>
              <a:avLst/>
              <a:gdLst/>
              <a:ahLst/>
              <a:cxnLst/>
              <a:rect l="l" t="t" r="r" b="b"/>
              <a:pathLst>
                <a:path w="7438" h="5412" extrusionOk="0">
                  <a:moveTo>
                    <a:pt x="3587" y="0"/>
                  </a:moveTo>
                  <a:cubicBezTo>
                    <a:pt x="1332" y="0"/>
                    <a:pt x="1" y="2369"/>
                    <a:pt x="248" y="3649"/>
                  </a:cubicBezTo>
                  <a:cubicBezTo>
                    <a:pt x="475" y="4798"/>
                    <a:pt x="1931" y="5412"/>
                    <a:pt x="3240" y="5412"/>
                  </a:cubicBezTo>
                  <a:cubicBezTo>
                    <a:pt x="3794" y="5412"/>
                    <a:pt x="4321" y="5302"/>
                    <a:pt x="4718" y="5075"/>
                  </a:cubicBezTo>
                  <a:cubicBezTo>
                    <a:pt x="6011" y="4314"/>
                    <a:pt x="7438" y="1747"/>
                    <a:pt x="5916" y="776"/>
                  </a:cubicBezTo>
                  <a:cubicBezTo>
                    <a:pt x="5065" y="225"/>
                    <a:pt x="4282" y="0"/>
                    <a:pt x="358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6" name="Google Shape;8826;p28"/>
            <p:cNvSpPr/>
            <p:nvPr/>
          </p:nvSpPr>
          <p:spPr>
            <a:xfrm>
              <a:off x="534247" y="362617"/>
              <a:ext cx="113553" cy="74534"/>
            </a:xfrm>
            <a:custGeom>
              <a:avLst/>
              <a:gdLst/>
              <a:ahLst/>
              <a:cxnLst/>
              <a:rect l="l" t="t" r="r" b="b"/>
              <a:pathLst>
                <a:path w="4243" h="2785" extrusionOk="0">
                  <a:moveTo>
                    <a:pt x="3004" y="1"/>
                  </a:moveTo>
                  <a:cubicBezTo>
                    <a:pt x="2359" y="1"/>
                    <a:pt x="1562" y="220"/>
                    <a:pt x="1066" y="414"/>
                  </a:cubicBezTo>
                  <a:cubicBezTo>
                    <a:pt x="115" y="775"/>
                    <a:pt x="1" y="1955"/>
                    <a:pt x="609" y="2639"/>
                  </a:cubicBezTo>
                  <a:cubicBezTo>
                    <a:pt x="696" y="2740"/>
                    <a:pt x="834" y="2785"/>
                    <a:pt x="1005" y="2785"/>
                  </a:cubicBezTo>
                  <a:cubicBezTo>
                    <a:pt x="2027" y="2785"/>
                    <a:pt x="4242" y="1191"/>
                    <a:pt x="4014" y="490"/>
                  </a:cubicBezTo>
                  <a:cubicBezTo>
                    <a:pt x="3899" y="128"/>
                    <a:pt x="3495" y="1"/>
                    <a:pt x="300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7" name="Google Shape;8827;p28"/>
            <p:cNvSpPr/>
            <p:nvPr/>
          </p:nvSpPr>
          <p:spPr>
            <a:xfrm>
              <a:off x="1063677" y="379959"/>
              <a:ext cx="180219" cy="169139"/>
            </a:xfrm>
            <a:custGeom>
              <a:avLst/>
              <a:gdLst/>
              <a:ahLst/>
              <a:cxnLst/>
              <a:rect l="l" t="t" r="r" b="b"/>
              <a:pathLst>
                <a:path w="6734" h="6320" extrusionOk="0">
                  <a:moveTo>
                    <a:pt x="3183" y="1"/>
                  </a:moveTo>
                  <a:cubicBezTo>
                    <a:pt x="2401" y="1"/>
                    <a:pt x="1670" y="195"/>
                    <a:pt x="1256" y="603"/>
                  </a:cubicBezTo>
                  <a:cubicBezTo>
                    <a:pt x="0" y="1839"/>
                    <a:pt x="0" y="2885"/>
                    <a:pt x="419" y="4141"/>
                  </a:cubicBezTo>
                  <a:cubicBezTo>
                    <a:pt x="826" y="5260"/>
                    <a:pt x="2701" y="6319"/>
                    <a:pt x="4019" y="6319"/>
                  </a:cubicBezTo>
                  <a:cubicBezTo>
                    <a:pt x="4179" y="6319"/>
                    <a:pt x="4330" y="6304"/>
                    <a:pt x="4470" y="6271"/>
                  </a:cubicBezTo>
                  <a:cubicBezTo>
                    <a:pt x="5745" y="5986"/>
                    <a:pt x="6734" y="3399"/>
                    <a:pt x="6315" y="1687"/>
                  </a:cubicBezTo>
                  <a:cubicBezTo>
                    <a:pt x="6073" y="597"/>
                    <a:pt x="4551" y="1"/>
                    <a:pt x="318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8" name="Google Shape;8828;p28"/>
            <p:cNvSpPr/>
            <p:nvPr/>
          </p:nvSpPr>
          <p:spPr>
            <a:xfrm>
              <a:off x="1091671" y="403484"/>
              <a:ext cx="105310" cy="86818"/>
            </a:xfrm>
            <a:custGeom>
              <a:avLst/>
              <a:gdLst/>
              <a:ahLst/>
              <a:cxnLst/>
              <a:rect l="l" t="t" r="r" b="b"/>
              <a:pathLst>
                <a:path w="3935" h="3244" extrusionOk="0">
                  <a:moveTo>
                    <a:pt x="2677" y="0"/>
                  </a:moveTo>
                  <a:cubicBezTo>
                    <a:pt x="2152" y="0"/>
                    <a:pt x="1551" y="109"/>
                    <a:pt x="1085" y="256"/>
                  </a:cubicBezTo>
                  <a:cubicBezTo>
                    <a:pt x="0" y="618"/>
                    <a:pt x="19" y="2349"/>
                    <a:pt x="761" y="3091"/>
                  </a:cubicBezTo>
                  <a:cubicBezTo>
                    <a:pt x="870" y="3196"/>
                    <a:pt x="1008" y="3243"/>
                    <a:pt x="1166" y="3243"/>
                  </a:cubicBezTo>
                  <a:cubicBezTo>
                    <a:pt x="2115" y="3243"/>
                    <a:pt x="3766" y="1547"/>
                    <a:pt x="3881" y="732"/>
                  </a:cubicBezTo>
                  <a:cubicBezTo>
                    <a:pt x="3935" y="190"/>
                    <a:pt x="3372" y="0"/>
                    <a:pt x="26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9" name="Google Shape;8829;p28"/>
            <p:cNvSpPr/>
            <p:nvPr/>
          </p:nvSpPr>
          <p:spPr>
            <a:xfrm>
              <a:off x="1055514" y="371690"/>
              <a:ext cx="179737" cy="169273"/>
            </a:xfrm>
            <a:custGeom>
              <a:avLst/>
              <a:gdLst/>
              <a:ahLst/>
              <a:cxnLst/>
              <a:rect l="l" t="t" r="r" b="b"/>
              <a:pathLst>
                <a:path w="6716" h="6325" extrusionOk="0">
                  <a:moveTo>
                    <a:pt x="3166" y="0"/>
                  </a:moveTo>
                  <a:cubicBezTo>
                    <a:pt x="2391" y="0"/>
                    <a:pt x="1668" y="191"/>
                    <a:pt x="1256" y="588"/>
                  </a:cubicBezTo>
                  <a:cubicBezTo>
                    <a:pt x="20" y="1825"/>
                    <a:pt x="1" y="2909"/>
                    <a:pt x="419" y="4145"/>
                  </a:cubicBezTo>
                  <a:cubicBezTo>
                    <a:pt x="826" y="5265"/>
                    <a:pt x="2701" y="6324"/>
                    <a:pt x="4020" y="6324"/>
                  </a:cubicBezTo>
                  <a:cubicBezTo>
                    <a:pt x="4179" y="6324"/>
                    <a:pt x="4331" y="6309"/>
                    <a:pt x="4471" y="6276"/>
                  </a:cubicBezTo>
                  <a:cubicBezTo>
                    <a:pt x="5745" y="5990"/>
                    <a:pt x="6715" y="3404"/>
                    <a:pt x="6316" y="1692"/>
                  </a:cubicBezTo>
                  <a:cubicBezTo>
                    <a:pt x="6073" y="597"/>
                    <a:pt x="4539" y="0"/>
                    <a:pt x="31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0" name="Google Shape;8830;p28"/>
            <p:cNvSpPr/>
            <p:nvPr/>
          </p:nvSpPr>
          <p:spPr>
            <a:xfrm>
              <a:off x="1083535" y="395134"/>
              <a:ext cx="104802" cy="87032"/>
            </a:xfrm>
            <a:custGeom>
              <a:avLst/>
              <a:gdLst/>
              <a:ahLst/>
              <a:cxnLst/>
              <a:rect l="l" t="t" r="r" b="b"/>
              <a:pathLst>
                <a:path w="3916" h="3252" extrusionOk="0">
                  <a:moveTo>
                    <a:pt x="2652" y="0"/>
                  </a:moveTo>
                  <a:cubicBezTo>
                    <a:pt x="2132" y="0"/>
                    <a:pt x="1540" y="109"/>
                    <a:pt x="1084" y="264"/>
                  </a:cubicBezTo>
                  <a:cubicBezTo>
                    <a:pt x="0" y="625"/>
                    <a:pt x="19" y="2356"/>
                    <a:pt x="761" y="3098"/>
                  </a:cubicBezTo>
                  <a:cubicBezTo>
                    <a:pt x="869" y="3204"/>
                    <a:pt x="1008" y="3251"/>
                    <a:pt x="1166" y="3251"/>
                  </a:cubicBezTo>
                  <a:cubicBezTo>
                    <a:pt x="2114" y="3251"/>
                    <a:pt x="3763" y="1555"/>
                    <a:pt x="3861" y="740"/>
                  </a:cubicBezTo>
                  <a:cubicBezTo>
                    <a:pt x="3916" y="196"/>
                    <a:pt x="3348" y="0"/>
                    <a:pt x="2652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1" name="Google Shape;8831;p28"/>
            <p:cNvSpPr/>
            <p:nvPr/>
          </p:nvSpPr>
          <p:spPr>
            <a:xfrm>
              <a:off x="848447" y="789573"/>
              <a:ext cx="172993" cy="103731"/>
            </a:xfrm>
            <a:custGeom>
              <a:avLst/>
              <a:gdLst/>
              <a:ahLst/>
              <a:cxnLst/>
              <a:rect l="l" t="t" r="r" b="b"/>
              <a:pathLst>
                <a:path w="6464" h="3876" extrusionOk="0">
                  <a:moveTo>
                    <a:pt x="3077" y="1"/>
                  </a:moveTo>
                  <a:cubicBezTo>
                    <a:pt x="636" y="1"/>
                    <a:pt x="1" y="1796"/>
                    <a:pt x="852" y="3139"/>
                  </a:cubicBezTo>
                  <a:cubicBezTo>
                    <a:pt x="1183" y="3653"/>
                    <a:pt x="1882" y="3875"/>
                    <a:pt x="2657" y="3875"/>
                  </a:cubicBezTo>
                  <a:cubicBezTo>
                    <a:pt x="3890" y="3875"/>
                    <a:pt x="5316" y="3314"/>
                    <a:pt x="5760" y="2474"/>
                  </a:cubicBezTo>
                  <a:cubicBezTo>
                    <a:pt x="6463" y="1123"/>
                    <a:pt x="4714" y="1"/>
                    <a:pt x="3116" y="1"/>
                  </a:cubicBezTo>
                  <a:cubicBezTo>
                    <a:pt x="3103" y="1"/>
                    <a:pt x="3090" y="1"/>
                    <a:pt x="30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2" name="Google Shape;8832;p28"/>
            <p:cNvSpPr/>
            <p:nvPr/>
          </p:nvSpPr>
          <p:spPr>
            <a:xfrm>
              <a:off x="896166" y="808307"/>
              <a:ext cx="71804" cy="30723"/>
            </a:xfrm>
            <a:custGeom>
              <a:avLst/>
              <a:gdLst/>
              <a:ahLst/>
              <a:cxnLst/>
              <a:rect l="l" t="t" r="r" b="b"/>
              <a:pathLst>
                <a:path w="2683" h="1148" extrusionOk="0">
                  <a:moveTo>
                    <a:pt x="757" y="0"/>
                  </a:moveTo>
                  <a:cubicBezTo>
                    <a:pt x="352" y="0"/>
                    <a:pt x="33" y="84"/>
                    <a:pt x="20" y="290"/>
                  </a:cubicBezTo>
                  <a:cubicBezTo>
                    <a:pt x="1" y="916"/>
                    <a:pt x="608" y="1147"/>
                    <a:pt x="1228" y="1147"/>
                  </a:cubicBezTo>
                  <a:cubicBezTo>
                    <a:pt x="1796" y="1147"/>
                    <a:pt x="2375" y="953"/>
                    <a:pt x="2493" y="689"/>
                  </a:cubicBezTo>
                  <a:cubicBezTo>
                    <a:pt x="2682" y="324"/>
                    <a:pt x="1552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3" name="Google Shape;8833;p28"/>
            <p:cNvSpPr/>
            <p:nvPr/>
          </p:nvSpPr>
          <p:spPr>
            <a:xfrm>
              <a:off x="840311" y="781437"/>
              <a:ext cx="172993" cy="103571"/>
            </a:xfrm>
            <a:custGeom>
              <a:avLst/>
              <a:gdLst/>
              <a:ahLst/>
              <a:cxnLst/>
              <a:rect l="l" t="t" r="r" b="b"/>
              <a:pathLst>
                <a:path w="6464" h="3870" extrusionOk="0">
                  <a:moveTo>
                    <a:pt x="3077" y="0"/>
                  </a:moveTo>
                  <a:cubicBezTo>
                    <a:pt x="636" y="0"/>
                    <a:pt x="1" y="1796"/>
                    <a:pt x="852" y="3139"/>
                  </a:cubicBezTo>
                  <a:cubicBezTo>
                    <a:pt x="1181" y="3650"/>
                    <a:pt x="1874" y="3870"/>
                    <a:pt x="2645" y="3870"/>
                  </a:cubicBezTo>
                  <a:cubicBezTo>
                    <a:pt x="3880" y="3870"/>
                    <a:pt x="5314" y="3305"/>
                    <a:pt x="5759" y="2473"/>
                  </a:cubicBezTo>
                  <a:cubicBezTo>
                    <a:pt x="6463" y="1123"/>
                    <a:pt x="4713" y="1"/>
                    <a:pt x="3115" y="1"/>
                  </a:cubicBezTo>
                  <a:cubicBezTo>
                    <a:pt x="3103" y="0"/>
                    <a:pt x="3090" y="0"/>
                    <a:pt x="30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4" name="Google Shape;8834;p28"/>
            <p:cNvSpPr/>
            <p:nvPr/>
          </p:nvSpPr>
          <p:spPr>
            <a:xfrm>
              <a:off x="888030" y="800679"/>
              <a:ext cx="71777" cy="30135"/>
            </a:xfrm>
            <a:custGeom>
              <a:avLst/>
              <a:gdLst/>
              <a:ahLst/>
              <a:cxnLst/>
              <a:rect l="l" t="t" r="r" b="b"/>
              <a:pathLst>
                <a:path w="2682" h="1126" extrusionOk="0">
                  <a:moveTo>
                    <a:pt x="748" y="0"/>
                  </a:moveTo>
                  <a:cubicBezTo>
                    <a:pt x="343" y="0"/>
                    <a:pt x="26" y="84"/>
                    <a:pt x="20" y="290"/>
                  </a:cubicBezTo>
                  <a:cubicBezTo>
                    <a:pt x="0" y="903"/>
                    <a:pt x="598" y="1125"/>
                    <a:pt x="1213" y="1125"/>
                  </a:cubicBezTo>
                  <a:cubicBezTo>
                    <a:pt x="1781" y="1125"/>
                    <a:pt x="2365" y="936"/>
                    <a:pt x="2493" y="689"/>
                  </a:cubicBezTo>
                  <a:cubicBezTo>
                    <a:pt x="2682" y="324"/>
                    <a:pt x="1544" y="0"/>
                    <a:pt x="74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5" name="Google Shape;8835;p28"/>
            <p:cNvSpPr/>
            <p:nvPr/>
          </p:nvSpPr>
          <p:spPr>
            <a:xfrm>
              <a:off x="528654" y="634640"/>
              <a:ext cx="196517" cy="177382"/>
            </a:xfrm>
            <a:custGeom>
              <a:avLst/>
              <a:gdLst/>
              <a:ahLst/>
              <a:cxnLst/>
              <a:rect l="l" t="t" r="r" b="b"/>
              <a:pathLst>
                <a:path w="7343" h="6628" extrusionOk="0">
                  <a:moveTo>
                    <a:pt x="4959" y="1"/>
                  </a:moveTo>
                  <a:cubicBezTo>
                    <a:pt x="3855" y="1"/>
                    <a:pt x="2563" y="912"/>
                    <a:pt x="1541" y="1891"/>
                  </a:cubicBezTo>
                  <a:cubicBezTo>
                    <a:pt x="0" y="3393"/>
                    <a:pt x="1294" y="5276"/>
                    <a:pt x="2207" y="6303"/>
                  </a:cubicBezTo>
                  <a:cubicBezTo>
                    <a:pt x="2409" y="6531"/>
                    <a:pt x="2699" y="6628"/>
                    <a:pt x="3036" y="6628"/>
                  </a:cubicBezTo>
                  <a:cubicBezTo>
                    <a:pt x="4193" y="6628"/>
                    <a:pt x="5906" y="5490"/>
                    <a:pt x="6524" y="4592"/>
                  </a:cubicBezTo>
                  <a:cubicBezTo>
                    <a:pt x="7342" y="3412"/>
                    <a:pt x="7133" y="1111"/>
                    <a:pt x="5897" y="274"/>
                  </a:cubicBezTo>
                  <a:cubicBezTo>
                    <a:pt x="5610" y="84"/>
                    <a:pt x="5293" y="1"/>
                    <a:pt x="49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6" name="Google Shape;8836;p28"/>
            <p:cNvSpPr/>
            <p:nvPr/>
          </p:nvSpPr>
          <p:spPr>
            <a:xfrm>
              <a:off x="569896" y="657977"/>
              <a:ext cx="103464" cy="104748"/>
            </a:xfrm>
            <a:custGeom>
              <a:avLst/>
              <a:gdLst/>
              <a:ahLst/>
              <a:cxnLst/>
              <a:rect l="l" t="t" r="r" b="b"/>
              <a:pathLst>
                <a:path w="3866" h="3914" extrusionOk="0">
                  <a:moveTo>
                    <a:pt x="2961" y="0"/>
                  </a:moveTo>
                  <a:cubicBezTo>
                    <a:pt x="2790" y="0"/>
                    <a:pt x="2594" y="33"/>
                    <a:pt x="2378" y="106"/>
                  </a:cubicBezTo>
                  <a:cubicBezTo>
                    <a:pt x="1408" y="429"/>
                    <a:pt x="495" y="1684"/>
                    <a:pt x="266" y="2312"/>
                  </a:cubicBezTo>
                  <a:cubicBezTo>
                    <a:pt x="0" y="2921"/>
                    <a:pt x="495" y="3358"/>
                    <a:pt x="1331" y="3853"/>
                  </a:cubicBezTo>
                  <a:cubicBezTo>
                    <a:pt x="1402" y="3895"/>
                    <a:pt x="1477" y="3914"/>
                    <a:pt x="1556" y="3914"/>
                  </a:cubicBezTo>
                  <a:cubicBezTo>
                    <a:pt x="2406" y="3914"/>
                    <a:pt x="3643" y="1642"/>
                    <a:pt x="3747" y="981"/>
                  </a:cubicBezTo>
                  <a:cubicBezTo>
                    <a:pt x="3865" y="404"/>
                    <a:pt x="3559" y="0"/>
                    <a:pt x="29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7" name="Google Shape;8837;p28"/>
            <p:cNvSpPr/>
            <p:nvPr/>
          </p:nvSpPr>
          <p:spPr>
            <a:xfrm>
              <a:off x="521026" y="627012"/>
              <a:ext cx="196009" cy="177382"/>
            </a:xfrm>
            <a:custGeom>
              <a:avLst/>
              <a:gdLst/>
              <a:ahLst/>
              <a:cxnLst/>
              <a:rect l="l" t="t" r="r" b="b"/>
              <a:pathLst>
                <a:path w="7324" h="6628" extrusionOk="0">
                  <a:moveTo>
                    <a:pt x="4924" y="0"/>
                  </a:moveTo>
                  <a:cubicBezTo>
                    <a:pt x="3824" y="0"/>
                    <a:pt x="2544" y="912"/>
                    <a:pt x="1522" y="1890"/>
                  </a:cubicBezTo>
                  <a:cubicBezTo>
                    <a:pt x="0" y="3374"/>
                    <a:pt x="1293" y="5238"/>
                    <a:pt x="2187" y="6303"/>
                  </a:cubicBezTo>
                  <a:cubicBezTo>
                    <a:pt x="2389" y="6531"/>
                    <a:pt x="2679" y="6627"/>
                    <a:pt x="3017" y="6627"/>
                  </a:cubicBezTo>
                  <a:cubicBezTo>
                    <a:pt x="4173" y="6627"/>
                    <a:pt x="5887" y="5490"/>
                    <a:pt x="6505" y="4591"/>
                  </a:cubicBezTo>
                  <a:cubicBezTo>
                    <a:pt x="7323" y="3412"/>
                    <a:pt x="7095" y="1110"/>
                    <a:pt x="5858" y="274"/>
                  </a:cubicBezTo>
                  <a:cubicBezTo>
                    <a:pt x="5571" y="84"/>
                    <a:pt x="5256" y="0"/>
                    <a:pt x="492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8" name="Google Shape;8838;p28"/>
            <p:cNvSpPr/>
            <p:nvPr/>
          </p:nvSpPr>
          <p:spPr>
            <a:xfrm>
              <a:off x="561733" y="649574"/>
              <a:ext cx="103517" cy="105016"/>
            </a:xfrm>
            <a:custGeom>
              <a:avLst/>
              <a:gdLst/>
              <a:ahLst/>
              <a:cxnLst/>
              <a:rect l="l" t="t" r="r" b="b"/>
              <a:pathLst>
                <a:path w="3868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89" y="439"/>
                    <a:pt x="495" y="1694"/>
                    <a:pt x="248" y="2303"/>
                  </a:cubicBezTo>
                  <a:cubicBezTo>
                    <a:pt x="1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3" y="3924"/>
                  </a:cubicBezTo>
                  <a:cubicBezTo>
                    <a:pt x="2391" y="3924"/>
                    <a:pt x="3643" y="1650"/>
                    <a:pt x="3748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9" name="Google Shape;8839;p28"/>
            <p:cNvSpPr/>
            <p:nvPr/>
          </p:nvSpPr>
          <p:spPr>
            <a:xfrm>
              <a:off x="297527" y="0"/>
              <a:ext cx="1070045" cy="1045102"/>
            </a:xfrm>
            <a:custGeom>
              <a:avLst/>
              <a:gdLst/>
              <a:ahLst/>
              <a:cxnLst/>
              <a:rect l="l" t="t" r="r" b="b"/>
              <a:pathLst>
                <a:path w="39983" h="39051" extrusionOk="0">
                  <a:moveTo>
                    <a:pt x="19918" y="0"/>
                  </a:moveTo>
                  <a:cubicBezTo>
                    <a:pt x="15810" y="0"/>
                    <a:pt x="11360" y="2356"/>
                    <a:pt x="8408" y="4472"/>
                  </a:cubicBezTo>
                  <a:cubicBezTo>
                    <a:pt x="1865" y="9151"/>
                    <a:pt x="1941" y="14648"/>
                    <a:pt x="1542" y="15846"/>
                  </a:cubicBezTo>
                  <a:cubicBezTo>
                    <a:pt x="1142" y="16987"/>
                    <a:pt x="1" y="21305"/>
                    <a:pt x="495" y="25071"/>
                  </a:cubicBezTo>
                  <a:cubicBezTo>
                    <a:pt x="1028" y="28818"/>
                    <a:pt x="3729" y="32052"/>
                    <a:pt x="6164" y="33288"/>
                  </a:cubicBezTo>
                  <a:cubicBezTo>
                    <a:pt x="8598" y="34524"/>
                    <a:pt x="10196" y="36636"/>
                    <a:pt x="12402" y="37720"/>
                  </a:cubicBezTo>
                  <a:cubicBezTo>
                    <a:pt x="13826" y="38409"/>
                    <a:pt x="17962" y="39051"/>
                    <a:pt x="21050" y="39051"/>
                  </a:cubicBezTo>
                  <a:cubicBezTo>
                    <a:pt x="21882" y="39051"/>
                    <a:pt x="22638" y="39004"/>
                    <a:pt x="23244" y="38899"/>
                  </a:cubicBezTo>
                  <a:cubicBezTo>
                    <a:pt x="26097" y="38405"/>
                    <a:pt x="27410" y="35552"/>
                    <a:pt x="28247" y="35152"/>
                  </a:cubicBezTo>
                  <a:cubicBezTo>
                    <a:pt x="29046" y="34734"/>
                    <a:pt x="31899" y="34239"/>
                    <a:pt x="34752" y="32109"/>
                  </a:cubicBezTo>
                  <a:cubicBezTo>
                    <a:pt x="37586" y="29959"/>
                    <a:pt x="39697" y="23968"/>
                    <a:pt x="39850" y="21381"/>
                  </a:cubicBezTo>
                  <a:cubicBezTo>
                    <a:pt x="39983" y="18794"/>
                    <a:pt x="37966" y="16245"/>
                    <a:pt x="37871" y="14229"/>
                  </a:cubicBezTo>
                  <a:cubicBezTo>
                    <a:pt x="37776" y="12194"/>
                    <a:pt x="35665" y="8276"/>
                    <a:pt x="33097" y="5670"/>
                  </a:cubicBezTo>
                  <a:cubicBezTo>
                    <a:pt x="30529" y="3064"/>
                    <a:pt x="27847" y="3140"/>
                    <a:pt x="26668" y="2569"/>
                  </a:cubicBezTo>
                  <a:cubicBezTo>
                    <a:pt x="25489" y="1999"/>
                    <a:pt x="26421" y="1143"/>
                    <a:pt x="21856" y="192"/>
                  </a:cubicBezTo>
                  <a:cubicBezTo>
                    <a:pt x="21224" y="61"/>
                    <a:pt x="20575" y="0"/>
                    <a:pt x="19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33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0" name="Google Shape;8840;p28"/>
            <p:cNvSpPr/>
            <p:nvPr/>
          </p:nvSpPr>
          <p:spPr>
            <a:xfrm>
              <a:off x="344871" y="56792"/>
              <a:ext cx="863894" cy="792170"/>
            </a:xfrm>
            <a:custGeom>
              <a:avLst/>
              <a:gdLst/>
              <a:ahLst/>
              <a:cxnLst/>
              <a:rect l="l" t="t" r="r" b="b"/>
              <a:pathLst>
                <a:path w="32280" h="29600" extrusionOk="0">
                  <a:moveTo>
                    <a:pt x="16759" y="0"/>
                  </a:moveTo>
                  <a:cubicBezTo>
                    <a:pt x="16164" y="0"/>
                    <a:pt x="15573" y="66"/>
                    <a:pt x="15008" y="219"/>
                  </a:cubicBezTo>
                  <a:cubicBezTo>
                    <a:pt x="11718" y="1113"/>
                    <a:pt x="6791" y="4137"/>
                    <a:pt x="4908" y="5792"/>
                  </a:cubicBezTo>
                  <a:cubicBezTo>
                    <a:pt x="3006" y="7409"/>
                    <a:pt x="2416" y="10719"/>
                    <a:pt x="1865" y="12069"/>
                  </a:cubicBezTo>
                  <a:cubicBezTo>
                    <a:pt x="1313" y="13439"/>
                    <a:pt x="705" y="16539"/>
                    <a:pt x="343" y="18974"/>
                  </a:cubicBezTo>
                  <a:cubicBezTo>
                    <a:pt x="1" y="21389"/>
                    <a:pt x="1009" y="25764"/>
                    <a:pt x="3691" y="28180"/>
                  </a:cubicBezTo>
                  <a:cubicBezTo>
                    <a:pt x="4932" y="29281"/>
                    <a:pt x="6675" y="29599"/>
                    <a:pt x="8398" y="29599"/>
                  </a:cubicBezTo>
                  <a:cubicBezTo>
                    <a:pt x="10425" y="29599"/>
                    <a:pt x="12423" y="29159"/>
                    <a:pt x="13544" y="29036"/>
                  </a:cubicBezTo>
                  <a:cubicBezTo>
                    <a:pt x="15617" y="28788"/>
                    <a:pt x="18318" y="25174"/>
                    <a:pt x="20410" y="23900"/>
                  </a:cubicBezTo>
                  <a:cubicBezTo>
                    <a:pt x="22502" y="22588"/>
                    <a:pt x="23244" y="19525"/>
                    <a:pt x="25146" y="18707"/>
                  </a:cubicBezTo>
                  <a:cubicBezTo>
                    <a:pt x="27048" y="17909"/>
                    <a:pt x="30796" y="14732"/>
                    <a:pt x="31537" y="12716"/>
                  </a:cubicBezTo>
                  <a:cubicBezTo>
                    <a:pt x="32279" y="10700"/>
                    <a:pt x="29350" y="5298"/>
                    <a:pt x="28399" y="3985"/>
                  </a:cubicBezTo>
                  <a:cubicBezTo>
                    <a:pt x="27448" y="2692"/>
                    <a:pt x="24024" y="2806"/>
                    <a:pt x="22807" y="1893"/>
                  </a:cubicBezTo>
                  <a:cubicBezTo>
                    <a:pt x="21838" y="1170"/>
                    <a:pt x="19266" y="0"/>
                    <a:pt x="1675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1" name="Google Shape;8841;p28"/>
            <p:cNvSpPr/>
            <p:nvPr/>
          </p:nvSpPr>
          <p:spPr>
            <a:xfrm>
              <a:off x="1005119" y="528121"/>
              <a:ext cx="253039" cy="242977"/>
            </a:xfrm>
            <a:custGeom>
              <a:avLst/>
              <a:gdLst/>
              <a:ahLst/>
              <a:cxnLst/>
              <a:rect l="l" t="t" r="r" b="b"/>
              <a:pathLst>
                <a:path w="9455" h="9079" extrusionOk="0">
                  <a:moveTo>
                    <a:pt x="7184" y="1"/>
                  </a:moveTo>
                  <a:cubicBezTo>
                    <a:pt x="6290" y="1"/>
                    <a:pt x="5099" y="596"/>
                    <a:pt x="3748" y="1344"/>
                  </a:cubicBezTo>
                  <a:cubicBezTo>
                    <a:pt x="1846" y="2390"/>
                    <a:pt x="362" y="4254"/>
                    <a:pt x="191" y="5928"/>
                  </a:cubicBezTo>
                  <a:cubicBezTo>
                    <a:pt x="1" y="7583"/>
                    <a:pt x="1313" y="8857"/>
                    <a:pt x="3444" y="9066"/>
                  </a:cubicBezTo>
                  <a:cubicBezTo>
                    <a:pt x="3530" y="9075"/>
                    <a:pt x="3617" y="9079"/>
                    <a:pt x="3703" y="9079"/>
                  </a:cubicBezTo>
                  <a:cubicBezTo>
                    <a:pt x="5745" y="9079"/>
                    <a:pt x="7535" y="6764"/>
                    <a:pt x="8484" y="5395"/>
                  </a:cubicBezTo>
                  <a:cubicBezTo>
                    <a:pt x="9454" y="3969"/>
                    <a:pt x="9207" y="1971"/>
                    <a:pt x="8408" y="678"/>
                  </a:cubicBezTo>
                  <a:cubicBezTo>
                    <a:pt x="8116" y="198"/>
                    <a:pt x="7699" y="1"/>
                    <a:pt x="7184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2" name="Google Shape;8842;p28"/>
            <p:cNvSpPr/>
            <p:nvPr/>
          </p:nvSpPr>
          <p:spPr>
            <a:xfrm>
              <a:off x="461451" y="237257"/>
              <a:ext cx="905616" cy="807344"/>
            </a:xfrm>
            <a:custGeom>
              <a:avLst/>
              <a:gdLst/>
              <a:ahLst/>
              <a:cxnLst/>
              <a:rect l="l" t="t" r="r" b="b"/>
              <a:pathLst>
                <a:path w="33839" h="30167" extrusionOk="0">
                  <a:moveTo>
                    <a:pt x="29483" y="0"/>
                  </a:moveTo>
                  <a:lnTo>
                    <a:pt x="29483" y="0"/>
                  </a:lnTo>
                  <a:cubicBezTo>
                    <a:pt x="30586" y="4280"/>
                    <a:pt x="30053" y="6410"/>
                    <a:pt x="30624" y="8845"/>
                  </a:cubicBezTo>
                  <a:cubicBezTo>
                    <a:pt x="31195" y="11318"/>
                    <a:pt x="32336" y="12611"/>
                    <a:pt x="30966" y="16168"/>
                  </a:cubicBezTo>
                  <a:cubicBezTo>
                    <a:pt x="29578" y="19744"/>
                    <a:pt x="27124" y="22711"/>
                    <a:pt x="25089" y="23282"/>
                  </a:cubicBezTo>
                  <a:cubicBezTo>
                    <a:pt x="23035" y="23852"/>
                    <a:pt x="21380" y="24670"/>
                    <a:pt x="19706" y="26534"/>
                  </a:cubicBezTo>
                  <a:cubicBezTo>
                    <a:pt x="18294" y="28141"/>
                    <a:pt x="16355" y="28945"/>
                    <a:pt x="14304" y="28945"/>
                  </a:cubicBezTo>
                  <a:cubicBezTo>
                    <a:pt x="13951" y="28945"/>
                    <a:pt x="13596" y="28921"/>
                    <a:pt x="13239" y="28874"/>
                  </a:cubicBezTo>
                  <a:cubicBezTo>
                    <a:pt x="10823" y="28532"/>
                    <a:pt x="7171" y="27961"/>
                    <a:pt x="5992" y="26991"/>
                  </a:cubicBezTo>
                  <a:cubicBezTo>
                    <a:pt x="4832" y="26040"/>
                    <a:pt x="2911" y="25336"/>
                    <a:pt x="1" y="24404"/>
                  </a:cubicBezTo>
                  <a:lnTo>
                    <a:pt x="1" y="24404"/>
                  </a:lnTo>
                  <a:cubicBezTo>
                    <a:pt x="2454" y="25640"/>
                    <a:pt x="4052" y="27752"/>
                    <a:pt x="6258" y="28817"/>
                  </a:cubicBezTo>
                  <a:cubicBezTo>
                    <a:pt x="7682" y="29521"/>
                    <a:pt x="11823" y="30167"/>
                    <a:pt x="14910" y="30167"/>
                  </a:cubicBezTo>
                  <a:cubicBezTo>
                    <a:pt x="15741" y="30167"/>
                    <a:pt x="16495" y="30120"/>
                    <a:pt x="17100" y="30015"/>
                  </a:cubicBezTo>
                  <a:cubicBezTo>
                    <a:pt x="19953" y="29521"/>
                    <a:pt x="21266" y="26667"/>
                    <a:pt x="22084" y="26249"/>
                  </a:cubicBezTo>
                  <a:cubicBezTo>
                    <a:pt x="22902" y="25850"/>
                    <a:pt x="25755" y="25355"/>
                    <a:pt x="28608" y="23206"/>
                  </a:cubicBezTo>
                  <a:cubicBezTo>
                    <a:pt x="31442" y="21075"/>
                    <a:pt x="33553" y="15084"/>
                    <a:pt x="33686" y="12497"/>
                  </a:cubicBezTo>
                  <a:cubicBezTo>
                    <a:pt x="33839" y="9891"/>
                    <a:pt x="31822" y="7361"/>
                    <a:pt x="31727" y="5326"/>
                  </a:cubicBezTo>
                  <a:cubicBezTo>
                    <a:pt x="31670" y="4052"/>
                    <a:pt x="30776" y="1998"/>
                    <a:pt x="29483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3" name="Google Shape;8843;p28"/>
            <p:cNvSpPr/>
            <p:nvPr/>
          </p:nvSpPr>
          <p:spPr>
            <a:xfrm>
              <a:off x="730743" y="360422"/>
              <a:ext cx="106675" cy="75818"/>
            </a:xfrm>
            <a:custGeom>
              <a:avLst/>
              <a:gdLst/>
              <a:ahLst/>
              <a:cxnLst/>
              <a:rect l="l" t="t" r="r" b="b"/>
              <a:pathLst>
                <a:path w="3986" h="2833" extrusionOk="0">
                  <a:moveTo>
                    <a:pt x="1654" y="0"/>
                  </a:moveTo>
                  <a:cubicBezTo>
                    <a:pt x="1457" y="0"/>
                    <a:pt x="1269" y="41"/>
                    <a:pt x="1104" y="135"/>
                  </a:cubicBezTo>
                  <a:cubicBezTo>
                    <a:pt x="1" y="781"/>
                    <a:pt x="647" y="2075"/>
                    <a:pt x="1161" y="2626"/>
                  </a:cubicBezTo>
                  <a:cubicBezTo>
                    <a:pt x="1300" y="2770"/>
                    <a:pt x="1460" y="2833"/>
                    <a:pt x="1634" y="2833"/>
                  </a:cubicBezTo>
                  <a:cubicBezTo>
                    <a:pt x="2128" y="2833"/>
                    <a:pt x="2739" y="2333"/>
                    <a:pt x="3329" y="1770"/>
                  </a:cubicBezTo>
                  <a:cubicBezTo>
                    <a:pt x="3986" y="1162"/>
                    <a:pt x="2701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4" name="Google Shape;8844;p28"/>
            <p:cNvSpPr/>
            <p:nvPr/>
          </p:nvSpPr>
          <p:spPr>
            <a:xfrm>
              <a:off x="784697" y="599473"/>
              <a:ext cx="88611" cy="66532"/>
            </a:xfrm>
            <a:custGeom>
              <a:avLst/>
              <a:gdLst/>
              <a:ahLst/>
              <a:cxnLst/>
              <a:rect l="l" t="t" r="r" b="b"/>
              <a:pathLst>
                <a:path w="3311" h="2486" extrusionOk="0">
                  <a:moveTo>
                    <a:pt x="1284" y="1"/>
                  </a:moveTo>
                  <a:cubicBezTo>
                    <a:pt x="1170" y="1"/>
                    <a:pt x="1058" y="15"/>
                    <a:pt x="952" y="47"/>
                  </a:cubicBezTo>
                  <a:cubicBezTo>
                    <a:pt x="1" y="332"/>
                    <a:pt x="457" y="1664"/>
                    <a:pt x="952" y="2254"/>
                  </a:cubicBezTo>
                  <a:cubicBezTo>
                    <a:pt x="1086" y="2417"/>
                    <a:pt x="1245" y="2485"/>
                    <a:pt x="1417" y="2485"/>
                  </a:cubicBezTo>
                  <a:cubicBezTo>
                    <a:pt x="1904" y="2485"/>
                    <a:pt x="2488" y="1938"/>
                    <a:pt x="2854" y="1474"/>
                  </a:cubicBezTo>
                  <a:cubicBezTo>
                    <a:pt x="3310" y="933"/>
                    <a:pt x="2204" y="1"/>
                    <a:pt x="1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5" name="Google Shape;8845;p28"/>
            <p:cNvSpPr/>
            <p:nvPr/>
          </p:nvSpPr>
          <p:spPr>
            <a:xfrm>
              <a:off x="424812" y="561843"/>
              <a:ext cx="62357" cy="36584"/>
            </a:xfrm>
            <a:custGeom>
              <a:avLst/>
              <a:gdLst/>
              <a:ahLst/>
              <a:cxnLst/>
              <a:rect l="l" t="t" r="r" b="b"/>
              <a:pathLst>
                <a:path w="2330" h="1367" extrusionOk="0">
                  <a:moveTo>
                    <a:pt x="1124" y="0"/>
                  </a:moveTo>
                  <a:cubicBezTo>
                    <a:pt x="1027" y="0"/>
                    <a:pt x="929" y="26"/>
                    <a:pt x="837" y="84"/>
                  </a:cubicBezTo>
                  <a:cubicBezTo>
                    <a:pt x="0" y="582"/>
                    <a:pt x="470" y="1367"/>
                    <a:pt x="1164" y="1367"/>
                  </a:cubicBezTo>
                  <a:cubicBezTo>
                    <a:pt x="1291" y="1367"/>
                    <a:pt x="1425" y="1341"/>
                    <a:pt x="1560" y="1282"/>
                  </a:cubicBezTo>
                  <a:cubicBezTo>
                    <a:pt x="2330" y="987"/>
                    <a:pt x="1731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6" name="Google Shape;8846;p28"/>
            <p:cNvSpPr/>
            <p:nvPr/>
          </p:nvSpPr>
          <p:spPr>
            <a:xfrm>
              <a:off x="592002" y="197808"/>
              <a:ext cx="72981" cy="31526"/>
            </a:xfrm>
            <a:custGeom>
              <a:avLst/>
              <a:gdLst/>
              <a:ahLst/>
              <a:cxnLst/>
              <a:rect l="l" t="t" r="r" b="b"/>
              <a:pathLst>
                <a:path w="2727" h="1178" extrusionOk="0">
                  <a:moveTo>
                    <a:pt x="1214" y="0"/>
                  </a:moveTo>
                  <a:cubicBezTo>
                    <a:pt x="1036" y="0"/>
                    <a:pt x="857" y="42"/>
                    <a:pt x="696" y="143"/>
                  </a:cubicBezTo>
                  <a:cubicBezTo>
                    <a:pt x="0" y="591"/>
                    <a:pt x="674" y="1177"/>
                    <a:pt x="1440" y="1177"/>
                  </a:cubicBezTo>
                  <a:cubicBezTo>
                    <a:pt x="1617" y="1177"/>
                    <a:pt x="1799" y="1146"/>
                    <a:pt x="1970" y="1075"/>
                  </a:cubicBezTo>
                  <a:cubicBezTo>
                    <a:pt x="2726" y="782"/>
                    <a:pt x="1980" y="0"/>
                    <a:pt x="1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7" name="Google Shape;8847;p28"/>
            <p:cNvSpPr/>
            <p:nvPr/>
          </p:nvSpPr>
          <p:spPr>
            <a:xfrm>
              <a:off x="1011248" y="210039"/>
              <a:ext cx="87326" cy="58851"/>
            </a:xfrm>
            <a:custGeom>
              <a:avLst/>
              <a:gdLst/>
              <a:ahLst/>
              <a:cxnLst/>
              <a:rect l="l" t="t" r="r" b="b"/>
              <a:pathLst>
                <a:path w="3263" h="2199" extrusionOk="0">
                  <a:moveTo>
                    <a:pt x="1737" y="1"/>
                  </a:moveTo>
                  <a:cubicBezTo>
                    <a:pt x="1312" y="1"/>
                    <a:pt x="928" y="106"/>
                    <a:pt x="799" y="314"/>
                  </a:cubicBezTo>
                  <a:cubicBezTo>
                    <a:pt x="0" y="1474"/>
                    <a:pt x="856" y="1493"/>
                    <a:pt x="1427" y="2025"/>
                  </a:cubicBezTo>
                  <a:cubicBezTo>
                    <a:pt x="1555" y="2145"/>
                    <a:pt x="1715" y="2198"/>
                    <a:pt x="1886" y="2198"/>
                  </a:cubicBezTo>
                  <a:cubicBezTo>
                    <a:pt x="2452" y="2198"/>
                    <a:pt x="3142" y="1614"/>
                    <a:pt x="3215" y="884"/>
                  </a:cubicBezTo>
                  <a:cubicBezTo>
                    <a:pt x="3262" y="291"/>
                    <a:pt x="2443" y="1"/>
                    <a:pt x="1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8" name="Google Shape;8848;p28"/>
            <p:cNvSpPr/>
            <p:nvPr/>
          </p:nvSpPr>
          <p:spPr>
            <a:xfrm>
              <a:off x="1095846" y="634425"/>
              <a:ext cx="67656" cy="40813"/>
            </a:xfrm>
            <a:custGeom>
              <a:avLst/>
              <a:gdLst/>
              <a:ahLst/>
              <a:cxnLst/>
              <a:rect l="l" t="t" r="r" b="b"/>
              <a:pathLst>
                <a:path w="2528" h="1525" extrusionOk="0">
                  <a:moveTo>
                    <a:pt x="800" y="1"/>
                  </a:moveTo>
                  <a:cubicBezTo>
                    <a:pt x="481" y="1"/>
                    <a:pt x="220" y="97"/>
                    <a:pt x="168" y="320"/>
                  </a:cubicBezTo>
                  <a:cubicBezTo>
                    <a:pt x="1" y="1000"/>
                    <a:pt x="726" y="1525"/>
                    <a:pt x="1374" y="1525"/>
                  </a:cubicBezTo>
                  <a:cubicBezTo>
                    <a:pt x="1685" y="1525"/>
                    <a:pt x="1979" y="1403"/>
                    <a:pt x="2146" y="1119"/>
                  </a:cubicBezTo>
                  <a:cubicBezTo>
                    <a:pt x="2528" y="487"/>
                    <a:pt x="1516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9" name="Google Shape;8849;p28"/>
            <p:cNvSpPr/>
            <p:nvPr/>
          </p:nvSpPr>
          <p:spPr>
            <a:xfrm>
              <a:off x="682114" y="883378"/>
              <a:ext cx="58851" cy="31312"/>
            </a:xfrm>
            <a:custGeom>
              <a:avLst/>
              <a:gdLst/>
              <a:ahLst/>
              <a:cxnLst/>
              <a:rect l="l" t="t" r="r" b="b"/>
              <a:pathLst>
                <a:path w="2199" h="1170" extrusionOk="0">
                  <a:moveTo>
                    <a:pt x="517" y="0"/>
                  </a:moveTo>
                  <a:cubicBezTo>
                    <a:pt x="293" y="0"/>
                    <a:pt x="126" y="55"/>
                    <a:pt x="106" y="186"/>
                  </a:cubicBezTo>
                  <a:cubicBezTo>
                    <a:pt x="0" y="866"/>
                    <a:pt x="393" y="1170"/>
                    <a:pt x="861" y="1170"/>
                  </a:cubicBezTo>
                  <a:cubicBezTo>
                    <a:pt x="1153" y="1170"/>
                    <a:pt x="1474" y="1052"/>
                    <a:pt x="1722" y="833"/>
                  </a:cubicBezTo>
                  <a:cubicBezTo>
                    <a:pt x="2198" y="427"/>
                    <a:pt x="1140" y="0"/>
                    <a:pt x="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0" name="Google Shape;8850;p28"/>
            <p:cNvSpPr/>
            <p:nvPr/>
          </p:nvSpPr>
          <p:spPr>
            <a:xfrm>
              <a:off x="746533" y="131167"/>
              <a:ext cx="139888" cy="65809"/>
            </a:xfrm>
            <a:custGeom>
              <a:avLst/>
              <a:gdLst/>
              <a:ahLst/>
              <a:cxnLst/>
              <a:rect l="l" t="t" r="r" b="b"/>
              <a:pathLst>
                <a:path w="5227" h="2459" extrusionOk="0">
                  <a:moveTo>
                    <a:pt x="2796" y="0"/>
                  </a:moveTo>
                  <a:cubicBezTo>
                    <a:pt x="2323" y="0"/>
                    <a:pt x="1860" y="79"/>
                    <a:pt x="1503" y="236"/>
                  </a:cubicBezTo>
                  <a:cubicBezTo>
                    <a:pt x="0" y="902"/>
                    <a:pt x="1332" y="2100"/>
                    <a:pt x="2283" y="2386"/>
                  </a:cubicBezTo>
                  <a:cubicBezTo>
                    <a:pt x="2448" y="2435"/>
                    <a:pt x="2646" y="2459"/>
                    <a:pt x="2859" y="2459"/>
                  </a:cubicBezTo>
                  <a:cubicBezTo>
                    <a:pt x="3872" y="2459"/>
                    <a:pt x="5226" y="1922"/>
                    <a:pt x="5022" y="1073"/>
                  </a:cubicBezTo>
                  <a:cubicBezTo>
                    <a:pt x="4866" y="360"/>
                    <a:pt x="3809" y="0"/>
                    <a:pt x="279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1" name="Google Shape;8851;p28"/>
            <p:cNvSpPr/>
            <p:nvPr/>
          </p:nvSpPr>
          <p:spPr>
            <a:xfrm>
              <a:off x="678260" y="94100"/>
              <a:ext cx="251032" cy="155490"/>
            </a:xfrm>
            <a:custGeom>
              <a:avLst/>
              <a:gdLst/>
              <a:ahLst/>
              <a:cxnLst/>
              <a:rect l="l" t="t" r="r" b="b"/>
              <a:pathLst>
                <a:path w="9380" h="5810" extrusionOk="0">
                  <a:moveTo>
                    <a:pt x="4525" y="0"/>
                  </a:moveTo>
                  <a:cubicBezTo>
                    <a:pt x="3720" y="0"/>
                    <a:pt x="2981" y="235"/>
                    <a:pt x="2513" y="784"/>
                  </a:cubicBezTo>
                  <a:cubicBezTo>
                    <a:pt x="1" y="3746"/>
                    <a:pt x="4177" y="5809"/>
                    <a:pt x="5951" y="5809"/>
                  </a:cubicBezTo>
                  <a:cubicBezTo>
                    <a:pt x="6057" y="5809"/>
                    <a:pt x="6154" y="5802"/>
                    <a:pt x="6241" y="5787"/>
                  </a:cubicBezTo>
                  <a:cubicBezTo>
                    <a:pt x="7782" y="5502"/>
                    <a:pt x="9380" y="3504"/>
                    <a:pt x="8334" y="1830"/>
                  </a:cubicBezTo>
                  <a:cubicBezTo>
                    <a:pt x="7648" y="766"/>
                    <a:pt x="5978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2" name="Google Shape;8852;p28"/>
            <p:cNvSpPr/>
            <p:nvPr/>
          </p:nvSpPr>
          <p:spPr>
            <a:xfrm>
              <a:off x="738879" y="123031"/>
              <a:ext cx="138951" cy="65300"/>
            </a:xfrm>
            <a:custGeom>
              <a:avLst/>
              <a:gdLst/>
              <a:ahLst/>
              <a:cxnLst/>
              <a:rect l="l" t="t" r="r" b="b"/>
              <a:pathLst>
                <a:path w="5192" h="2440" extrusionOk="0">
                  <a:moveTo>
                    <a:pt x="2774" y="0"/>
                  </a:moveTo>
                  <a:cubicBezTo>
                    <a:pt x="2303" y="0"/>
                    <a:pt x="1842" y="79"/>
                    <a:pt x="1485" y="236"/>
                  </a:cubicBezTo>
                  <a:cubicBezTo>
                    <a:pt x="1" y="902"/>
                    <a:pt x="1313" y="2081"/>
                    <a:pt x="2264" y="2366"/>
                  </a:cubicBezTo>
                  <a:cubicBezTo>
                    <a:pt x="2430" y="2416"/>
                    <a:pt x="2628" y="2440"/>
                    <a:pt x="2840" y="2440"/>
                  </a:cubicBezTo>
                  <a:cubicBezTo>
                    <a:pt x="3849" y="2440"/>
                    <a:pt x="5192" y="1905"/>
                    <a:pt x="5003" y="1073"/>
                  </a:cubicBezTo>
                  <a:cubicBezTo>
                    <a:pt x="4835" y="360"/>
                    <a:pt x="3782" y="0"/>
                    <a:pt x="2774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3" name="Google Shape;8853;p28"/>
            <p:cNvSpPr/>
            <p:nvPr/>
          </p:nvSpPr>
          <p:spPr>
            <a:xfrm>
              <a:off x="501676" y="362617"/>
              <a:ext cx="113018" cy="74534"/>
            </a:xfrm>
            <a:custGeom>
              <a:avLst/>
              <a:gdLst/>
              <a:ahLst/>
              <a:cxnLst/>
              <a:rect l="l" t="t" r="r" b="b"/>
              <a:pathLst>
                <a:path w="4223" h="2785" extrusionOk="0">
                  <a:moveTo>
                    <a:pt x="2984" y="1"/>
                  </a:moveTo>
                  <a:cubicBezTo>
                    <a:pt x="2339" y="1"/>
                    <a:pt x="1543" y="220"/>
                    <a:pt x="1046" y="414"/>
                  </a:cubicBezTo>
                  <a:cubicBezTo>
                    <a:pt x="114" y="775"/>
                    <a:pt x="0" y="1955"/>
                    <a:pt x="590" y="2639"/>
                  </a:cubicBezTo>
                  <a:cubicBezTo>
                    <a:pt x="677" y="2740"/>
                    <a:pt x="815" y="2785"/>
                    <a:pt x="986" y="2785"/>
                  </a:cubicBezTo>
                  <a:cubicBezTo>
                    <a:pt x="2008" y="2785"/>
                    <a:pt x="4223" y="1191"/>
                    <a:pt x="3995" y="490"/>
                  </a:cubicBezTo>
                  <a:cubicBezTo>
                    <a:pt x="3879" y="128"/>
                    <a:pt x="3476" y="1"/>
                    <a:pt x="298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4" name="Google Shape;8854;p28"/>
            <p:cNvSpPr/>
            <p:nvPr/>
          </p:nvSpPr>
          <p:spPr>
            <a:xfrm>
              <a:off x="465385" y="333846"/>
              <a:ext cx="199193" cy="145080"/>
            </a:xfrm>
            <a:custGeom>
              <a:avLst/>
              <a:gdLst/>
              <a:ahLst/>
              <a:cxnLst/>
              <a:rect l="l" t="t" r="r" b="b"/>
              <a:pathLst>
                <a:path w="7443" h="5421" extrusionOk="0">
                  <a:moveTo>
                    <a:pt x="3612" y="1"/>
                  </a:moveTo>
                  <a:cubicBezTo>
                    <a:pt x="1352" y="1"/>
                    <a:pt x="1" y="2375"/>
                    <a:pt x="234" y="3657"/>
                  </a:cubicBezTo>
                  <a:cubicBezTo>
                    <a:pt x="474" y="4806"/>
                    <a:pt x="1926" y="5420"/>
                    <a:pt x="3230" y="5420"/>
                  </a:cubicBezTo>
                  <a:cubicBezTo>
                    <a:pt x="3782" y="5420"/>
                    <a:pt x="4308" y="5310"/>
                    <a:pt x="4704" y="5084"/>
                  </a:cubicBezTo>
                  <a:cubicBezTo>
                    <a:pt x="6016" y="4323"/>
                    <a:pt x="7443" y="1755"/>
                    <a:pt x="5921" y="766"/>
                  </a:cubicBezTo>
                  <a:cubicBezTo>
                    <a:pt x="5079" y="223"/>
                    <a:pt x="4303" y="1"/>
                    <a:pt x="3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5" name="Google Shape;8855;p28"/>
            <p:cNvSpPr/>
            <p:nvPr/>
          </p:nvSpPr>
          <p:spPr>
            <a:xfrm>
              <a:off x="493514" y="354400"/>
              <a:ext cx="113072" cy="74293"/>
            </a:xfrm>
            <a:custGeom>
              <a:avLst/>
              <a:gdLst/>
              <a:ahLst/>
              <a:cxnLst/>
              <a:rect l="l" t="t" r="r" b="b"/>
              <a:pathLst>
                <a:path w="4225" h="2776" extrusionOk="0">
                  <a:moveTo>
                    <a:pt x="3001" y="0"/>
                  </a:moveTo>
                  <a:cubicBezTo>
                    <a:pt x="2353" y="0"/>
                    <a:pt x="1548" y="221"/>
                    <a:pt x="1047" y="417"/>
                  </a:cubicBezTo>
                  <a:cubicBezTo>
                    <a:pt x="115" y="759"/>
                    <a:pt x="1" y="1957"/>
                    <a:pt x="591" y="2642"/>
                  </a:cubicBezTo>
                  <a:cubicBezTo>
                    <a:pt x="672" y="2734"/>
                    <a:pt x="802" y="2776"/>
                    <a:pt x="965" y="2776"/>
                  </a:cubicBezTo>
                  <a:cubicBezTo>
                    <a:pt x="1971" y="2776"/>
                    <a:pt x="4225" y="1194"/>
                    <a:pt x="3995" y="474"/>
                  </a:cubicBezTo>
                  <a:cubicBezTo>
                    <a:pt x="3881" y="124"/>
                    <a:pt x="3485" y="0"/>
                    <a:pt x="30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6" name="Google Shape;8856;p28"/>
            <p:cNvSpPr/>
            <p:nvPr/>
          </p:nvSpPr>
          <p:spPr>
            <a:xfrm>
              <a:off x="1050938" y="395134"/>
              <a:ext cx="104320" cy="87032"/>
            </a:xfrm>
            <a:custGeom>
              <a:avLst/>
              <a:gdLst/>
              <a:ahLst/>
              <a:cxnLst/>
              <a:rect l="l" t="t" r="r" b="b"/>
              <a:pathLst>
                <a:path w="3898" h="3252" extrusionOk="0">
                  <a:moveTo>
                    <a:pt x="2634" y="0"/>
                  </a:moveTo>
                  <a:cubicBezTo>
                    <a:pt x="2113" y="0"/>
                    <a:pt x="1522" y="109"/>
                    <a:pt x="1066" y="264"/>
                  </a:cubicBezTo>
                  <a:cubicBezTo>
                    <a:pt x="1" y="625"/>
                    <a:pt x="1" y="2356"/>
                    <a:pt x="743" y="3098"/>
                  </a:cubicBezTo>
                  <a:cubicBezTo>
                    <a:pt x="848" y="3204"/>
                    <a:pt x="985" y="3251"/>
                    <a:pt x="1141" y="3251"/>
                  </a:cubicBezTo>
                  <a:cubicBezTo>
                    <a:pt x="2081" y="3251"/>
                    <a:pt x="3745" y="1555"/>
                    <a:pt x="3843" y="740"/>
                  </a:cubicBezTo>
                  <a:cubicBezTo>
                    <a:pt x="3897" y="196"/>
                    <a:pt x="3329" y="0"/>
                    <a:pt x="263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7" name="Google Shape;8857;p28"/>
            <p:cNvSpPr/>
            <p:nvPr/>
          </p:nvSpPr>
          <p:spPr>
            <a:xfrm>
              <a:off x="1013790" y="363313"/>
              <a:ext cx="180727" cy="169487"/>
            </a:xfrm>
            <a:custGeom>
              <a:avLst/>
              <a:gdLst/>
              <a:ahLst/>
              <a:cxnLst/>
              <a:rect l="l" t="t" r="r" b="b"/>
              <a:pathLst>
                <a:path w="6753" h="6333" extrusionOk="0">
                  <a:moveTo>
                    <a:pt x="3201" y="1"/>
                  </a:moveTo>
                  <a:cubicBezTo>
                    <a:pt x="2427" y="1"/>
                    <a:pt x="1705" y="193"/>
                    <a:pt x="1294" y="597"/>
                  </a:cubicBezTo>
                  <a:cubicBezTo>
                    <a:pt x="38" y="1833"/>
                    <a:pt x="0" y="2899"/>
                    <a:pt x="457" y="4135"/>
                  </a:cubicBezTo>
                  <a:cubicBezTo>
                    <a:pt x="864" y="5272"/>
                    <a:pt x="2739" y="6333"/>
                    <a:pt x="4057" y="6333"/>
                  </a:cubicBezTo>
                  <a:cubicBezTo>
                    <a:pt x="4217" y="6333"/>
                    <a:pt x="4368" y="6317"/>
                    <a:pt x="4508" y="6284"/>
                  </a:cubicBezTo>
                  <a:cubicBezTo>
                    <a:pt x="5783" y="5999"/>
                    <a:pt x="6753" y="3412"/>
                    <a:pt x="6353" y="1700"/>
                  </a:cubicBezTo>
                  <a:cubicBezTo>
                    <a:pt x="6110" y="605"/>
                    <a:pt x="4575" y="1"/>
                    <a:pt x="3201" y="1"/>
                  </a:cubicBezTo>
                  <a:close/>
                </a:path>
              </a:pathLst>
            </a:custGeom>
            <a:solidFill>
              <a:srgbClr val="6B3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8" name="Google Shape;8858;p28"/>
            <p:cNvSpPr/>
            <p:nvPr/>
          </p:nvSpPr>
          <p:spPr>
            <a:xfrm>
              <a:off x="1042802" y="386971"/>
              <a:ext cx="104293" cy="86871"/>
            </a:xfrm>
            <a:custGeom>
              <a:avLst/>
              <a:gdLst/>
              <a:ahLst/>
              <a:cxnLst/>
              <a:rect l="l" t="t" r="r" b="b"/>
              <a:pathLst>
                <a:path w="3897" h="3246" extrusionOk="0">
                  <a:moveTo>
                    <a:pt x="2633" y="1"/>
                  </a:moveTo>
                  <a:cubicBezTo>
                    <a:pt x="2113" y="1"/>
                    <a:pt x="1521" y="110"/>
                    <a:pt x="1066" y="265"/>
                  </a:cubicBezTo>
                  <a:cubicBezTo>
                    <a:pt x="0" y="626"/>
                    <a:pt x="0" y="2357"/>
                    <a:pt x="723" y="3099"/>
                  </a:cubicBezTo>
                  <a:cubicBezTo>
                    <a:pt x="830" y="3200"/>
                    <a:pt x="967" y="3246"/>
                    <a:pt x="1122" y="3246"/>
                  </a:cubicBezTo>
                  <a:cubicBezTo>
                    <a:pt x="2073" y="3246"/>
                    <a:pt x="3744" y="1558"/>
                    <a:pt x="3843" y="740"/>
                  </a:cubicBezTo>
                  <a:cubicBezTo>
                    <a:pt x="3897" y="196"/>
                    <a:pt x="3329" y="1"/>
                    <a:pt x="263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9" name="Google Shape;8859;p28"/>
            <p:cNvSpPr/>
            <p:nvPr/>
          </p:nvSpPr>
          <p:spPr>
            <a:xfrm>
              <a:off x="855432" y="800679"/>
              <a:ext cx="71804" cy="30135"/>
            </a:xfrm>
            <a:custGeom>
              <a:avLst/>
              <a:gdLst/>
              <a:ahLst/>
              <a:cxnLst/>
              <a:rect l="l" t="t" r="r" b="b"/>
              <a:pathLst>
                <a:path w="2683" h="1126" extrusionOk="0">
                  <a:moveTo>
                    <a:pt x="757" y="0"/>
                  </a:moveTo>
                  <a:cubicBezTo>
                    <a:pt x="352" y="0"/>
                    <a:pt x="34" y="84"/>
                    <a:pt x="21" y="290"/>
                  </a:cubicBezTo>
                  <a:cubicBezTo>
                    <a:pt x="1" y="903"/>
                    <a:pt x="593" y="1125"/>
                    <a:pt x="1206" y="1125"/>
                  </a:cubicBezTo>
                  <a:cubicBezTo>
                    <a:pt x="1772" y="1125"/>
                    <a:pt x="2356" y="936"/>
                    <a:pt x="2493" y="689"/>
                  </a:cubicBezTo>
                  <a:cubicBezTo>
                    <a:pt x="2682" y="324"/>
                    <a:pt x="1553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0" name="Google Shape;8860;p28"/>
            <p:cNvSpPr/>
            <p:nvPr/>
          </p:nvSpPr>
          <p:spPr>
            <a:xfrm>
              <a:off x="799069" y="773301"/>
              <a:ext cx="173501" cy="103571"/>
            </a:xfrm>
            <a:custGeom>
              <a:avLst/>
              <a:gdLst/>
              <a:ahLst/>
              <a:cxnLst/>
              <a:rect l="l" t="t" r="r" b="b"/>
              <a:pathLst>
                <a:path w="6483" h="3870" extrusionOk="0">
                  <a:moveTo>
                    <a:pt x="3096" y="0"/>
                  </a:moveTo>
                  <a:cubicBezTo>
                    <a:pt x="655" y="0"/>
                    <a:pt x="1" y="1795"/>
                    <a:pt x="871" y="3139"/>
                  </a:cubicBezTo>
                  <a:cubicBezTo>
                    <a:pt x="1200" y="3650"/>
                    <a:pt x="1893" y="3870"/>
                    <a:pt x="2664" y="3870"/>
                  </a:cubicBezTo>
                  <a:cubicBezTo>
                    <a:pt x="3900" y="3870"/>
                    <a:pt x="5334" y="3305"/>
                    <a:pt x="5779" y="2473"/>
                  </a:cubicBezTo>
                  <a:cubicBezTo>
                    <a:pt x="6482" y="1103"/>
                    <a:pt x="4714" y="0"/>
                    <a:pt x="3135" y="0"/>
                  </a:cubicBezTo>
                  <a:cubicBezTo>
                    <a:pt x="3122" y="0"/>
                    <a:pt x="3109" y="0"/>
                    <a:pt x="3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1" name="Google Shape;8861;p28"/>
            <p:cNvSpPr/>
            <p:nvPr/>
          </p:nvSpPr>
          <p:spPr>
            <a:xfrm>
              <a:off x="847296" y="792383"/>
              <a:ext cx="71831" cy="30429"/>
            </a:xfrm>
            <a:custGeom>
              <a:avLst/>
              <a:gdLst/>
              <a:ahLst/>
              <a:cxnLst/>
              <a:rect l="l" t="t" r="r" b="b"/>
              <a:pathLst>
                <a:path w="2684" h="1137" extrusionOk="0">
                  <a:moveTo>
                    <a:pt x="728" y="0"/>
                  </a:moveTo>
                  <a:cubicBezTo>
                    <a:pt x="333" y="0"/>
                    <a:pt x="27" y="81"/>
                    <a:pt x="20" y="276"/>
                  </a:cubicBezTo>
                  <a:cubicBezTo>
                    <a:pt x="0" y="906"/>
                    <a:pt x="610" y="1136"/>
                    <a:pt x="1232" y="1136"/>
                  </a:cubicBezTo>
                  <a:cubicBezTo>
                    <a:pt x="1794" y="1136"/>
                    <a:pt x="2367" y="948"/>
                    <a:pt x="2493" y="695"/>
                  </a:cubicBezTo>
                  <a:cubicBezTo>
                    <a:pt x="2684" y="326"/>
                    <a:pt x="1524" y="0"/>
                    <a:pt x="72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2" name="Google Shape;8862;p28"/>
            <p:cNvSpPr/>
            <p:nvPr/>
          </p:nvSpPr>
          <p:spPr>
            <a:xfrm>
              <a:off x="529162" y="649574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70" y="439"/>
                    <a:pt x="495" y="1694"/>
                    <a:pt x="248" y="2303"/>
                  </a:cubicBezTo>
                  <a:cubicBezTo>
                    <a:pt x="0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2" y="3924"/>
                  </a:cubicBezTo>
                  <a:cubicBezTo>
                    <a:pt x="2391" y="3924"/>
                    <a:pt x="3643" y="1650"/>
                    <a:pt x="3747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3" name="Google Shape;8863;p28"/>
            <p:cNvSpPr/>
            <p:nvPr/>
          </p:nvSpPr>
          <p:spPr>
            <a:xfrm>
              <a:off x="479276" y="618662"/>
              <a:ext cx="196517" cy="177355"/>
            </a:xfrm>
            <a:custGeom>
              <a:avLst/>
              <a:gdLst/>
              <a:ahLst/>
              <a:cxnLst/>
              <a:rect l="l" t="t" r="r" b="b"/>
              <a:pathLst>
                <a:path w="7343" h="6627" extrusionOk="0">
                  <a:moveTo>
                    <a:pt x="4956" y="0"/>
                  </a:moveTo>
                  <a:cubicBezTo>
                    <a:pt x="3858" y="0"/>
                    <a:pt x="2581" y="921"/>
                    <a:pt x="1560" y="1898"/>
                  </a:cubicBezTo>
                  <a:cubicBezTo>
                    <a:pt x="0" y="3382"/>
                    <a:pt x="1313" y="5284"/>
                    <a:pt x="2226" y="6292"/>
                  </a:cubicBezTo>
                  <a:cubicBezTo>
                    <a:pt x="2430" y="6526"/>
                    <a:pt x="2725" y="6626"/>
                    <a:pt x="3067" y="6626"/>
                  </a:cubicBezTo>
                  <a:cubicBezTo>
                    <a:pt x="4224" y="6626"/>
                    <a:pt x="5927" y="5490"/>
                    <a:pt x="6543" y="4580"/>
                  </a:cubicBezTo>
                  <a:cubicBezTo>
                    <a:pt x="7342" y="3420"/>
                    <a:pt x="7133" y="1118"/>
                    <a:pt x="5897" y="281"/>
                  </a:cubicBezTo>
                  <a:cubicBezTo>
                    <a:pt x="5608" y="86"/>
                    <a:pt x="5290" y="0"/>
                    <a:pt x="4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4" name="Google Shape;8864;p28"/>
            <p:cNvSpPr/>
            <p:nvPr/>
          </p:nvSpPr>
          <p:spPr>
            <a:xfrm>
              <a:off x="521026" y="641946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1" y="0"/>
                  </a:moveTo>
                  <a:cubicBezTo>
                    <a:pt x="2774" y="0"/>
                    <a:pt x="2586" y="31"/>
                    <a:pt x="2378" y="96"/>
                  </a:cubicBezTo>
                  <a:cubicBezTo>
                    <a:pt x="1370" y="400"/>
                    <a:pt x="495" y="1694"/>
                    <a:pt x="247" y="2302"/>
                  </a:cubicBezTo>
                  <a:cubicBezTo>
                    <a:pt x="0" y="2930"/>
                    <a:pt x="495" y="3368"/>
                    <a:pt x="1331" y="3862"/>
                  </a:cubicBezTo>
                  <a:cubicBezTo>
                    <a:pt x="1401" y="3904"/>
                    <a:pt x="1475" y="3923"/>
                    <a:pt x="1552" y="3923"/>
                  </a:cubicBezTo>
                  <a:cubicBezTo>
                    <a:pt x="2390" y="3923"/>
                    <a:pt x="3643" y="1652"/>
                    <a:pt x="3747" y="990"/>
                  </a:cubicBezTo>
                  <a:cubicBezTo>
                    <a:pt x="3867" y="407"/>
                    <a:pt x="3552" y="0"/>
                    <a:pt x="294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5" name="Google Shape;8865;p28"/>
          <p:cNvGrpSpPr/>
          <p:nvPr/>
        </p:nvGrpSpPr>
        <p:grpSpPr>
          <a:xfrm rot="-2951737">
            <a:off x="7698897" y="-346226"/>
            <a:ext cx="1149097" cy="1138589"/>
            <a:chOff x="581988" y="3891200"/>
            <a:chExt cx="945850" cy="937200"/>
          </a:xfrm>
        </p:grpSpPr>
        <p:sp>
          <p:nvSpPr>
            <p:cNvPr id="8866" name="Google Shape;8866;p28"/>
            <p:cNvSpPr/>
            <p:nvPr/>
          </p:nvSpPr>
          <p:spPr>
            <a:xfrm>
              <a:off x="768863" y="3942700"/>
              <a:ext cx="758975" cy="731750"/>
            </a:xfrm>
            <a:custGeom>
              <a:avLst/>
              <a:gdLst/>
              <a:ahLst/>
              <a:cxnLst/>
              <a:rect l="l" t="t" r="r" b="b"/>
              <a:pathLst>
                <a:path w="30359" h="29270" extrusionOk="0">
                  <a:moveTo>
                    <a:pt x="9954" y="0"/>
                  </a:moveTo>
                  <a:cubicBezTo>
                    <a:pt x="7849" y="0"/>
                    <a:pt x="3348" y="2306"/>
                    <a:pt x="1732" y="4684"/>
                  </a:cubicBezTo>
                  <a:cubicBezTo>
                    <a:pt x="96" y="7137"/>
                    <a:pt x="1" y="12444"/>
                    <a:pt x="96" y="14270"/>
                  </a:cubicBezTo>
                  <a:cubicBezTo>
                    <a:pt x="191" y="16096"/>
                    <a:pt x="2455" y="18664"/>
                    <a:pt x="3672" y="20186"/>
                  </a:cubicBezTo>
                  <a:cubicBezTo>
                    <a:pt x="4908" y="21707"/>
                    <a:pt x="7856" y="22639"/>
                    <a:pt x="9587" y="24370"/>
                  </a:cubicBezTo>
                  <a:cubicBezTo>
                    <a:pt x="11318" y="26120"/>
                    <a:pt x="12840" y="28479"/>
                    <a:pt x="14894" y="28479"/>
                  </a:cubicBezTo>
                  <a:cubicBezTo>
                    <a:pt x="16601" y="28479"/>
                    <a:pt x="19127" y="29269"/>
                    <a:pt x="20854" y="29269"/>
                  </a:cubicBezTo>
                  <a:cubicBezTo>
                    <a:pt x="21166" y="29269"/>
                    <a:pt x="21453" y="29244"/>
                    <a:pt x="21704" y="29182"/>
                  </a:cubicBezTo>
                  <a:cubicBezTo>
                    <a:pt x="23358" y="28783"/>
                    <a:pt x="25184" y="27356"/>
                    <a:pt x="26307" y="24903"/>
                  </a:cubicBezTo>
                  <a:cubicBezTo>
                    <a:pt x="27410" y="22449"/>
                    <a:pt x="29559" y="19786"/>
                    <a:pt x="29959" y="16134"/>
                  </a:cubicBezTo>
                  <a:cubicBezTo>
                    <a:pt x="30358" y="12444"/>
                    <a:pt x="28513" y="5368"/>
                    <a:pt x="24975" y="3580"/>
                  </a:cubicBezTo>
                  <a:cubicBezTo>
                    <a:pt x="22921" y="2553"/>
                    <a:pt x="17842" y="1735"/>
                    <a:pt x="16530" y="1735"/>
                  </a:cubicBezTo>
                  <a:cubicBezTo>
                    <a:pt x="15199" y="1735"/>
                    <a:pt x="12155" y="100"/>
                    <a:pt x="10101" y="4"/>
                  </a:cubicBezTo>
                  <a:cubicBezTo>
                    <a:pt x="10053" y="2"/>
                    <a:pt x="10004" y="0"/>
                    <a:pt x="995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7" name="Google Shape;8867;p28"/>
            <p:cNvSpPr/>
            <p:nvPr/>
          </p:nvSpPr>
          <p:spPr>
            <a:xfrm>
              <a:off x="737588" y="4432250"/>
              <a:ext cx="188425" cy="211700"/>
            </a:xfrm>
            <a:custGeom>
              <a:avLst/>
              <a:gdLst/>
              <a:ahLst/>
              <a:cxnLst/>
              <a:rect l="l" t="t" r="r" b="b"/>
              <a:pathLst>
                <a:path w="7537" h="8468" extrusionOk="0">
                  <a:moveTo>
                    <a:pt x="985" y="0"/>
                  </a:moveTo>
                  <a:cubicBezTo>
                    <a:pt x="0" y="0"/>
                    <a:pt x="860" y="3981"/>
                    <a:pt x="2165" y="4921"/>
                  </a:cubicBezTo>
                  <a:cubicBezTo>
                    <a:pt x="3591" y="5948"/>
                    <a:pt x="4295" y="7888"/>
                    <a:pt x="5627" y="8383"/>
                  </a:cubicBezTo>
                  <a:cubicBezTo>
                    <a:pt x="5778" y="8441"/>
                    <a:pt x="5919" y="8468"/>
                    <a:pt x="6052" y="8468"/>
                  </a:cubicBezTo>
                  <a:cubicBezTo>
                    <a:pt x="7083" y="8468"/>
                    <a:pt x="7537" y="6842"/>
                    <a:pt x="7453" y="5948"/>
                  </a:cubicBezTo>
                  <a:cubicBezTo>
                    <a:pt x="7339" y="4921"/>
                    <a:pt x="2013" y="546"/>
                    <a:pt x="1309" y="109"/>
                  </a:cubicBezTo>
                  <a:cubicBezTo>
                    <a:pt x="1184" y="35"/>
                    <a:pt x="1077" y="0"/>
                    <a:pt x="98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8" name="Google Shape;8868;p28"/>
            <p:cNvSpPr/>
            <p:nvPr/>
          </p:nvSpPr>
          <p:spPr>
            <a:xfrm>
              <a:off x="1096988" y="4029250"/>
              <a:ext cx="78250" cy="70850"/>
            </a:xfrm>
            <a:custGeom>
              <a:avLst/>
              <a:gdLst/>
              <a:ahLst/>
              <a:cxnLst/>
              <a:rect l="l" t="t" r="r" b="b"/>
              <a:pathLst>
                <a:path w="3130" h="2834" extrusionOk="0">
                  <a:moveTo>
                    <a:pt x="1154" y="1"/>
                  </a:moveTo>
                  <a:cubicBezTo>
                    <a:pt x="1125" y="1"/>
                    <a:pt x="1095" y="2"/>
                    <a:pt x="1065" y="4"/>
                  </a:cubicBezTo>
                  <a:cubicBezTo>
                    <a:pt x="0" y="99"/>
                    <a:pt x="190" y="2420"/>
                    <a:pt x="761" y="2762"/>
                  </a:cubicBezTo>
                  <a:cubicBezTo>
                    <a:pt x="844" y="2812"/>
                    <a:pt x="939" y="2834"/>
                    <a:pt x="1043" y="2834"/>
                  </a:cubicBezTo>
                  <a:cubicBezTo>
                    <a:pt x="1656" y="2834"/>
                    <a:pt x="2558" y="2068"/>
                    <a:pt x="2834" y="1678"/>
                  </a:cubicBezTo>
                  <a:cubicBezTo>
                    <a:pt x="3130" y="1216"/>
                    <a:pt x="2152" y="1"/>
                    <a:pt x="115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9" name="Google Shape;8869;p28"/>
            <p:cNvSpPr/>
            <p:nvPr/>
          </p:nvSpPr>
          <p:spPr>
            <a:xfrm>
              <a:off x="1089838" y="4021700"/>
              <a:ext cx="78325" cy="71275"/>
            </a:xfrm>
            <a:custGeom>
              <a:avLst/>
              <a:gdLst/>
              <a:ahLst/>
              <a:cxnLst/>
              <a:rect l="l" t="t" r="r" b="b"/>
              <a:pathLst>
                <a:path w="3133" h="2851" extrusionOk="0">
                  <a:moveTo>
                    <a:pt x="1133" y="0"/>
                  </a:moveTo>
                  <a:cubicBezTo>
                    <a:pt x="1111" y="0"/>
                    <a:pt x="1088" y="1"/>
                    <a:pt x="1066" y="2"/>
                  </a:cubicBezTo>
                  <a:cubicBezTo>
                    <a:pt x="1" y="78"/>
                    <a:pt x="191" y="2418"/>
                    <a:pt x="762" y="2779"/>
                  </a:cubicBezTo>
                  <a:cubicBezTo>
                    <a:pt x="845" y="2829"/>
                    <a:pt x="940" y="2851"/>
                    <a:pt x="1044" y="2851"/>
                  </a:cubicBezTo>
                  <a:cubicBezTo>
                    <a:pt x="1657" y="2851"/>
                    <a:pt x="2559" y="2085"/>
                    <a:pt x="2835" y="1695"/>
                  </a:cubicBezTo>
                  <a:cubicBezTo>
                    <a:pt x="3133" y="1230"/>
                    <a:pt x="2138" y="0"/>
                    <a:pt x="113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0" name="Google Shape;8870;p28"/>
            <p:cNvSpPr/>
            <p:nvPr/>
          </p:nvSpPr>
          <p:spPr>
            <a:xfrm>
              <a:off x="1116488" y="4334275"/>
              <a:ext cx="89950" cy="95275"/>
            </a:xfrm>
            <a:custGeom>
              <a:avLst/>
              <a:gdLst/>
              <a:ahLst/>
              <a:cxnLst/>
              <a:rect l="l" t="t" r="r" b="b"/>
              <a:pathLst>
                <a:path w="3598" h="3811" extrusionOk="0">
                  <a:moveTo>
                    <a:pt x="1537" y="0"/>
                  </a:moveTo>
                  <a:cubicBezTo>
                    <a:pt x="1500" y="0"/>
                    <a:pt x="1463" y="5"/>
                    <a:pt x="1427" y="15"/>
                  </a:cubicBezTo>
                  <a:cubicBezTo>
                    <a:pt x="0" y="414"/>
                    <a:pt x="970" y="3248"/>
                    <a:pt x="1427" y="3686"/>
                  </a:cubicBezTo>
                  <a:cubicBezTo>
                    <a:pt x="1522" y="3773"/>
                    <a:pt x="1640" y="3811"/>
                    <a:pt x="1770" y="3811"/>
                  </a:cubicBezTo>
                  <a:cubicBezTo>
                    <a:pt x="2262" y="3811"/>
                    <a:pt x="2933" y="3270"/>
                    <a:pt x="3234" y="2849"/>
                  </a:cubicBezTo>
                  <a:cubicBezTo>
                    <a:pt x="3598" y="2339"/>
                    <a:pt x="2376" y="0"/>
                    <a:pt x="153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1" name="Google Shape;8871;p28"/>
            <p:cNvSpPr/>
            <p:nvPr/>
          </p:nvSpPr>
          <p:spPr>
            <a:xfrm>
              <a:off x="1108863" y="4326600"/>
              <a:ext cx="89950" cy="95100"/>
            </a:xfrm>
            <a:custGeom>
              <a:avLst/>
              <a:gdLst/>
              <a:ahLst/>
              <a:cxnLst/>
              <a:rect l="l" t="t" r="r" b="b"/>
              <a:pathLst>
                <a:path w="3598" h="3804" extrusionOk="0">
                  <a:moveTo>
                    <a:pt x="1546" y="0"/>
                  </a:moveTo>
                  <a:cubicBezTo>
                    <a:pt x="1505" y="0"/>
                    <a:pt x="1466" y="6"/>
                    <a:pt x="1427" y="17"/>
                  </a:cubicBezTo>
                  <a:cubicBezTo>
                    <a:pt x="1" y="417"/>
                    <a:pt x="1009" y="3251"/>
                    <a:pt x="1427" y="3669"/>
                  </a:cubicBezTo>
                  <a:cubicBezTo>
                    <a:pt x="1526" y="3764"/>
                    <a:pt x="1648" y="3804"/>
                    <a:pt x="1783" y="3804"/>
                  </a:cubicBezTo>
                  <a:cubicBezTo>
                    <a:pt x="2275" y="3804"/>
                    <a:pt x="2936" y="3269"/>
                    <a:pt x="3234" y="2851"/>
                  </a:cubicBezTo>
                  <a:cubicBezTo>
                    <a:pt x="3597" y="2343"/>
                    <a:pt x="2385" y="0"/>
                    <a:pt x="154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2" name="Google Shape;8872;p28"/>
            <p:cNvSpPr/>
            <p:nvPr/>
          </p:nvSpPr>
          <p:spPr>
            <a:xfrm>
              <a:off x="1176813" y="4593625"/>
              <a:ext cx="45725" cy="33950"/>
            </a:xfrm>
            <a:custGeom>
              <a:avLst/>
              <a:gdLst/>
              <a:ahLst/>
              <a:cxnLst/>
              <a:rect l="l" t="t" r="r" b="b"/>
              <a:pathLst>
                <a:path w="1829" h="1358" extrusionOk="0">
                  <a:moveTo>
                    <a:pt x="798" y="1"/>
                  </a:moveTo>
                  <a:cubicBezTo>
                    <a:pt x="0" y="1"/>
                    <a:pt x="457" y="1357"/>
                    <a:pt x="897" y="1357"/>
                  </a:cubicBezTo>
                  <a:cubicBezTo>
                    <a:pt x="1353" y="1357"/>
                    <a:pt x="1829" y="121"/>
                    <a:pt x="897" y="7"/>
                  </a:cubicBezTo>
                  <a:cubicBezTo>
                    <a:pt x="862" y="3"/>
                    <a:pt x="829" y="1"/>
                    <a:pt x="79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3" name="Google Shape;8873;p28"/>
            <p:cNvSpPr/>
            <p:nvPr/>
          </p:nvSpPr>
          <p:spPr>
            <a:xfrm>
              <a:off x="1169313" y="4586025"/>
              <a:ext cx="45150" cy="33950"/>
            </a:xfrm>
            <a:custGeom>
              <a:avLst/>
              <a:gdLst/>
              <a:ahLst/>
              <a:cxnLst/>
              <a:rect l="l" t="t" r="r" b="b"/>
              <a:pathLst>
                <a:path w="1806" h="1358" extrusionOk="0">
                  <a:moveTo>
                    <a:pt x="795" y="0"/>
                  </a:moveTo>
                  <a:cubicBezTo>
                    <a:pt x="1" y="0"/>
                    <a:pt x="447" y="1357"/>
                    <a:pt x="884" y="1357"/>
                  </a:cubicBezTo>
                  <a:cubicBezTo>
                    <a:pt x="887" y="1357"/>
                    <a:pt x="889" y="1357"/>
                    <a:pt x="892" y="1357"/>
                  </a:cubicBezTo>
                  <a:cubicBezTo>
                    <a:pt x="1330" y="1357"/>
                    <a:pt x="1805" y="121"/>
                    <a:pt x="892" y="7"/>
                  </a:cubicBezTo>
                  <a:cubicBezTo>
                    <a:pt x="858" y="2"/>
                    <a:pt x="825" y="0"/>
                    <a:pt x="79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4" name="Google Shape;8874;p28"/>
            <p:cNvSpPr/>
            <p:nvPr/>
          </p:nvSpPr>
          <p:spPr>
            <a:xfrm>
              <a:off x="931138" y="4399250"/>
              <a:ext cx="46025" cy="40150"/>
            </a:xfrm>
            <a:custGeom>
              <a:avLst/>
              <a:gdLst/>
              <a:ahLst/>
              <a:cxnLst/>
              <a:rect l="l" t="t" r="r" b="b"/>
              <a:pathLst>
                <a:path w="1841" h="1606" extrusionOk="0">
                  <a:moveTo>
                    <a:pt x="760" y="1"/>
                  </a:moveTo>
                  <a:cubicBezTo>
                    <a:pt x="0" y="1"/>
                    <a:pt x="71" y="592"/>
                    <a:pt x="34" y="1201"/>
                  </a:cubicBezTo>
                  <a:cubicBezTo>
                    <a:pt x="5" y="1513"/>
                    <a:pt x="231" y="1605"/>
                    <a:pt x="523" y="1605"/>
                  </a:cubicBezTo>
                  <a:cubicBezTo>
                    <a:pt x="799" y="1605"/>
                    <a:pt x="1134" y="1523"/>
                    <a:pt x="1365" y="1467"/>
                  </a:cubicBezTo>
                  <a:cubicBezTo>
                    <a:pt x="1841" y="1334"/>
                    <a:pt x="1708" y="59"/>
                    <a:pt x="833" y="2"/>
                  </a:cubicBezTo>
                  <a:cubicBezTo>
                    <a:pt x="808" y="1"/>
                    <a:pt x="784" y="1"/>
                    <a:pt x="76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5" name="Google Shape;8875;p28"/>
            <p:cNvSpPr/>
            <p:nvPr/>
          </p:nvSpPr>
          <p:spPr>
            <a:xfrm>
              <a:off x="923413" y="4391675"/>
              <a:ext cx="45675" cy="40050"/>
            </a:xfrm>
            <a:custGeom>
              <a:avLst/>
              <a:gdLst/>
              <a:ahLst/>
              <a:cxnLst/>
              <a:rect l="l" t="t" r="r" b="b"/>
              <a:pathLst>
                <a:path w="1827" h="1602" extrusionOk="0">
                  <a:moveTo>
                    <a:pt x="799" y="1"/>
                  </a:moveTo>
                  <a:cubicBezTo>
                    <a:pt x="3" y="1"/>
                    <a:pt x="76" y="582"/>
                    <a:pt x="20" y="1199"/>
                  </a:cubicBezTo>
                  <a:cubicBezTo>
                    <a:pt x="0" y="1508"/>
                    <a:pt x="230" y="1601"/>
                    <a:pt x="518" y="1601"/>
                  </a:cubicBezTo>
                  <a:cubicBezTo>
                    <a:pt x="799" y="1601"/>
                    <a:pt x="1135" y="1512"/>
                    <a:pt x="1351" y="1447"/>
                  </a:cubicBezTo>
                  <a:cubicBezTo>
                    <a:pt x="1827" y="1333"/>
                    <a:pt x="1713" y="58"/>
                    <a:pt x="838" y="1"/>
                  </a:cubicBezTo>
                  <a:cubicBezTo>
                    <a:pt x="824" y="1"/>
                    <a:pt x="811" y="1"/>
                    <a:pt x="79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6" name="Google Shape;8876;p28"/>
            <p:cNvSpPr/>
            <p:nvPr/>
          </p:nvSpPr>
          <p:spPr>
            <a:xfrm>
              <a:off x="834963" y="4075850"/>
              <a:ext cx="183100" cy="163575"/>
            </a:xfrm>
            <a:custGeom>
              <a:avLst/>
              <a:gdLst/>
              <a:ahLst/>
              <a:cxnLst/>
              <a:rect l="l" t="t" r="r" b="b"/>
              <a:pathLst>
                <a:path w="7324" h="6543" extrusionOk="0">
                  <a:moveTo>
                    <a:pt x="3268" y="0"/>
                  </a:moveTo>
                  <a:cubicBezTo>
                    <a:pt x="2133" y="0"/>
                    <a:pt x="226" y="2277"/>
                    <a:pt x="115" y="3466"/>
                  </a:cubicBezTo>
                  <a:cubicBezTo>
                    <a:pt x="1" y="4683"/>
                    <a:pt x="876" y="5330"/>
                    <a:pt x="1827" y="6015"/>
                  </a:cubicBezTo>
                  <a:cubicBezTo>
                    <a:pt x="2352" y="6396"/>
                    <a:pt x="3247" y="6543"/>
                    <a:pt x="4077" y="6543"/>
                  </a:cubicBezTo>
                  <a:cubicBezTo>
                    <a:pt x="4778" y="6543"/>
                    <a:pt x="5435" y="6438"/>
                    <a:pt x="5783" y="6281"/>
                  </a:cubicBezTo>
                  <a:cubicBezTo>
                    <a:pt x="6563" y="5920"/>
                    <a:pt x="7324" y="3580"/>
                    <a:pt x="7210" y="2458"/>
                  </a:cubicBezTo>
                  <a:cubicBezTo>
                    <a:pt x="7115" y="1336"/>
                    <a:pt x="4661" y="175"/>
                    <a:pt x="3348" y="4"/>
                  </a:cubicBezTo>
                  <a:cubicBezTo>
                    <a:pt x="3322" y="2"/>
                    <a:pt x="3295" y="0"/>
                    <a:pt x="32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7" name="Google Shape;8877;p28"/>
            <p:cNvSpPr/>
            <p:nvPr/>
          </p:nvSpPr>
          <p:spPr>
            <a:xfrm>
              <a:off x="922463" y="4108750"/>
              <a:ext cx="76575" cy="108050"/>
            </a:xfrm>
            <a:custGeom>
              <a:avLst/>
              <a:gdLst/>
              <a:ahLst/>
              <a:cxnLst/>
              <a:rect l="l" t="t" r="r" b="b"/>
              <a:pathLst>
                <a:path w="3063" h="4322" extrusionOk="0">
                  <a:moveTo>
                    <a:pt x="1180" y="1"/>
                  </a:moveTo>
                  <a:cubicBezTo>
                    <a:pt x="1" y="1"/>
                    <a:pt x="419" y="3957"/>
                    <a:pt x="1180" y="4280"/>
                  </a:cubicBezTo>
                  <a:cubicBezTo>
                    <a:pt x="1242" y="4308"/>
                    <a:pt x="1304" y="4322"/>
                    <a:pt x="1366" y="4322"/>
                  </a:cubicBezTo>
                  <a:cubicBezTo>
                    <a:pt x="2059" y="4322"/>
                    <a:pt x="2698" y="2676"/>
                    <a:pt x="2873" y="1960"/>
                  </a:cubicBezTo>
                  <a:cubicBezTo>
                    <a:pt x="3063" y="1161"/>
                    <a:pt x="2036" y="1"/>
                    <a:pt x="118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8" name="Google Shape;8878;p28"/>
            <p:cNvSpPr/>
            <p:nvPr/>
          </p:nvSpPr>
          <p:spPr>
            <a:xfrm>
              <a:off x="827363" y="4068225"/>
              <a:ext cx="182625" cy="163450"/>
            </a:xfrm>
            <a:custGeom>
              <a:avLst/>
              <a:gdLst/>
              <a:ahLst/>
              <a:cxnLst/>
              <a:rect l="l" t="t" r="r" b="b"/>
              <a:pathLst>
                <a:path w="7305" h="6538" extrusionOk="0">
                  <a:moveTo>
                    <a:pt x="3268" y="1"/>
                  </a:moveTo>
                  <a:cubicBezTo>
                    <a:pt x="2133" y="1"/>
                    <a:pt x="226" y="2278"/>
                    <a:pt x="115" y="3448"/>
                  </a:cubicBezTo>
                  <a:cubicBezTo>
                    <a:pt x="0" y="4684"/>
                    <a:pt x="875" y="5331"/>
                    <a:pt x="1826" y="6016"/>
                  </a:cubicBezTo>
                  <a:cubicBezTo>
                    <a:pt x="2357" y="6390"/>
                    <a:pt x="3259" y="6537"/>
                    <a:pt x="4091" y="6537"/>
                  </a:cubicBezTo>
                  <a:cubicBezTo>
                    <a:pt x="4779" y="6537"/>
                    <a:pt x="5419" y="6437"/>
                    <a:pt x="5764" y="6282"/>
                  </a:cubicBezTo>
                  <a:cubicBezTo>
                    <a:pt x="6563" y="5920"/>
                    <a:pt x="7304" y="3581"/>
                    <a:pt x="7190" y="2459"/>
                  </a:cubicBezTo>
                  <a:cubicBezTo>
                    <a:pt x="7095" y="1336"/>
                    <a:pt x="4661" y="176"/>
                    <a:pt x="3348" y="5"/>
                  </a:cubicBezTo>
                  <a:cubicBezTo>
                    <a:pt x="3322" y="2"/>
                    <a:pt x="3295" y="1"/>
                    <a:pt x="326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9" name="Google Shape;8879;p28"/>
            <p:cNvSpPr/>
            <p:nvPr/>
          </p:nvSpPr>
          <p:spPr>
            <a:xfrm>
              <a:off x="914388" y="4101150"/>
              <a:ext cx="77050" cy="107950"/>
            </a:xfrm>
            <a:custGeom>
              <a:avLst/>
              <a:gdLst/>
              <a:ahLst/>
              <a:cxnLst/>
              <a:rect l="l" t="t" r="r" b="b"/>
              <a:pathLst>
                <a:path w="3082" h="4318" extrusionOk="0">
                  <a:moveTo>
                    <a:pt x="1199" y="0"/>
                  </a:moveTo>
                  <a:cubicBezTo>
                    <a:pt x="0" y="0"/>
                    <a:pt x="438" y="3938"/>
                    <a:pt x="1199" y="4280"/>
                  </a:cubicBezTo>
                  <a:cubicBezTo>
                    <a:pt x="1258" y="4305"/>
                    <a:pt x="1318" y="4317"/>
                    <a:pt x="1377" y="4317"/>
                  </a:cubicBezTo>
                  <a:cubicBezTo>
                    <a:pt x="2072" y="4317"/>
                    <a:pt x="2716" y="2677"/>
                    <a:pt x="2891" y="1940"/>
                  </a:cubicBezTo>
                  <a:cubicBezTo>
                    <a:pt x="3082" y="1161"/>
                    <a:pt x="2054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0" name="Google Shape;8880;p28"/>
            <p:cNvSpPr/>
            <p:nvPr/>
          </p:nvSpPr>
          <p:spPr>
            <a:xfrm>
              <a:off x="1239638" y="4117700"/>
              <a:ext cx="198325" cy="188700"/>
            </a:xfrm>
            <a:custGeom>
              <a:avLst/>
              <a:gdLst/>
              <a:ahLst/>
              <a:cxnLst/>
              <a:rect l="l" t="t" r="r" b="b"/>
              <a:pathLst>
                <a:path w="7933" h="7548" extrusionOk="0">
                  <a:moveTo>
                    <a:pt x="3740" y="0"/>
                  </a:moveTo>
                  <a:cubicBezTo>
                    <a:pt x="2408" y="0"/>
                    <a:pt x="72" y="2801"/>
                    <a:pt x="20" y="3808"/>
                  </a:cubicBezTo>
                  <a:cubicBezTo>
                    <a:pt x="0" y="4892"/>
                    <a:pt x="2074" y="7099"/>
                    <a:pt x="3215" y="7498"/>
                  </a:cubicBezTo>
                  <a:cubicBezTo>
                    <a:pt x="3317" y="7532"/>
                    <a:pt x="3427" y="7548"/>
                    <a:pt x="3544" y="7548"/>
                  </a:cubicBezTo>
                  <a:cubicBezTo>
                    <a:pt x="4752" y="7548"/>
                    <a:pt x="6642" y="5851"/>
                    <a:pt x="7266" y="4550"/>
                  </a:cubicBezTo>
                  <a:cubicBezTo>
                    <a:pt x="7932" y="3143"/>
                    <a:pt x="5326" y="689"/>
                    <a:pt x="4090" y="80"/>
                  </a:cubicBezTo>
                  <a:cubicBezTo>
                    <a:pt x="3984" y="26"/>
                    <a:pt x="3867" y="0"/>
                    <a:pt x="3740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1" name="Google Shape;8881;p28"/>
            <p:cNvSpPr/>
            <p:nvPr/>
          </p:nvSpPr>
          <p:spPr>
            <a:xfrm>
              <a:off x="1305738" y="4142300"/>
              <a:ext cx="101250" cy="124875"/>
            </a:xfrm>
            <a:custGeom>
              <a:avLst/>
              <a:gdLst/>
              <a:ahLst/>
              <a:cxnLst/>
              <a:rect l="l" t="t" r="r" b="b"/>
              <a:pathLst>
                <a:path w="4050" h="4995" extrusionOk="0">
                  <a:moveTo>
                    <a:pt x="1266" y="1"/>
                  </a:moveTo>
                  <a:cubicBezTo>
                    <a:pt x="1192" y="1"/>
                    <a:pt x="1125" y="16"/>
                    <a:pt x="1066" y="47"/>
                  </a:cubicBezTo>
                  <a:cubicBezTo>
                    <a:pt x="0" y="561"/>
                    <a:pt x="989" y="4251"/>
                    <a:pt x="1712" y="4840"/>
                  </a:cubicBezTo>
                  <a:cubicBezTo>
                    <a:pt x="1847" y="4947"/>
                    <a:pt x="1994" y="4994"/>
                    <a:pt x="2147" y="4994"/>
                  </a:cubicBezTo>
                  <a:cubicBezTo>
                    <a:pt x="2811" y="4994"/>
                    <a:pt x="3569" y="4090"/>
                    <a:pt x="3786" y="3224"/>
                  </a:cubicBezTo>
                  <a:cubicBezTo>
                    <a:pt x="4049" y="2222"/>
                    <a:pt x="2168" y="1"/>
                    <a:pt x="126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2" name="Google Shape;8882;p28"/>
            <p:cNvSpPr/>
            <p:nvPr/>
          </p:nvSpPr>
          <p:spPr>
            <a:xfrm>
              <a:off x="1232038" y="4109825"/>
              <a:ext cx="198300" cy="188500"/>
            </a:xfrm>
            <a:custGeom>
              <a:avLst/>
              <a:gdLst/>
              <a:ahLst/>
              <a:cxnLst/>
              <a:rect l="l" t="t" r="r" b="b"/>
              <a:pathLst>
                <a:path w="7932" h="7540" extrusionOk="0">
                  <a:moveTo>
                    <a:pt x="3759" y="1"/>
                  </a:moveTo>
                  <a:cubicBezTo>
                    <a:pt x="2430" y="1"/>
                    <a:pt x="72" y="2805"/>
                    <a:pt x="19" y="3800"/>
                  </a:cubicBezTo>
                  <a:cubicBezTo>
                    <a:pt x="0" y="4903"/>
                    <a:pt x="2054" y="7110"/>
                    <a:pt x="3196" y="7490"/>
                  </a:cubicBezTo>
                  <a:cubicBezTo>
                    <a:pt x="3299" y="7523"/>
                    <a:pt x="3411" y="7539"/>
                    <a:pt x="3529" y="7539"/>
                  </a:cubicBezTo>
                  <a:cubicBezTo>
                    <a:pt x="4752" y="7539"/>
                    <a:pt x="6642" y="5843"/>
                    <a:pt x="7266" y="4542"/>
                  </a:cubicBezTo>
                  <a:cubicBezTo>
                    <a:pt x="7932" y="3134"/>
                    <a:pt x="5326" y="700"/>
                    <a:pt x="4090" y="72"/>
                  </a:cubicBezTo>
                  <a:cubicBezTo>
                    <a:pt x="3989" y="23"/>
                    <a:pt x="3878" y="1"/>
                    <a:pt x="3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3" name="Google Shape;8883;p28"/>
            <p:cNvSpPr/>
            <p:nvPr/>
          </p:nvSpPr>
          <p:spPr>
            <a:xfrm>
              <a:off x="1298138" y="4134300"/>
              <a:ext cx="100775" cy="125275"/>
            </a:xfrm>
            <a:custGeom>
              <a:avLst/>
              <a:gdLst/>
              <a:ahLst/>
              <a:cxnLst/>
              <a:rect l="l" t="t" r="r" b="b"/>
              <a:pathLst>
                <a:path w="4031" h="5011" extrusionOk="0">
                  <a:moveTo>
                    <a:pt x="1257" y="1"/>
                  </a:moveTo>
                  <a:cubicBezTo>
                    <a:pt x="1187" y="1"/>
                    <a:pt x="1122" y="15"/>
                    <a:pt x="1065" y="44"/>
                  </a:cubicBezTo>
                  <a:cubicBezTo>
                    <a:pt x="0" y="595"/>
                    <a:pt x="989" y="4266"/>
                    <a:pt x="1712" y="4856"/>
                  </a:cubicBezTo>
                  <a:cubicBezTo>
                    <a:pt x="1847" y="4963"/>
                    <a:pt x="1993" y="5010"/>
                    <a:pt x="2145" y="5010"/>
                  </a:cubicBezTo>
                  <a:cubicBezTo>
                    <a:pt x="2804" y="5010"/>
                    <a:pt x="3550" y="4106"/>
                    <a:pt x="3766" y="3239"/>
                  </a:cubicBezTo>
                  <a:cubicBezTo>
                    <a:pt x="4031" y="2217"/>
                    <a:pt x="2154" y="1"/>
                    <a:pt x="12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4" name="Google Shape;8884;p28"/>
            <p:cNvSpPr/>
            <p:nvPr/>
          </p:nvSpPr>
          <p:spPr>
            <a:xfrm>
              <a:off x="1377538" y="4475950"/>
              <a:ext cx="85650" cy="87025"/>
            </a:xfrm>
            <a:custGeom>
              <a:avLst/>
              <a:gdLst/>
              <a:ahLst/>
              <a:cxnLst/>
              <a:rect l="l" t="t" r="r" b="b"/>
              <a:pathLst>
                <a:path w="3426" h="3481" extrusionOk="0">
                  <a:moveTo>
                    <a:pt x="1591" y="0"/>
                  </a:moveTo>
                  <a:cubicBezTo>
                    <a:pt x="1543" y="0"/>
                    <a:pt x="1495" y="5"/>
                    <a:pt x="1446" y="16"/>
                  </a:cubicBezTo>
                  <a:cubicBezTo>
                    <a:pt x="1" y="320"/>
                    <a:pt x="77" y="1671"/>
                    <a:pt x="305" y="2793"/>
                  </a:cubicBezTo>
                  <a:cubicBezTo>
                    <a:pt x="414" y="3289"/>
                    <a:pt x="891" y="3480"/>
                    <a:pt x="1422" y="3480"/>
                  </a:cubicBezTo>
                  <a:cubicBezTo>
                    <a:pt x="2093" y="3480"/>
                    <a:pt x="2851" y="3175"/>
                    <a:pt x="3063" y="2793"/>
                  </a:cubicBezTo>
                  <a:cubicBezTo>
                    <a:pt x="3426" y="2140"/>
                    <a:pt x="2578" y="0"/>
                    <a:pt x="15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5" name="Google Shape;8885;p28"/>
            <p:cNvSpPr/>
            <p:nvPr/>
          </p:nvSpPr>
          <p:spPr>
            <a:xfrm>
              <a:off x="1313813" y="4442575"/>
              <a:ext cx="173600" cy="177525"/>
            </a:xfrm>
            <a:custGeom>
              <a:avLst/>
              <a:gdLst/>
              <a:ahLst/>
              <a:cxnLst/>
              <a:rect l="l" t="t" r="r" b="b"/>
              <a:pathLst>
                <a:path w="6944" h="7101" extrusionOk="0">
                  <a:moveTo>
                    <a:pt x="3477" y="1"/>
                  </a:moveTo>
                  <a:cubicBezTo>
                    <a:pt x="1936" y="1"/>
                    <a:pt x="832" y="3189"/>
                    <a:pt x="438" y="4318"/>
                  </a:cubicBezTo>
                  <a:cubicBezTo>
                    <a:pt x="1" y="5497"/>
                    <a:pt x="933" y="6144"/>
                    <a:pt x="2150" y="6962"/>
                  </a:cubicBezTo>
                  <a:cubicBezTo>
                    <a:pt x="2298" y="7057"/>
                    <a:pt x="2462" y="7100"/>
                    <a:pt x="2638" y="7100"/>
                  </a:cubicBezTo>
                  <a:cubicBezTo>
                    <a:pt x="3933" y="7100"/>
                    <a:pt x="5851" y="4761"/>
                    <a:pt x="6354" y="3823"/>
                  </a:cubicBezTo>
                  <a:cubicBezTo>
                    <a:pt x="6943" y="2739"/>
                    <a:pt x="5745" y="533"/>
                    <a:pt x="3767" y="38"/>
                  </a:cubicBezTo>
                  <a:cubicBezTo>
                    <a:pt x="3669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6" name="Google Shape;8886;p28"/>
            <p:cNvSpPr/>
            <p:nvPr/>
          </p:nvSpPr>
          <p:spPr>
            <a:xfrm>
              <a:off x="1369938" y="4467925"/>
              <a:ext cx="85675" cy="87225"/>
            </a:xfrm>
            <a:custGeom>
              <a:avLst/>
              <a:gdLst/>
              <a:ahLst/>
              <a:cxnLst/>
              <a:rect l="l" t="t" r="r" b="b"/>
              <a:pathLst>
                <a:path w="3427" h="3489" extrusionOk="0">
                  <a:moveTo>
                    <a:pt x="1581" y="0"/>
                  </a:moveTo>
                  <a:cubicBezTo>
                    <a:pt x="1536" y="0"/>
                    <a:pt x="1491" y="4"/>
                    <a:pt x="1446" y="13"/>
                  </a:cubicBezTo>
                  <a:cubicBezTo>
                    <a:pt x="0" y="337"/>
                    <a:pt x="76" y="1706"/>
                    <a:pt x="305" y="2809"/>
                  </a:cubicBezTo>
                  <a:cubicBezTo>
                    <a:pt x="414" y="3299"/>
                    <a:pt x="895" y="3489"/>
                    <a:pt x="1429" y="3489"/>
                  </a:cubicBezTo>
                  <a:cubicBezTo>
                    <a:pt x="2098" y="3489"/>
                    <a:pt x="2851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7" name="Google Shape;8887;p28"/>
            <p:cNvSpPr/>
            <p:nvPr/>
          </p:nvSpPr>
          <p:spPr>
            <a:xfrm>
              <a:off x="941488" y="4564475"/>
              <a:ext cx="193550" cy="146275"/>
            </a:xfrm>
            <a:custGeom>
              <a:avLst/>
              <a:gdLst/>
              <a:ahLst/>
              <a:cxnLst/>
              <a:rect l="l" t="t" r="r" b="b"/>
              <a:pathLst>
                <a:path w="7742" h="5851" extrusionOk="0">
                  <a:moveTo>
                    <a:pt x="3766" y="0"/>
                  </a:moveTo>
                  <a:cubicBezTo>
                    <a:pt x="2081" y="0"/>
                    <a:pt x="1033" y="1034"/>
                    <a:pt x="571" y="2143"/>
                  </a:cubicBezTo>
                  <a:cubicBezTo>
                    <a:pt x="0" y="3531"/>
                    <a:pt x="1180" y="4977"/>
                    <a:pt x="1864" y="5529"/>
                  </a:cubicBezTo>
                  <a:cubicBezTo>
                    <a:pt x="2149" y="5736"/>
                    <a:pt x="2861" y="5850"/>
                    <a:pt x="3669" y="5850"/>
                  </a:cubicBezTo>
                  <a:cubicBezTo>
                    <a:pt x="4863" y="5850"/>
                    <a:pt x="6266" y="5601"/>
                    <a:pt x="6810" y="5034"/>
                  </a:cubicBezTo>
                  <a:cubicBezTo>
                    <a:pt x="7742" y="4045"/>
                    <a:pt x="6239" y="507"/>
                    <a:pt x="5060" y="184"/>
                  </a:cubicBezTo>
                  <a:cubicBezTo>
                    <a:pt x="4593" y="57"/>
                    <a:pt x="4162" y="0"/>
                    <a:pt x="37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8" name="Google Shape;8888;p28"/>
            <p:cNvSpPr/>
            <p:nvPr/>
          </p:nvSpPr>
          <p:spPr>
            <a:xfrm>
              <a:off x="992988" y="4587675"/>
              <a:ext cx="111625" cy="69725"/>
            </a:xfrm>
            <a:custGeom>
              <a:avLst/>
              <a:gdLst/>
              <a:ahLst/>
              <a:cxnLst/>
              <a:rect l="l" t="t" r="r" b="b"/>
              <a:pathLst>
                <a:path w="4465" h="2789" extrusionOk="0">
                  <a:moveTo>
                    <a:pt x="1875" y="0"/>
                  </a:moveTo>
                  <a:cubicBezTo>
                    <a:pt x="1" y="0"/>
                    <a:pt x="321" y="1617"/>
                    <a:pt x="908" y="2014"/>
                  </a:cubicBezTo>
                  <a:cubicBezTo>
                    <a:pt x="1348" y="2317"/>
                    <a:pt x="2456" y="2789"/>
                    <a:pt x="3244" y="2789"/>
                  </a:cubicBezTo>
                  <a:cubicBezTo>
                    <a:pt x="3544" y="2789"/>
                    <a:pt x="3799" y="2720"/>
                    <a:pt x="3951" y="2546"/>
                  </a:cubicBezTo>
                  <a:cubicBezTo>
                    <a:pt x="4465" y="1938"/>
                    <a:pt x="3380" y="169"/>
                    <a:pt x="2524" y="55"/>
                  </a:cubicBezTo>
                  <a:cubicBezTo>
                    <a:pt x="2283" y="17"/>
                    <a:pt x="2068" y="0"/>
                    <a:pt x="187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9" name="Google Shape;8889;p28"/>
            <p:cNvSpPr/>
            <p:nvPr/>
          </p:nvSpPr>
          <p:spPr>
            <a:xfrm>
              <a:off x="933413" y="4556975"/>
              <a:ext cx="194025" cy="146650"/>
            </a:xfrm>
            <a:custGeom>
              <a:avLst/>
              <a:gdLst/>
              <a:ahLst/>
              <a:cxnLst/>
              <a:rect l="l" t="t" r="r" b="b"/>
              <a:pathLst>
                <a:path w="7761" h="5866" extrusionOk="0">
                  <a:moveTo>
                    <a:pt x="3761" y="0"/>
                  </a:moveTo>
                  <a:cubicBezTo>
                    <a:pt x="2095" y="0"/>
                    <a:pt x="1061" y="1054"/>
                    <a:pt x="571" y="2158"/>
                  </a:cubicBezTo>
                  <a:cubicBezTo>
                    <a:pt x="0" y="3546"/>
                    <a:pt x="1198" y="4992"/>
                    <a:pt x="1883" y="5543"/>
                  </a:cubicBezTo>
                  <a:cubicBezTo>
                    <a:pt x="2160" y="5751"/>
                    <a:pt x="2867" y="5865"/>
                    <a:pt x="3674" y="5865"/>
                  </a:cubicBezTo>
                  <a:cubicBezTo>
                    <a:pt x="4865" y="5865"/>
                    <a:pt x="6273" y="5616"/>
                    <a:pt x="6829" y="5049"/>
                  </a:cubicBezTo>
                  <a:cubicBezTo>
                    <a:pt x="7761" y="4060"/>
                    <a:pt x="6258" y="522"/>
                    <a:pt x="5079" y="199"/>
                  </a:cubicBezTo>
                  <a:cubicBezTo>
                    <a:pt x="4602" y="62"/>
                    <a:pt x="4163" y="0"/>
                    <a:pt x="37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0" name="Google Shape;8890;p28"/>
            <p:cNvSpPr/>
            <p:nvPr/>
          </p:nvSpPr>
          <p:spPr>
            <a:xfrm>
              <a:off x="984938" y="4580175"/>
              <a:ext cx="112075" cy="69625"/>
            </a:xfrm>
            <a:custGeom>
              <a:avLst/>
              <a:gdLst/>
              <a:ahLst/>
              <a:cxnLst/>
              <a:rect l="l" t="t" r="r" b="b"/>
              <a:pathLst>
                <a:path w="4483" h="2785" extrusionOk="0">
                  <a:moveTo>
                    <a:pt x="1908" y="0"/>
                  </a:moveTo>
                  <a:cubicBezTo>
                    <a:pt x="0" y="0"/>
                    <a:pt x="337" y="1610"/>
                    <a:pt x="925" y="1990"/>
                  </a:cubicBezTo>
                  <a:cubicBezTo>
                    <a:pt x="1366" y="2307"/>
                    <a:pt x="2476" y="2784"/>
                    <a:pt x="3264" y="2784"/>
                  </a:cubicBezTo>
                  <a:cubicBezTo>
                    <a:pt x="3564" y="2784"/>
                    <a:pt x="3817" y="2715"/>
                    <a:pt x="3969" y="2542"/>
                  </a:cubicBezTo>
                  <a:cubicBezTo>
                    <a:pt x="4482" y="1933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1" name="Google Shape;8891;p28"/>
            <p:cNvSpPr/>
            <p:nvPr/>
          </p:nvSpPr>
          <p:spPr>
            <a:xfrm>
              <a:off x="723213" y="4292825"/>
              <a:ext cx="116300" cy="165450"/>
            </a:xfrm>
            <a:custGeom>
              <a:avLst/>
              <a:gdLst/>
              <a:ahLst/>
              <a:cxnLst/>
              <a:rect l="l" t="t" r="r" b="b"/>
              <a:pathLst>
                <a:path w="4652" h="6618" extrusionOk="0">
                  <a:moveTo>
                    <a:pt x="2087" y="1"/>
                  </a:moveTo>
                  <a:cubicBezTo>
                    <a:pt x="1925" y="1"/>
                    <a:pt x="1767" y="24"/>
                    <a:pt x="1618" y="75"/>
                  </a:cubicBezTo>
                  <a:cubicBezTo>
                    <a:pt x="96" y="607"/>
                    <a:pt x="1" y="3499"/>
                    <a:pt x="362" y="5058"/>
                  </a:cubicBezTo>
                  <a:cubicBezTo>
                    <a:pt x="686" y="6618"/>
                    <a:pt x="1884" y="6542"/>
                    <a:pt x="2968" y="6580"/>
                  </a:cubicBezTo>
                  <a:cubicBezTo>
                    <a:pt x="2972" y="6580"/>
                    <a:pt x="2975" y="6580"/>
                    <a:pt x="2979" y="6580"/>
                  </a:cubicBezTo>
                  <a:cubicBezTo>
                    <a:pt x="4074" y="6580"/>
                    <a:pt x="4509" y="3760"/>
                    <a:pt x="4585" y="2433"/>
                  </a:cubicBezTo>
                  <a:cubicBezTo>
                    <a:pt x="4652" y="1246"/>
                    <a:pt x="3264" y="1"/>
                    <a:pt x="208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2" name="Google Shape;8892;p28"/>
            <p:cNvSpPr/>
            <p:nvPr/>
          </p:nvSpPr>
          <p:spPr>
            <a:xfrm>
              <a:off x="762388" y="4309950"/>
              <a:ext cx="72125" cy="89675"/>
            </a:xfrm>
            <a:custGeom>
              <a:avLst/>
              <a:gdLst/>
              <a:ahLst/>
              <a:cxnLst/>
              <a:rect l="l" t="t" r="r" b="b"/>
              <a:pathLst>
                <a:path w="2885" h="3587" extrusionOk="0">
                  <a:moveTo>
                    <a:pt x="707" y="0"/>
                  </a:moveTo>
                  <a:cubicBezTo>
                    <a:pt x="249" y="0"/>
                    <a:pt x="242" y="496"/>
                    <a:pt x="146" y="1140"/>
                  </a:cubicBezTo>
                  <a:cubicBezTo>
                    <a:pt x="1" y="1974"/>
                    <a:pt x="1273" y="3586"/>
                    <a:pt x="1936" y="3586"/>
                  </a:cubicBezTo>
                  <a:cubicBezTo>
                    <a:pt x="1969" y="3586"/>
                    <a:pt x="2000" y="3582"/>
                    <a:pt x="2029" y="3574"/>
                  </a:cubicBezTo>
                  <a:cubicBezTo>
                    <a:pt x="2618" y="3403"/>
                    <a:pt x="2885" y="969"/>
                    <a:pt x="1477" y="246"/>
                  </a:cubicBezTo>
                  <a:cubicBezTo>
                    <a:pt x="1131" y="75"/>
                    <a:pt x="885" y="0"/>
                    <a:pt x="70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3" name="Google Shape;8893;p28"/>
            <p:cNvSpPr/>
            <p:nvPr/>
          </p:nvSpPr>
          <p:spPr>
            <a:xfrm>
              <a:off x="716088" y="4285225"/>
              <a:ext cx="115825" cy="165450"/>
            </a:xfrm>
            <a:custGeom>
              <a:avLst/>
              <a:gdLst/>
              <a:ahLst/>
              <a:cxnLst/>
              <a:rect l="l" t="t" r="r" b="b"/>
              <a:pathLst>
                <a:path w="4633" h="6618" extrusionOk="0">
                  <a:moveTo>
                    <a:pt x="2068" y="0"/>
                  </a:moveTo>
                  <a:cubicBezTo>
                    <a:pt x="1906" y="0"/>
                    <a:pt x="1748" y="24"/>
                    <a:pt x="1598" y="74"/>
                  </a:cubicBezTo>
                  <a:cubicBezTo>
                    <a:pt x="77" y="607"/>
                    <a:pt x="1" y="3498"/>
                    <a:pt x="324" y="5039"/>
                  </a:cubicBezTo>
                  <a:cubicBezTo>
                    <a:pt x="666" y="6618"/>
                    <a:pt x="1846" y="6542"/>
                    <a:pt x="2949" y="6561"/>
                  </a:cubicBezTo>
                  <a:cubicBezTo>
                    <a:pt x="2956" y="6561"/>
                    <a:pt x="2963" y="6561"/>
                    <a:pt x="2970" y="6561"/>
                  </a:cubicBezTo>
                  <a:cubicBezTo>
                    <a:pt x="4039" y="6561"/>
                    <a:pt x="4490" y="3756"/>
                    <a:pt x="4566" y="2433"/>
                  </a:cubicBezTo>
                  <a:cubicBezTo>
                    <a:pt x="4632" y="1246"/>
                    <a:pt x="3244" y="0"/>
                    <a:pt x="20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4" name="Google Shape;8894;p28"/>
            <p:cNvSpPr/>
            <p:nvPr/>
          </p:nvSpPr>
          <p:spPr>
            <a:xfrm>
              <a:off x="754788" y="4302525"/>
              <a:ext cx="71650" cy="89475"/>
            </a:xfrm>
            <a:custGeom>
              <a:avLst/>
              <a:gdLst/>
              <a:ahLst/>
              <a:cxnLst/>
              <a:rect l="l" t="t" r="r" b="b"/>
              <a:pathLst>
                <a:path w="2866" h="3579" extrusionOk="0">
                  <a:moveTo>
                    <a:pt x="707" y="1"/>
                  </a:moveTo>
                  <a:cubicBezTo>
                    <a:pt x="248" y="1"/>
                    <a:pt x="241" y="483"/>
                    <a:pt x="145" y="1113"/>
                  </a:cubicBezTo>
                  <a:cubicBezTo>
                    <a:pt x="0" y="1966"/>
                    <a:pt x="1273" y="3579"/>
                    <a:pt x="1919" y="3579"/>
                  </a:cubicBezTo>
                  <a:cubicBezTo>
                    <a:pt x="1951" y="3579"/>
                    <a:pt x="1981" y="3575"/>
                    <a:pt x="2009" y="3567"/>
                  </a:cubicBezTo>
                  <a:cubicBezTo>
                    <a:pt x="2618" y="3396"/>
                    <a:pt x="2865" y="961"/>
                    <a:pt x="1477" y="238"/>
                  </a:cubicBezTo>
                  <a:cubicBezTo>
                    <a:pt x="1131" y="74"/>
                    <a:pt x="885" y="1"/>
                    <a:pt x="7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5" name="Google Shape;8895;p28"/>
            <p:cNvSpPr/>
            <p:nvPr/>
          </p:nvSpPr>
          <p:spPr>
            <a:xfrm>
              <a:off x="581988" y="3891200"/>
              <a:ext cx="941075" cy="936250"/>
            </a:xfrm>
            <a:custGeom>
              <a:avLst/>
              <a:gdLst/>
              <a:ahLst/>
              <a:cxnLst/>
              <a:rect l="l" t="t" r="r" b="b"/>
              <a:pathLst>
                <a:path w="37643" h="37450" extrusionOk="0">
                  <a:moveTo>
                    <a:pt x="15677" y="0"/>
                  </a:moveTo>
                  <a:cubicBezTo>
                    <a:pt x="15096" y="0"/>
                    <a:pt x="14436" y="47"/>
                    <a:pt x="13677" y="162"/>
                  </a:cubicBezTo>
                  <a:cubicBezTo>
                    <a:pt x="9930" y="790"/>
                    <a:pt x="5174" y="4803"/>
                    <a:pt x="3691" y="6953"/>
                  </a:cubicBezTo>
                  <a:cubicBezTo>
                    <a:pt x="2245" y="9083"/>
                    <a:pt x="1655" y="13268"/>
                    <a:pt x="838" y="17053"/>
                  </a:cubicBezTo>
                  <a:cubicBezTo>
                    <a:pt x="1" y="20838"/>
                    <a:pt x="723" y="25517"/>
                    <a:pt x="3082" y="28370"/>
                  </a:cubicBezTo>
                  <a:cubicBezTo>
                    <a:pt x="5422" y="31223"/>
                    <a:pt x="7970" y="33791"/>
                    <a:pt x="9701" y="34286"/>
                  </a:cubicBezTo>
                  <a:cubicBezTo>
                    <a:pt x="11451" y="34818"/>
                    <a:pt x="16834" y="37234"/>
                    <a:pt x="20315" y="37443"/>
                  </a:cubicBezTo>
                  <a:cubicBezTo>
                    <a:pt x="20394" y="37447"/>
                    <a:pt x="20474" y="37450"/>
                    <a:pt x="20556" y="37450"/>
                  </a:cubicBezTo>
                  <a:cubicBezTo>
                    <a:pt x="24072" y="37450"/>
                    <a:pt x="30357" y="33528"/>
                    <a:pt x="32755" y="31223"/>
                  </a:cubicBezTo>
                  <a:cubicBezTo>
                    <a:pt x="35189" y="28884"/>
                    <a:pt x="36216" y="24395"/>
                    <a:pt x="36939" y="22968"/>
                  </a:cubicBezTo>
                  <a:cubicBezTo>
                    <a:pt x="37643" y="21542"/>
                    <a:pt x="37548" y="15531"/>
                    <a:pt x="37339" y="12678"/>
                  </a:cubicBezTo>
                  <a:cubicBezTo>
                    <a:pt x="37129" y="9825"/>
                    <a:pt x="33877" y="5336"/>
                    <a:pt x="30700" y="3282"/>
                  </a:cubicBezTo>
                  <a:cubicBezTo>
                    <a:pt x="27543" y="1266"/>
                    <a:pt x="22578" y="1247"/>
                    <a:pt x="20201" y="904"/>
                  </a:cubicBezTo>
                  <a:cubicBezTo>
                    <a:pt x="19047" y="737"/>
                    <a:pt x="17977" y="0"/>
                    <a:pt x="1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6" name="Google Shape;8896;p28"/>
            <p:cNvSpPr/>
            <p:nvPr/>
          </p:nvSpPr>
          <p:spPr>
            <a:xfrm>
              <a:off x="730838" y="3935100"/>
              <a:ext cx="758950" cy="731700"/>
            </a:xfrm>
            <a:custGeom>
              <a:avLst/>
              <a:gdLst/>
              <a:ahLst/>
              <a:cxnLst/>
              <a:rect l="l" t="t" r="r" b="b"/>
              <a:pathLst>
                <a:path w="30358" h="29268" extrusionOk="0">
                  <a:moveTo>
                    <a:pt x="9953" y="0"/>
                  </a:moveTo>
                  <a:cubicBezTo>
                    <a:pt x="7848" y="0"/>
                    <a:pt x="3347" y="2305"/>
                    <a:pt x="1731" y="4683"/>
                  </a:cubicBezTo>
                  <a:cubicBezTo>
                    <a:pt x="95" y="7137"/>
                    <a:pt x="0" y="12444"/>
                    <a:pt x="95" y="14270"/>
                  </a:cubicBezTo>
                  <a:cubicBezTo>
                    <a:pt x="190" y="16096"/>
                    <a:pt x="2454" y="18664"/>
                    <a:pt x="3671" y="20185"/>
                  </a:cubicBezTo>
                  <a:cubicBezTo>
                    <a:pt x="4908" y="21707"/>
                    <a:pt x="7837" y="22639"/>
                    <a:pt x="9587" y="24370"/>
                  </a:cubicBezTo>
                  <a:cubicBezTo>
                    <a:pt x="11318" y="26120"/>
                    <a:pt x="12839" y="28459"/>
                    <a:pt x="14894" y="28459"/>
                  </a:cubicBezTo>
                  <a:cubicBezTo>
                    <a:pt x="16605" y="28459"/>
                    <a:pt x="19139" y="29268"/>
                    <a:pt x="20867" y="29268"/>
                  </a:cubicBezTo>
                  <a:cubicBezTo>
                    <a:pt x="21174" y="29268"/>
                    <a:pt x="21456" y="29242"/>
                    <a:pt x="21703" y="29182"/>
                  </a:cubicBezTo>
                  <a:cubicBezTo>
                    <a:pt x="23358" y="28783"/>
                    <a:pt x="25184" y="27356"/>
                    <a:pt x="26306" y="24902"/>
                  </a:cubicBezTo>
                  <a:cubicBezTo>
                    <a:pt x="27409" y="22449"/>
                    <a:pt x="29559" y="19786"/>
                    <a:pt x="29958" y="16134"/>
                  </a:cubicBezTo>
                  <a:cubicBezTo>
                    <a:pt x="30357" y="12444"/>
                    <a:pt x="28512" y="5349"/>
                    <a:pt x="24956" y="3580"/>
                  </a:cubicBezTo>
                  <a:cubicBezTo>
                    <a:pt x="22920" y="2572"/>
                    <a:pt x="17804" y="1735"/>
                    <a:pt x="16529" y="1735"/>
                  </a:cubicBezTo>
                  <a:cubicBezTo>
                    <a:pt x="15198" y="1735"/>
                    <a:pt x="12155" y="99"/>
                    <a:pt x="10100" y="4"/>
                  </a:cubicBezTo>
                  <a:cubicBezTo>
                    <a:pt x="10053" y="1"/>
                    <a:pt x="10004" y="0"/>
                    <a:pt x="9953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7" name="Google Shape;8897;p28"/>
            <p:cNvSpPr/>
            <p:nvPr/>
          </p:nvSpPr>
          <p:spPr>
            <a:xfrm>
              <a:off x="698988" y="4424625"/>
              <a:ext cx="189000" cy="211600"/>
            </a:xfrm>
            <a:custGeom>
              <a:avLst/>
              <a:gdLst/>
              <a:ahLst/>
              <a:cxnLst/>
              <a:rect l="l" t="t" r="r" b="b"/>
              <a:pathLst>
                <a:path w="7560" h="8464" extrusionOk="0">
                  <a:moveTo>
                    <a:pt x="1003" y="1"/>
                  </a:moveTo>
                  <a:cubicBezTo>
                    <a:pt x="1" y="1"/>
                    <a:pt x="847" y="3982"/>
                    <a:pt x="2187" y="4922"/>
                  </a:cubicBezTo>
                  <a:cubicBezTo>
                    <a:pt x="3614" y="5930"/>
                    <a:pt x="4318" y="7889"/>
                    <a:pt x="5649" y="8384"/>
                  </a:cubicBezTo>
                  <a:cubicBezTo>
                    <a:pt x="5796" y="8438"/>
                    <a:pt x="5935" y="8464"/>
                    <a:pt x="6064" y="8464"/>
                  </a:cubicBezTo>
                  <a:cubicBezTo>
                    <a:pt x="7103" y="8464"/>
                    <a:pt x="7560" y="6843"/>
                    <a:pt x="7475" y="5930"/>
                  </a:cubicBezTo>
                  <a:cubicBezTo>
                    <a:pt x="7361" y="4922"/>
                    <a:pt x="2035" y="547"/>
                    <a:pt x="1331" y="110"/>
                  </a:cubicBezTo>
                  <a:cubicBezTo>
                    <a:pt x="1205" y="35"/>
                    <a:pt x="1096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8" name="Google Shape;8898;p28"/>
            <p:cNvSpPr/>
            <p:nvPr/>
          </p:nvSpPr>
          <p:spPr>
            <a:xfrm>
              <a:off x="582463" y="4279950"/>
              <a:ext cx="883550" cy="548450"/>
            </a:xfrm>
            <a:custGeom>
              <a:avLst/>
              <a:gdLst/>
              <a:ahLst/>
              <a:cxnLst/>
              <a:rect l="l" t="t" r="r" b="b"/>
              <a:pathLst>
                <a:path w="35342" h="21938" extrusionOk="0">
                  <a:moveTo>
                    <a:pt x="1142" y="0"/>
                  </a:moveTo>
                  <a:lnTo>
                    <a:pt x="1142" y="0"/>
                  </a:lnTo>
                  <a:cubicBezTo>
                    <a:pt x="1047" y="495"/>
                    <a:pt x="952" y="1027"/>
                    <a:pt x="819" y="1522"/>
                  </a:cubicBezTo>
                  <a:cubicBezTo>
                    <a:pt x="1" y="5307"/>
                    <a:pt x="704" y="9986"/>
                    <a:pt x="3063" y="12839"/>
                  </a:cubicBezTo>
                  <a:cubicBezTo>
                    <a:pt x="5422" y="15692"/>
                    <a:pt x="7951" y="18260"/>
                    <a:pt x="9701" y="18755"/>
                  </a:cubicBezTo>
                  <a:cubicBezTo>
                    <a:pt x="11432" y="19287"/>
                    <a:pt x="16834" y="21703"/>
                    <a:pt x="20296" y="21931"/>
                  </a:cubicBezTo>
                  <a:cubicBezTo>
                    <a:pt x="20374" y="21935"/>
                    <a:pt x="20454" y="21938"/>
                    <a:pt x="20535" y="21938"/>
                  </a:cubicBezTo>
                  <a:cubicBezTo>
                    <a:pt x="24033" y="21938"/>
                    <a:pt x="30338" y="17998"/>
                    <a:pt x="32755" y="15711"/>
                  </a:cubicBezTo>
                  <a:cubicBezTo>
                    <a:pt x="33896" y="14627"/>
                    <a:pt x="34714" y="13086"/>
                    <a:pt x="35341" y="11603"/>
                  </a:cubicBezTo>
                  <a:lnTo>
                    <a:pt x="35341" y="11603"/>
                  </a:lnTo>
                  <a:cubicBezTo>
                    <a:pt x="32904" y="15474"/>
                    <a:pt x="25973" y="20140"/>
                    <a:pt x="21330" y="20140"/>
                  </a:cubicBezTo>
                  <a:cubicBezTo>
                    <a:pt x="21046" y="20140"/>
                    <a:pt x="20771" y="20122"/>
                    <a:pt x="20505" y="20086"/>
                  </a:cubicBezTo>
                  <a:cubicBezTo>
                    <a:pt x="15921" y="19496"/>
                    <a:pt x="13981" y="18260"/>
                    <a:pt x="11737" y="17861"/>
                  </a:cubicBezTo>
                  <a:cubicBezTo>
                    <a:pt x="9511" y="17423"/>
                    <a:pt x="6905" y="13505"/>
                    <a:pt x="4299" y="12040"/>
                  </a:cubicBezTo>
                  <a:cubicBezTo>
                    <a:pt x="1675" y="10557"/>
                    <a:pt x="628" y="5003"/>
                    <a:pt x="1142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9" name="Google Shape;8899;p28"/>
            <p:cNvSpPr/>
            <p:nvPr/>
          </p:nvSpPr>
          <p:spPr>
            <a:xfrm>
              <a:off x="1051338" y="4014075"/>
              <a:ext cx="78325" cy="71000"/>
            </a:xfrm>
            <a:custGeom>
              <a:avLst/>
              <a:gdLst/>
              <a:ahLst/>
              <a:cxnLst/>
              <a:rect l="l" t="t" r="r" b="b"/>
              <a:pathLst>
                <a:path w="3133" h="2840" extrusionOk="0">
                  <a:moveTo>
                    <a:pt x="1133" y="1"/>
                  </a:moveTo>
                  <a:cubicBezTo>
                    <a:pt x="1110" y="1"/>
                    <a:pt x="1088" y="1"/>
                    <a:pt x="1065" y="3"/>
                  </a:cubicBezTo>
                  <a:cubicBezTo>
                    <a:pt x="0" y="79"/>
                    <a:pt x="190" y="2418"/>
                    <a:pt x="761" y="2761"/>
                  </a:cubicBezTo>
                  <a:cubicBezTo>
                    <a:pt x="848" y="2815"/>
                    <a:pt x="948" y="2840"/>
                    <a:pt x="1058" y="2840"/>
                  </a:cubicBezTo>
                  <a:cubicBezTo>
                    <a:pt x="1670" y="2840"/>
                    <a:pt x="2560" y="2083"/>
                    <a:pt x="2834" y="1695"/>
                  </a:cubicBezTo>
                  <a:cubicBezTo>
                    <a:pt x="3132" y="1230"/>
                    <a:pt x="213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0" name="Google Shape;8900;p28"/>
            <p:cNvSpPr/>
            <p:nvPr/>
          </p:nvSpPr>
          <p:spPr>
            <a:xfrm>
              <a:off x="1070838" y="4318575"/>
              <a:ext cx="89950" cy="95325"/>
            </a:xfrm>
            <a:custGeom>
              <a:avLst/>
              <a:gdLst/>
              <a:ahLst/>
              <a:cxnLst/>
              <a:rect l="l" t="t" r="r" b="b"/>
              <a:pathLst>
                <a:path w="3598" h="3813" extrusionOk="0">
                  <a:moveTo>
                    <a:pt x="1536" y="0"/>
                  </a:moveTo>
                  <a:cubicBezTo>
                    <a:pt x="1499" y="0"/>
                    <a:pt x="1462" y="5"/>
                    <a:pt x="1427" y="15"/>
                  </a:cubicBezTo>
                  <a:cubicBezTo>
                    <a:pt x="0" y="452"/>
                    <a:pt x="970" y="3286"/>
                    <a:pt x="1427" y="3686"/>
                  </a:cubicBezTo>
                  <a:cubicBezTo>
                    <a:pt x="1523" y="3775"/>
                    <a:pt x="1643" y="3813"/>
                    <a:pt x="1776" y="3813"/>
                  </a:cubicBezTo>
                  <a:cubicBezTo>
                    <a:pt x="2268" y="3813"/>
                    <a:pt x="2934" y="3284"/>
                    <a:pt x="3234" y="2849"/>
                  </a:cubicBezTo>
                  <a:cubicBezTo>
                    <a:pt x="3598" y="2357"/>
                    <a:pt x="2376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1" name="Google Shape;8901;p28"/>
            <p:cNvSpPr/>
            <p:nvPr/>
          </p:nvSpPr>
          <p:spPr>
            <a:xfrm>
              <a:off x="1131413" y="4578350"/>
              <a:ext cx="45000" cy="34000"/>
            </a:xfrm>
            <a:custGeom>
              <a:avLst/>
              <a:gdLst/>
              <a:ahLst/>
              <a:cxnLst/>
              <a:rect l="l" t="t" r="r" b="b"/>
              <a:pathLst>
                <a:path w="1800" h="1360" extrusionOk="0">
                  <a:moveTo>
                    <a:pt x="776" y="1"/>
                  </a:moveTo>
                  <a:cubicBezTo>
                    <a:pt x="0" y="1"/>
                    <a:pt x="444" y="1360"/>
                    <a:pt x="878" y="1360"/>
                  </a:cubicBezTo>
                  <a:cubicBezTo>
                    <a:pt x="881" y="1360"/>
                    <a:pt x="884" y="1360"/>
                    <a:pt x="887" y="1360"/>
                  </a:cubicBezTo>
                  <a:cubicBezTo>
                    <a:pt x="1324" y="1360"/>
                    <a:pt x="1800" y="123"/>
                    <a:pt x="887" y="9"/>
                  </a:cubicBezTo>
                  <a:cubicBezTo>
                    <a:pt x="847" y="4"/>
                    <a:pt x="810" y="1"/>
                    <a:pt x="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2" name="Google Shape;8902;p28"/>
            <p:cNvSpPr/>
            <p:nvPr/>
          </p:nvSpPr>
          <p:spPr>
            <a:xfrm>
              <a:off x="884963" y="4384075"/>
              <a:ext cx="46075" cy="39800"/>
            </a:xfrm>
            <a:custGeom>
              <a:avLst/>
              <a:gdLst/>
              <a:ahLst/>
              <a:cxnLst/>
              <a:rect l="l" t="t" r="r" b="b"/>
              <a:pathLst>
                <a:path w="1843" h="1592" extrusionOk="0">
                  <a:moveTo>
                    <a:pt x="814" y="0"/>
                  </a:moveTo>
                  <a:cubicBezTo>
                    <a:pt x="1" y="0"/>
                    <a:pt x="92" y="581"/>
                    <a:pt x="36" y="1180"/>
                  </a:cubicBezTo>
                  <a:cubicBezTo>
                    <a:pt x="17" y="1498"/>
                    <a:pt x="246" y="1591"/>
                    <a:pt x="534" y="1591"/>
                  </a:cubicBezTo>
                  <a:cubicBezTo>
                    <a:pt x="815" y="1591"/>
                    <a:pt x="1152" y="1503"/>
                    <a:pt x="1367" y="1446"/>
                  </a:cubicBezTo>
                  <a:cubicBezTo>
                    <a:pt x="1843" y="1332"/>
                    <a:pt x="1729" y="39"/>
                    <a:pt x="854" y="1"/>
                  </a:cubicBezTo>
                  <a:cubicBezTo>
                    <a:pt x="840" y="0"/>
                    <a:pt x="827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3" name="Google Shape;8903;p28"/>
            <p:cNvSpPr/>
            <p:nvPr/>
          </p:nvSpPr>
          <p:spPr>
            <a:xfrm>
              <a:off x="883463" y="4101150"/>
              <a:ext cx="77075" cy="107950"/>
            </a:xfrm>
            <a:custGeom>
              <a:avLst/>
              <a:gdLst/>
              <a:ahLst/>
              <a:cxnLst/>
              <a:rect l="l" t="t" r="r" b="b"/>
              <a:pathLst>
                <a:path w="3083" h="4318" extrusionOk="0">
                  <a:moveTo>
                    <a:pt x="1199" y="0"/>
                  </a:moveTo>
                  <a:cubicBezTo>
                    <a:pt x="1" y="0"/>
                    <a:pt x="438" y="3938"/>
                    <a:pt x="1199" y="4280"/>
                  </a:cubicBezTo>
                  <a:cubicBezTo>
                    <a:pt x="1259" y="4305"/>
                    <a:pt x="1318" y="4317"/>
                    <a:pt x="1377" y="4317"/>
                  </a:cubicBezTo>
                  <a:cubicBezTo>
                    <a:pt x="2070" y="4317"/>
                    <a:pt x="2699" y="2677"/>
                    <a:pt x="2892" y="1940"/>
                  </a:cubicBezTo>
                  <a:cubicBezTo>
                    <a:pt x="3082" y="1161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4" name="Google Shape;8904;p28"/>
            <p:cNvSpPr/>
            <p:nvPr/>
          </p:nvSpPr>
          <p:spPr>
            <a:xfrm>
              <a:off x="788363" y="4061025"/>
              <a:ext cx="183100" cy="163325"/>
            </a:xfrm>
            <a:custGeom>
              <a:avLst/>
              <a:gdLst/>
              <a:ahLst/>
              <a:cxnLst/>
              <a:rect l="l" t="t" r="r" b="b"/>
              <a:pathLst>
                <a:path w="7324" h="6533" extrusionOk="0">
                  <a:moveTo>
                    <a:pt x="3262" y="1"/>
                  </a:moveTo>
                  <a:cubicBezTo>
                    <a:pt x="2142" y="1"/>
                    <a:pt x="263" y="2252"/>
                    <a:pt x="134" y="3450"/>
                  </a:cubicBezTo>
                  <a:cubicBezTo>
                    <a:pt x="1" y="4687"/>
                    <a:pt x="895" y="5333"/>
                    <a:pt x="1846" y="6018"/>
                  </a:cubicBezTo>
                  <a:cubicBezTo>
                    <a:pt x="2373" y="6390"/>
                    <a:pt x="3265" y="6532"/>
                    <a:pt x="4092" y="6532"/>
                  </a:cubicBezTo>
                  <a:cubicBezTo>
                    <a:pt x="4787" y="6532"/>
                    <a:pt x="5436" y="6432"/>
                    <a:pt x="5783" y="6284"/>
                  </a:cubicBezTo>
                  <a:cubicBezTo>
                    <a:pt x="6563" y="5923"/>
                    <a:pt x="7324" y="3584"/>
                    <a:pt x="7210" y="2461"/>
                  </a:cubicBezTo>
                  <a:cubicBezTo>
                    <a:pt x="7115" y="1339"/>
                    <a:pt x="4661" y="179"/>
                    <a:pt x="3367" y="8"/>
                  </a:cubicBezTo>
                  <a:cubicBezTo>
                    <a:pt x="3333" y="3"/>
                    <a:pt x="3298" y="1"/>
                    <a:pt x="3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5" name="Google Shape;8905;p28"/>
            <p:cNvSpPr/>
            <p:nvPr/>
          </p:nvSpPr>
          <p:spPr>
            <a:xfrm>
              <a:off x="876338" y="4093075"/>
              <a:ext cx="77050" cy="108025"/>
            </a:xfrm>
            <a:custGeom>
              <a:avLst/>
              <a:gdLst/>
              <a:ahLst/>
              <a:cxnLst/>
              <a:rect l="l" t="t" r="r" b="b"/>
              <a:pathLst>
                <a:path w="3082" h="4321" extrusionOk="0">
                  <a:moveTo>
                    <a:pt x="1199" y="0"/>
                  </a:moveTo>
                  <a:cubicBezTo>
                    <a:pt x="1" y="0"/>
                    <a:pt x="438" y="3956"/>
                    <a:pt x="1199" y="4280"/>
                  </a:cubicBezTo>
                  <a:cubicBezTo>
                    <a:pt x="1261" y="4308"/>
                    <a:pt x="1323" y="4321"/>
                    <a:pt x="1385" y="4321"/>
                  </a:cubicBezTo>
                  <a:cubicBezTo>
                    <a:pt x="2078" y="4321"/>
                    <a:pt x="2717" y="2675"/>
                    <a:pt x="2892" y="1959"/>
                  </a:cubicBezTo>
                  <a:cubicBezTo>
                    <a:pt x="3082" y="1179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6" name="Google Shape;8906;p28"/>
            <p:cNvSpPr/>
            <p:nvPr/>
          </p:nvSpPr>
          <p:spPr>
            <a:xfrm>
              <a:off x="1267688" y="4134300"/>
              <a:ext cx="101225" cy="125275"/>
            </a:xfrm>
            <a:custGeom>
              <a:avLst/>
              <a:gdLst/>
              <a:ahLst/>
              <a:cxnLst/>
              <a:rect l="l" t="t" r="r" b="b"/>
              <a:pathLst>
                <a:path w="4049" h="5011" extrusionOk="0">
                  <a:moveTo>
                    <a:pt x="1258" y="1"/>
                  </a:moveTo>
                  <a:cubicBezTo>
                    <a:pt x="1187" y="1"/>
                    <a:pt x="1123" y="15"/>
                    <a:pt x="1066" y="44"/>
                  </a:cubicBezTo>
                  <a:cubicBezTo>
                    <a:pt x="1" y="595"/>
                    <a:pt x="990" y="4266"/>
                    <a:pt x="1713" y="4856"/>
                  </a:cubicBezTo>
                  <a:cubicBezTo>
                    <a:pt x="1847" y="4963"/>
                    <a:pt x="1995" y="5010"/>
                    <a:pt x="2147" y="5010"/>
                  </a:cubicBezTo>
                  <a:cubicBezTo>
                    <a:pt x="2811" y="5010"/>
                    <a:pt x="3566" y="4106"/>
                    <a:pt x="3767" y="3239"/>
                  </a:cubicBezTo>
                  <a:cubicBezTo>
                    <a:pt x="4049" y="2217"/>
                    <a:pt x="2157" y="1"/>
                    <a:pt x="125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7" name="Google Shape;8907;p28"/>
            <p:cNvSpPr/>
            <p:nvPr/>
          </p:nvSpPr>
          <p:spPr>
            <a:xfrm>
              <a:off x="1193988" y="4102225"/>
              <a:ext cx="198325" cy="188475"/>
            </a:xfrm>
            <a:custGeom>
              <a:avLst/>
              <a:gdLst/>
              <a:ahLst/>
              <a:cxnLst/>
              <a:rect l="l" t="t" r="r" b="b"/>
              <a:pathLst>
                <a:path w="7933" h="7539" extrusionOk="0">
                  <a:moveTo>
                    <a:pt x="3759" y="0"/>
                  </a:moveTo>
                  <a:cubicBezTo>
                    <a:pt x="2430" y="0"/>
                    <a:pt x="72" y="2805"/>
                    <a:pt x="20" y="3800"/>
                  </a:cubicBezTo>
                  <a:cubicBezTo>
                    <a:pt x="0" y="4903"/>
                    <a:pt x="2055" y="7109"/>
                    <a:pt x="3196" y="7490"/>
                  </a:cubicBezTo>
                  <a:cubicBezTo>
                    <a:pt x="3300" y="7523"/>
                    <a:pt x="3412" y="7539"/>
                    <a:pt x="3530" y="7539"/>
                  </a:cubicBezTo>
                  <a:cubicBezTo>
                    <a:pt x="4752" y="7539"/>
                    <a:pt x="6642" y="5842"/>
                    <a:pt x="7266" y="4541"/>
                  </a:cubicBezTo>
                  <a:cubicBezTo>
                    <a:pt x="7932" y="3134"/>
                    <a:pt x="5326" y="699"/>
                    <a:pt x="4090" y="71"/>
                  </a:cubicBezTo>
                  <a:cubicBezTo>
                    <a:pt x="3990" y="23"/>
                    <a:pt x="3879" y="0"/>
                    <a:pt x="3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8" name="Google Shape;8908;p28"/>
            <p:cNvSpPr/>
            <p:nvPr/>
          </p:nvSpPr>
          <p:spPr>
            <a:xfrm>
              <a:off x="1259613" y="4126700"/>
              <a:ext cx="101250" cy="125000"/>
            </a:xfrm>
            <a:custGeom>
              <a:avLst/>
              <a:gdLst/>
              <a:ahLst/>
              <a:cxnLst/>
              <a:rect l="l" t="t" r="r" b="b"/>
              <a:pathLst>
                <a:path w="4050" h="5000" extrusionOk="0">
                  <a:moveTo>
                    <a:pt x="1277" y="1"/>
                  </a:moveTo>
                  <a:cubicBezTo>
                    <a:pt x="1206" y="1"/>
                    <a:pt x="1142" y="14"/>
                    <a:pt x="1085" y="44"/>
                  </a:cubicBezTo>
                  <a:cubicBezTo>
                    <a:pt x="0" y="595"/>
                    <a:pt x="989" y="4266"/>
                    <a:pt x="1712" y="4837"/>
                  </a:cubicBezTo>
                  <a:cubicBezTo>
                    <a:pt x="1854" y="4949"/>
                    <a:pt x="2008" y="5000"/>
                    <a:pt x="2165" y="5000"/>
                  </a:cubicBezTo>
                  <a:cubicBezTo>
                    <a:pt x="2832" y="5000"/>
                    <a:pt x="3570" y="4101"/>
                    <a:pt x="3786" y="3239"/>
                  </a:cubicBezTo>
                  <a:cubicBezTo>
                    <a:pt x="4050" y="2216"/>
                    <a:pt x="2173" y="1"/>
                    <a:pt x="1277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9" name="Google Shape;8909;p28"/>
            <p:cNvSpPr/>
            <p:nvPr/>
          </p:nvSpPr>
          <p:spPr>
            <a:xfrm>
              <a:off x="1339488" y="4467925"/>
              <a:ext cx="85700" cy="87225"/>
            </a:xfrm>
            <a:custGeom>
              <a:avLst/>
              <a:gdLst/>
              <a:ahLst/>
              <a:cxnLst/>
              <a:rect l="l" t="t" r="r" b="b"/>
              <a:pathLst>
                <a:path w="3428" h="3489" extrusionOk="0">
                  <a:moveTo>
                    <a:pt x="1581" y="0"/>
                  </a:moveTo>
                  <a:cubicBezTo>
                    <a:pt x="1537" y="0"/>
                    <a:pt x="1492" y="4"/>
                    <a:pt x="1446" y="13"/>
                  </a:cubicBezTo>
                  <a:cubicBezTo>
                    <a:pt x="1" y="337"/>
                    <a:pt x="77" y="1706"/>
                    <a:pt x="305" y="2809"/>
                  </a:cubicBezTo>
                  <a:cubicBezTo>
                    <a:pt x="415" y="3299"/>
                    <a:pt x="895" y="3489"/>
                    <a:pt x="1429" y="3489"/>
                  </a:cubicBezTo>
                  <a:cubicBezTo>
                    <a:pt x="2098" y="3489"/>
                    <a:pt x="2852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0" name="Google Shape;8910;p28"/>
            <p:cNvSpPr/>
            <p:nvPr/>
          </p:nvSpPr>
          <p:spPr>
            <a:xfrm>
              <a:off x="1275788" y="4434975"/>
              <a:ext cx="173575" cy="177200"/>
            </a:xfrm>
            <a:custGeom>
              <a:avLst/>
              <a:gdLst/>
              <a:ahLst/>
              <a:cxnLst/>
              <a:rect l="l" t="t" r="r" b="b"/>
              <a:pathLst>
                <a:path w="6943" h="7088" extrusionOk="0">
                  <a:moveTo>
                    <a:pt x="3477" y="1"/>
                  </a:moveTo>
                  <a:cubicBezTo>
                    <a:pt x="1935" y="1"/>
                    <a:pt x="832" y="3189"/>
                    <a:pt x="438" y="4318"/>
                  </a:cubicBezTo>
                  <a:cubicBezTo>
                    <a:pt x="0" y="5497"/>
                    <a:pt x="932" y="6144"/>
                    <a:pt x="2149" y="6943"/>
                  </a:cubicBezTo>
                  <a:cubicBezTo>
                    <a:pt x="2300" y="7042"/>
                    <a:pt x="2468" y="7087"/>
                    <a:pt x="2648" y="7087"/>
                  </a:cubicBezTo>
                  <a:cubicBezTo>
                    <a:pt x="3943" y="7087"/>
                    <a:pt x="5852" y="4756"/>
                    <a:pt x="6353" y="3804"/>
                  </a:cubicBezTo>
                  <a:cubicBezTo>
                    <a:pt x="6943" y="2739"/>
                    <a:pt x="5744" y="533"/>
                    <a:pt x="3766" y="38"/>
                  </a:cubicBezTo>
                  <a:cubicBezTo>
                    <a:pt x="3668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1" name="Google Shape;8911;p28"/>
            <p:cNvSpPr/>
            <p:nvPr/>
          </p:nvSpPr>
          <p:spPr>
            <a:xfrm>
              <a:off x="1331888" y="4460300"/>
              <a:ext cx="85675" cy="87125"/>
            </a:xfrm>
            <a:custGeom>
              <a:avLst/>
              <a:gdLst/>
              <a:ahLst/>
              <a:cxnLst/>
              <a:rect l="l" t="t" r="r" b="b"/>
              <a:pathLst>
                <a:path w="3427" h="3485" extrusionOk="0">
                  <a:moveTo>
                    <a:pt x="1581" y="1"/>
                  </a:moveTo>
                  <a:cubicBezTo>
                    <a:pt x="1536" y="1"/>
                    <a:pt x="1491" y="5"/>
                    <a:pt x="1446" y="14"/>
                  </a:cubicBezTo>
                  <a:cubicBezTo>
                    <a:pt x="1" y="318"/>
                    <a:pt x="77" y="1707"/>
                    <a:pt x="305" y="2791"/>
                  </a:cubicBezTo>
                  <a:cubicBezTo>
                    <a:pt x="415" y="3290"/>
                    <a:pt x="897" y="3485"/>
                    <a:pt x="1433" y="3485"/>
                  </a:cubicBezTo>
                  <a:cubicBezTo>
                    <a:pt x="2101" y="3485"/>
                    <a:pt x="2852" y="3182"/>
                    <a:pt x="3063" y="2791"/>
                  </a:cubicBezTo>
                  <a:cubicBezTo>
                    <a:pt x="3427" y="2136"/>
                    <a:pt x="2572" y="1"/>
                    <a:pt x="1581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2" name="Google Shape;8912;p28"/>
            <p:cNvSpPr/>
            <p:nvPr/>
          </p:nvSpPr>
          <p:spPr>
            <a:xfrm>
              <a:off x="954888" y="4580175"/>
              <a:ext cx="111675" cy="69625"/>
            </a:xfrm>
            <a:custGeom>
              <a:avLst/>
              <a:gdLst/>
              <a:ahLst/>
              <a:cxnLst/>
              <a:rect l="l" t="t" r="r" b="b"/>
              <a:pathLst>
                <a:path w="4467" h="2785" extrusionOk="0">
                  <a:moveTo>
                    <a:pt x="1897" y="0"/>
                  </a:moveTo>
                  <a:cubicBezTo>
                    <a:pt x="1" y="0"/>
                    <a:pt x="322" y="1610"/>
                    <a:pt x="910" y="1990"/>
                  </a:cubicBezTo>
                  <a:cubicBezTo>
                    <a:pt x="1351" y="2307"/>
                    <a:pt x="2461" y="2784"/>
                    <a:pt x="3249" y="2784"/>
                  </a:cubicBezTo>
                  <a:cubicBezTo>
                    <a:pt x="3548" y="2784"/>
                    <a:pt x="3801" y="2715"/>
                    <a:pt x="3953" y="2542"/>
                  </a:cubicBezTo>
                  <a:cubicBezTo>
                    <a:pt x="4467" y="1933"/>
                    <a:pt x="3383" y="164"/>
                    <a:pt x="2527" y="50"/>
                  </a:cubicBezTo>
                  <a:cubicBezTo>
                    <a:pt x="2294" y="16"/>
                    <a:pt x="2085" y="0"/>
                    <a:pt x="189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3" name="Google Shape;8913;p28"/>
            <p:cNvSpPr/>
            <p:nvPr/>
          </p:nvSpPr>
          <p:spPr>
            <a:xfrm>
              <a:off x="894888" y="4549300"/>
              <a:ext cx="194025" cy="146550"/>
            </a:xfrm>
            <a:custGeom>
              <a:avLst/>
              <a:gdLst/>
              <a:ahLst/>
              <a:cxnLst/>
              <a:rect l="l" t="t" r="r" b="b"/>
              <a:pathLst>
                <a:path w="7761" h="5862" extrusionOk="0">
                  <a:moveTo>
                    <a:pt x="3786" y="0"/>
                  </a:moveTo>
                  <a:cubicBezTo>
                    <a:pt x="2104" y="0"/>
                    <a:pt x="1050" y="1049"/>
                    <a:pt x="571" y="2160"/>
                  </a:cubicBezTo>
                  <a:cubicBezTo>
                    <a:pt x="0" y="3549"/>
                    <a:pt x="1180" y="4994"/>
                    <a:pt x="1883" y="5546"/>
                  </a:cubicBezTo>
                  <a:cubicBezTo>
                    <a:pt x="2155" y="5750"/>
                    <a:pt x="2845" y="5861"/>
                    <a:pt x="3635" y="5861"/>
                  </a:cubicBezTo>
                  <a:cubicBezTo>
                    <a:pt x="4835" y="5861"/>
                    <a:pt x="6267" y="5606"/>
                    <a:pt x="6829" y="5032"/>
                  </a:cubicBezTo>
                  <a:cubicBezTo>
                    <a:pt x="7761" y="4062"/>
                    <a:pt x="6258" y="525"/>
                    <a:pt x="5060" y="182"/>
                  </a:cubicBezTo>
                  <a:cubicBezTo>
                    <a:pt x="4601" y="57"/>
                    <a:pt x="4177" y="0"/>
                    <a:pt x="3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4" name="Google Shape;8914;p28"/>
            <p:cNvSpPr/>
            <p:nvPr/>
          </p:nvSpPr>
          <p:spPr>
            <a:xfrm>
              <a:off x="946888" y="4572575"/>
              <a:ext cx="112075" cy="69400"/>
            </a:xfrm>
            <a:custGeom>
              <a:avLst/>
              <a:gdLst/>
              <a:ahLst/>
              <a:cxnLst/>
              <a:rect l="l" t="t" r="r" b="b"/>
              <a:pathLst>
                <a:path w="4483" h="2776" extrusionOk="0">
                  <a:moveTo>
                    <a:pt x="1908" y="0"/>
                  </a:moveTo>
                  <a:cubicBezTo>
                    <a:pt x="1" y="0"/>
                    <a:pt x="337" y="1609"/>
                    <a:pt x="926" y="1990"/>
                  </a:cubicBezTo>
                  <a:cubicBezTo>
                    <a:pt x="1367" y="2308"/>
                    <a:pt x="2480" y="2775"/>
                    <a:pt x="3269" y="2775"/>
                  </a:cubicBezTo>
                  <a:cubicBezTo>
                    <a:pt x="3566" y="2775"/>
                    <a:pt x="3818" y="2709"/>
                    <a:pt x="3969" y="2542"/>
                  </a:cubicBezTo>
                  <a:cubicBezTo>
                    <a:pt x="4483" y="1914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5" name="Google Shape;8915;p28"/>
            <p:cNvSpPr/>
            <p:nvPr/>
          </p:nvSpPr>
          <p:spPr>
            <a:xfrm>
              <a:off x="723863" y="4302525"/>
              <a:ext cx="71675" cy="89475"/>
            </a:xfrm>
            <a:custGeom>
              <a:avLst/>
              <a:gdLst/>
              <a:ahLst/>
              <a:cxnLst/>
              <a:rect l="l" t="t" r="r" b="b"/>
              <a:pathLst>
                <a:path w="2867" h="3579" extrusionOk="0">
                  <a:moveTo>
                    <a:pt x="716" y="1"/>
                  </a:moveTo>
                  <a:cubicBezTo>
                    <a:pt x="259" y="1"/>
                    <a:pt x="242" y="483"/>
                    <a:pt x="146" y="1113"/>
                  </a:cubicBezTo>
                  <a:cubicBezTo>
                    <a:pt x="1" y="1966"/>
                    <a:pt x="1274" y="3579"/>
                    <a:pt x="1920" y="3579"/>
                  </a:cubicBezTo>
                  <a:cubicBezTo>
                    <a:pt x="1952" y="3579"/>
                    <a:pt x="1982" y="3575"/>
                    <a:pt x="2010" y="3567"/>
                  </a:cubicBezTo>
                  <a:cubicBezTo>
                    <a:pt x="2619" y="3396"/>
                    <a:pt x="2866" y="961"/>
                    <a:pt x="1478" y="238"/>
                  </a:cubicBezTo>
                  <a:cubicBezTo>
                    <a:pt x="1137" y="74"/>
                    <a:pt x="893" y="1"/>
                    <a:pt x="71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6" name="Google Shape;8916;p28"/>
            <p:cNvSpPr/>
            <p:nvPr/>
          </p:nvSpPr>
          <p:spPr>
            <a:xfrm>
              <a:off x="677563" y="4277450"/>
              <a:ext cx="116300" cy="165625"/>
            </a:xfrm>
            <a:custGeom>
              <a:avLst/>
              <a:gdLst/>
              <a:ahLst/>
              <a:cxnLst/>
              <a:rect l="l" t="t" r="r" b="b"/>
              <a:pathLst>
                <a:path w="4652" h="6625" extrusionOk="0">
                  <a:moveTo>
                    <a:pt x="2100" y="1"/>
                  </a:moveTo>
                  <a:cubicBezTo>
                    <a:pt x="1933" y="1"/>
                    <a:pt x="1770" y="26"/>
                    <a:pt x="1618" y="81"/>
                  </a:cubicBezTo>
                  <a:cubicBezTo>
                    <a:pt x="58" y="633"/>
                    <a:pt x="1" y="3505"/>
                    <a:pt x="343" y="5046"/>
                  </a:cubicBezTo>
                  <a:cubicBezTo>
                    <a:pt x="686" y="6624"/>
                    <a:pt x="1865" y="6548"/>
                    <a:pt x="2968" y="6567"/>
                  </a:cubicBezTo>
                  <a:cubicBezTo>
                    <a:pt x="2972" y="6567"/>
                    <a:pt x="2975" y="6567"/>
                    <a:pt x="2979" y="6567"/>
                  </a:cubicBezTo>
                  <a:cubicBezTo>
                    <a:pt x="4055" y="6567"/>
                    <a:pt x="4509" y="3767"/>
                    <a:pt x="4585" y="2440"/>
                  </a:cubicBezTo>
                  <a:cubicBezTo>
                    <a:pt x="4651" y="1242"/>
                    <a:pt x="3263" y="1"/>
                    <a:pt x="2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7" name="Google Shape;8917;p28"/>
            <p:cNvSpPr/>
            <p:nvPr/>
          </p:nvSpPr>
          <p:spPr>
            <a:xfrm>
              <a:off x="716238" y="4295125"/>
              <a:ext cx="71675" cy="89750"/>
            </a:xfrm>
            <a:custGeom>
              <a:avLst/>
              <a:gdLst/>
              <a:ahLst/>
              <a:cxnLst/>
              <a:rect l="l" t="t" r="r" b="b"/>
              <a:pathLst>
                <a:path w="2867" h="3590" extrusionOk="0">
                  <a:moveTo>
                    <a:pt x="701" y="0"/>
                  </a:moveTo>
                  <a:cubicBezTo>
                    <a:pt x="258" y="0"/>
                    <a:pt x="237" y="484"/>
                    <a:pt x="128" y="1124"/>
                  </a:cubicBezTo>
                  <a:cubicBezTo>
                    <a:pt x="1" y="1976"/>
                    <a:pt x="1274" y="3590"/>
                    <a:pt x="1921" y="3590"/>
                  </a:cubicBezTo>
                  <a:cubicBezTo>
                    <a:pt x="1952" y="3590"/>
                    <a:pt x="1982" y="3586"/>
                    <a:pt x="2011" y="3578"/>
                  </a:cubicBezTo>
                  <a:cubicBezTo>
                    <a:pt x="2600" y="3407"/>
                    <a:pt x="2867" y="953"/>
                    <a:pt x="1459" y="249"/>
                  </a:cubicBezTo>
                  <a:cubicBezTo>
                    <a:pt x="1119" y="76"/>
                    <a:pt x="877" y="0"/>
                    <a:pt x="7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8" name="Google Shape;8918;p28"/>
          <p:cNvGrpSpPr/>
          <p:nvPr/>
        </p:nvGrpSpPr>
        <p:grpSpPr>
          <a:xfrm rot="6538712">
            <a:off x="8349872" y="336809"/>
            <a:ext cx="1069999" cy="1045058"/>
            <a:chOff x="297527" y="0"/>
            <a:chExt cx="1070045" cy="1045102"/>
          </a:xfrm>
        </p:grpSpPr>
        <p:sp>
          <p:nvSpPr>
            <p:cNvPr id="8919" name="Google Shape;8919;p28"/>
            <p:cNvSpPr/>
            <p:nvPr/>
          </p:nvSpPr>
          <p:spPr>
            <a:xfrm>
              <a:off x="385096" y="65115"/>
              <a:ext cx="864375" cy="791983"/>
            </a:xfrm>
            <a:custGeom>
              <a:avLst/>
              <a:gdLst/>
              <a:ahLst/>
              <a:cxnLst/>
              <a:rect l="l" t="t" r="r" b="b"/>
              <a:pathLst>
                <a:path w="32298" h="29593" extrusionOk="0">
                  <a:moveTo>
                    <a:pt x="16757" y="1"/>
                  </a:moveTo>
                  <a:cubicBezTo>
                    <a:pt x="16170" y="1"/>
                    <a:pt x="15586" y="65"/>
                    <a:pt x="15027" y="213"/>
                  </a:cubicBezTo>
                  <a:cubicBezTo>
                    <a:pt x="11755" y="1107"/>
                    <a:pt x="6810" y="4131"/>
                    <a:pt x="4927" y="5767"/>
                  </a:cubicBezTo>
                  <a:cubicBezTo>
                    <a:pt x="3025" y="7383"/>
                    <a:pt x="2435" y="10693"/>
                    <a:pt x="1884" y="12043"/>
                  </a:cubicBezTo>
                  <a:cubicBezTo>
                    <a:pt x="1332" y="13413"/>
                    <a:pt x="723" y="16513"/>
                    <a:pt x="362" y="18948"/>
                  </a:cubicBezTo>
                  <a:cubicBezTo>
                    <a:pt x="0" y="21345"/>
                    <a:pt x="1009" y="25719"/>
                    <a:pt x="3710" y="28173"/>
                  </a:cubicBezTo>
                  <a:cubicBezTo>
                    <a:pt x="4942" y="29274"/>
                    <a:pt x="6684" y="29592"/>
                    <a:pt x="8409" y="29592"/>
                  </a:cubicBezTo>
                  <a:cubicBezTo>
                    <a:pt x="10438" y="29592"/>
                    <a:pt x="12442" y="29152"/>
                    <a:pt x="13562" y="29029"/>
                  </a:cubicBezTo>
                  <a:cubicBezTo>
                    <a:pt x="15617" y="28782"/>
                    <a:pt x="18337" y="25168"/>
                    <a:pt x="20429" y="23893"/>
                  </a:cubicBezTo>
                  <a:cubicBezTo>
                    <a:pt x="22521" y="22581"/>
                    <a:pt x="23263" y="19519"/>
                    <a:pt x="25165" y="18701"/>
                  </a:cubicBezTo>
                  <a:cubicBezTo>
                    <a:pt x="27067" y="17902"/>
                    <a:pt x="30814" y="14744"/>
                    <a:pt x="31556" y="12709"/>
                  </a:cubicBezTo>
                  <a:cubicBezTo>
                    <a:pt x="32298" y="10693"/>
                    <a:pt x="29369" y="5291"/>
                    <a:pt x="28418" y="3998"/>
                  </a:cubicBezTo>
                  <a:cubicBezTo>
                    <a:pt x="27467" y="2685"/>
                    <a:pt x="24043" y="2799"/>
                    <a:pt x="22825" y="1905"/>
                  </a:cubicBezTo>
                  <a:cubicBezTo>
                    <a:pt x="21839" y="1166"/>
                    <a:pt x="19266" y="1"/>
                    <a:pt x="167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0" name="Google Shape;8920;p28"/>
            <p:cNvSpPr/>
            <p:nvPr/>
          </p:nvSpPr>
          <p:spPr>
            <a:xfrm>
              <a:off x="1045853" y="536391"/>
              <a:ext cx="253013" cy="242870"/>
            </a:xfrm>
            <a:custGeom>
              <a:avLst/>
              <a:gdLst/>
              <a:ahLst/>
              <a:cxnLst/>
              <a:rect l="l" t="t" r="r" b="b"/>
              <a:pathLst>
                <a:path w="9454" h="9075" extrusionOk="0">
                  <a:moveTo>
                    <a:pt x="7193" y="1"/>
                  </a:moveTo>
                  <a:cubicBezTo>
                    <a:pt x="6298" y="1"/>
                    <a:pt x="5104" y="600"/>
                    <a:pt x="3748" y="1339"/>
                  </a:cubicBezTo>
                  <a:cubicBezTo>
                    <a:pt x="1846" y="2385"/>
                    <a:pt x="362" y="4268"/>
                    <a:pt x="191" y="5923"/>
                  </a:cubicBezTo>
                  <a:cubicBezTo>
                    <a:pt x="0" y="7597"/>
                    <a:pt x="1313" y="8852"/>
                    <a:pt x="3443" y="9061"/>
                  </a:cubicBezTo>
                  <a:cubicBezTo>
                    <a:pt x="3531" y="9070"/>
                    <a:pt x="3618" y="9074"/>
                    <a:pt x="3705" y="9074"/>
                  </a:cubicBezTo>
                  <a:cubicBezTo>
                    <a:pt x="5746" y="9074"/>
                    <a:pt x="7535" y="6778"/>
                    <a:pt x="8484" y="5409"/>
                  </a:cubicBezTo>
                  <a:cubicBezTo>
                    <a:pt x="9454" y="3983"/>
                    <a:pt x="9207" y="1986"/>
                    <a:pt x="8408" y="673"/>
                  </a:cubicBezTo>
                  <a:cubicBezTo>
                    <a:pt x="8117" y="196"/>
                    <a:pt x="7704" y="1"/>
                    <a:pt x="719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1" name="Google Shape;8921;p28"/>
            <p:cNvSpPr/>
            <p:nvPr/>
          </p:nvSpPr>
          <p:spPr>
            <a:xfrm>
              <a:off x="779612" y="377015"/>
              <a:ext cx="106595" cy="76032"/>
            </a:xfrm>
            <a:custGeom>
              <a:avLst/>
              <a:gdLst/>
              <a:ahLst/>
              <a:cxnLst/>
              <a:rect l="l" t="t" r="r" b="b"/>
              <a:pathLst>
                <a:path w="3983" h="2841" extrusionOk="0">
                  <a:moveTo>
                    <a:pt x="1669" y="0"/>
                  </a:moveTo>
                  <a:cubicBezTo>
                    <a:pt x="1467" y="0"/>
                    <a:pt x="1273" y="44"/>
                    <a:pt x="1104" y="142"/>
                  </a:cubicBezTo>
                  <a:cubicBezTo>
                    <a:pt x="1" y="751"/>
                    <a:pt x="647" y="2082"/>
                    <a:pt x="1180" y="2634"/>
                  </a:cubicBezTo>
                  <a:cubicBezTo>
                    <a:pt x="1314" y="2778"/>
                    <a:pt x="1470" y="2840"/>
                    <a:pt x="1642" y="2840"/>
                  </a:cubicBezTo>
                  <a:cubicBezTo>
                    <a:pt x="2128" y="2840"/>
                    <a:pt x="2739" y="2340"/>
                    <a:pt x="3329" y="1778"/>
                  </a:cubicBezTo>
                  <a:cubicBezTo>
                    <a:pt x="3983" y="1156"/>
                    <a:pt x="2713" y="0"/>
                    <a:pt x="166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2" name="Google Shape;8922;p28"/>
            <p:cNvSpPr/>
            <p:nvPr/>
          </p:nvSpPr>
          <p:spPr>
            <a:xfrm>
              <a:off x="771476" y="368558"/>
              <a:ext cx="106675" cy="76113"/>
            </a:xfrm>
            <a:custGeom>
              <a:avLst/>
              <a:gdLst/>
              <a:ahLst/>
              <a:cxnLst/>
              <a:rect l="l" t="t" r="r" b="b"/>
              <a:pathLst>
                <a:path w="3986" h="2844" extrusionOk="0">
                  <a:moveTo>
                    <a:pt x="1653" y="1"/>
                  </a:moveTo>
                  <a:cubicBezTo>
                    <a:pt x="1457" y="1"/>
                    <a:pt x="1269" y="42"/>
                    <a:pt x="1103" y="135"/>
                  </a:cubicBezTo>
                  <a:cubicBezTo>
                    <a:pt x="0" y="763"/>
                    <a:pt x="647" y="2094"/>
                    <a:pt x="1161" y="2646"/>
                  </a:cubicBezTo>
                  <a:cubicBezTo>
                    <a:pt x="1299" y="2784"/>
                    <a:pt x="1457" y="2844"/>
                    <a:pt x="1630" y="2844"/>
                  </a:cubicBezTo>
                  <a:cubicBezTo>
                    <a:pt x="2125" y="2844"/>
                    <a:pt x="2737" y="2353"/>
                    <a:pt x="3329" y="1790"/>
                  </a:cubicBezTo>
                  <a:cubicBezTo>
                    <a:pt x="3986" y="1165"/>
                    <a:pt x="2700" y="1"/>
                    <a:pt x="165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3" name="Google Shape;8923;p28"/>
            <p:cNvSpPr/>
            <p:nvPr/>
          </p:nvSpPr>
          <p:spPr>
            <a:xfrm>
              <a:off x="834584" y="616253"/>
              <a:ext cx="87620" cy="66237"/>
            </a:xfrm>
            <a:custGeom>
              <a:avLst/>
              <a:gdLst/>
              <a:ahLst/>
              <a:cxnLst/>
              <a:rect l="l" t="t" r="r" b="b"/>
              <a:pathLst>
                <a:path w="3274" h="2475" extrusionOk="0">
                  <a:moveTo>
                    <a:pt x="1270" y="1"/>
                  </a:moveTo>
                  <a:cubicBezTo>
                    <a:pt x="1153" y="1"/>
                    <a:pt x="1040" y="16"/>
                    <a:pt x="933" y="48"/>
                  </a:cubicBezTo>
                  <a:cubicBezTo>
                    <a:pt x="1" y="333"/>
                    <a:pt x="419" y="1665"/>
                    <a:pt x="933" y="2254"/>
                  </a:cubicBezTo>
                  <a:cubicBezTo>
                    <a:pt x="1059" y="2410"/>
                    <a:pt x="1212" y="2475"/>
                    <a:pt x="1378" y="2475"/>
                  </a:cubicBezTo>
                  <a:cubicBezTo>
                    <a:pt x="1860" y="2475"/>
                    <a:pt x="2453" y="1927"/>
                    <a:pt x="2835" y="1474"/>
                  </a:cubicBezTo>
                  <a:cubicBezTo>
                    <a:pt x="3274" y="917"/>
                    <a:pt x="2185" y="1"/>
                    <a:pt x="127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4" name="Google Shape;8924;p28"/>
            <p:cNvSpPr/>
            <p:nvPr/>
          </p:nvSpPr>
          <p:spPr>
            <a:xfrm>
              <a:off x="826448" y="607635"/>
              <a:ext cx="87139" cy="66719"/>
            </a:xfrm>
            <a:custGeom>
              <a:avLst/>
              <a:gdLst/>
              <a:ahLst/>
              <a:cxnLst/>
              <a:rect l="l" t="t" r="r" b="b"/>
              <a:pathLst>
                <a:path w="3256" h="2493" extrusionOk="0">
                  <a:moveTo>
                    <a:pt x="1245" y="0"/>
                  </a:moveTo>
                  <a:cubicBezTo>
                    <a:pt x="1131" y="0"/>
                    <a:pt x="1019" y="15"/>
                    <a:pt x="914" y="47"/>
                  </a:cubicBezTo>
                  <a:cubicBezTo>
                    <a:pt x="1" y="332"/>
                    <a:pt x="419" y="1663"/>
                    <a:pt x="914" y="2272"/>
                  </a:cubicBezTo>
                  <a:cubicBezTo>
                    <a:pt x="1040" y="2427"/>
                    <a:pt x="1193" y="2492"/>
                    <a:pt x="1360" y="2492"/>
                  </a:cubicBezTo>
                  <a:cubicBezTo>
                    <a:pt x="1847" y="2492"/>
                    <a:pt x="2447" y="1940"/>
                    <a:pt x="2816" y="1473"/>
                  </a:cubicBezTo>
                  <a:cubicBezTo>
                    <a:pt x="3255" y="932"/>
                    <a:pt x="2162" y="0"/>
                    <a:pt x="124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5" name="Google Shape;8925;p28"/>
            <p:cNvSpPr/>
            <p:nvPr/>
          </p:nvSpPr>
          <p:spPr>
            <a:xfrm>
              <a:off x="474057" y="578276"/>
              <a:ext cx="62143" cy="36932"/>
            </a:xfrm>
            <a:custGeom>
              <a:avLst/>
              <a:gdLst/>
              <a:ahLst/>
              <a:cxnLst/>
              <a:rect l="l" t="t" r="r" b="b"/>
              <a:pathLst>
                <a:path w="2322" h="1380" extrusionOk="0">
                  <a:moveTo>
                    <a:pt x="1102" y="1"/>
                  </a:moveTo>
                  <a:cubicBezTo>
                    <a:pt x="1007" y="1"/>
                    <a:pt x="913" y="25"/>
                    <a:pt x="823" y="78"/>
                  </a:cubicBezTo>
                  <a:cubicBezTo>
                    <a:pt x="0" y="578"/>
                    <a:pt x="463" y="1379"/>
                    <a:pt x="1168" y="1379"/>
                  </a:cubicBezTo>
                  <a:cubicBezTo>
                    <a:pt x="1295" y="1379"/>
                    <a:pt x="1429" y="1354"/>
                    <a:pt x="1565" y="1296"/>
                  </a:cubicBezTo>
                  <a:cubicBezTo>
                    <a:pt x="2322" y="983"/>
                    <a:pt x="1712" y="1"/>
                    <a:pt x="1102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6" name="Google Shape;8926;p28"/>
            <p:cNvSpPr/>
            <p:nvPr/>
          </p:nvSpPr>
          <p:spPr>
            <a:xfrm>
              <a:off x="465546" y="570140"/>
              <a:ext cx="63026" cy="36905"/>
            </a:xfrm>
            <a:custGeom>
              <a:avLst/>
              <a:gdLst/>
              <a:ahLst/>
              <a:cxnLst/>
              <a:rect l="l" t="t" r="r" b="b"/>
              <a:pathLst>
                <a:path w="2355" h="1379" extrusionOk="0">
                  <a:moveTo>
                    <a:pt x="1135" y="0"/>
                  </a:moveTo>
                  <a:cubicBezTo>
                    <a:pt x="1040" y="0"/>
                    <a:pt x="945" y="24"/>
                    <a:pt x="856" y="78"/>
                  </a:cubicBezTo>
                  <a:cubicBezTo>
                    <a:pt x="1" y="578"/>
                    <a:pt x="473" y="1379"/>
                    <a:pt x="1193" y="1379"/>
                  </a:cubicBezTo>
                  <a:cubicBezTo>
                    <a:pt x="1322" y="1379"/>
                    <a:pt x="1459" y="1353"/>
                    <a:pt x="1597" y="1295"/>
                  </a:cubicBezTo>
                  <a:cubicBezTo>
                    <a:pt x="2355" y="983"/>
                    <a:pt x="1744" y="0"/>
                    <a:pt x="113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7" name="Google Shape;8927;p28"/>
            <p:cNvSpPr/>
            <p:nvPr/>
          </p:nvSpPr>
          <p:spPr>
            <a:xfrm>
              <a:off x="640684" y="214401"/>
              <a:ext cx="73195" cy="31366"/>
            </a:xfrm>
            <a:custGeom>
              <a:avLst/>
              <a:gdLst/>
              <a:ahLst/>
              <a:cxnLst/>
              <a:rect l="l" t="t" r="r" b="b"/>
              <a:pathLst>
                <a:path w="2735" h="1172" extrusionOk="0">
                  <a:moveTo>
                    <a:pt x="1229" y="1"/>
                  </a:moveTo>
                  <a:cubicBezTo>
                    <a:pt x="1048" y="1"/>
                    <a:pt x="867" y="45"/>
                    <a:pt x="703" y="151"/>
                  </a:cubicBezTo>
                  <a:cubicBezTo>
                    <a:pt x="0" y="603"/>
                    <a:pt x="694" y="1171"/>
                    <a:pt x="1481" y="1171"/>
                  </a:cubicBezTo>
                  <a:cubicBezTo>
                    <a:pt x="1653" y="1171"/>
                    <a:pt x="1829" y="1144"/>
                    <a:pt x="1996" y="1083"/>
                  </a:cubicBezTo>
                  <a:cubicBezTo>
                    <a:pt x="2734" y="790"/>
                    <a:pt x="1993" y="1"/>
                    <a:pt x="122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8" name="Google Shape;8928;p28"/>
            <p:cNvSpPr/>
            <p:nvPr/>
          </p:nvSpPr>
          <p:spPr>
            <a:xfrm>
              <a:off x="632629" y="206265"/>
              <a:ext cx="73008" cy="31018"/>
            </a:xfrm>
            <a:custGeom>
              <a:avLst/>
              <a:gdLst/>
              <a:ahLst/>
              <a:cxnLst/>
              <a:rect l="l" t="t" r="r" b="b"/>
              <a:pathLst>
                <a:path w="2728" h="1159" extrusionOk="0">
                  <a:moveTo>
                    <a:pt x="1227" y="0"/>
                  </a:moveTo>
                  <a:cubicBezTo>
                    <a:pt x="1046" y="0"/>
                    <a:pt x="863" y="44"/>
                    <a:pt x="699" y="150"/>
                  </a:cubicBezTo>
                  <a:cubicBezTo>
                    <a:pt x="1" y="585"/>
                    <a:pt x="683" y="1159"/>
                    <a:pt x="1454" y="1159"/>
                  </a:cubicBezTo>
                  <a:cubicBezTo>
                    <a:pt x="1628" y="1159"/>
                    <a:pt x="1806" y="1130"/>
                    <a:pt x="1974" y="1063"/>
                  </a:cubicBezTo>
                  <a:cubicBezTo>
                    <a:pt x="2727" y="787"/>
                    <a:pt x="1989" y="0"/>
                    <a:pt x="122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9" name="Google Shape;8929;p28"/>
            <p:cNvSpPr/>
            <p:nvPr/>
          </p:nvSpPr>
          <p:spPr>
            <a:xfrm>
              <a:off x="1060626" y="226552"/>
              <a:ext cx="86791" cy="58824"/>
            </a:xfrm>
            <a:custGeom>
              <a:avLst/>
              <a:gdLst/>
              <a:ahLst/>
              <a:cxnLst/>
              <a:rect l="l" t="t" r="r" b="b"/>
              <a:pathLst>
                <a:path w="3243" h="2198" extrusionOk="0">
                  <a:moveTo>
                    <a:pt x="1730" y="1"/>
                  </a:moveTo>
                  <a:cubicBezTo>
                    <a:pt x="1304" y="1"/>
                    <a:pt x="916" y="104"/>
                    <a:pt x="780" y="305"/>
                  </a:cubicBezTo>
                  <a:cubicBezTo>
                    <a:pt x="0" y="1485"/>
                    <a:pt x="856" y="1504"/>
                    <a:pt x="1427" y="2017"/>
                  </a:cubicBezTo>
                  <a:cubicBezTo>
                    <a:pt x="1552" y="2142"/>
                    <a:pt x="1710" y="2198"/>
                    <a:pt x="1881" y="2198"/>
                  </a:cubicBezTo>
                  <a:cubicBezTo>
                    <a:pt x="2437" y="2198"/>
                    <a:pt x="3123" y="1604"/>
                    <a:pt x="3196" y="876"/>
                  </a:cubicBezTo>
                  <a:cubicBezTo>
                    <a:pt x="3243" y="283"/>
                    <a:pt x="2434" y="1"/>
                    <a:pt x="17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0" name="Google Shape;8930;p28"/>
            <p:cNvSpPr/>
            <p:nvPr/>
          </p:nvSpPr>
          <p:spPr>
            <a:xfrm>
              <a:off x="1051955" y="218202"/>
              <a:ext cx="87326" cy="58824"/>
            </a:xfrm>
            <a:custGeom>
              <a:avLst/>
              <a:gdLst/>
              <a:ahLst/>
              <a:cxnLst/>
              <a:rect l="l" t="t" r="r" b="b"/>
              <a:pathLst>
                <a:path w="3263" h="2198" extrusionOk="0">
                  <a:moveTo>
                    <a:pt x="1738" y="0"/>
                  </a:moveTo>
                  <a:cubicBezTo>
                    <a:pt x="1313" y="0"/>
                    <a:pt x="928" y="106"/>
                    <a:pt x="800" y="313"/>
                  </a:cubicBezTo>
                  <a:cubicBezTo>
                    <a:pt x="1" y="1473"/>
                    <a:pt x="857" y="1511"/>
                    <a:pt x="1427" y="2025"/>
                  </a:cubicBezTo>
                  <a:cubicBezTo>
                    <a:pt x="1556" y="2144"/>
                    <a:pt x="1716" y="2198"/>
                    <a:pt x="1887" y="2198"/>
                  </a:cubicBezTo>
                  <a:cubicBezTo>
                    <a:pt x="2453" y="2198"/>
                    <a:pt x="3142" y="1613"/>
                    <a:pt x="3215" y="884"/>
                  </a:cubicBezTo>
                  <a:cubicBezTo>
                    <a:pt x="3263" y="290"/>
                    <a:pt x="2444" y="0"/>
                    <a:pt x="173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1" name="Google Shape;8931;p28"/>
            <p:cNvSpPr/>
            <p:nvPr/>
          </p:nvSpPr>
          <p:spPr>
            <a:xfrm>
              <a:off x="1144877" y="650831"/>
              <a:ext cx="67549" cy="41080"/>
            </a:xfrm>
            <a:custGeom>
              <a:avLst/>
              <a:gdLst/>
              <a:ahLst/>
              <a:cxnLst/>
              <a:rect l="l" t="t" r="r" b="b"/>
              <a:pathLst>
                <a:path w="2524" h="1535" extrusionOk="0">
                  <a:moveTo>
                    <a:pt x="788" y="1"/>
                  </a:moveTo>
                  <a:cubicBezTo>
                    <a:pt x="477" y="1"/>
                    <a:pt x="227" y="96"/>
                    <a:pt x="181" y="316"/>
                  </a:cubicBezTo>
                  <a:cubicBezTo>
                    <a:pt x="0" y="1000"/>
                    <a:pt x="730" y="1535"/>
                    <a:pt x="1379" y="1535"/>
                  </a:cubicBezTo>
                  <a:cubicBezTo>
                    <a:pt x="1686" y="1535"/>
                    <a:pt x="1975" y="1415"/>
                    <a:pt x="2140" y="1133"/>
                  </a:cubicBezTo>
                  <a:cubicBezTo>
                    <a:pt x="2524" y="498"/>
                    <a:pt x="1498" y="1"/>
                    <a:pt x="78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2" name="Google Shape;8932;p28"/>
            <p:cNvSpPr/>
            <p:nvPr/>
          </p:nvSpPr>
          <p:spPr>
            <a:xfrm>
              <a:off x="1136553" y="642695"/>
              <a:ext cx="67709" cy="40813"/>
            </a:xfrm>
            <a:custGeom>
              <a:avLst/>
              <a:gdLst/>
              <a:ahLst/>
              <a:cxnLst/>
              <a:rect l="l" t="t" r="r" b="b"/>
              <a:pathLst>
                <a:path w="2530" h="1525" extrusionOk="0">
                  <a:moveTo>
                    <a:pt x="791" y="0"/>
                  </a:moveTo>
                  <a:cubicBezTo>
                    <a:pt x="476" y="0"/>
                    <a:pt x="221" y="95"/>
                    <a:pt x="168" y="315"/>
                  </a:cubicBezTo>
                  <a:cubicBezTo>
                    <a:pt x="1" y="985"/>
                    <a:pt x="733" y="1525"/>
                    <a:pt x="1382" y="1525"/>
                  </a:cubicBezTo>
                  <a:cubicBezTo>
                    <a:pt x="1691" y="1525"/>
                    <a:pt x="1981" y="1402"/>
                    <a:pt x="2147" y="1114"/>
                  </a:cubicBezTo>
                  <a:cubicBezTo>
                    <a:pt x="2530" y="493"/>
                    <a:pt x="1507" y="0"/>
                    <a:pt x="7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3" name="Google Shape;8933;p28"/>
            <p:cNvSpPr/>
            <p:nvPr/>
          </p:nvSpPr>
          <p:spPr>
            <a:xfrm>
              <a:off x="731278" y="899945"/>
              <a:ext cx="58503" cy="30937"/>
            </a:xfrm>
            <a:custGeom>
              <a:avLst/>
              <a:gdLst/>
              <a:ahLst/>
              <a:cxnLst/>
              <a:rect l="l" t="t" r="r" b="b"/>
              <a:pathLst>
                <a:path w="2186" h="1156" extrusionOk="0">
                  <a:moveTo>
                    <a:pt x="513" y="0"/>
                  </a:moveTo>
                  <a:cubicBezTo>
                    <a:pt x="286" y="0"/>
                    <a:pt x="115" y="58"/>
                    <a:pt x="95" y="195"/>
                  </a:cubicBezTo>
                  <a:cubicBezTo>
                    <a:pt x="1" y="853"/>
                    <a:pt x="401" y="1155"/>
                    <a:pt x="869" y="1155"/>
                  </a:cubicBezTo>
                  <a:cubicBezTo>
                    <a:pt x="1157" y="1155"/>
                    <a:pt x="1472" y="1040"/>
                    <a:pt x="1711" y="822"/>
                  </a:cubicBezTo>
                  <a:cubicBezTo>
                    <a:pt x="2186" y="432"/>
                    <a:pt x="1136" y="0"/>
                    <a:pt x="51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4" name="Google Shape;8934;p28"/>
            <p:cNvSpPr/>
            <p:nvPr/>
          </p:nvSpPr>
          <p:spPr>
            <a:xfrm>
              <a:off x="723008" y="891514"/>
              <a:ext cx="59199" cy="31205"/>
            </a:xfrm>
            <a:custGeom>
              <a:avLst/>
              <a:gdLst/>
              <a:ahLst/>
              <a:cxnLst/>
              <a:rect l="l" t="t" r="r" b="b"/>
              <a:pathLst>
                <a:path w="2212" h="1166" extrusionOk="0">
                  <a:moveTo>
                    <a:pt x="530" y="1"/>
                  </a:moveTo>
                  <a:cubicBezTo>
                    <a:pt x="306" y="1"/>
                    <a:pt x="139" y="56"/>
                    <a:pt x="118" y="186"/>
                  </a:cubicBezTo>
                  <a:cubicBezTo>
                    <a:pt x="0" y="858"/>
                    <a:pt x="394" y="1165"/>
                    <a:pt x="869" y="1165"/>
                  </a:cubicBezTo>
                  <a:cubicBezTo>
                    <a:pt x="1160" y="1165"/>
                    <a:pt x="1482" y="1050"/>
                    <a:pt x="1735" y="833"/>
                  </a:cubicBezTo>
                  <a:cubicBezTo>
                    <a:pt x="2211" y="427"/>
                    <a:pt x="1152" y="1"/>
                    <a:pt x="5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5" name="Google Shape;8935;p28"/>
            <p:cNvSpPr/>
            <p:nvPr/>
          </p:nvSpPr>
          <p:spPr>
            <a:xfrm>
              <a:off x="727879" y="110024"/>
              <a:ext cx="250283" cy="155437"/>
            </a:xfrm>
            <a:custGeom>
              <a:avLst/>
              <a:gdLst/>
              <a:ahLst/>
              <a:cxnLst/>
              <a:rect l="l" t="t" r="r" b="b"/>
              <a:pathLst>
                <a:path w="9352" h="5808" extrusionOk="0">
                  <a:moveTo>
                    <a:pt x="4507" y="1"/>
                  </a:moveTo>
                  <a:cubicBezTo>
                    <a:pt x="3698" y="1"/>
                    <a:pt x="2955" y="240"/>
                    <a:pt x="2485" y="798"/>
                  </a:cubicBezTo>
                  <a:cubicBezTo>
                    <a:pt x="0" y="3748"/>
                    <a:pt x="4136" y="5807"/>
                    <a:pt x="5905" y="5807"/>
                  </a:cubicBezTo>
                  <a:cubicBezTo>
                    <a:pt x="6018" y="5807"/>
                    <a:pt x="6122" y="5799"/>
                    <a:pt x="6213" y="5781"/>
                  </a:cubicBezTo>
                  <a:cubicBezTo>
                    <a:pt x="7773" y="5496"/>
                    <a:pt x="9352" y="3499"/>
                    <a:pt x="8306" y="1844"/>
                  </a:cubicBezTo>
                  <a:cubicBezTo>
                    <a:pt x="7622" y="770"/>
                    <a:pt x="5958" y="1"/>
                    <a:pt x="45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6" name="Google Shape;8936;p28"/>
            <p:cNvSpPr/>
            <p:nvPr/>
          </p:nvSpPr>
          <p:spPr>
            <a:xfrm>
              <a:off x="788257" y="139303"/>
              <a:ext cx="138871" cy="65836"/>
            </a:xfrm>
            <a:custGeom>
              <a:avLst/>
              <a:gdLst/>
              <a:ahLst/>
              <a:cxnLst/>
              <a:rect l="l" t="t" r="r" b="b"/>
              <a:pathLst>
                <a:path w="5189" h="2460" extrusionOk="0">
                  <a:moveTo>
                    <a:pt x="2759" y="1"/>
                  </a:moveTo>
                  <a:cubicBezTo>
                    <a:pt x="2286" y="1"/>
                    <a:pt x="1823" y="79"/>
                    <a:pt x="1466" y="237"/>
                  </a:cubicBezTo>
                  <a:cubicBezTo>
                    <a:pt x="1" y="902"/>
                    <a:pt x="1294" y="2101"/>
                    <a:pt x="2245" y="2386"/>
                  </a:cubicBezTo>
                  <a:cubicBezTo>
                    <a:pt x="2411" y="2436"/>
                    <a:pt x="2609" y="2459"/>
                    <a:pt x="2822" y="2459"/>
                  </a:cubicBezTo>
                  <a:cubicBezTo>
                    <a:pt x="3835" y="2459"/>
                    <a:pt x="5189" y="1922"/>
                    <a:pt x="4984" y="1074"/>
                  </a:cubicBezTo>
                  <a:cubicBezTo>
                    <a:pt x="4829" y="360"/>
                    <a:pt x="3772" y="1"/>
                    <a:pt x="2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7" name="Google Shape;8937;p28"/>
            <p:cNvSpPr/>
            <p:nvPr/>
          </p:nvSpPr>
          <p:spPr>
            <a:xfrm>
              <a:off x="719449" y="102397"/>
              <a:ext cx="250577" cy="155330"/>
            </a:xfrm>
            <a:custGeom>
              <a:avLst/>
              <a:gdLst/>
              <a:ahLst/>
              <a:cxnLst/>
              <a:rect l="l" t="t" r="r" b="b"/>
              <a:pathLst>
                <a:path w="9363" h="5804" extrusionOk="0">
                  <a:moveTo>
                    <a:pt x="4518" y="0"/>
                  </a:moveTo>
                  <a:cubicBezTo>
                    <a:pt x="3708" y="0"/>
                    <a:pt x="2966" y="239"/>
                    <a:pt x="2496" y="798"/>
                  </a:cubicBezTo>
                  <a:cubicBezTo>
                    <a:pt x="0" y="3724"/>
                    <a:pt x="4182" y="5803"/>
                    <a:pt x="5938" y="5803"/>
                  </a:cubicBezTo>
                  <a:cubicBezTo>
                    <a:pt x="6043" y="5803"/>
                    <a:pt x="6139" y="5796"/>
                    <a:pt x="6224" y="5781"/>
                  </a:cubicBezTo>
                  <a:cubicBezTo>
                    <a:pt x="7765" y="5496"/>
                    <a:pt x="9362" y="3499"/>
                    <a:pt x="8316" y="1844"/>
                  </a:cubicBezTo>
                  <a:cubicBezTo>
                    <a:pt x="7632" y="769"/>
                    <a:pt x="5968" y="0"/>
                    <a:pt x="45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8" name="Google Shape;8938;p28"/>
            <p:cNvSpPr/>
            <p:nvPr/>
          </p:nvSpPr>
          <p:spPr>
            <a:xfrm>
              <a:off x="779612" y="131167"/>
              <a:ext cx="138951" cy="65809"/>
            </a:xfrm>
            <a:custGeom>
              <a:avLst/>
              <a:gdLst/>
              <a:ahLst/>
              <a:cxnLst/>
              <a:rect l="l" t="t" r="r" b="b"/>
              <a:pathLst>
                <a:path w="5192" h="2459" extrusionOk="0">
                  <a:moveTo>
                    <a:pt x="2765" y="0"/>
                  </a:moveTo>
                  <a:cubicBezTo>
                    <a:pt x="2294" y="0"/>
                    <a:pt x="1835" y="79"/>
                    <a:pt x="1484" y="236"/>
                  </a:cubicBezTo>
                  <a:cubicBezTo>
                    <a:pt x="1" y="902"/>
                    <a:pt x="1294" y="2062"/>
                    <a:pt x="2264" y="2386"/>
                  </a:cubicBezTo>
                  <a:cubicBezTo>
                    <a:pt x="2429" y="2435"/>
                    <a:pt x="2627" y="2459"/>
                    <a:pt x="2839" y="2459"/>
                  </a:cubicBezTo>
                  <a:cubicBezTo>
                    <a:pt x="3848" y="2459"/>
                    <a:pt x="5192" y="1922"/>
                    <a:pt x="5003" y="1073"/>
                  </a:cubicBezTo>
                  <a:cubicBezTo>
                    <a:pt x="4835" y="360"/>
                    <a:pt x="3773" y="0"/>
                    <a:pt x="276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9" name="Google Shape;8939;p28"/>
            <p:cNvSpPr/>
            <p:nvPr/>
          </p:nvSpPr>
          <p:spPr>
            <a:xfrm>
              <a:off x="515299" y="350065"/>
              <a:ext cx="198658" cy="144651"/>
            </a:xfrm>
            <a:custGeom>
              <a:avLst/>
              <a:gdLst/>
              <a:ahLst/>
              <a:cxnLst/>
              <a:rect l="l" t="t" r="r" b="b"/>
              <a:pathLst>
                <a:path w="7423" h="5405" extrusionOk="0">
                  <a:moveTo>
                    <a:pt x="3596" y="1"/>
                  </a:moveTo>
                  <a:cubicBezTo>
                    <a:pt x="1337" y="1"/>
                    <a:pt x="0" y="2361"/>
                    <a:pt x="233" y="3641"/>
                  </a:cubicBezTo>
                  <a:cubicBezTo>
                    <a:pt x="460" y="4790"/>
                    <a:pt x="1917" y="5404"/>
                    <a:pt x="3225" y="5404"/>
                  </a:cubicBezTo>
                  <a:cubicBezTo>
                    <a:pt x="3779" y="5404"/>
                    <a:pt x="4307" y="5294"/>
                    <a:pt x="4703" y="5067"/>
                  </a:cubicBezTo>
                  <a:cubicBezTo>
                    <a:pt x="6015" y="4307"/>
                    <a:pt x="7423" y="1739"/>
                    <a:pt x="5920" y="769"/>
                  </a:cubicBezTo>
                  <a:cubicBezTo>
                    <a:pt x="5071" y="223"/>
                    <a:pt x="4290" y="1"/>
                    <a:pt x="359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0" name="Google Shape;8940;p28"/>
            <p:cNvSpPr/>
            <p:nvPr/>
          </p:nvSpPr>
          <p:spPr>
            <a:xfrm>
              <a:off x="542383" y="370780"/>
              <a:ext cx="113553" cy="74400"/>
            </a:xfrm>
            <a:custGeom>
              <a:avLst/>
              <a:gdLst/>
              <a:ahLst/>
              <a:cxnLst/>
              <a:rect l="l" t="t" r="r" b="b"/>
              <a:pathLst>
                <a:path w="4243" h="2780" extrusionOk="0">
                  <a:moveTo>
                    <a:pt x="3018" y="0"/>
                  </a:moveTo>
                  <a:cubicBezTo>
                    <a:pt x="2375" y="0"/>
                    <a:pt x="1573" y="219"/>
                    <a:pt x="1066" y="413"/>
                  </a:cubicBezTo>
                  <a:cubicBezTo>
                    <a:pt x="115" y="775"/>
                    <a:pt x="1" y="1954"/>
                    <a:pt x="629" y="2639"/>
                  </a:cubicBezTo>
                  <a:cubicBezTo>
                    <a:pt x="712" y="2736"/>
                    <a:pt x="846" y="2779"/>
                    <a:pt x="1013" y="2779"/>
                  </a:cubicBezTo>
                  <a:cubicBezTo>
                    <a:pt x="2021" y="2779"/>
                    <a:pt x="4243" y="1207"/>
                    <a:pt x="4014" y="489"/>
                  </a:cubicBezTo>
                  <a:cubicBezTo>
                    <a:pt x="3907" y="127"/>
                    <a:pt x="3509" y="0"/>
                    <a:pt x="30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1" name="Google Shape;8941;p28"/>
            <p:cNvSpPr/>
            <p:nvPr/>
          </p:nvSpPr>
          <p:spPr>
            <a:xfrm>
              <a:off x="506761" y="342223"/>
              <a:ext cx="199059" cy="144839"/>
            </a:xfrm>
            <a:custGeom>
              <a:avLst/>
              <a:gdLst/>
              <a:ahLst/>
              <a:cxnLst/>
              <a:rect l="l" t="t" r="r" b="b"/>
              <a:pathLst>
                <a:path w="7438" h="5412" extrusionOk="0">
                  <a:moveTo>
                    <a:pt x="3587" y="0"/>
                  </a:moveTo>
                  <a:cubicBezTo>
                    <a:pt x="1332" y="0"/>
                    <a:pt x="1" y="2369"/>
                    <a:pt x="248" y="3649"/>
                  </a:cubicBezTo>
                  <a:cubicBezTo>
                    <a:pt x="475" y="4798"/>
                    <a:pt x="1931" y="5412"/>
                    <a:pt x="3240" y="5412"/>
                  </a:cubicBezTo>
                  <a:cubicBezTo>
                    <a:pt x="3794" y="5412"/>
                    <a:pt x="4321" y="5302"/>
                    <a:pt x="4718" y="5075"/>
                  </a:cubicBezTo>
                  <a:cubicBezTo>
                    <a:pt x="6011" y="4314"/>
                    <a:pt x="7438" y="1747"/>
                    <a:pt x="5916" y="776"/>
                  </a:cubicBezTo>
                  <a:cubicBezTo>
                    <a:pt x="5065" y="225"/>
                    <a:pt x="4282" y="0"/>
                    <a:pt x="358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2" name="Google Shape;8942;p28"/>
            <p:cNvSpPr/>
            <p:nvPr/>
          </p:nvSpPr>
          <p:spPr>
            <a:xfrm>
              <a:off x="534247" y="362617"/>
              <a:ext cx="113553" cy="74534"/>
            </a:xfrm>
            <a:custGeom>
              <a:avLst/>
              <a:gdLst/>
              <a:ahLst/>
              <a:cxnLst/>
              <a:rect l="l" t="t" r="r" b="b"/>
              <a:pathLst>
                <a:path w="4243" h="2785" extrusionOk="0">
                  <a:moveTo>
                    <a:pt x="3004" y="1"/>
                  </a:moveTo>
                  <a:cubicBezTo>
                    <a:pt x="2359" y="1"/>
                    <a:pt x="1562" y="220"/>
                    <a:pt x="1066" y="414"/>
                  </a:cubicBezTo>
                  <a:cubicBezTo>
                    <a:pt x="115" y="775"/>
                    <a:pt x="1" y="1955"/>
                    <a:pt x="609" y="2639"/>
                  </a:cubicBezTo>
                  <a:cubicBezTo>
                    <a:pt x="696" y="2740"/>
                    <a:pt x="834" y="2785"/>
                    <a:pt x="1005" y="2785"/>
                  </a:cubicBezTo>
                  <a:cubicBezTo>
                    <a:pt x="2027" y="2785"/>
                    <a:pt x="4242" y="1191"/>
                    <a:pt x="4014" y="490"/>
                  </a:cubicBezTo>
                  <a:cubicBezTo>
                    <a:pt x="3899" y="128"/>
                    <a:pt x="3495" y="1"/>
                    <a:pt x="300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3" name="Google Shape;8943;p28"/>
            <p:cNvSpPr/>
            <p:nvPr/>
          </p:nvSpPr>
          <p:spPr>
            <a:xfrm>
              <a:off x="1063677" y="379959"/>
              <a:ext cx="180219" cy="169139"/>
            </a:xfrm>
            <a:custGeom>
              <a:avLst/>
              <a:gdLst/>
              <a:ahLst/>
              <a:cxnLst/>
              <a:rect l="l" t="t" r="r" b="b"/>
              <a:pathLst>
                <a:path w="6734" h="6320" extrusionOk="0">
                  <a:moveTo>
                    <a:pt x="3183" y="1"/>
                  </a:moveTo>
                  <a:cubicBezTo>
                    <a:pt x="2401" y="1"/>
                    <a:pt x="1670" y="195"/>
                    <a:pt x="1256" y="603"/>
                  </a:cubicBezTo>
                  <a:cubicBezTo>
                    <a:pt x="0" y="1839"/>
                    <a:pt x="0" y="2885"/>
                    <a:pt x="419" y="4141"/>
                  </a:cubicBezTo>
                  <a:cubicBezTo>
                    <a:pt x="826" y="5260"/>
                    <a:pt x="2701" y="6319"/>
                    <a:pt x="4019" y="6319"/>
                  </a:cubicBezTo>
                  <a:cubicBezTo>
                    <a:pt x="4179" y="6319"/>
                    <a:pt x="4330" y="6304"/>
                    <a:pt x="4470" y="6271"/>
                  </a:cubicBezTo>
                  <a:cubicBezTo>
                    <a:pt x="5745" y="5986"/>
                    <a:pt x="6734" y="3399"/>
                    <a:pt x="6315" y="1687"/>
                  </a:cubicBezTo>
                  <a:cubicBezTo>
                    <a:pt x="6073" y="597"/>
                    <a:pt x="4551" y="1"/>
                    <a:pt x="318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4" name="Google Shape;8944;p28"/>
            <p:cNvSpPr/>
            <p:nvPr/>
          </p:nvSpPr>
          <p:spPr>
            <a:xfrm>
              <a:off x="1091671" y="403484"/>
              <a:ext cx="105310" cy="86818"/>
            </a:xfrm>
            <a:custGeom>
              <a:avLst/>
              <a:gdLst/>
              <a:ahLst/>
              <a:cxnLst/>
              <a:rect l="l" t="t" r="r" b="b"/>
              <a:pathLst>
                <a:path w="3935" h="3244" extrusionOk="0">
                  <a:moveTo>
                    <a:pt x="2677" y="0"/>
                  </a:moveTo>
                  <a:cubicBezTo>
                    <a:pt x="2152" y="0"/>
                    <a:pt x="1551" y="109"/>
                    <a:pt x="1085" y="256"/>
                  </a:cubicBezTo>
                  <a:cubicBezTo>
                    <a:pt x="0" y="618"/>
                    <a:pt x="19" y="2349"/>
                    <a:pt x="761" y="3091"/>
                  </a:cubicBezTo>
                  <a:cubicBezTo>
                    <a:pt x="870" y="3196"/>
                    <a:pt x="1008" y="3243"/>
                    <a:pt x="1166" y="3243"/>
                  </a:cubicBezTo>
                  <a:cubicBezTo>
                    <a:pt x="2115" y="3243"/>
                    <a:pt x="3766" y="1547"/>
                    <a:pt x="3881" y="732"/>
                  </a:cubicBezTo>
                  <a:cubicBezTo>
                    <a:pt x="3935" y="190"/>
                    <a:pt x="3372" y="0"/>
                    <a:pt x="26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5" name="Google Shape;8945;p28"/>
            <p:cNvSpPr/>
            <p:nvPr/>
          </p:nvSpPr>
          <p:spPr>
            <a:xfrm>
              <a:off x="1055514" y="371690"/>
              <a:ext cx="179737" cy="169273"/>
            </a:xfrm>
            <a:custGeom>
              <a:avLst/>
              <a:gdLst/>
              <a:ahLst/>
              <a:cxnLst/>
              <a:rect l="l" t="t" r="r" b="b"/>
              <a:pathLst>
                <a:path w="6716" h="6325" extrusionOk="0">
                  <a:moveTo>
                    <a:pt x="3166" y="0"/>
                  </a:moveTo>
                  <a:cubicBezTo>
                    <a:pt x="2391" y="0"/>
                    <a:pt x="1668" y="191"/>
                    <a:pt x="1256" y="588"/>
                  </a:cubicBezTo>
                  <a:cubicBezTo>
                    <a:pt x="20" y="1825"/>
                    <a:pt x="1" y="2909"/>
                    <a:pt x="419" y="4145"/>
                  </a:cubicBezTo>
                  <a:cubicBezTo>
                    <a:pt x="826" y="5265"/>
                    <a:pt x="2701" y="6324"/>
                    <a:pt x="4020" y="6324"/>
                  </a:cubicBezTo>
                  <a:cubicBezTo>
                    <a:pt x="4179" y="6324"/>
                    <a:pt x="4331" y="6309"/>
                    <a:pt x="4471" y="6276"/>
                  </a:cubicBezTo>
                  <a:cubicBezTo>
                    <a:pt x="5745" y="5990"/>
                    <a:pt x="6715" y="3404"/>
                    <a:pt x="6316" y="1692"/>
                  </a:cubicBezTo>
                  <a:cubicBezTo>
                    <a:pt x="6073" y="597"/>
                    <a:pt x="4539" y="0"/>
                    <a:pt x="31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6" name="Google Shape;8946;p28"/>
            <p:cNvSpPr/>
            <p:nvPr/>
          </p:nvSpPr>
          <p:spPr>
            <a:xfrm>
              <a:off x="1083535" y="395134"/>
              <a:ext cx="104802" cy="87032"/>
            </a:xfrm>
            <a:custGeom>
              <a:avLst/>
              <a:gdLst/>
              <a:ahLst/>
              <a:cxnLst/>
              <a:rect l="l" t="t" r="r" b="b"/>
              <a:pathLst>
                <a:path w="3916" h="3252" extrusionOk="0">
                  <a:moveTo>
                    <a:pt x="2652" y="0"/>
                  </a:moveTo>
                  <a:cubicBezTo>
                    <a:pt x="2132" y="0"/>
                    <a:pt x="1540" y="109"/>
                    <a:pt x="1084" y="264"/>
                  </a:cubicBezTo>
                  <a:cubicBezTo>
                    <a:pt x="0" y="625"/>
                    <a:pt x="19" y="2356"/>
                    <a:pt x="761" y="3098"/>
                  </a:cubicBezTo>
                  <a:cubicBezTo>
                    <a:pt x="869" y="3204"/>
                    <a:pt x="1008" y="3251"/>
                    <a:pt x="1166" y="3251"/>
                  </a:cubicBezTo>
                  <a:cubicBezTo>
                    <a:pt x="2114" y="3251"/>
                    <a:pt x="3763" y="1555"/>
                    <a:pt x="3861" y="740"/>
                  </a:cubicBezTo>
                  <a:cubicBezTo>
                    <a:pt x="3916" y="196"/>
                    <a:pt x="3348" y="0"/>
                    <a:pt x="2652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7" name="Google Shape;8947;p28"/>
            <p:cNvSpPr/>
            <p:nvPr/>
          </p:nvSpPr>
          <p:spPr>
            <a:xfrm>
              <a:off x="848447" y="789573"/>
              <a:ext cx="172993" cy="103731"/>
            </a:xfrm>
            <a:custGeom>
              <a:avLst/>
              <a:gdLst/>
              <a:ahLst/>
              <a:cxnLst/>
              <a:rect l="l" t="t" r="r" b="b"/>
              <a:pathLst>
                <a:path w="6464" h="3876" extrusionOk="0">
                  <a:moveTo>
                    <a:pt x="3077" y="1"/>
                  </a:moveTo>
                  <a:cubicBezTo>
                    <a:pt x="636" y="1"/>
                    <a:pt x="1" y="1796"/>
                    <a:pt x="852" y="3139"/>
                  </a:cubicBezTo>
                  <a:cubicBezTo>
                    <a:pt x="1183" y="3653"/>
                    <a:pt x="1882" y="3875"/>
                    <a:pt x="2657" y="3875"/>
                  </a:cubicBezTo>
                  <a:cubicBezTo>
                    <a:pt x="3890" y="3875"/>
                    <a:pt x="5316" y="3314"/>
                    <a:pt x="5760" y="2474"/>
                  </a:cubicBezTo>
                  <a:cubicBezTo>
                    <a:pt x="6463" y="1123"/>
                    <a:pt x="4714" y="1"/>
                    <a:pt x="3116" y="1"/>
                  </a:cubicBezTo>
                  <a:cubicBezTo>
                    <a:pt x="3103" y="1"/>
                    <a:pt x="3090" y="1"/>
                    <a:pt x="30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8" name="Google Shape;8948;p28"/>
            <p:cNvSpPr/>
            <p:nvPr/>
          </p:nvSpPr>
          <p:spPr>
            <a:xfrm>
              <a:off x="896166" y="808307"/>
              <a:ext cx="71804" cy="30723"/>
            </a:xfrm>
            <a:custGeom>
              <a:avLst/>
              <a:gdLst/>
              <a:ahLst/>
              <a:cxnLst/>
              <a:rect l="l" t="t" r="r" b="b"/>
              <a:pathLst>
                <a:path w="2683" h="1148" extrusionOk="0">
                  <a:moveTo>
                    <a:pt x="757" y="0"/>
                  </a:moveTo>
                  <a:cubicBezTo>
                    <a:pt x="352" y="0"/>
                    <a:pt x="33" y="84"/>
                    <a:pt x="20" y="290"/>
                  </a:cubicBezTo>
                  <a:cubicBezTo>
                    <a:pt x="1" y="916"/>
                    <a:pt x="608" y="1147"/>
                    <a:pt x="1228" y="1147"/>
                  </a:cubicBezTo>
                  <a:cubicBezTo>
                    <a:pt x="1796" y="1147"/>
                    <a:pt x="2375" y="953"/>
                    <a:pt x="2493" y="689"/>
                  </a:cubicBezTo>
                  <a:cubicBezTo>
                    <a:pt x="2682" y="324"/>
                    <a:pt x="1552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9" name="Google Shape;8949;p28"/>
            <p:cNvSpPr/>
            <p:nvPr/>
          </p:nvSpPr>
          <p:spPr>
            <a:xfrm>
              <a:off x="840311" y="781437"/>
              <a:ext cx="172993" cy="103571"/>
            </a:xfrm>
            <a:custGeom>
              <a:avLst/>
              <a:gdLst/>
              <a:ahLst/>
              <a:cxnLst/>
              <a:rect l="l" t="t" r="r" b="b"/>
              <a:pathLst>
                <a:path w="6464" h="3870" extrusionOk="0">
                  <a:moveTo>
                    <a:pt x="3077" y="0"/>
                  </a:moveTo>
                  <a:cubicBezTo>
                    <a:pt x="636" y="0"/>
                    <a:pt x="1" y="1796"/>
                    <a:pt x="852" y="3139"/>
                  </a:cubicBezTo>
                  <a:cubicBezTo>
                    <a:pt x="1181" y="3650"/>
                    <a:pt x="1874" y="3870"/>
                    <a:pt x="2645" y="3870"/>
                  </a:cubicBezTo>
                  <a:cubicBezTo>
                    <a:pt x="3880" y="3870"/>
                    <a:pt x="5314" y="3305"/>
                    <a:pt x="5759" y="2473"/>
                  </a:cubicBezTo>
                  <a:cubicBezTo>
                    <a:pt x="6463" y="1123"/>
                    <a:pt x="4713" y="1"/>
                    <a:pt x="3115" y="1"/>
                  </a:cubicBezTo>
                  <a:cubicBezTo>
                    <a:pt x="3103" y="0"/>
                    <a:pt x="3090" y="0"/>
                    <a:pt x="30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0" name="Google Shape;8950;p28"/>
            <p:cNvSpPr/>
            <p:nvPr/>
          </p:nvSpPr>
          <p:spPr>
            <a:xfrm>
              <a:off x="888030" y="800679"/>
              <a:ext cx="71777" cy="30135"/>
            </a:xfrm>
            <a:custGeom>
              <a:avLst/>
              <a:gdLst/>
              <a:ahLst/>
              <a:cxnLst/>
              <a:rect l="l" t="t" r="r" b="b"/>
              <a:pathLst>
                <a:path w="2682" h="1126" extrusionOk="0">
                  <a:moveTo>
                    <a:pt x="748" y="0"/>
                  </a:moveTo>
                  <a:cubicBezTo>
                    <a:pt x="343" y="0"/>
                    <a:pt x="26" y="84"/>
                    <a:pt x="20" y="290"/>
                  </a:cubicBezTo>
                  <a:cubicBezTo>
                    <a:pt x="0" y="903"/>
                    <a:pt x="598" y="1125"/>
                    <a:pt x="1213" y="1125"/>
                  </a:cubicBezTo>
                  <a:cubicBezTo>
                    <a:pt x="1781" y="1125"/>
                    <a:pt x="2365" y="936"/>
                    <a:pt x="2493" y="689"/>
                  </a:cubicBezTo>
                  <a:cubicBezTo>
                    <a:pt x="2682" y="324"/>
                    <a:pt x="1544" y="0"/>
                    <a:pt x="74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1" name="Google Shape;8951;p28"/>
            <p:cNvSpPr/>
            <p:nvPr/>
          </p:nvSpPr>
          <p:spPr>
            <a:xfrm>
              <a:off x="528654" y="634640"/>
              <a:ext cx="196517" cy="177382"/>
            </a:xfrm>
            <a:custGeom>
              <a:avLst/>
              <a:gdLst/>
              <a:ahLst/>
              <a:cxnLst/>
              <a:rect l="l" t="t" r="r" b="b"/>
              <a:pathLst>
                <a:path w="7343" h="6628" extrusionOk="0">
                  <a:moveTo>
                    <a:pt x="4959" y="1"/>
                  </a:moveTo>
                  <a:cubicBezTo>
                    <a:pt x="3855" y="1"/>
                    <a:pt x="2563" y="912"/>
                    <a:pt x="1541" y="1891"/>
                  </a:cubicBezTo>
                  <a:cubicBezTo>
                    <a:pt x="0" y="3393"/>
                    <a:pt x="1294" y="5276"/>
                    <a:pt x="2207" y="6303"/>
                  </a:cubicBezTo>
                  <a:cubicBezTo>
                    <a:pt x="2409" y="6531"/>
                    <a:pt x="2699" y="6628"/>
                    <a:pt x="3036" y="6628"/>
                  </a:cubicBezTo>
                  <a:cubicBezTo>
                    <a:pt x="4193" y="6628"/>
                    <a:pt x="5906" y="5490"/>
                    <a:pt x="6524" y="4592"/>
                  </a:cubicBezTo>
                  <a:cubicBezTo>
                    <a:pt x="7342" y="3412"/>
                    <a:pt x="7133" y="1111"/>
                    <a:pt x="5897" y="274"/>
                  </a:cubicBezTo>
                  <a:cubicBezTo>
                    <a:pt x="5610" y="84"/>
                    <a:pt x="5293" y="1"/>
                    <a:pt x="49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2" name="Google Shape;8952;p28"/>
            <p:cNvSpPr/>
            <p:nvPr/>
          </p:nvSpPr>
          <p:spPr>
            <a:xfrm>
              <a:off x="569896" y="657977"/>
              <a:ext cx="103464" cy="104748"/>
            </a:xfrm>
            <a:custGeom>
              <a:avLst/>
              <a:gdLst/>
              <a:ahLst/>
              <a:cxnLst/>
              <a:rect l="l" t="t" r="r" b="b"/>
              <a:pathLst>
                <a:path w="3866" h="3914" extrusionOk="0">
                  <a:moveTo>
                    <a:pt x="2961" y="0"/>
                  </a:moveTo>
                  <a:cubicBezTo>
                    <a:pt x="2790" y="0"/>
                    <a:pt x="2594" y="33"/>
                    <a:pt x="2378" y="106"/>
                  </a:cubicBezTo>
                  <a:cubicBezTo>
                    <a:pt x="1408" y="429"/>
                    <a:pt x="495" y="1684"/>
                    <a:pt x="266" y="2312"/>
                  </a:cubicBezTo>
                  <a:cubicBezTo>
                    <a:pt x="0" y="2921"/>
                    <a:pt x="495" y="3358"/>
                    <a:pt x="1331" y="3853"/>
                  </a:cubicBezTo>
                  <a:cubicBezTo>
                    <a:pt x="1402" y="3895"/>
                    <a:pt x="1477" y="3914"/>
                    <a:pt x="1556" y="3914"/>
                  </a:cubicBezTo>
                  <a:cubicBezTo>
                    <a:pt x="2406" y="3914"/>
                    <a:pt x="3643" y="1642"/>
                    <a:pt x="3747" y="981"/>
                  </a:cubicBezTo>
                  <a:cubicBezTo>
                    <a:pt x="3865" y="404"/>
                    <a:pt x="3559" y="0"/>
                    <a:pt x="29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3" name="Google Shape;8953;p28"/>
            <p:cNvSpPr/>
            <p:nvPr/>
          </p:nvSpPr>
          <p:spPr>
            <a:xfrm>
              <a:off x="521026" y="627012"/>
              <a:ext cx="196009" cy="177382"/>
            </a:xfrm>
            <a:custGeom>
              <a:avLst/>
              <a:gdLst/>
              <a:ahLst/>
              <a:cxnLst/>
              <a:rect l="l" t="t" r="r" b="b"/>
              <a:pathLst>
                <a:path w="7324" h="6628" extrusionOk="0">
                  <a:moveTo>
                    <a:pt x="4924" y="0"/>
                  </a:moveTo>
                  <a:cubicBezTo>
                    <a:pt x="3824" y="0"/>
                    <a:pt x="2544" y="912"/>
                    <a:pt x="1522" y="1890"/>
                  </a:cubicBezTo>
                  <a:cubicBezTo>
                    <a:pt x="0" y="3374"/>
                    <a:pt x="1293" y="5238"/>
                    <a:pt x="2187" y="6303"/>
                  </a:cubicBezTo>
                  <a:cubicBezTo>
                    <a:pt x="2389" y="6531"/>
                    <a:pt x="2679" y="6627"/>
                    <a:pt x="3017" y="6627"/>
                  </a:cubicBezTo>
                  <a:cubicBezTo>
                    <a:pt x="4173" y="6627"/>
                    <a:pt x="5887" y="5490"/>
                    <a:pt x="6505" y="4591"/>
                  </a:cubicBezTo>
                  <a:cubicBezTo>
                    <a:pt x="7323" y="3412"/>
                    <a:pt x="7095" y="1110"/>
                    <a:pt x="5858" y="274"/>
                  </a:cubicBezTo>
                  <a:cubicBezTo>
                    <a:pt x="5571" y="84"/>
                    <a:pt x="5256" y="0"/>
                    <a:pt x="492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4" name="Google Shape;8954;p28"/>
            <p:cNvSpPr/>
            <p:nvPr/>
          </p:nvSpPr>
          <p:spPr>
            <a:xfrm>
              <a:off x="561733" y="649574"/>
              <a:ext cx="103517" cy="105016"/>
            </a:xfrm>
            <a:custGeom>
              <a:avLst/>
              <a:gdLst/>
              <a:ahLst/>
              <a:cxnLst/>
              <a:rect l="l" t="t" r="r" b="b"/>
              <a:pathLst>
                <a:path w="3868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89" y="439"/>
                    <a:pt x="495" y="1694"/>
                    <a:pt x="248" y="2303"/>
                  </a:cubicBezTo>
                  <a:cubicBezTo>
                    <a:pt x="1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3" y="3924"/>
                  </a:cubicBezTo>
                  <a:cubicBezTo>
                    <a:pt x="2391" y="3924"/>
                    <a:pt x="3643" y="1650"/>
                    <a:pt x="3748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5" name="Google Shape;8955;p28"/>
            <p:cNvSpPr/>
            <p:nvPr/>
          </p:nvSpPr>
          <p:spPr>
            <a:xfrm>
              <a:off x="297527" y="0"/>
              <a:ext cx="1070045" cy="1045102"/>
            </a:xfrm>
            <a:custGeom>
              <a:avLst/>
              <a:gdLst/>
              <a:ahLst/>
              <a:cxnLst/>
              <a:rect l="l" t="t" r="r" b="b"/>
              <a:pathLst>
                <a:path w="39983" h="39051" extrusionOk="0">
                  <a:moveTo>
                    <a:pt x="19918" y="0"/>
                  </a:moveTo>
                  <a:cubicBezTo>
                    <a:pt x="15810" y="0"/>
                    <a:pt x="11360" y="2356"/>
                    <a:pt x="8408" y="4472"/>
                  </a:cubicBezTo>
                  <a:cubicBezTo>
                    <a:pt x="1865" y="9151"/>
                    <a:pt x="1941" y="14648"/>
                    <a:pt x="1542" y="15846"/>
                  </a:cubicBezTo>
                  <a:cubicBezTo>
                    <a:pt x="1142" y="16987"/>
                    <a:pt x="1" y="21305"/>
                    <a:pt x="495" y="25071"/>
                  </a:cubicBezTo>
                  <a:cubicBezTo>
                    <a:pt x="1028" y="28818"/>
                    <a:pt x="3729" y="32052"/>
                    <a:pt x="6164" y="33288"/>
                  </a:cubicBezTo>
                  <a:cubicBezTo>
                    <a:pt x="8598" y="34524"/>
                    <a:pt x="10196" y="36636"/>
                    <a:pt x="12402" y="37720"/>
                  </a:cubicBezTo>
                  <a:cubicBezTo>
                    <a:pt x="13826" y="38409"/>
                    <a:pt x="17962" y="39051"/>
                    <a:pt x="21050" y="39051"/>
                  </a:cubicBezTo>
                  <a:cubicBezTo>
                    <a:pt x="21882" y="39051"/>
                    <a:pt x="22638" y="39004"/>
                    <a:pt x="23244" y="38899"/>
                  </a:cubicBezTo>
                  <a:cubicBezTo>
                    <a:pt x="26097" y="38405"/>
                    <a:pt x="27410" y="35552"/>
                    <a:pt x="28247" y="35152"/>
                  </a:cubicBezTo>
                  <a:cubicBezTo>
                    <a:pt x="29046" y="34734"/>
                    <a:pt x="31899" y="34239"/>
                    <a:pt x="34752" y="32109"/>
                  </a:cubicBezTo>
                  <a:cubicBezTo>
                    <a:pt x="37586" y="29959"/>
                    <a:pt x="39697" y="23968"/>
                    <a:pt x="39850" y="21381"/>
                  </a:cubicBezTo>
                  <a:cubicBezTo>
                    <a:pt x="39983" y="18794"/>
                    <a:pt x="37966" y="16245"/>
                    <a:pt x="37871" y="14229"/>
                  </a:cubicBezTo>
                  <a:cubicBezTo>
                    <a:pt x="37776" y="12194"/>
                    <a:pt x="35665" y="8276"/>
                    <a:pt x="33097" y="5670"/>
                  </a:cubicBezTo>
                  <a:cubicBezTo>
                    <a:pt x="30529" y="3064"/>
                    <a:pt x="27847" y="3140"/>
                    <a:pt x="26668" y="2569"/>
                  </a:cubicBezTo>
                  <a:cubicBezTo>
                    <a:pt x="25489" y="1999"/>
                    <a:pt x="26421" y="1143"/>
                    <a:pt x="21856" y="192"/>
                  </a:cubicBezTo>
                  <a:cubicBezTo>
                    <a:pt x="21224" y="61"/>
                    <a:pt x="20575" y="0"/>
                    <a:pt x="19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33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6" name="Google Shape;8956;p28"/>
            <p:cNvSpPr/>
            <p:nvPr/>
          </p:nvSpPr>
          <p:spPr>
            <a:xfrm>
              <a:off x="344871" y="56792"/>
              <a:ext cx="863894" cy="792170"/>
            </a:xfrm>
            <a:custGeom>
              <a:avLst/>
              <a:gdLst/>
              <a:ahLst/>
              <a:cxnLst/>
              <a:rect l="l" t="t" r="r" b="b"/>
              <a:pathLst>
                <a:path w="32280" h="29600" extrusionOk="0">
                  <a:moveTo>
                    <a:pt x="16759" y="0"/>
                  </a:moveTo>
                  <a:cubicBezTo>
                    <a:pt x="16164" y="0"/>
                    <a:pt x="15573" y="66"/>
                    <a:pt x="15008" y="219"/>
                  </a:cubicBezTo>
                  <a:cubicBezTo>
                    <a:pt x="11718" y="1113"/>
                    <a:pt x="6791" y="4137"/>
                    <a:pt x="4908" y="5792"/>
                  </a:cubicBezTo>
                  <a:cubicBezTo>
                    <a:pt x="3006" y="7409"/>
                    <a:pt x="2416" y="10719"/>
                    <a:pt x="1865" y="12069"/>
                  </a:cubicBezTo>
                  <a:cubicBezTo>
                    <a:pt x="1313" y="13439"/>
                    <a:pt x="705" y="16539"/>
                    <a:pt x="343" y="18974"/>
                  </a:cubicBezTo>
                  <a:cubicBezTo>
                    <a:pt x="1" y="21389"/>
                    <a:pt x="1009" y="25764"/>
                    <a:pt x="3691" y="28180"/>
                  </a:cubicBezTo>
                  <a:cubicBezTo>
                    <a:pt x="4932" y="29281"/>
                    <a:pt x="6675" y="29599"/>
                    <a:pt x="8398" y="29599"/>
                  </a:cubicBezTo>
                  <a:cubicBezTo>
                    <a:pt x="10425" y="29599"/>
                    <a:pt x="12423" y="29159"/>
                    <a:pt x="13544" y="29036"/>
                  </a:cubicBezTo>
                  <a:cubicBezTo>
                    <a:pt x="15617" y="28788"/>
                    <a:pt x="18318" y="25174"/>
                    <a:pt x="20410" y="23900"/>
                  </a:cubicBezTo>
                  <a:cubicBezTo>
                    <a:pt x="22502" y="22588"/>
                    <a:pt x="23244" y="19525"/>
                    <a:pt x="25146" y="18707"/>
                  </a:cubicBezTo>
                  <a:cubicBezTo>
                    <a:pt x="27048" y="17909"/>
                    <a:pt x="30796" y="14732"/>
                    <a:pt x="31537" y="12716"/>
                  </a:cubicBezTo>
                  <a:cubicBezTo>
                    <a:pt x="32279" y="10700"/>
                    <a:pt x="29350" y="5298"/>
                    <a:pt x="28399" y="3985"/>
                  </a:cubicBezTo>
                  <a:cubicBezTo>
                    <a:pt x="27448" y="2692"/>
                    <a:pt x="24024" y="2806"/>
                    <a:pt x="22807" y="1893"/>
                  </a:cubicBezTo>
                  <a:cubicBezTo>
                    <a:pt x="21838" y="1170"/>
                    <a:pt x="19266" y="0"/>
                    <a:pt x="1675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7" name="Google Shape;8957;p28"/>
            <p:cNvSpPr/>
            <p:nvPr/>
          </p:nvSpPr>
          <p:spPr>
            <a:xfrm>
              <a:off x="1005119" y="528121"/>
              <a:ext cx="253039" cy="242977"/>
            </a:xfrm>
            <a:custGeom>
              <a:avLst/>
              <a:gdLst/>
              <a:ahLst/>
              <a:cxnLst/>
              <a:rect l="l" t="t" r="r" b="b"/>
              <a:pathLst>
                <a:path w="9455" h="9079" extrusionOk="0">
                  <a:moveTo>
                    <a:pt x="7184" y="1"/>
                  </a:moveTo>
                  <a:cubicBezTo>
                    <a:pt x="6290" y="1"/>
                    <a:pt x="5099" y="596"/>
                    <a:pt x="3748" y="1344"/>
                  </a:cubicBezTo>
                  <a:cubicBezTo>
                    <a:pt x="1846" y="2390"/>
                    <a:pt x="362" y="4254"/>
                    <a:pt x="191" y="5928"/>
                  </a:cubicBezTo>
                  <a:cubicBezTo>
                    <a:pt x="1" y="7583"/>
                    <a:pt x="1313" y="8857"/>
                    <a:pt x="3444" y="9066"/>
                  </a:cubicBezTo>
                  <a:cubicBezTo>
                    <a:pt x="3530" y="9075"/>
                    <a:pt x="3617" y="9079"/>
                    <a:pt x="3703" y="9079"/>
                  </a:cubicBezTo>
                  <a:cubicBezTo>
                    <a:pt x="5745" y="9079"/>
                    <a:pt x="7535" y="6764"/>
                    <a:pt x="8484" y="5395"/>
                  </a:cubicBezTo>
                  <a:cubicBezTo>
                    <a:pt x="9454" y="3969"/>
                    <a:pt x="9207" y="1971"/>
                    <a:pt x="8408" y="678"/>
                  </a:cubicBezTo>
                  <a:cubicBezTo>
                    <a:pt x="8116" y="198"/>
                    <a:pt x="7699" y="1"/>
                    <a:pt x="7184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8" name="Google Shape;8958;p28"/>
            <p:cNvSpPr/>
            <p:nvPr/>
          </p:nvSpPr>
          <p:spPr>
            <a:xfrm>
              <a:off x="461451" y="237257"/>
              <a:ext cx="905616" cy="807344"/>
            </a:xfrm>
            <a:custGeom>
              <a:avLst/>
              <a:gdLst/>
              <a:ahLst/>
              <a:cxnLst/>
              <a:rect l="l" t="t" r="r" b="b"/>
              <a:pathLst>
                <a:path w="33839" h="30167" extrusionOk="0">
                  <a:moveTo>
                    <a:pt x="29483" y="0"/>
                  </a:moveTo>
                  <a:lnTo>
                    <a:pt x="29483" y="0"/>
                  </a:lnTo>
                  <a:cubicBezTo>
                    <a:pt x="30586" y="4280"/>
                    <a:pt x="30053" y="6410"/>
                    <a:pt x="30624" y="8845"/>
                  </a:cubicBezTo>
                  <a:cubicBezTo>
                    <a:pt x="31195" y="11318"/>
                    <a:pt x="32336" y="12611"/>
                    <a:pt x="30966" y="16168"/>
                  </a:cubicBezTo>
                  <a:cubicBezTo>
                    <a:pt x="29578" y="19744"/>
                    <a:pt x="27124" y="22711"/>
                    <a:pt x="25089" y="23282"/>
                  </a:cubicBezTo>
                  <a:cubicBezTo>
                    <a:pt x="23035" y="23852"/>
                    <a:pt x="21380" y="24670"/>
                    <a:pt x="19706" y="26534"/>
                  </a:cubicBezTo>
                  <a:cubicBezTo>
                    <a:pt x="18294" y="28141"/>
                    <a:pt x="16355" y="28945"/>
                    <a:pt x="14304" y="28945"/>
                  </a:cubicBezTo>
                  <a:cubicBezTo>
                    <a:pt x="13951" y="28945"/>
                    <a:pt x="13596" y="28921"/>
                    <a:pt x="13239" y="28874"/>
                  </a:cubicBezTo>
                  <a:cubicBezTo>
                    <a:pt x="10823" y="28532"/>
                    <a:pt x="7171" y="27961"/>
                    <a:pt x="5992" y="26991"/>
                  </a:cubicBezTo>
                  <a:cubicBezTo>
                    <a:pt x="4832" y="26040"/>
                    <a:pt x="2911" y="25336"/>
                    <a:pt x="1" y="24404"/>
                  </a:cubicBezTo>
                  <a:lnTo>
                    <a:pt x="1" y="24404"/>
                  </a:lnTo>
                  <a:cubicBezTo>
                    <a:pt x="2454" y="25640"/>
                    <a:pt x="4052" y="27752"/>
                    <a:pt x="6258" y="28817"/>
                  </a:cubicBezTo>
                  <a:cubicBezTo>
                    <a:pt x="7682" y="29521"/>
                    <a:pt x="11823" y="30167"/>
                    <a:pt x="14910" y="30167"/>
                  </a:cubicBezTo>
                  <a:cubicBezTo>
                    <a:pt x="15741" y="30167"/>
                    <a:pt x="16495" y="30120"/>
                    <a:pt x="17100" y="30015"/>
                  </a:cubicBezTo>
                  <a:cubicBezTo>
                    <a:pt x="19953" y="29521"/>
                    <a:pt x="21266" y="26667"/>
                    <a:pt x="22084" y="26249"/>
                  </a:cubicBezTo>
                  <a:cubicBezTo>
                    <a:pt x="22902" y="25850"/>
                    <a:pt x="25755" y="25355"/>
                    <a:pt x="28608" y="23206"/>
                  </a:cubicBezTo>
                  <a:cubicBezTo>
                    <a:pt x="31442" y="21075"/>
                    <a:pt x="33553" y="15084"/>
                    <a:pt x="33686" y="12497"/>
                  </a:cubicBezTo>
                  <a:cubicBezTo>
                    <a:pt x="33839" y="9891"/>
                    <a:pt x="31822" y="7361"/>
                    <a:pt x="31727" y="5326"/>
                  </a:cubicBezTo>
                  <a:cubicBezTo>
                    <a:pt x="31670" y="4052"/>
                    <a:pt x="30776" y="1998"/>
                    <a:pt x="29483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9" name="Google Shape;8959;p28"/>
            <p:cNvSpPr/>
            <p:nvPr/>
          </p:nvSpPr>
          <p:spPr>
            <a:xfrm>
              <a:off x="730743" y="360422"/>
              <a:ext cx="106675" cy="75818"/>
            </a:xfrm>
            <a:custGeom>
              <a:avLst/>
              <a:gdLst/>
              <a:ahLst/>
              <a:cxnLst/>
              <a:rect l="l" t="t" r="r" b="b"/>
              <a:pathLst>
                <a:path w="3986" h="2833" extrusionOk="0">
                  <a:moveTo>
                    <a:pt x="1654" y="0"/>
                  </a:moveTo>
                  <a:cubicBezTo>
                    <a:pt x="1457" y="0"/>
                    <a:pt x="1269" y="41"/>
                    <a:pt x="1104" y="135"/>
                  </a:cubicBezTo>
                  <a:cubicBezTo>
                    <a:pt x="1" y="781"/>
                    <a:pt x="647" y="2075"/>
                    <a:pt x="1161" y="2626"/>
                  </a:cubicBezTo>
                  <a:cubicBezTo>
                    <a:pt x="1300" y="2770"/>
                    <a:pt x="1460" y="2833"/>
                    <a:pt x="1634" y="2833"/>
                  </a:cubicBezTo>
                  <a:cubicBezTo>
                    <a:pt x="2128" y="2833"/>
                    <a:pt x="2739" y="2333"/>
                    <a:pt x="3329" y="1770"/>
                  </a:cubicBezTo>
                  <a:cubicBezTo>
                    <a:pt x="3986" y="1162"/>
                    <a:pt x="2701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0" name="Google Shape;8960;p28"/>
            <p:cNvSpPr/>
            <p:nvPr/>
          </p:nvSpPr>
          <p:spPr>
            <a:xfrm>
              <a:off x="784697" y="599473"/>
              <a:ext cx="88611" cy="66532"/>
            </a:xfrm>
            <a:custGeom>
              <a:avLst/>
              <a:gdLst/>
              <a:ahLst/>
              <a:cxnLst/>
              <a:rect l="l" t="t" r="r" b="b"/>
              <a:pathLst>
                <a:path w="3311" h="2486" extrusionOk="0">
                  <a:moveTo>
                    <a:pt x="1284" y="1"/>
                  </a:moveTo>
                  <a:cubicBezTo>
                    <a:pt x="1170" y="1"/>
                    <a:pt x="1058" y="15"/>
                    <a:pt x="952" y="47"/>
                  </a:cubicBezTo>
                  <a:cubicBezTo>
                    <a:pt x="1" y="332"/>
                    <a:pt x="457" y="1664"/>
                    <a:pt x="952" y="2254"/>
                  </a:cubicBezTo>
                  <a:cubicBezTo>
                    <a:pt x="1086" y="2417"/>
                    <a:pt x="1245" y="2485"/>
                    <a:pt x="1417" y="2485"/>
                  </a:cubicBezTo>
                  <a:cubicBezTo>
                    <a:pt x="1904" y="2485"/>
                    <a:pt x="2488" y="1938"/>
                    <a:pt x="2854" y="1474"/>
                  </a:cubicBezTo>
                  <a:cubicBezTo>
                    <a:pt x="3310" y="933"/>
                    <a:pt x="2204" y="1"/>
                    <a:pt x="1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1" name="Google Shape;8961;p28"/>
            <p:cNvSpPr/>
            <p:nvPr/>
          </p:nvSpPr>
          <p:spPr>
            <a:xfrm>
              <a:off x="424812" y="561843"/>
              <a:ext cx="62357" cy="36584"/>
            </a:xfrm>
            <a:custGeom>
              <a:avLst/>
              <a:gdLst/>
              <a:ahLst/>
              <a:cxnLst/>
              <a:rect l="l" t="t" r="r" b="b"/>
              <a:pathLst>
                <a:path w="2330" h="1367" extrusionOk="0">
                  <a:moveTo>
                    <a:pt x="1124" y="0"/>
                  </a:moveTo>
                  <a:cubicBezTo>
                    <a:pt x="1027" y="0"/>
                    <a:pt x="929" y="26"/>
                    <a:pt x="837" y="84"/>
                  </a:cubicBezTo>
                  <a:cubicBezTo>
                    <a:pt x="0" y="582"/>
                    <a:pt x="470" y="1367"/>
                    <a:pt x="1164" y="1367"/>
                  </a:cubicBezTo>
                  <a:cubicBezTo>
                    <a:pt x="1291" y="1367"/>
                    <a:pt x="1425" y="1341"/>
                    <a:pt x="1560" y="1282"/>
                  </a:cubicBezTo>
                  <a:cubicBezTo>
                    <a:pt x="2330" y="987"/>
                    <a:pt x="1731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2" name="Google Shape;8962;p28"/>
            <p:cNvSpPr/>
            <p:nvPr/>
          </p:nvSpPr>
          <p:spPr>
            <a:xfrm>
              <a:off x="592002" y="197808"/>
              <a:ext cx="72981" cy="31526"/>
            </a:xfrm>
            <a:custGeom>
              <a:avLst/>
              <a:gdLst/>
              <a:ahLst/>
              <a:cxnLst/>
              <a:rect l="l" t="t" r="r" b="b"/>
              <a:pathLst>
                <a:path w="2727" h="1178" extrusionOk="0">
                  <a:moveTo>
                    <a:pt x="1214" y="0"/>
                  </a:moveTo>
                  <a:cubicBezTo>
                    <a:pt x="1036" y="0"/>
                    <a:pt x="857" y="42"/>
                    <a:pt x="696" y="143"/>
                  </a:cubicBezTo>
                  <a:cubicBezTo>
                    <a:pt x="0" y="591"/>
                    <a:pt x="674" y="1177"/>
                    <a:pt x="1440" y="1177"/>
                  </a:cubicBezTo>
                  <a:cubicBezTo>
                    <a:pt x="1617" y="1177"/>
                    <a:pt x="1799" y="1146"/>
                    <a:pt x="1970" y="1075"/>
                  </a:cubicBezTo>
                  <a:cubicBezTo>
                    <a:pt x="2726" y="782"/>
                    <a:pt x="1980" y="0"/>
                    <a:pt x="1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3" name="Google Shape;8963;p28"/>
            <p:cNvSpPr/>
            <p:nvPr/>
          </p:nvSpPr>
          <p:spPr>
            <a:xfrm>
              <a:off x="1011248" y="210039"/>
              <a:ext cx="87326" cy="58851"/>
            </a:xfrm>
            <a:custGeom>
              <a:avLst/>
              <a:gdLst/>
              <a:ahLst/>
              <a:cxnLst/>
              <a:rect l="l" t="t" r="r" b="b"/>
              <a:pathLst>
                <a:path w="3263" h="2199" extrusionOk="0">
                  <a:moveTo>
                    <a:pt x="1737" y="1"/>
                  </a:moveTo>
                  <a:cubicBezTo>
                    <a:pt x="1312" y="1"/>
                    <a:pt x="928" y="106"/>
                    <a:pt x="799" y="314"/>
                  </a:cubicBezTo>
                  <a:cubicBezTo>
                    <a:pt x="0" y="1474"/>
                    <a:pt x="856" y="1493"/>
                    <a:pt x="1427" y="2025"/>
                  </a:cubicBezTo>
                  <a:cubicBezTo>
                    <a:pt x="1555" y="2145"/>
                    <a:pt x="1715" y="2198"/>
                    <a:pt x="1886" y="2198"/>
                  </a:cubicBezTo>
                  <a:cubicBezTo>
                    <a:pt x="2452" y="2198"/>
                    <a:pt x="3142" y="1614"/>
                    <a:pt x="3215" y="884"/>
                  </a:cubicBezTo>
                  <a:cubicBezTo>
                    <a:pt x="3262" y="291"/>
                    <a:pt x="2443" y="1"/>
                    <a:pt x="1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4" name="Google Shape;8964;p28"/>
            <p:cNvSpPr/>
            <p:nvPr/>
          </p:nvSpPr>
          <p:spPr>
            <a:xfrm>
              <a:off x="1095846" y="634425"/>
              <a:ext cx="67656" cy="40813"/>
            </a:xfrm>
            <a:custGeom>
              <a:avLst/>
              <a:gdLst/>
              <a:ahLst/>
              <a:cxnLst/>
              <a:rect l="l" t="t" r="r" b="b"/>
              <a:pathLst>
                <a:path w="2528" h="1525" extrusionOk="0">
                  <a:moveTo>
                    <a:pt x="800" y="1"/>
                  </a:moveTo>
                  <a:cubicBezTo>
                    <a:pt x="481" y="1"/>
                    <a:pt x="220" y="97"/>
                    <a:pt x="168" y="320"/>
                  </a:cubicBezTo>
                  <a:cubicBezTo>
                    <a:pt x="1" y="1000"/>
                    <a:pt x="726" y="1525"/>
                    <a:pt x="1374" y="1525"/>
                  </a:cubicBezTo>
                  <a:cubicBezTo>
                    <a:pt x="1685" y="1525"/>
                    <a:pt x="1979" y="1403"/>
                    <a:pt x="2146" y="1119"/>
                  </a:cubicBezTo>
                  <a:cubicBezTo>
                    <a:pt x="2528" y="487"/>
                    <a:pt x="1516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5" name="Google Shape;8965;p28"/>
            <p:cNvSpPr/>
            <p:nvPr/>
          </p:nvSpPr>
          <p:spPr>
            <a:xfrm>
              <a:off x="682114" y="883378"/>
              <a:ext cx="58851" cy="31312"/>
            </a:xfrm>
            <a:custGeom>
              <a:avLst/>
              <a:gdLst/>
              <a:ahLst/>
              <a:cxnLst/>
              <a:rect l="l" t="t" r="r" b="b"/>
              <a:pathLst>
                <a:path w="2199" h="1170" extrusionOk="0">
                  <a:moveTo>
                    <a:pt x="517" y="0"/>
                  </a:moveTo>
                  <a:cubicBezTo>
                    <a:pt x="293" y="0"/>
                    <a:pt x="126" y="55"/>
                    <a:pt x="106" y="186"/>
                  </a:cubicBezTo>
                  <a:cubicBezTo>
                    <a:pt x="0" y="866"/>
                    <a:pt x="393" y="1170"/>
                    <a:pt x="861" y="1170"/>
                  </a:cubicBezTo>
                  <a:cubicBezTo>
                    <a:pt x="1153" y="1170"/>
                    <a:pt x="1474" y="1052"/>
                    <a:pt x="1722" y="833"/>
                  </a:cubicBezTo>
                  <a:cubicBezTo>
                    <a:pt x="2198" y="427"/>
                    <a:pt x="1140" y="0"/>
                    <a:pt x="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6" name="Google Shape;8966;p28"/>
            <p:cNvSpPr/>
            <p:nvPr/>
          </p:nvSpPr>
          <p:spPr>
            <a:xfrm>
              <a:off x="746533" y="131167"/>
              <a:ext cx="139888" cy="65809"/>
            </a:xfrm>
            <a:custGeom>
              <a:avLst/>
              <a:gdLst/>
              <a:ahLst/>
              <a:cxnLst/>
              <a:rect l="l" t="t" r="r" b="b"/>
              <a:pathLst>
                <a:path w="5227" h="2459" extrusionOk="0">
                  <a:moveTo>
                    <a:pt x="2796" y="0"/>
                  </a:moveTo>
                  <a:cubicBezTo>
                    <a:pt x="2323" y="0"/>
                    <a:pt x="1860" y="79"/>
                    <a:pt x="1503" y="236"/>
                  </a:cubicBezTo>
                  <a:cubicBezTo>
                    <a:pt x="0" y="902"/>
                    <a:pt x="1332" y="2100"/>
                    <a:pt x="2283" y="2386"/>
                  </a:cubicBezTo>
                  <a:cubicBezTo>
                    <a:pt x="2448" y="2435"/>
                    <a:pt x="2646" y="2459"/>
                    <a:pt x="2859" y="2459"/>
                  </a:cubicBezTo>
                  <a:cubicBezTo>
                    <a:pt x="3872" y="2459"/>
                    <a:pt x="5226" y="1922"/>
                    <a:pt x="5022" y="1073"/>
                  </a:cubicBezTo>
                  <a:cubicBezTo>
                    <a:pt x="4866" y="360"/>
                    <a:pt x="3809" y="0"/>
                    <a:pt x="279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7" name="Google Shape;8967;p28"/>
            <p:cNvSpPr/>
            <p:nvPr/>
          </p:nvSpPr>
          <p:spPr>
            <a:xfrm>
              <a:off x="678260" y="94100"/>
              <a:ext cx="251032" cy="155490"/>
            </a:xfrm>
            <a:custGeom>
              <a:avLst/>
              <a:gdLst/>
              <a:ahLst/>
              <a:cxnLst/>
              <a:rect l="l" t="t" r="r" b="b"/>
              <a:pathLst>
                <a:path w="9380" h="5810" extrusionOk="0">
                  <a:moveTo>
                    <a:pt x="4525" y="0"/>
                  </a:moveTo>
                  <a:cubicBezTo>
                    <a:pt x="3720" y="0"/>
                    <a:pt x="2981" y="235"/>
                    <a:pt x="2513" y="784"/>
                  </a:cubicBezTo>
                  <a:cubicBezTo>
                    <a:pt x="1" y="3746"/>
                    <a:pt x="4177" y="5809"/>
                    <a:pt x="5951" y="5809"/>
                  </a:cubicBezTo>
                  <a:cubicBezTo>
                    <a:pt x="6057" y="5809"/>
                    <a:pt x="6154" y="5802"/>
                    <a:pt x="6241" y="5787"/>
                  </a:cubicBezTo>
                  <a:cubicBezTo>
                    <a:pt x="7782" y="5502"/>
                    <a:pt x="9380" y="3504"/>
                    <a:pt x="8334" y="1830"/>
                  </a:cubicBezTo>
                  <a:cubicBezTo>
                    <a:pt x="7648" y="766"/>
                    <a:pt x="5978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8" name="Google Shape;8968;p28"/>
            <p:cNvSpPr/>
            <p:nvPr/>
          </p:nvSpPr>
          <p:spPr>
            <a:xfrm>
              <a:off x="738879" y="123031"/>
              <a:ext cx="138951" cy="65300"/>
            </a:xfrm>
            <a:custGeom>
              <a:avLst/>
              <a:gdLst/>
              <a:ahLst/>
              <a:cxnLst/>
              <a:rect l="l" t="t" r="r" b="b"/>
              <a:pathLst>
                <a:path w="5192" h="2440" extrusionOk="0">
                  <a:moveTo>
                    <a:pt x="2774" y="0"/>
                  </a:moveTo>
                  <a:cubicBezTo>
                    <a:pt x="2303" y="0"/>
                    <a:pt x="1842" y="79"/>
                    <a:pt x="1485" y="236"/>
                  </a:cubicBezTo>
                  <a:cubicBezTo>
                    <a:pt x="1" y="902"/>
                    <a:pt x="1313" y="2081"/>
                    <a:pt x="2264" y="2366"/>
                  </a:cubicBezTo>
                  <a:cubicBezTo>
                    <a:pt x="2430" y="2416"/>
                    <a:pt x="2628" y="2440"/>
                    <a:pt x="2840" y="2440"/>
                  </a:cubicBezTo>
                  <a:cubicBezTo>
                    <a:pt x="3849" y="2440"/>
                    <a:pt x="5192" y="1905"/>
                    <a:pt x="5003" y="1073"/>
                  </a:cubicBezTo>
                  <a:cubicBezTo>
                    <a:pt x="4835" y="360"/>
                    <a:pt x="3782" y="0"/>
                    <a:pt x="2774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9" name="Google Shape;8969;p28"/>
            <p:cNvSpPr/>
            <p:nvPr/>
          </p:nvSpPr>
          <p:spPr>
            <a:xfrm>
              <a:off x="501676" y="362617"/>
              <a:ext cx="113018" cy="74534"/>
            </a:xfrm>
            <a:custGeom>
              <a:avLst/>
              <a:gdLst/>
              <a:ahLst/>
              <a:cxnLst/>
              <a:rect l="l" t="t" r="r" b="b"/>
              <a:pathLst>
                <a:path w="4223" h="2785" extrusionOk="0">
                  <a:moveTo>
                    <a:pt x="2984" y="1"/>
                  </a:moveTo>
                  <a:cubicBezTo>
                    <a:pt x="2339" y="1"/>
                    <a:pt x="1543" y="220"/>
                    <a:pt x="1046" y="414"/>
                  </a:cubicBezTo>
                  <a:cubicBezTo>
                    <a:pt x="114" y="775"/>
                    <a:pt x="0" y="1955"/>
                    <a:pt x="590" y="2639"/>
                  </a:cubicBezTo>
                  <a:cubicBezTo>
                    <a:pt x="677" y="2740"/>
                    <a:pt x="815" y="2785"/>
                    <a:pt x="986" y="2785"/>
                  </a:cubicBezTo>
                  <a:cubicBezTo>
                    <a:pt x="2008" y="2785"/>
                    <a:pt x="4223" y="1191"/>
                    <a:pt x="3995" y="490"/>
                  </a:cubicBezTo>
                  <a:cubicBezTo>
                    <a:pt x="3879" y="128"/>
                    <a:pt x="3476" y="1"/>
                    <a:pt x="298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0" name="Google Shape;8970;p28"/>
            <p:cNvSpPr/>
            <p:nvPr/>
          </p:nvSpPr>
          <p:spPr>
            <a:xfrm>
              <a:off x="465385" y="333846"/>
              <a:ext cx="199193" cy="145080"/>
            </a:xfrm>
            <a:custGeom>
              <a:avLst/>
              <a:gdLst/>
              <a:ahLst/>
              <a:cxnLst/>
              <a:rect l="l" t="t" r="r" b="b"/>
              <a:pathLst>
                <a:path w="7443" h="5421" extrusionOk="0">
                  <a:moveTo>
                    <a:pt x="3612" y="1"/>
                  </a:moveTo>
                  <a:cubicBezTo>
                    <a:pt x="1352" y="1"/>
                    <a:pt x="1" y="2375"/>
                    <a:pt x="234" y="3657"/>
                  </a:cubicBezTo>
                  <a:cubicBezTo>
                    <a:pt x="474" y="4806"/>
                    <a:pt x="1926" y="5420"/>
                    <a:pt x="3230" y="5420"/>
                  </a:cubicBezTo>
                  <a:cubicBezTo>
                    <a:pt x="3782" y="5420"/>
                    <a:pt x="4308" y="5310"/>
                    <a:pt x="4704" y="5084"/>
                  </a:cubicBezTo>
                  <a:cubicBezTo>
                    <a:pt x="6016" y="4323"/>
                    <a:pt x="7443" y="1755"/>
                    <a:pt x="5921" y="766"/>
                  </a:cubicBezTo>
                  <a:cubicBezTo>
                    <a:pt x="5079" y="223"/>
                    <a:pt x="4303" y="1"/>
                    <a:pt x="3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1" name="Google Shape;8971;p28"/>
            <p:cNvSpPr/>
            <p:nvPr/>
          </p:nvSpPr>
          <p:spPr>
            <a:xfrm>
              <a:off x="493514" y="354400"/>
              <a:ext cx="113072" cy="74293"/>
            </a:xfrm>
            <a:custGeom>
              <a:avLst/>
              <a:gdLst/>
              <a:ahLst/>
              <a:cxnLst/>
              <a:rect l="l" t="t" r="r" b="b"/>
              <a:pathLst>
                <a:path w="4225" h="2776" extrusionOk="0">
                  <a:moveTo>
                    <a:pt x="3001" y="0"/>
                  </a:moveTo>
                  <a:cubicBezTo>
                    <a:pt x="2353" y="0"/>
                    <a:pt x="1548" y="221"/>
                    <a:pt x="1047" y="417"/>
                  </a:cubicBezTo>
                  <a:cubicBezTo>
                    <a:pt x="115" y="759"/>
                    <a:pt x="1" y="1957"/>
                    <a:pt x="591" y="2642"/>
                  </a:cubicBezTo>
                  <a:cubicBezTo>
                    <a:pt x="672" y="2734"/>
                    <a:pt x="802" y="2776"/>
                    <a:pt x="965" y="2776"/>
                  </a:cubicBezTo>
                  <a:cubicBezTo>
                    <a:pt x="1971" y="2776"/>
                    <a:pt x="4225" y="1194"/>
                    <a:pt x="3995" y="474"/>
                  </a:cubicBezTo>
                  <a:cubicBezTo>
                    <a:pt x="3881" y="124"/>
                    <a:pt x="3485" y="0"/>
                    <a:pt x="30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2" name="Google Shape;8972;p28"/>
            <p:cNvSpPr/>
            <p:nvPr/>
          </p:nvSpPr>
          <p:spPr>
            <a:xfrm>
              <a:off x="1050938" y="395134"/>
              <a:ext cx="104320" cy="87032"/>
            </a:xfrm>
            <a:custGeom>
              <a:avLst/>
              <a:gdLst/>
              <a:ahLst/>
              <a:cxnLst/>
              <a:rect l="l" t="t" r="r" b="b"/>
              <a:pathLst>
                <a:path w="3898" h="3252" extrusionOk="0">
                  <a:moveTo>
                    <a:pt x="2634" y="0"/>
                  </a:moveTo>
                  <a:cubicBezTo>
                    <a:pt x="2113" y="0"/>
                    <a:pt x="1522" y="109"/>
                    <a:pt x="1066" y="264"/>
                  </a:cubicBezTo>
                  <a:cubicBezTo>
                    <a:pt x="1" y="625"/>
                    <a:pt x="1" y="2356"/>
                    <a:pt x="743" y="3098"/>
                  </a:cubicBezTo>
                  <a:cubicBezTo>
                    <a:pt x="848" y="3204"/>
                    <a:pt x="985" y="3251"/>
                    <a:pt x="1141" y="3251"/>
                  </a:cubicBezTo>
                  <a:cubicBezTo>
                    <a:pt x="2081" y="3251"/>
                    <a:pt x="3745" y="1555"/>
                    <a:pt x="3843" y="740"/>
                  </a:cubicBezTo>
                  <a:cubicBezTo>
                    <a:pt x="3897" y="196"/>
                    <a:pt x="3329" y="0"/>
                    <a:pt x="263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3" name="Google Shape;8973;p28"/>
            <p:cNvSpPr/>
            <p:nvPr/>
          </p:nvSpPr>
          <p:spPr>
            <a:xfrm>
              <a:off x="1013790" y="363313"/>
              <a:ext cx="180727" cy="169487"/>
            </a:xfrm>
            <a:custGeom>
              <a:avLst/>
              <a:gdLst/>
              <a:ahLst/>
              <a:cxnLst/>
              <a:rect l="l" t="t" r="r" b="b"/>
              <a:pathLst>
                <a:path w="6753" h="6333" extrusionOk="0">
                  <a:moveTo>
                    <a:pt x="3201" y="1"/>
                  </a:moveTo>
                  <a:cubicBezTo>
                    <a:pt x="2427" y="1"/>
                    <a:pt x="1705" y="193"/>
                    <a:pt x="1294" y="597"/>
                  </a:cubicBezTo>
                  <a:cubicBezTo>
                    <a:pt x="38" y="1833"/>
                    <a:pt x="0" y="2899"/>
                    <a:pt x="457" y="4135"/>
                  </a:cubicBezTo>
                  <a:cubicBezTo>
                    <a:pt x="864" y="5272"/>
                    <a:pt x="2739" y="6333"/>
                    <a:pt x="4057" y="6333"/>
                  </a:cubicBezTo>
                  <a:cubicBezTo>
                    <a:pt x="4217" y="6333"/>
                    <a:pt x="4368" y="6317"/>
                    <a:pt x="4508" y="6284"/>
                  </a:cubicBezTo>
                  <a:cubicBezTo>
                    <a:pt x="5783" y="5999"/>
                    <a:pt x="6753" y="3412"/>
                    <a:pt x="6353" y="1700"/>
                  </a:cubicBezTo>
                  <a:cubicBezTo>
                    <a:pt x="6110" y="605"/>
                    <a:pt x="4575" y="1"/>
                    <a:pt x="3201" y="1"/>
                  </a:cubicBezTo>
                  <a:close/>
                </a:path>
              </a:pathLst>
            </a:custGeom>
            <a:solidFill>
              <a:srgbClr val="6B3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4" name="Google Shape;8974;p28"/>
            <p:cNvSpPr/>
            <p:nvPr/>
          </p:nvSpPr>
          <p:spPr>
            <a:xfrm>
              <a:off x="1042802" y="386971"/>
              <a:ext cx="104293" cy="86871"/>
            </a:xfrm>
            <a:custGeom>
              <a:avLst/>
              <a:gdLst/>
              <a:ahLst/>
              <a:cxnLst/>
              <a:rect l="l" t="t" r="r" b="b"/>
              <a:pathLst>
                <a:path w="3897" h="3246" extrusionOk="0">
                  <a:moveTo>
                    <a:pt x="2633" y="1"/>
                  </a:moveTo>
                  <a:cubicBezTo>
                    <a:pt x="2113" y="1"/>
                    <a:pt x="1521" y="110"/>
                    <a:pt x="1066" y="265"/>
                  </a:cubicBezTo>
                  <a:cubicBezTo>
                    <a:pt x="0" y="626"/>
                    <a:pt x="0" y="2357"/>
                    <a:pt x="723" y="3099"/>
                  </a:cubicBezTo>
                  <a:cubicBezTo>
                    <a:pt x="830" y="3200"/>
                    <a:pt x="967" y="3246"/>
                    <a:pt x="1122" y="3246"/>
                  </a:cubicBezTo>
                  <a:cubicBezTo>
                    <a:pt x="2073" y="3246"/>
                    <a:pt x="3744" y="1558"/>
                    <a:pt x="3843" y="740"/>
                  </a:cubicBezTo>
                  <a:cubicBezTo>
                    <a:pt x="3897" y="196"/>
                    <a:pt x="3329" y="1"/>
                    <a:pt x="263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5" name="Google Shape;8975;p28"/>
            <p:cNvSpPr/>
            <p:nvPr/>
          </p:nvSpPr>
          <p:spPr>
            <a:xfrm>
              <a:off x="855432" y="800679"/>
              <a:ext cx="71804" cy="30135"/>
            </a:xfrm>
            <a:custGeom>
              <a:avLst/>
              <a:gdLst/>
              <a:ahLst/>
              <a:cxnLst/>
              <a:rect l="l" t="t" r="r" b="b"/>
              <a:pathLst>
                <a:path w="2683" h="1126" extrusionOk="0">
                  <a:moveTo>
                    <a:pt x="757" y="0"/>
                  </a:moveTo>
                  <a:cubicBezTo>
                    <a:pt x="352" y="0"/>
                    <a:pt x="34" y="84"/>
                    <a:pt x="21" y="290"/>
                  </a:cubicBezTo>
                  <a:cubicBezTo>
                    <a:pt x="1" y="903"/>
                    <a:pt x="593" y="1125"/>
                    <a:pt x="1206" y="1125"/>
                  </a:cubicBezTo>
                  <a:cubicBezTo>
                    <a:pt x="1772" y="1125"/>
                    <a:pt x="2356" y="936"/>
                    <a:pt x="2493" y="689"/>
                  </a:cubicBezTo>
                  <a:cubicBezTo>
                    <a:pt x="2682" y="324"/>
                    <a:pt x="1553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6" name="Google Shape;8976;p28"/>
            <p:cNvSpPr/>
            <p:nvPr/>
          </p:nvSpPr>
          <p:spPr>
            <a:xfrm>
              <a:off x="799069" y="773301"/>
              <a:ext cx="173501" cy="103571"/>
            </a:xfrm>
            <a:custGeom>
              <a:avLst/>
              <a:gdLst/>
              <a:ahLst/>
              <a:cxnLst/>
              <a:rect l="l" t="t" r="r" b="b"/>
              <a:pathLst>
                <a:path w="6483" h="3870" extrusionOk="0">
                  <a:moveTo>
                    <a:pt x="3096" y="0"/>
                  </a:moveTo>
                  <a:cubicBezTo>
                    <a:pt x="655" y="0"/>
                    <a:pt x="1" y="1795"/>
                    <a:pt x="871" y="3139"/>
                  </a:cubicBezTo>
                  <a:cubicBezTo>
                    <a:pt x="1200" y="3650"/>
                    <a:pt x="1893" y="3870"/>
                    <a:pt x="2664" y="3870"/>
                  </a:cubicBezTo>
                  <a:cubicBezTo>
                    <a:pt x="3900" y="3870"/>
                    <a:pt x="5334" y="3305"/>
                    <a:pt x="5779" y="2473"/>
                  </a:cubicBezTo>
                  <a:cubicBezTo>
                    <a:pt x="6482" y="1103"/>
                    <a:pt x="4714" y="0"/>
                    <a:pt x="3135" y="0"/>
                  </a:cubicBezTo>
                  <a:cubicBezTo>
                    <a:pt x="3122" y="0"/>
                    <a:pt x="3109" y="0"/>
                    <a:pt x="3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7" name="Google Shape;8977;p28"/>
            <p:cNvSpPr/>
            <p:nvPr/>
          </p:nvSpPr>
          <p:spPr>
            <a:xfrm>
              <a:off x="847296" y="792383"/>
              <a:ext cx="71831" cy="30429"/>
            </a:xfrm>
            <a:custGeom>
              <a:avLst/>
              <a:gdLst/>
              <a:ahLst/>
              <a:cxnLst/>
              <a:rect l="l" t="t" r="r" b="b"/>
              <a:pathLst>
                <a:path w="2684" h="1137" extrusionOk="0">
                  <a:moveTo>
                    <a:pt x="728" y="0"/>
                  </a:moveTo>
                  <a:cubicBezTo>
                    <a:pt x="333" y="0"/>
                    <a:pt x="27" y="81"/>
                    <a:pt x="20" y="276"/>
                  </a:cubicBezTo>
                  <a:cubicBezTo>
                    <a:pt x="0" y="906"/>
                    <a:pt x="610" y="1136"/>
                    <a:pt x="1232" y="1136"/>
                  </a:cubicBezTo>
                  <a:cubicBezTo>
                    <a:pt x="1794" y="1136"/>
                    <a:pt x="2367" y="948"/>
                    <a:pt x="2493" y="695"/>
                  </a:cubicBezTo>
                  <a:cubicBezTo>
                    <a:pt x="2684" y="326"/>
                    <a:pt x="1524" y="0"/>
                    <a:pt x="72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8" name="Google Shape;8978;p28"/>
            <p:cNvSpPr/>
            <p:nvPr/>
          </p:nvSpPr>
          <p:spPr>
            <a:xfrm>
              <a:off x="529162" y="649574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70" y="439"/>
                    <a:pt x="495" y="1694"/>
                    <a:pt x="248" y="2303"/>
                  </a:cubicBezTo>
                  <a:cubicBezTo>
                    <a:pt x="0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2" y="3924"/>
                  </a:cubicBezTo>
                  <a:cubicBezTo>
                    <a:pt x="2391" y="3924"/>
                    <a:pt x="3643" y="1650"/>
                    <a:pt x="3747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9" name="Google Shape;8979;p28"/>
            <p:cNvSpPr/>
            <p:nvPr/>
          </p:nvSpPr>
          <p:spPr>
            <a:xfrm>
              <a:off x="479276" y="618662"/>
              <a:ext cx="196517" cy="177355"/>
            </a:xfrm>
            <a:custGeom>
              <a:avLst/>
              <a:gdLst/>
              <a:ahLst/>
              <a:cxnLst/>
              <a:rect l="l" t="t" r="r" b="b"/>
              <a:pathLst>
                <a:path w="7343" h="6627" extrusionOk="0">
                  <a:moveTo>
                    <a:pt x="4956" y="0"/>
                  </a:moveTo>
                  <a:cubicBezTo>
                    <a:pt x="3858" y="0"/>
                    <a:pt x="2581" y="921"/>
                    <a:pt x="1560" y="1898"/>
                  </a:cubicBezTo>
                  <a:cubicBezTo>
                    <a:pt x="0" y="3382"/>
                    <a:pt x="1313" y="5284"/>
                    <a:pt x="2226" y="6292"/>
                  </a:cubicBezTo>
                  <a:cubicBezTo>
                    <a:pt x="2430" y="6526"/>
                    <a:pt x="2725" y="6626"/>
                    <a:pt x="3067" y="6626"/>
                  </a:cubicBezTo>
                  <a:cubicBezTo>
                    <a:pt x="4224" y="6626"/>
                    <a:pt x="5927" y="5490"/>
                    <a:pt x="6543" y="4580"/>
                  </a:cubicBezTo>
                  <a:cubicBezTo>
                    <a:pt x="7342" y="3420"/>
                    <a:pt x="7133" y="1118"/>
                    <a:pt x="5897" y="281"/>
                  </a:cubicBezTo>
                  <a:cubicBezTo>
                    <a:pt x="5608" y="86"/>
                    <a:pt x="5290" y="0"/>
                    <a:pt x="4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0" name="Google Shape;8980;p28"/>
            <p:cNvSpPr/>
            <p:nvPr/>
          </p:nvSpPr>
          <p:spPr>
            <a:xfrm>
              <a:off x="521026" y="641946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1" y="0"/>
                  </a:moveTo>
                  <a:cubicBezTo>
                    <a:pt x="2774" y="0"/>
                    <a:pt x="2586" y="31"/>
                    <a:pt x="2378" y="96"/>
                  </a:cubicBezTo>
                  <a:cubicBezTo>
                    <a:pt x="1370" y="400"/>
                    <a:pt x="495" y="1694"/>
                    <a:pt x="247" y="2302"/>
                  </a:cubicBezTo>
                  <a:cubicBezTo>
                    <a:pt x="0" y="2930"/>
                    <a:pt x="495" y="3368"/>
                    <a:pt x="1331" y="3862"/>
                  </a:cubicBezTo>
                  <a:cubicBezTo>
                    <a:pt x="1401" y="3904"/>
                    <a:pt x="1475" y="3923"/>
                    <a:pt x="1552" y="3923"/>
                  </a:cubicBezTo>
                  <a:cubicBezTo>
                    <a:pt x="2390" y="3923"/>
                    <a:pt x="3643" y="1652"/>
                    <a:pt x="3747" y="990"/>
                  </a:cubicBezTo>
                  <a:cubicBezTo>
                    <a:pt x="3867" y="407"/>
                    <a:pt x="3552" y="0"/>
                    <a:pt x="294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1" name="Google Shape;8981;p28"/>
          <p:cNvGrpSpPr/>
          <p:nvPr/>
        </p:nvGrpSpPr>
        <p:grpSpPr>
          <a:xfrm rot="-4695876" flipH="1">
            <a:off x="-341029" y="109026"/>
            <a:ext cx="1149108" cy="1138599"/>
            <a:chOff x="581988" y="3891200"/>
            <a:chExt cx="945850" cy="937200"/>
          </a:xfrm>
        </p:grpSpPr>
        <p:sp>
          <p:nvSpPr>
            <p:cNvPr id="8982" name="Google Shape;8982;p28"/>
            <p:cNvSpPr/>
            <p:nvPr/>
          </p:nvSpPr>
          <p:spPr>
            <a:xfrm>
              <a:off x="768863" y="3942700"/>
              <a:ext cx="758975" cy="731750"/>
            </a:xfrm>
            <a:custGeom>
              <a:avLst/>
              <a:gdLst/>
              <a:ahLst/>
              <a:cxnLst/>
              <a:rect l="l" t="t" r="r" b="b"/>
              <a:pathLst>
                <a:path w="30359" h="29270" extrusionOk="0">
                  <a:moveTo>
                    <a:pt x="9954" y="0"/>
                  </a:moveTo>
                  <a:cubicBezTo>
                    <a:pt x="7849" y="0"/>
                    <a:pt x="3348" y="2306"/>
                    <a:pt x="1732" y="4684"/>
                  </a:cubicBezTo>
                  <a:cubicBezTo>
                    <a:pt x="96" y="7137"/>
                    <a:pt x="1" y="12444"/>
                    <a:pt x="96" y="14270"/>
                  </a:cubicBezTo>
                  <a:cubicBezTo>
                    <a:pt x="191" y="16096"/>
                    <a:pt x="2455" y="18664"/>
                    <a:pt x="3672" y="20186"/>
                  </a:cubicBezTo>
                  <a:cubicBezTo>
                    <a:pt x="4908" y="21707"/>
                    <a:pt x="7856" y="22639"/>
                    <a:pt x="9587" y="24370"/>
                  </a:cubicBezTo>
                  <a:cubicBezTo>
                    <a:pt x="11318" y="26120"/>
                    <a:pt x="12840" y="28479"/>
                    <a:pt x="14894" y="28479"/>
                  </a:cubicBezTo>
                  <a:cubicBezTo>
                    <a:pt x="16601" y="28479"/>
                    <a:pt x="19127" y="29269"/>
                    <a:pt x="20854" y="29269"/>
                  </a:cubicBezTo>
                  <a:cubicBezTo>
                    <a:pt x="21166" y="29269"/>
                    <a:pt x="21453" y="29244"/>
                    <a:pt x="21704" y="29182"/>
                  </a:cubicBezTo>
                  <a:cubicBezTo>
                    <a:pt x="23358" y="28783"/>
                    <a:pt x="25184" y="27356"/>
                    <a:pt x="26307" y="24903"/>
                  </a:cubicBezTo>
                  <a:cubicBezTo>
                    <a:pt x="27410" y="22449"/>
                    <a:pt x="29559" y="19786"/>
                    <a:pt x="29959" y="16134"/>
                  </a:cubicBezTo>
                  <a:cubicBezTo>
                    <a:pt x="30358" y="12444"/>
                    <a:pt x="28513" y="5368"/>
                    <a:pt x="24975" y="3580"/>
                  </a:cubicBezTo>
                  <a:cubicBezTo>
                    <a:pt x="22921" y="2553"/>
                    <a:pt x="17842" y="1735"/>
                    <a:pt x="16530" y="1735"/>
                  </a:cubicBezTo>
                  <a:cubicBezTo>
                    <a:pt x="15199" y="1735"/>
                    <a:pt x="12155" y="100"/>
                    <a:pt x="10101" y="4"/>
                  </a:cubicBezTo>
                  <a:cubicBezTo>
                    <a:pt x="10053" y="2"/>
                    <a:pt x="10004" y="0"/>
                    <a:pt x="995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3" name="Google Shape;8983;p28"/>
            <p:cNvSpPr/>
            <p:nvPr/>
          </p:nvSpPr>
          <p:spPr>
            <a:xfrm>
              <a:off x="737588" y="4432250"/>
              <a:ext cx="188425" cy="211700"/>
            </a:xfrm>
            <a:custGeom>
              <a:avLst/>
              <a:gdLst/>
              <a:ahLst/>
              <a:cxnLst/>
              <a:rect l="l" t="t" r="r" b="b"/>
              <a:pathLst>
                <a:path w="7537" h="8468" extrusionOk="0">
                  <a:moveTo>
                    <a:pt x="985" y="0"/>
                  </a:moveTo>
                  <a:cubicBezTo>
                    <a:pt x="0" y="0"/>
                    <a:pt x="860" y="3981"/>
                    <a:pt x="2165" y="4921"/>
                  </a:cubicBezTo>
                  <a:cubicBezTo>
                    <a:pt x="3591" y="5948"/>
                    <a:pt x="4295" y="7888"/>
                    <a:pt x="5627" y="8383"/>
                  </a:cubicBezTo>
                  <a:cubicBezTo>
                    <a:pt x="5778" y="8441"/>
                    <a:pt x="5919" y="8468"/>
                    <a:pt x="6052" y="8468"/>
                  </a:cubicBezTo>
                  <a:cubicBezTo>
                    <a:pt x="7083" y="8468"/>
                    <a:pt x="7537" y="6842"/>
                    <a:pt x="7453" y="5948"/>
                  </a:cubicBezTo>
                  <a:cubicBezTo>
                    <a:pt x="7339" y="4921"/>
                    <a:pt x="2013" y="546"/>
                    <a:pt x="1309" y="109"/>
                  </a:cubicBezTo>
                  <a:cubicBezTo>
                    <a:pt x="1184" y="35"/>
                    <a:pt x="1077" y="0"/>
                    <a:pt x="98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4" name="Google Shape;8984;p28"/>
            <p:cNvSpPr/>
            <p:nvPr/>
          </p:nvSpPr>
          <p:spPr>
            <a:xfrm>
              <a:off x="1096988" y="4029250"/>
              <a:ext cx="78250" cy="70850"/>
            </a:xfrm>
            <a:custGeom>
              <a:avLst/>
              <a:gdLst/>
              <a:ahLst/>
              <a:cxnLst/>
              <a:rect l="l" t="t" r="r" b="b"/>
              <a:pathLst>
                <a:path w="3130" h="2834" extrusionOk="0">
                  <a:moveTo>
                    <a:pt x="1154" y="1"/>
                  </a:moveTo>
                  <a:cubicBezTo>
                    <a:pt x="1125" y="1"/>
                    <a:pt x="1095" y="2"/>
                    <a:pt x="1065" y="4"/>
                  </a:cubicBezTo>
                  <a:cubicBezTo>
                    <a:pt x="0" y="99"/>
                    <a:pt x="190" y="2420"/>
                    <a:pt x="761" y="2762"/>
                  </a:cubicBezTo>
                  <a:cubicBezTo>
                    <a:pt x="844" y="2812"/>
                    <a:pt x="939" y="2834"/>
                    <a:pt x="1043" y="2834"/>
                  </a:cubicBezTo>
                  <a:cubicBezTo>
                    <a:pt x="1656" y="2834"/>
                    <a:pt x="2558" y="2068"/>
                    <a:pt x="2834" y="1678"/>
                  </a:cubicBezTo>
                  <a:cubicBezTo>
                    <a:pt x="3130" y="1216"/>
                    <a:pt x="2152" y="1"/>
                    <a:pt x="115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5" name="Google Shape;8985;p28"/>
            <p:cNvSpPr/>
            <p:nvPr/>
          </p:nvSpPr>
          <p:spPr>
            <a:xfrm>
              <a:off x="1089838" y="4021700"/>
              <a:ext cx="78325" cy="71275"/>
            </a:xfrm>
            <a:custGeom>
              <a:avLst/>
              <a:gdLst/>
              <a:ahLst/>
              <a:cxnLst/>
              <a:rect l="l" t="t" r="r" b="b"/>
              <a:pathLst>
                <a:path w="3133" h="2851" extrusionOk="0">
                  <a:moveTo>
                    <a:pt x="1133" y="0"/>
                  </a:moveTo>
                  <a:cubicBezTo>
                    <a:pt x="1111" y="0"/>
                    <a:pt x="1088" y="1"/>
                    <a:pt x="1066" y="2"/>
                  </a:cubicBezTo>
                  <a:cubicBezTo>
                    <a:pt x="1" y="78"/>
                    <a:pt x="191" y="2418"/>
                    <a:pt x="762" y="2779"/>
                  </a:cubicBezTo>
                  <a:cubicBezTo>
                    <a:pt x="845" y="2829"/>
                    <a:pt x="940" y="2851"/>
                    <a:pt x="1044" y="2851"/>
                  </a:cubicBezTo>
                  <a:cubicBezTo>
                    <a:pt x="1657" y="2851"/>
                    <a:pt x="2559" y="2085"/>
                    <a:pt x="2835" y="1695"/>
                  </a:cubicBezTo>
                  <a:cubicBezTo>
                    <a:pt x="3133" y="1230"/>
                    <a:pt x="2138" y="0"/>
                    <a:pt x="113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6" name="Google Shape;8986;p28"/>
            <p:cNvSpPr/>
            <p:nvPr/>
          </p:nvSpPr>
          <p:spPr>
            <a:xfrm>
              <a:off x="1116488" y="4334275"/>
              <a:ext cx="89950" cy="95275"/>
            </a:xfrm>
            <a:custGeom>
              <a:avLst/>
              <a:gdLst/>
              <a:ahLst/>
              <a:cxnLst/>
              <a:rect l="l" t="t" r="r" b="b"/>
              <a:pathLst>
                <a:path w="3598" h="3811" extrusionOk="0">
                  <a:moveTo>
                    <a:pt x="1537" y="0"/>
                  </a:moveTo>
                  <a:cubicBezTo>
                    <a:pt x="1500" y="0"/>
                    <a:pt x="1463" y="5"/>
                    <a:pt x="1427" y="15"/>
                  </a:cubicBezTo>
                  <a:cubicBezTo>
                    <a:pt x="0" y="414"/>
                    <a:pt x="970" y="3248"/>
                    <a:pt x="1427" y="3686"/>
                  </a:cubicBezTo>
                  <a:cubicBezTo>
                    <a:pt x="1522" y="3773"/>
                    <a:pt x="1640" y="3811"/>
                    <a:pt x="1770" y="3811"/>
                  </a:cubicBezTo>
                  <a:cubicBezTo>
                    <a:pt x="2262" y="3811"/>
                    <a:pt x="2933" y="3270"/>
                    <a:pt x="3234" y="2849"/>
                  </a:cubicBezTo>
                  <a:cubicBezTo>
                    <a:pt x="3598" y="2339"/>
                    <a:pt x="2376" y="0"/>
                    <a:pt x="153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7" name="Google Shape;8987;p28"/>
            <p:cNvSpPr/>
            <p:nvPr/>
          </p:nvSpPr>
          <p:spPr>
            <a:xfrm>
              <a:off x="1108863" y="4326600"/>
              <a:ext cx="89950" cy="95100"/>
            </a:xfrm>
            <a:custGeom>
              <a:avLst/>
              <a:gdLst/>
              <a:ahLst/>
              <a:cxnLst/>
              <a:rect l="l" t="t" r="r" b="b"/>
              <a:pathLst>
                <a:path w="3598" h="3804" extrusionOk="0">
                  <a:moveTo>
                    <a:pt x="1546" y="0"/>
                  </a:moveTo>
                  <a:cubicBezTo>
                    <a:pt x="1505" y="0"/>
                    <a:pt x="1466" y="6"/>
                    <a:pt x="1427" y="17"/>
                  </a:cubicBezTo>
                  <a:cubicBezTo>
                    <a:pt x="1" y="417"/>
                    <a:pt x="1009" y="3251"/>
                    <a:pt x="1427" y="3669"/>
                  </a:cubicBezTo>
                  <a:cubicBezTo>
                    <a:pt x="1526" y="3764"/>
                    <a:pt x="1648" y="3804"/>
                    <a:pt x="1783" y="3804"/>
                  </a:cubicBezTo>
                  <a:cubicBezTo>
                    <a:pt x="2275" y="3804"/>
                    <a:pt x="2936" y="3269"/>
                    <a:pt x="3234" y="2851"/>
                  </a:cubicBezTo>
                  <a:cubicBezTo>
                    <a:pt x="3597" y="2343"/>
                    <a:pt x="2385" y="0"/>
                    <a:pt x="154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8" name="Google Shape;8988;p28"/>
            <p:cNvSpPr/>
            <p:nvPr/>
          </p:nvSpPr>
          <p:spPr>
            <a:xfrm>
              <a:off x="1176813" y="4593625"/>
              <a:ext cx="45725" cy="33950"/>
            </a:xfrm>
            <a:custGeom>
              <a:avLst/>
              <a:gdLst/>
              <a:ahLst/>
              <a:cxnLst/>
              <a:rect l="l" t="t" r="r" b="b"/>
              <a:pathLst>
                <a:path w="1829" h="1358" extrusionOk="0">
                  <a:moveTo>
                    <a:pt x="798" y="1"/>
                  </a:moveTo>
                  <a:cubicBezTo>
                    <a:pt x="0" y="1"/>
                    <a:pt x="457" y="1357"/>
                    <a:pt x="897" y="1357"/>
                  </a:cubicBezTo>
                  <a:cubicBezTo>
                    <a:pt x="1353" y="1357"/>
                    <a:pt x="1829" y="121"/>
                    <a:pt x="897" y="7"/>
                  </a:cubicBezTo>
                  <a:cubicBezTo>
                    <a:pt x="862" y="3"/>
                    <a:pt x="829" y="1"/>
                    <a:pt x="79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9" name="Google Shape;8989;p28"/>
            <p:cNvSpPr/>
            <p:nvPr/>
          </p:nvSpPr>
          <p:spPr>
            <a:xfrm>
              <a:off x="1169313" y="4586025"/>
              <a:ext cx="45150" cy="33950"/>
            </a:xfrm>
            <a:custGeom>
              <a:avLst/>
              <a:gdLst/>
              <a:ahLst/>
              <a:cxnLst/>
              <a:rect l="l" t="t" r="r" b="b"/>
              <a:pathLst>
                <a:path w="1806" h="1358" extrusionOk="0">
                  <a:moveTo>
                    <a:pt x="795" y="0"/>
                  </a:moveTo>
                  <a:cubicBezTo>
                    <a:pt x="1" y="0"/>
                    <a:pt x="447" y="1357"/>
                    <a:pt x="884" y="1357"/>
                  </a:cubicBezTo>
                  <a:cubicBezTo>
                    <a:pt x="887" y="1357"/>
                    <a:pt x="889" y="1357"/>
                    <a:pt x="892" y="1357"/>
                  </a:cubicBezTo>
                  <a:cubicBezTo>
                    <a:pt x="1330" y="1357"/>
                    <a:pt x="1805" y="121"/>
                    <a:pt x="892" y="7"/>
                  </a:cubicBezTo>
                  <a:cubicBezTo>
                    <a:pt x="858" y="2"/>
                    <a:pt x="825" y="0"/>
                    <a:pt x="79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0" name="Google Shape;8990;p28"/>
            <p:cNvSpPr/>
            <p:nvPr/>
          </p:nvSpPr>
          <p:spPr>
            <a:xfrm>
              <a:off x="931138" y="4399250"/>
              <a:ext cx="46025" cy="40150"/>
            </a:xfrm>
            <a:custGeom>
              <a:avLst/>
              <a:gdLst/>
              <a:ahLst/>
              <a:cxnLst/>
              <a:rect l="l" t="t" r="r" b="b"/>
              <a:pathLst>
                <a:path w="1841" h="1606" extrusionOk="0">
                  <a:moveTo>
                    <a:pt x="760" y="1"/>
                  </a:moveTo>
                  <a:cubicBezTo>
                    <a:pt x="0" y="1"/>
                    <a:pt x="71" y="592"/>
                    <a:pt x="34" y="1201"/>
                  </a:cubicBezTo>
                  <a:cubicBezTo>
                    <a:pt x="5" y="1513"/>
                    <a:pt x="231" y="1605"/>
                    <a:pt x="523" y="1605"/>
                  </a:cubicBezTo>
                  <a:cubicBezTo>
                    <a:pt x="799" y="1605"/>
                    <a:pt x="1134" y="1523"/>
                    <a:pt x="1365" y="1467"/>
                  </a:cubicBezTo>
                  <a:cubicBezTo>
                    <a:pt x="1841" y="1334"/>
                    <a:pt x="1708" y="59"/>
                    <a:pt x="833" y="2"/>
                  </a:cubicBezTo>
                  <a:cubicBezTo>
                    <a:pt x="808" y="1"/>
                    <a:pt x="784" y="1"/>
                    <a:pt x="76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1" name="Google Shape;8991;p28"/>
            <p:cNvSpPr/>
            <p:nvPr/>
          </p:nvSpPr>
          <p:spPr>
            <a:xfrm>
              <a:off x="923413" y="4391675"/>
              <a:ext cx="45675" cy="40050"/>
            </a:xfrm>
            <a:custGeom>
              <a:avLst/>
              <a:gdLst/>
              <a:ahLst/>
              <a:cxnLst/>
              <a:rect l="l" t="t" r="r" b="b"/>
              <a:pathLst>
                <a:path w="1827" h="1602" extrusionOk="0">
                  <a:moveTo>
                    <a:pt x="799" y="1"/>
                  </a:moveTo>
                  <a:cubicBezTo>
                    <a:pt x="3" y="1"/>
                    <a:pt x="76" y="582"/>
                    <a:pt x="20" y="1199"/>
                  </a:cubicBezTo>
                  <a:cubicBezTo>
                    <a:pt x="0" y="1508"/>
                    <a:pt x="230" y="1601"/>
                    <a:pt x="518" y="1601"/>
                  </a:cubicBezTo>
                  <a:cubicBezTo>
                    <a:pt x="799" y="1601"/>
                    <a:pt x="1135" y="1512"/>
                    <a:pt x="1351" y="1447"/>
                  </a:cubicBezTo>
                  <a:cubicBezTo>
                    <a:pt x="1827" y="1333"/>
                    <a:pt x="1713" y="58"/>
                    <a:pt x="838" y="1"/>
                  </a:cubicBezTo>
                  <a:cubicBezTo>
                    <a:pt x="824" y="1"/>
                    <a:pt x="811" y="1"/>
                    <a:pt x="79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2" name="Google Shape;8992;p28"/>
            <p:cNvSpPr/>
            <p:nvPr/>
          </p:nvSpPr>
          <p:spPr>
            <a:xfrm>
              <a:off x="834963" y="4075850"/>
              <a:ext cx="183100" cy="163575"/>
            </a:xfrm>
            <a:custGeom>
              <a:avLst/>
              <a:gdLst/>
              <a:ahLst/>
              <a:cxnLst/>
              <a:rect l="l" t="t" r="r" b="b"/>
              <a:pathLst>
                <a:path w="7324" h="6543" extrusionOk="0">
                  <a:moveTo>
                    <a:pt x="3268" y="0"/>
                  </a:moveTo>
                  <a:cubicBezTo>
                    <a:pt x="2133" y="0"/>
                    <a:pt x="226" y="2277"/>
                    <a:pt x="115" y="3466"/>
                  </a:cubicBezTo>
                  <a:cubicBezTo>
                    <a:pt x="1" y="4683"/>
                    <a:pt x="876" y="5330"/>
                    <a:pt x="1827" y="6015"/>
                  </a:cubicBezTo>
                  <a:cubicBezTo>
                    <a:pt x="2352" y="6396"/>
                    <a:pt x="3247" y="6543"/>
                    <a:pt x="4077" y="6543"/>
                  </a:cubicBezTo>
                  <a:cubicBezTo>
                    <a:pt x="4778" y="6543"/>
                    <a:pt x="5435" y="6438"/>
                    <a:pt x="5783" y="6281"/>
                  </a:cubicBezTo>
                  <a:cubicBezTo>
                    <a:pt x="6563" y="5920"/>
                    <a:pt x="7324" y="3580"/>
                    <a:pt x="7210" y="2458"/>
                  </a:cubicBezTo>
                  <a:cubicBezTo>
                    <a:pt x="7115" y="1336"/>
                    <a:pt x="4661" y="175"/>
                    <a:pt x="3348" y="4"/>
                  </a:cubicBezTo>
                  <a:cubicBezTo>
                    <a:pt x="3322" y="2"/>
                    <a:pt x="3295" y="0"/>
                    <a:pt x="32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3" name="Google Shape;8993;p28"/>
            <p:cNvSpPr/>
            <p:nvPr/>
          </p:nvSpPr>
          <p:spPr>
            <a:xfrm>
              <a:off x="922463" y="4108750"/>
              <a:ext cx="76575" cy="108050"/>
            </a:xfrm>
            <a:custGeom>
              <a:avLst/>
              <a:gdLst/>
              <a:ahLst/>
              <a:cxnLst/>
              <a:rect l="l" t="t" r="r" b="b"/>
              <a:pathLst>
                <a:path w="3063" h="4322" extrusionOk="0">
                  <a:moveTo>
                    <a:pt x="1180" y="1"/>
                  </a:moveTo>
                  <a:cubicBezTo>
                    <a:pt x="1" y="1"/>
                    <a:pt x="419" y="3957"/>
                    <a:pt x="1180" y="4280"/>
                  </a:cubicBezTo>
                  <a:cubicBezTo>
                    <a:pt x="1242" y="4308"/>
                    <a:pt x="1304" y="4322"/>
                    <a:pt x="1366" y="4322"/>
                  </a:cubicBezTo>
                  <a:cubicBezTo>
                    <a:pt x="2059" y="4322"/>
                    <a:pt x="2698" y="2676"/>
                    <a:pt x="2873" y="1960"/>
                  </a:cubicBezTo>
                  <a:cubicBezTo>
                    <a:pt x="3063" y="1161"/>
                    <a:pt x="2036" y="1"/>
                    <a:pt x="118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4" name="Google Shape;8994;p28"/>
            <p:cNvSpPr/>
            <p:nvPr/>
          </p:nvSpPr>
          <p:spPr>
            <a:xfrm>
              <a:off x="827363" y="4068225"/>
              <a:ext cx="182625" cy="163450"/>
            </a:xfrm>
            <a:custGeom>
              <a:avLst/>
              <a:gdLst/>
              <a:ahLst/>
              <a:cxnLst/>
              <a:rect l="l" t="t" r="r" b="b"/>
              <a:pathLst>
                <a:path w="7305" h="6538" extrusionOk="0">
                  <a:moveTo>
                    <a:pt x="3268" y="1"/>
                  </a:moveTo>
                  <a:cubicBezTo>
                    <a:pt x="2133" y="1"/>
                    <a:pt x="226" y="2278"/>
                    <a:pt x="115" y="3448"/>
                  </a:cubicBezTo>
                  <a:cubicBezTo>
                    <a:pt x="0" y="4684"/>
                    <a:pt x="875" y="5331"/>
                    <a:pt x="1826" y="6016"/>
                  </a:cubicBezTo>
                  <a:cubicBezTo>
                    <a:pt x="2357" y="6390"/>
                    <a:pt x="3259" y="6537"/>
                    <a:pt x="4091" y="6537"/>
                  </a:cubicBezTo>
                  <a:cubicBezTo>
                    <a:pt x="4779" y="6537"/>
                    <a:pt x="5419" y="6437"/>
                    <a:pt x="5764" y="6282"/>
                  </a:cubicBezTo>
                  <a:cubicBezTo>
                    <a:pt x="6563" y="5920"/>
                    <a:pt x="7304" y="3581"/>
                    <a:pt x="7190" y="2459"/>
                  </a:cubicBezTo>
                  <a:cubicBezTo>
                    <a:pt x="7095" y="1336"/>
                    <a:pt x="4661" y="176"/>
                    <a:pt x="3348" y="5"/>
                  </a:cubicBezTo>
                  <a:cubicBezTo>
                    <a:pt x="3322" y="2"/>
                    <a:pt x="3295" y="1"/>
                    <a:pt x="326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5" name="Google Shape;8995;p28"/>
            <p:cNvSpPr/>
            <p:nvPr/>
          </p:nvSpPr>
          <p:spPr>
            <a:xfrm>
              <a:off x="914388" y="4101150"/>
              <a:ext cx="77050" cy="107950"/>
            </a:xfrm>
            <a:custGeom>
              <a:avLst/>
              <a:gdLst/>
              <a:ahLst/>
              <a:cxnLst/>
              <a:rect l="l" t="t" r="r" b="b"/>
              <a:pathLst>
                <a:path w="3082" h="4318" extrusionOk="0">
                  <a:moveTo>
                    <a:pt x="1199" y="0"/>
                  </a:moveTo>
                  <a:cubicBezTo>
                    <a:pt x="0" y="0"/>
                    <a:pt x="438" y="3938"/>
                    <a:pt x="1199" y="4280"/>
                  </a:cubicBezTo>
                  <a:cubicBezTo>
                    <a:pt x="1258" y="4305"/>
                    <a:pt x="1318" y="4317"/>
                    <a:pt x="1377" y="4317"/>
                  </a:cubicBezTo>
                  <a:cubicBezTo>
                    <a:pt x="2072" y="4317"/>
                    <a:pt x="2716" y="2677"/>
                    <a:pt x="2891" y="1940"/>
                  </a:cubicBezTo>
                  <a:cubicBezTo>
                    <a:pt x="3082" y="1161"/>
                    <a:pt x="2054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6" name="Google Shape;8996;p28"/>
            <p:cNvSpPr/>
            <p:nvPr/>
          </p:nvSpPr>
          <p:spPr>
            <a:xfrm>
              <a:off x="1239638" y="4117700"/>
              <a:ext cx="198325" cy="188700"/>
            </a:xfrm>
            <a:custGeom>
              <a:avLst/>
              <a:gdLst/>
              <a:ahLst/>
              <a:cxnLst/>
              <a:rect l="l" t="t" r="r" b="b"/>
              <a:pathLst>
                <a:path w="7933" h="7548" extrusionOk="0">
                  <a:moveTo>
                    <a:pt x="3740" y="0"/>
                  </a:moveTo>
                  <a:cubicBezTo>
                    <a:pt x="2408" y="0"/>
                    <a:pt x="72" y="2801"/>
                    <a:pt x="20" y="3808"/>
                  </a:cubicBezTo>
                  <a:cubicBezTo>
                    <a:pt x="0" y="4892"/>
                    <a:pt x="2074" y="7099"/>
                    <a:pt x="3215" y="7498"/>
                  </a:cubicBezTo>
                  <a:cubicBezTo>
                    <a:pt x="3317" y="7532"/>
                    <a:pt x="3427" y="7548"/>
                    <a:pt x="3544" y="7548"/>
                  </a:cubicBezTo>
                  <a:cubicBezTo>
                    <a:pt x="4752" y="7548"/>
                    <a:pt x="6642" y="5851"/>
                    <a:pt x="7266" y="4550"/>
                  </a:cubicBezTo>
                  <a:cubicBezTo>
                    <a:pt x="7932" y="3143"/>
                    <a:pt x="5326" y="689"/>
                    <a:pt x="4090" y="80"/>
                  </a:cubicBezTo>
                  <a:cubicBezTo>
                    <a:pt x="3984" y="26"/>
                    <a:pt x="3867" y="0"/>
                    <a:pt x="3740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7" name="Google Shape;8997;p28"/>
            <p:cNvSpPr/>
            <p:nvPr/>
          </p:nvSpPr>
          <p:spPr>
            <a:xfrm>
              <a:off x="1305738" y="4142300"/>
              <a:ext cx="101250" cy="124875"/>
            </a:xfrm>
            <a:custGeom>
              <a:avLst/>
              <a:gdLst/>
              <a:ahLst/>
              <a:cxnLst/>
              <a:rect l="l" t="t" r="r" b="b"/>
              <a:pathLst>
                <a:path w="4050" h="4995" extrusionOk="0">
                  <a:moveTo>
                    <a:pt x="1266" y="1"/>
                  </a:moveTo>
                  <a:cubicBezTo>
                    <a:pt x="1192" y="1"/>
                    <a:pt x="1125" y="16"/>
                    <a:pt x="1066" y="47"/>
                  </a:cubicBezTo>
                  <a:cubicBezTo>
                    <a:pt x="0" y="561"/>
                    <a:pt x="989" y="4251"/>
                    <a:pt x="1712" y="4840"/>
                  </a:cubicBezTo>
                  <a:cubicBezTo>
                    <a:pt x="1847" y="4947"/>
                    <a:pt x="1994" y="4994"/>
                    <a:pt x="2147" y="4994"/>
                  </a:cubicBezTo>
                  <a:cubicBezTo>
                    <a:pt x="2811" y="4994"/>
                    <a:pt x="3569" y="4090"/>
                    <a:pt x="3786" y="3224"/>
                  </a:cubicBezTo>
                  <a:cubicBezTo>
                    <a:pt x="4049" y="2222"/>
                    <a:pt x="2168" y="1"/>
                    <a:pt x="126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8" name="Google Shape;8998;p28"/>
            <p:cNvSpPr/>
            <p:nvPr/>
          </p:nvSpPr>
          <p:spPr>
            <a:xfrm>
              <a:off x="1232038" y="4109825"/>
              <a:ext cx="198300" cy="188500"/>
            </a:xfrm>
            <a:custGeom>
              <a:avLst/>
              <a:gdLst/>
              <a:ahLst/>
              <a:cxnLst/>
              <a:rect l="l" t="t" r="r" b="b"/>
              <a:pathLst>
                <a:path w="7932" h="7540" extrusionOk="0">
                  <a:moveTo>
                    <a:pt x="3759" y="1"/>
                  </a:moveTo>
                  <a:cubicBezTo>
                    <a:pt x="2430" y="1"/>
                    <a:pt x="72" y="2805"/>
                    <a:pt x="19" y="3800"/>
                  </a:cubicBezTo>
                  <a:cubicBezTo>
                    <a:pt x="0" y="4903"/>
                    <a:pt x="2054" y="7110"/>
                    <a:pt x="3196" y="7490"/>
                  </a:cubicBezTo>
                  <a:cubicBezTo>
                    <a:pt x="3299" y="7523"/>
                    <a:pt x="3411" y="7539"/>
                    <a:pt x="3529" y="7539"/>
                  </a:cubicBezTo>
                  <a:cubicBezTo>
                    <a:pt x="4752" y="7539"/>
                    <a:pt x="6642" y="5843"/>
                    <a:pt x="7266" y="4542"/>
                  </a:cubicBezTo>
                  <a:cubicBezTo>
                    <a:pt x="7932" y="3134"/>
                    <a:pt x="5326" y="700"/>
                    <a:pt x="4090" y="72"/>
                  </a:cubicBezTo>
                  <a:cubicBezTo>
                    <a:pt x="3989" y="23"/>
                    <a:pt x="3878" y="1"/>
                    <a:pt x="3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9" name="Google Shape;8999;p28"/>
            <p:cNvSpPr/>
            <p:nvPr/>
          </p:nvSpPr>
          <p:spPr>
            <a:xfrm>
              <a:off x="1298138" y="4134300"/>
              <a:ext cx="100775" cy="125275"/>
            </a:xfrm>
            <a:custGeom>
              <a:avLst/>
              <a:gdLst/>
              <a:ahLst/>
              <a:cxnLst/>
              <a:rect l="l" t="t" r="r" b="b"/>
              <a:pathLst>
                <a:path w="4031" h="5011" extrusionOk="0">
                  <a:moveTo>
                    <a:pt x="1257" y="1"/>
                  </a:moveTo>
                  <a:cubicBezTo>
                    <a:pt x="1187" y="1"/>
                    <a:pt x="1122" y="15"/>
                    <a:pt x="1065" y="44"/>
                  </a:cubicBezTo>
                  <a:cubicBezTo>
                    <a:pt x="0" y="595"/>
                    <a:pt x="989" y="4266"/>
                    <a:pt x="1712" y="4856"/>
                  </a:cubicBezTo>
                  <a:cubicBezTo>
                    <a:pt x="1847" y="4963"/>
                    <a:pt x="1993" y="5010"/>
                    <a:pt x="2145" y="5010"/>
                  </a:cubicBezTo>
                  <a:cubicBezTo>
                    <a:pt x="2804" y="5010"/>
                    <a:pt x="3550" y="4106"/>
                    <a:pt x="3766" y="3239"/>
                  </a:cubicBezTo>
                  <a:cubicBezTo>
                    <a:pt x="4031" y="2217"/>
                    <a:pt x="2154" y="1"/>
                    <a:pt x="12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0" name="Google Shape;9000;p28"/>
            <p:cNvSpPr/>
            <p:nvPr/>
          </p:nvSpPr>
          <p:spPr>
            <a:xfrm>
              <a:off x="1377538" y="4475950"/>
              <a:ext cx="85650" cy="87025"/>
            </a:xfrm>
            <a:custGeom>
              <a:avLst/>
              <a:gdLst/>
              <a:ahLst/>
              <a:cxnLst/>
              <a:rect l="l" t="t" r="r" b="b"/>
              <a:pathLst>
                <a:path w="3426" h="3481" extrusionOk="0">
                  <a:moveTo>
                    <a:pt x="1591" y="0"/>
                  </a:moveTo>
                  <a:cubicBezTo>
                    <a:pt x="1543" y="0"/>
                    <a:pt x="1495" y="5"/>
                    <a:pt x="1446" y="16"/>
                  </a:cubicBezTo>
                  <a:cubicBezTo>
                    <a:pt x="1" y="320"/>
                    <a:pt x="77" y="1671"/>
                    <a:pt x="305" y="2793"/>
                  </a:cubicBezTo>
                  <a:cubicBezTo>
                    <a:pt x="414" y="3289"/>
                    <a:pt x="891" y="3480"/>
                    <a:pt x="1422" y="3480"/>
                  </a:cubicBezTo>
                  <a:cubicBezTo>
                    <a:pt x="2093" y="3480"/>
                    <a:pt x="2851" y="3175"/>
                    <a:pt x="3063" y="2793"/>
                  </a:cubicBezTo>
                  <a:cubicBezTo>
                    <a:pt x="3426" y="2140"/>
                    <a:pt x="2578" y="0"/>
                    <a:pt x="15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1" name="Google Shape;9001;p28"/>
            <p:cNvSpPr/>
            <p:nvPr/>
          </p:nvSpPr>
          <p:spPr>
            <a:xfrm>
              <a:off x="1313813" y="4442575"/>
              <a:ext cx="173600" cy="177525"/>
            </a:xfrm>
            <a:custGeom>
              <a:avLst/>
              <a:gdLst/>
              <a:ahLst/>
              <a:cxnLst/>
              <a:rect l="l" t="t" r="r" b="b"/>
              <a:pathLst>
                <a:path w="6944" h="7101" extrusionOk="0">
                  <a:moveTo>
                    <a:pt x="3477" y="1"/>
                  </a:moveTo>
                  <a:cubicBezTo>
                    <a:pt x="1936" y="1"/>
                    <a:pt x="832" y="3189"/>
                    <a:pt x="438" y="4318"/>
                  </a:cubicBezTo>
                  <a:cubicBezTo>
                    <a:pt x="1" y="5497"/>
                    <a:pt x="933" y="6144"/>
                    <a:pt x="2150" y="6962"/>
                  </a:cubicBezTo>
                  <a:cubicBezTo>
                    <a:pt x="2298" y="7057"/>
                    <a:pt x="2462" y="7100"/>
                    <a:pt x="2638" y="7100"/>
                  </a:cubicBezTo>
                  <a:cubicBezTo>
                    <a:pt x="3933" y="7100"/>
                    <a:pt x="5851" y="4761"/>
                    <a:pt x="6354" y="3823"/>
                  </a:cubicBezTo>
                  <a:cubicBezTo>
                    <a:pt x="6943" y="2739"/>
                    <a:pt x="5745" y="533"/>
                    <a:pt x="3767" y="38"/>
                  </a:cubicBezTo>
                  <a:cubicBezTo>
                    <a:pt x="3669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2" name="Google Shape;9002;p28"/>
            <p:cNvSpPr/>
            <p:nvPr/>
          </p:nvSpPr>
          <p:spPr>
            <a:xfrm>
              <a:off x="1369938" y="4467925"/>
              <a:ext cx="85675" cy="87225"/>
            </a:xfrm>
            <a:custGeom>
              <a:avLst/>
              <a:gdLst/>
              <a:ahLst/>
              <a:cxnLst/>
              <a:rect l="l" t="t" r="r" b="b"/>
              <a:pathLst>
                <a:path w="3427" h="3489" extrusionOk="0">
                  <a:moveTo>
                    <a:pt x="1581" y="0"/>
                  </a:moveTo>
                  <a:cubicBezTo>
                    <a:pt x="1536" y="0"/>
                    <a:pt x="1491" y="4"/>
                    <a:pt x="1446" y="13"/>
                  </a:cubicBezTo>
                  <a:cubicBezTo>
                    <a:pt x="0" y="337"/>
                    <a:pt x="76" y="1706"/>
                    <a:pt x="305" y="2809"/>
                  </a:cubicBezTo>
                  <a:cubicBezTo>
                    <a:pt x="414" y="3299"/>
                    <a:pt x="895" y="3489"/>
                    <a:pt x="1429" y="3489"/>
                  </a:cubicBezTo>
                  <a:cubicBezTo>
                    <a:pt x="2098" y="3489"/>
                    <a:pt x="2851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3" name="Google Shape;9003;p28"/>
            <p:cNvSpPr/>
            <p:nvPr/>
          </p:nvSpPr>
          <p:spPr>
            <a:xfrm>
              <a:off x="941488" y="4564475"/>
              <a:ext cx="193550" cy="146275"/>
            </a:xfrm>
            <a:custGeom>
              <a:avLst/>
              <a:gdLst/>
              <a:ahLst/>
              <a:cxnLst/>
              <a:rect l="l" t="t" r="r" b="b"/>
              <a:pathLst>
                <a:path w="7742" h="5851" extrusionOk="0">
                  <a:moveTo>
                    <a:pt x="3766" y="0"/>
                  </a:moveTo>
                  <a:cubicBezTo>
                    <a:pt x="2081" y="0"/>
                    <a:pt x="1033" y="1034"/>
                    <a:pt x="571" y="2143"/>
                  </a:cubicBezTo>
                  <a:cubicBezTo>
                    <a:pt x="0" y="3531"/>
                    <a:pt x="1180" y="4977"/>
                    <a:pt x="1864" y="5529"/>
                  </a:cubicBezTo>
                  <a:cubicBezTo>
                    <a:pt x="2149" y="5736"/>
                    <a:pt x="2861" y="5850"/>
                    <a:pt x="3669" y="5850"/>
                  </a:cubicBezTo>
                  <a:cubicBezTo>
                    <a:pt x="4863" y="5850"/>
                    <a:pt x="6266" y="5601"/>
                    <a:pt x="6810" y="5034"/>
                  </a:cubicBezTo>
                  <a:cubicBezTo>
                    <a:pt x="7742" y="4045"/>
                    <a:pt x="6239" y="507"/>
                    <a:pt x="5060" y="184"/>
                  </a:cubicBezTo>
                  <a:cubicBezTo>
                    <a:pt x="4593" y="57"/>
                    <a:pt x="4162" y="0"/>
                    <a:pt x="37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4" name="Google Shape;9004;p28"/>
            <p:cNvSpPr/>
            <p:nvPr/>
          </p:nvSpPr>
          <p:spPr>
            <a:xfrm>
              <a:off x="992988" y="4587675"/>
              <a:ext cx="111625" cy="69725"/>
            </a:xfrm>
            <a:custGeom>
              <a:avLst/>
              <a:gdLst/>
              <a:ahLst/>
              <a:cxnLst/>
              <a:rect l="l" t="t" r="r" b="b"/>
              <a:pathLst>
                <a:path w="4465" h="2789" extrusionOk="0">
                  <a:moveTo>
                    <a:pt x="1875" y="0"/>
                  </a:moveTo>
                  <a:cubicBezTo>
                    <a:pt x="1" y="0"/>
                    <a:pt x="321" y="1617"/>
                    <a:pt x="908" y="2014"/>
                  </a:cubicBezTo>
                  <a:cubicBezTo>
                    <a:pt x="1348" y="2317"/>
                    <a:pt x="2456" y="2789"/>
                    <a:pt x="3244" y="2789"/>
                  </a:cubicBezTo>
                  <a:cubicBezTo>
                    <a:pt x="3544" y="2789"/>
                    <a:pt x="3799" y="2720"/>
                    <a:pt x="3951" y="2546"/>
                  </a:cubicBezTo>
                  <a:cubicBezTo>
                    <a:pt x="4465" y="1938"/>
                    <a:pt x="3380" y="169"/>
                    <a:pt x="2524" y="55"/>
                  </a:cubicBezTo>
                  <a:cubicBezTo>
                    <a:pt x="2283" y="17"/>
                    <a:pt x="2068" y="0"/>
                    <a:pt x="187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5" name="Google Shape;9005;p28"/>
            <p:cNvSpPr/>
            <p:nvPr/>
          </p:nvSpPr>
          <p:spPr>
            <a:xfrm>
              <a:off x="933413" y="4556975"/>
              <a:ext cx="194025" cy="146650"/>
            </a:xfrm>
            <a:custGeom>
              <a:avLst/>
              <a:gdLst/>
              <a:ahLst/>
              <a:cxnLst/>
              <a:rect l="l" t="t" r="r" b="b"/>
              <a:pathLst>
                <a:path w="7761" h="5866" extrusionOk="0">
                  <a:moveTo>
                    <a:pt x="3761" y="0"/>
                  </a:moveTo>
                  <a:cubicBezTo>
                    <a:pt x="2095" y="0"/>
                    <a:pt x="1061" y="1054"/>
                    <a:pt x="571" y="2158"/>
                  </a:cubicBezTo>
                  <a:cubicBezTo>
                    <a:pt x="0" y="3546"/>
                    <a:pt x="1198" y="4992"/>
                    <a:pt x="1883" y="5543"/>
                  </a:cubicBezTo>
                  <a:cubicBezTo>
                    <a:pt x="2160" y="5751"/>
                    <a:pt x="2867" y="5865"/>
                    <a:pt x="3674" y="5865"/>
                  </a:cubicBezTo>
                  <a:cubicBezTo>
                    <a:pt x="4865" y="5865"/>
                    <a:pt x="6273" y="5616"/>
                    <a:pt x="6829" y="5049"/>
                  </a:cubicBezTo>
                  <a:cubicBezTo>
                    <a:pt x="7761" y="4060"/>
                    <a:pt x="6258" y="522"/>
                    <a:pt x="5079" y="199"/>
                  </a:cubicBezTo>
                  <a:cubicBezTo>
                    <a:pt x="4602" y="62"/>
                    <a:pt x="4163" y="0"/>
                    <a:pt x="37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6" name="Google Shape;9006;p28"/>
            <p:cNvSpPr/>
            <p:nvPr/>
          </p:nvSpPr>
          <p:spPr>
            <a:xfrm>
              <a:off x="984938" y="4580175"/>
              <a:ext cx="112075" cy="69625"/>
            </a:xfrm>
            <a:custGeom>
              <a:avLst/>
              <a:gdLst/>
              <a:ahLst/>
              <a:cxnLst/>
              <a:rect l="l" t="t" r="r" b="b"/>
              <a:pathLst>
                <a:path w="4483" h="2785" extrusionOk="0">
                  <a:moveTo>
                    <a:pt x="1908" y="0"/>
                  </a:moveTo>
                  <a:cubicBezTo>
                    <a:pt x="0" y="0"/>
                    <a:pt x="337" y="1610"/>
                    <a:pt x="925" y="1990"/>
                  </a:cubicBezTo>
                  <a:cubicBezTo>
                    <a:pt x="1366" y="2307"/>
                    <a:pt x="2476" y="2784"/>
                    <a:pt x="3264" y="2784"/>
                  </a:cubicBezTo>
                  <a:cubicBezTo>
                    <a:pt x="3564" y="2784"/>
                    <a:pt x="3817" y="2715"/>
                    <a:pt x="3969" y="2542"/>
                  </a:cubicBezTo>
                  <a:cubicBezTo>
                    <a:pt x="4482" y="1933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7" name="Google Shape;9007;p28"/>
            <p:cNvSpPr/>
            <p:nvPr/>
          </p:nvSpPr>
          <p:spPr>
            <a:xfrm>
              <a:off x="723213" y="4292825"/>
              <a:ext cx="116300" cy="165450"/>
            </a:xfrm>
            <a:custGeom>
              <a:avLst/>
              <a:gdLst/>
              <a:ahLst/>
              <a:cxnLst/>
              <a:rect l="l" t="t" r="r" b="b"/>
              <a:pathLst>
                <a:path w="4652" h="6618" extrusionOk="0">
                  <a:moveTo>
                    <a:pt x="2087" y="1"/>
                  </a:moveTo>
                  <a:cubicBezTo>
                    <a:pt x="1925" y="1"/>
                    <a:pt x="1767" y="24"/>
                    <a:pt x="1618" y="75"/>
                  </a:cubicBezTo>
                  <a:cubicBezTo>
                    <a:pt x="96" y="607"/>
                    <a:pt x="1" y="3499"/>
                    <a:pt x="362" y="5058"/>
                  </a:cubicBezTo>
                  <a:cubicBezTo>
                    <a:pt x="686" y="6618"/>
                    <a:pt x="1884" y="6542"/>
                    <a:pt x="2968" y="6580"/>
                  </a:cubicBezTo>
                  <a:cubicBezTo>
                    <a:pt x="2972" y="6580"/>
                    <a:pt x="2975" y="6580"/>
                    <a:pt x="2979" y="6580"/>
                  </a:cubicBezTo>
                  <a:cubicBezTo>
                    <a:pt x="4074" y="6580"/>
                    <a:pt x="4509" y="3760"/>
                    <a:pt x="4585" y="2433"/>
                  </a:cubicBezTo>
                  <a:cubicBezTo>
                    <a:pt x="4652" y="1246"/>
                    <a:pt x="3264" y="1"/>
                    <a:pt x="208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8" name="Google Shape;9008;p28"/>
            <p:cNvSpPr/>
            <p:nvPr/>
          </p:nvSpPr>
          <p:spPr>
            <a:xfrm>
              <a:off x="762388" y="4309950"/>
              <a:ext cx="72125" cy="89675"/>
            </a:xfrm>
            <a:custGeom>
              <a:avLst/>
              <a:gdLst/>
              <a:ahLst/>
              <a:cxnLst/>
              <a:rect l="l" t="t" r="r" b="b"/>
              <a:pathLst>
                <a:path w="2885" h="3587" extrusionOk="0">
                  <a:moveTo>
                    <a:pt x="707" y="0"/>
                  </a:moveTo>
                  <a:cubicBezTo>
                    <a:pt x="249" y="0"/>
                    <a:pt x="242" y="496"/>
                    <a:pt x="146" y="1140"/>
                  </a:cubicBezTo>
                  <a:cubicBezTo>
                    <a:pt x="1" y="1974"/>
                    <a:pt x="1273" y="3586"/>
                    <a:pt x="1936" y="3586"/>
                  </a:cubicBezTo>
                  <a:cubicBezTo>
                    <a:pt x="1969" y="3586"/>
                    <a:pt x="2000" y="3582"/>
                    <a:pt x="2029" y="3574"/>
                  </a:cubicBezTo>
                  <a:cubicBezTo>
                    <a:pt x="2618" y="3403"/>
                    <a:pt x="2885" y="969"/>
                    <a:pt x="1477" y="246"/>
                  </a:cubicBezTo>
                  <a:cubicBezTo>
                    <a:pt x="1131" y="75"/>
                    <a:pt x="885" y="0"/>
                    <a:pt x="70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9" name="Google Shape;9009;p28"/>
            <p:cNvSpPr/>
            <p:nvPr/>
          </p:nvSpPr>
          <p:spPr>
            <a:xfrm>
              <a:off x="716088" y="4285225"/>
              <a:ext cx="115825" cy="165450"/>
            </a:xfrm>
            <a:custGeom>
              <a:avLst/>
              <a:gdLst/>
              <a:ahLst/>
              <a:cxnLst/>
              <a:rect l="l" t="t" r="r" b="b"/>
              <a:pathLst>
                <a:path w="4633" h="6618" extrusionOk="0">
                  <a:moveTo>
                    <a:pt x="2068" y="0"/>
                  </a:moveTo>
                  <a:cubicBezTo>
                    <a:pt x="1906" y="0"/>
                    <a:pt x="1748" y="24"/>
                    <a:pt x="1598" y="74"/>
                  </a:cubicBezTo>
                  <a:cubicBezTo>
                    <a:pt x="77" y="607"/>
                    <a:pt x="1" y="3498"/>
                    <a:pt x="324" y="5039"/>
                  </a:cubicBezTo>
                  <a:cubicBezTo>
                    <a:pt x="666" y="6618"/>
                    <a:pt x="1846" y="6542"/>
                    <a:pt x="2949" y="6561"/>
                  </a:cubicBezTo>
                  <a:cubicBezTo>
                    <a:pt x="2956" y="6561"/>
                    <a:pt x="2963" y="6561"/>
                    <a:pt x="2970" y="6561"/>
                  </a:cubicBezTo>
                  <a:cubicBezTo>
                    <a:pt x="4039" y="6561"/>
                    <a:pt x="4490" y="3756"/>
                    <a:pt x="4566" y="2433"/>
                  </a:cubicBezTo>
                  <a:cubicBezTo>
                    <a:pt x="4632" y="1246"/>
                    <a:pt x="3244" y="0"/>
                    <a:pt x="20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0" name="Google Shape;9010;p28"/>
            <p:cNvSpPr/>
            <p:nvPr/>
          </p:nvSpPr>
          <p:spPr>
            <a:xfrm>
              <a:off x="754788" y="4302525"/>
              <a:ext cx="71650" cy="89475"/>
            </a:xfrm>
            <a:custGeom>
              <a:avLst/>
              <a:gdLst/>
              <a:ahLst/>
              <a:cxnLst/>
              <a:rect l="l" t="t" r="r" b="b"/>
              <a:pathLst>
                <a:path w="2866" h="3579" extrusionOk="0">
                  <a:moveTo>
                    <a:pt x="707" y="1"/>
                  </a:moveTo>
                  <a:cubicBezTo>
                    <a:pt x="248" y="1"/>
                    <a:pt x="241" y="483"/>
                    <a:pt x="145" y="1113"/>
                  </a:cubicBezTo>
                  <a:cubicBezTo>
                    <a:pt x="0" y="1966"/>
                    <a:pt x="1273" y="3579"/>
                    <a:pt x="1919" y="3579"/>
                  </a:cubicBezTo>
                  <a:cubicBezTo>
                    <a:pt x="1951" y="3579"/>
                    <a:pt x="1981" y="3575"/>
                    <a:pt x="2009" y="3567"/>
                  </a:cubicBezTo>
                  <a:cubicBezTo>
                    <a:pt x="2618" y="3396"/>
                    <a:pt x="2865" y="961"/>
                    <a:pt x="1477" y="238"/>
                  </a:cubicBezTo>
                  <a:cubicBezTo>
                    <a:pt x="1131" y="74"/>
                    <a:pt x="885" y="1"/>
                    <a:pt x="7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1" name="Google Shape;9011;p28"/>
            <p:cNvSpPr/>
            <p:nvPr/>
          </p:nvSpPr>
          <p:spPr>
            <a:xfrm>
              <a:off x="581988" y="3891200"/>
              <a:ext cx="941075" cy="936250"/>
            </a:xfrm>
            <a:custGeom>
              <a:avLst/>
              <a:gdLst/>
              <a:ahLst/>
              <a:cxnLst/>
              <a:rect l="l" t="t" r="r" b="b"/>
              <a:pathLst>
                <a:path w="37643" h="37450" extrusionOk="0">
                  <a:moveTo>
                    <a:pt x="15677" y="0"/>
                  </a:moveTo>
                  <a:cubicBezTo>
                    <a:pt x="15096" y="0"/>
                    <a:pt x="14436" y="47"/>
                    <a:pt x="13677" y="162"/>
                  </a:cubicBezTo>
                  <a:cubicBezTo>
                    <a:pt x="9930" y="790"/>
                    <a:pt x="5174" y="4803"/>
                    <a:pt x="3691" y="6953"/>
                  </a:cubicBezTo>
                  <a:cubicBezTo>
                    <a:pt x="2245" y="9083"/>
                    <a:pt x="1655" y="13268"/>
                    <a:pt x="838" y="17053"/>
                  </a:cubicBezTo>
                  <a:cubicBezTo>
                    <a:pt x="1" y="20838"/>
                    <a:pt x="723" y="25517"/>
                    <a:pt x="3082" y="28370"/>
                  </a:cubicBezTo>
                  <a:cubicBezTo>
                    <a:pt x="5422" y="31223"/>
                    <a:pt x="7970" y="33791"/>
                    <a:pt x="9701" y="34286"/>
                  </a:cubicBezTo>
                  <a:cubicBezTo>
                    <a:pt x="11451" y="34818"/>
                    <a:pt x="16834" y="37234"/>
                    <a:pt x="20315" y="37443"/>
                  </a:cubicBezTo>
                  <a:cubicBezTo>
                    <a:pt x="20394" y="37447"/>
                    <a:pt x="20474" y="37450"/>
                    <a:pt x="20556" y="37450"/>
                  </a:cubicBezTo>
                  <a:cubicBezTo>
                    <a:pt x="24072" y="37450"/>
                    <a:pt x="30357" y="33528"/>
                    <a:pt x="32755" y="31223"/>
                  </a:cubicBezTo>
                  <a:cubicBezTo>
                    <a:pt x="35189" y="28884"/>
                    <a:pt x="36216" y="24395"/>
                    <a:pt x="36939" y="22968"/>
                  </a:cubicBezTo>
                  <a:cubicBezTo>
                    <a:pt x="37643" y="21542"/>
                    <a:pt x="37548" y="15531"/>
                    <a:pt x="37339" y="12678"/>
                  </a:cubicBezTo>
                  <a:cubicBezTo>
                    <a:pt x="37129" y="9825"/>
                    <a:pt x="33877" y="5336"/>
                    <a:pt x="30700" y="3282"/>
                  </a:cubicBezTo>
                  <a:cubicBezTo>
                    <a:pt x="27543" y="1266"/>
                    <a:pt x="22578" y="1247"/>
                    <a:pt x="20201" y="904"/>
                  </a:cubicBezTo>
                  <a:cubicBezTo>
                    <a:pt x="19047" y="737"/>
                    <a:pt x="17977" y="0"/>
                    <a:pt x="1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2" name="Google Shape;9012;p28"/>
            <p:cNvSpPr/>
            <p:nvPr/>
          </p:nvSpPr>
          <p:spPr>
            <a:xfrm>
              <a:off x="730838" y="3935100"/>
              <a:ext cx="758950" cy="731700"/>
            </a:xfrm>
            <a:custGeom>
              <a:avLst/>
              <a:gdLst/>
              <a:ahLst/>
              <a:cxnLst/>
              <a:rect l="l" t="t" r="r" b="b"/>
              <a:pathLst>
                <a:path w="30358" h="29268" extrusionOk="0">
                  <a:moveTo>
                    <a:pt x="9953" y="0"/>
                  </a:moveTo>
                  <a:cubicBezTo>
                    <a:pt x="7848" y="0"/>
                    <a:pt x="3347" y="2305"/>
                    <a:pt x="1731" y="4683"/>
                  </a:cubicBezTo>
                  <a:cubicBezTo>
                    <a:pt x="95" y="7137"/>
                    <a:pt x="0" y="12444"/>
                    <a:pt x="95" y="14270"/>
                  </a:cubicBezTo>
                  <a:cubicBezTo>
                    <a:pt x="190" y="16096"/>
                    <a:pt x="2454" y="18664"/>
                    <a:pt x="3671" y="20185"/>
                  </a:cubicBezTo>
                  <a:cubicBezTo>
                    <a:pt x="4908" y="21707"/>
                    <a:pt x="7837" y="22639"/>
                    <a:pt x="9587" y="24370"/>
                  </a:cubicBezTo>
                  <a:cubicBezTo>
                    <a:pt x="11318" y="26120"/>
                    <a:pt x="12839" y="28459"/>
                    <a:pt x="14894" y="28459"/>
                  </a:cubicBezTo>
                  <a:cubicBezTo>
                    <a:pt x="16605" y="28459"/>
                    <a:pt x="19139" y="29268"/>
                    <a:pt x="20867" y="29268"/>
                  </a:cubicBezTo>
                  <a:cubicBezTo>
                    <a:pt x="21174" y="29268"/>
                    <a:pt x="21456" y="29242"/>
                    <a:pt x="21703" y="29182"/>
                  </a:cubicBezTo>
                  <a:cubicBezTo>
                    <a:pt x="23358" y="28783"/>
                    <a:pt x="25184" y="27356"/>
                    <a:pt x="26306" y="24902"/>
                  </a:cubicBezTo>
                  <a:cubicBezTo>
                    <a:pt x="27409" y="22449"/>
                    <a:pt x="29559" y="19786"/>
                    <a:pt x="29958" y="16134"/>
                  </a:cubicBezTo>
                  <a:cubicBezTo>
                    <a:pt x="30357" y="12444"/>
                    <a:pt x="28512" y="5349"/>
                    <a:pt x="24956" y="3580"/>
                  </a:cubicBezTo>
                  <a:cubicBezTo>
                    <a:pt x="22920" y="2572"/>
                    <a:pt x="17804" y="1735"/>
                    <a:pt x="16529" y="1735"/>
                  </a:cubicBezTo>
                  <a:cubicBezTo>
                    <a:pt x="15198" y="1735"/>
                    <a:pt x="12155" y="99"/>
                    <a:pt x="10100" y="4"/>
                  </a:cubicBezTo>
                  <a:cubicBezTo>
                    <a:pt x="10053" y="1"/>
                    <a:pt x="10004" y="0"/>
                    <a:pt x="9953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3" name="Google Shape;9013;p28"/>
            <p:cNvSpPr/>
            <p:nvPr/>
          </p:nvSpPr>
          <p:spPr>
            <a:xfrm>
              <a:off x="698988" y="4424625"/>
              <a:ext cx="189000" cy="211600"/>
            </a:xfrm>
            <a:custGeom>
              <a:avLst/>
              <a:gdLst/>
              <a:ahLst/>
              <a:cxnLst/>
              <a:rect l="l" t="t" r="r" b="b"/>
              <a:pathLst>
                <a:path w="7560" h="8464" extrusionOk="0">
                  <a:moveTo>
                    <a:pt x="1003" y="1"/>
                  </a:moveTo>
                  <a:cubicBezTo>
                    <a:pt x="1" y="1"/>
                    <a:pt x="847" y="3982"/>
                    <a:pt x="2187" y="4922"/>
                  </a:cubicBezTo>
                  <a:cubicBezTo>
                    <a:pt x="3614" y="5930"/>
                    <a:pt x="4318" y="7889"/>
                    <a:pt x="5649" y="8384"/>
                  </a:cubicBezTo>
                  <a:cubicBezTo>
                    <a:pt x="5796" y="8438"/>
                    <a:pt x="5935" y="8464"/>
                    <a:pt x="6064" y="8464"/>
                  </a:cubicBezTo>
                  <a:cubicBezTo>
                    <a:pt x="7103" y="8464"/>
                    <a:pt x="7560" y="6843"/>
                    <a:pt x="7475" y="5930"/>
                  </a:cubicBezTo>
                  <a:cubicBezTo>
                    <a:pt x="7361" y="4922"/>
                    <a:pt x="2035" y="547"/>
                    <a:pt x="1331" y="110"/>
                  </a:cubicBezTo>
                  <a:cubicBezTo>
                    <a:pt x="1205" y="35"/>
                    <a:pt x="1096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4" name="Google Shape;9014;p28"/>
            <p:cNvSpPr/>
            <p:nvPr/>
          </p:nvSpPr>
          <p:spPr>
            <a:xfrm>
              <a:off x="582463" y="4279950"/>
              <a:ext cx="883550" cy="548450"/>
            </a:xfrm>
            <a:custGeom>
              <a:avLst/>
              <a:gdLst/>
              <a:ahLst/>
              <a:cxnLst/>
              <a:rect l="l" t="t" r="r" b="b"/>
              <a:pathLst>
                <a:path w="35342" h="21938" extrusionOk="0">
                  <a:moveTo>
                    <a:pt x="1142" y="0"/>
                  </a:moveTo>
                  <a:lnTo>
                    <a:pt x="1142" y="0"/>
                  </a:lnTo>
                  <a:cubicBezTo>
                    <a:pt x="1047" y="495"/>
                    <a:pt x="952" y="1027"/>
                    <a:pt x="819" y="1522"/>
                  </a:cubicBezTo>
                  <a:cubicBezTo>
                    <a:pt x="1" y="5307"/>
                    <a:pt x="704" y="9986"/>
                    <a:pt x="3063" y="12839"/>
                  </a:cubicBezTo>
                  <a:cubicBezTo>
                    <a:pt x="5422" y="15692"/>
                    <a:pt x="7951" y="18260"/>
                    <a:pt x="9701" y="18755"/>
                  </a:cubicBezTo>
                  <a:cubicBezTo>
                    <a:pt x="11432" y="19287"/>
                    <a:pt x="16834" y="21703"/>
                    <a:pt x="20296" y="21931"/>
                  </a:cubicBezTo>
                  <a:cubicBezTo>
                    <a:pt x="20374" y="21935"/>
                    <a:pt x="20454" y="21938"/>
                    <a:pt x="20535" y="21938"/>
                  </a:cubicBezTo>
                  <a:cubicBezTo>
                    <a:pt x="24033" y="21938"/>
                    <a:pt x="30338" y="17998"/>
                    <a:pt x="32755" y="15711"/>
                  </a:cubicBezTo>
                  <a:cubicBezTo>
                    <a:pt x="33896" y="14627"/>
                    <a:pt x="34714" y="13086"/>
                    <a:pt x="35341" y="11603"/>
                  </a:cubicBezTo>
                  <a:lnTo>
                    <a:pt x="35341" y="11603"/>
                  </a:lnTo>
                  <a:cubicBezTo>
                    <a:pt x="32904" y="15474"/>
                    <a:pt x="25973" y="20140"/>
                    <a:pt x="21330" y="20140"/>
                  </a:cubicBezTo>
                  <a:cubicBezTo>
                    <a:pt x="21046" y="20140"/>
                    <a:pt x="20771" y="20122"/>
                    <a:pt x="20505" y="20086"/>
                  </a:cubicBezTo>
                  <a:cubicBezTo>
                    <a:pt x="15921" y="19496"/>
                    <a:pt x="13981" y="18260"/>
                    <a:pt x="11737" y="17861"/>
                  </a:cubicBezTo>
                  <a:cubicBezTo>
                    <a:pt x="9511" y="17423"/>
                    <a:pt x="6905" y="13505"/>
                    <a:pt x="4299" y="12040"/>
                  </a:cubicBezTo>
                  <a:cubicBezTo>
                    <a:pt x="1675" y="10557"/>
                    <a:pt x="628" y="5003"/>
                    <a:pt x="1142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5" name="Google Shape;9015;p28"/>
            <p:cNvSpPr/>
            <p:nvPr/>
          </p:nvSpPr>
          <p:spPr>
            <a:xfrm>
              <a:off x="1051338" y="4014075"/>
              <a:ext cx="78325" cy="71000"/>
            </a:xfrm>
            <a:custGeom>
              <a:avLst/>
              <a:gdLst/>
              <a:ahLst/>
              <a:cxnLst/>
              <a:rect l="l" t="t" r="r" b="b"/>
              <a:pathLst>
                <a:path w="3133" h="2840" extrusionOk="0">
                  <a:moveTo>
                    <a:pt x="1133" y="1"/>
                  </a:moveTo>
                  <a:cubicBezTo>
                    <a:pt x="1110" y="1"/>
                    <a:pt x="1088" y="1"/>
                    <a:pt x="1065" y="3"/>
                  </a:cubicBezTo>
                  <a:cubicBezTo>
                    <a:pt x="0" y="79"/>
                    <a:pt x="190" y="2418"/>
                    <a:pt x="761" y="2761"/>
                  </a:cubicBezTo>
                  <a:cubicBezTo>
                    <a:pt x="848" y="2815"/>
                    <a:pt x="948" y="2840"/>
                    <a:pt x="1058" y="2840"/>
                  </a:cubicBezTo>
                  <a:cubicBezTo>
                    <a:pt x="1670" y="2840"/>
                    <a:pt x="2560" y="2083"/>
                    <a:pt x="2834" y="1695"/>
                  </a:cubicBezTo>
                  <a:cubicBezTo>
                    <a:pt x="3132" y="1230"/>
                    <a:pt x="213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6" name="Google Shape;9016;p28"/>
            <p:cNvSpPr/>
            <p:nvPr/>
          </p:nvSpPr>
          <p:spPr>
            <a:xfrm>
              <a:off x="1070838" y="4318575"/>
              <a:ext cx="89950" cy="95325"/>
            </a:xfrm>
            <a:custGeom>
              <a:avLst/>
              <a:gdLst/>
              <a:ahLst/>
              <a:cxnLst/>
              <a:rect l="l" t="t" r="r" b="b"/>
              <a:pathLst>
                <a:path w="3598" h="3813" extrusionOk="0">
                  <a:moveTo>
                    <a:pt x="1536" y="0"/>
                  </a:moveTo>
                  <a:cubicBezTo>
                    <a:pt x="1499" y="0"/>
                    <a:pt x="1462" y="5"/>
                    <a:pt x="1427" y="15"/>
                  </a:cubicBezTo>
                  <a:cubicBezTo>
                    <a:pt x="0" y="452"/>
                    <a:pt x="970" y="3286"/>
                    <a:pt x="1427" y="3686"/>
                  </a:cubicBezTo>
                  <a:cubicBezTo>
                    <a:pt x="1523" y="3775"/>
                    <a:pt x="1643" y="3813"/>
                    <a:pt x="1776" y="3813"/>
                  </a:cubicBezTo>
                  <a:cubicBezTo>
                    <a:pt x="2268" y="3813"/>
                    <a:pt x="2934" y="3284"/>
                    <a:pt x="3234" y="2849"/>
                  </a:cubicBezTo>
                  <a:cubicBezTo>
                    <a:pt x="3598" y="2357"/>
                    <a:pt x="2376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7" name="Google Shape;9017;p28"/>
            <p:cNvSpPr/>
            <p:nvPr/>
          </p:nvSpPr>
          <p:spPr>
            <a:xfrm>
              <a:off x="1131413" y="4578350"/>
              <a:ext cx="45000" cy="34000"/>
            </a:xfrm>
            <a:custGeom>
              <a:avLst/>
              <a:gdLst/>
              <a:ahLst/>
              <a:cxnLst/>
              <a:rect l="l" t="t" r="r" b="b"/>
              <a:pathLst>
                <a:path w="1800" h="1360" extrusionOk="0">
                  <a:moveTo>
                    <a:pt x="776" y="1"/>
                  </a:moveTo>
                  <a:cubicBezTo>
                    <a:pt x="0" y="1"/>
                    <a:pt x="444" y="1360"/>
                    <a:pt x="878" y="1360"/>
                  </a:cubicBezTo>
                  <a:cubicBezTo>
                    <a:pt x="881" y="1360"/>
                    <a:pt x="884" y="1360"/>
                    <a:pt x="887" y="1360"/>
                  </a:cubicBezTo>
                  <a:cubicBezTo>
                    <a:pt x="1324" y="1360"/>
                    <a:pt x="1800" y="123"/>
                    <a:pt x="887" y="9"/>
                  </a:cubicBezTo>
                  <a:cubicBezTo>
                    <a:pt x="847" y="4"/>
                    <a:pt x="810" y="1"/>
                    <a:pt x="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8" name="Google Shape;9018;p28"/>
            <p:cNvSpPr/>
            <p:nvPr/>
          </p:nvSpPr>
          <p:spPr>
            <a:xfrm>
              <a:off x="884963" y="4384075"/>
              <a:ext cx="46075" cy="39800"/>
            </a:xfrm>
            <a:custGeom>
              <a:avLst/>
              <a:gdLst/>
              <a:ahLst/>
              <a:cxnLst/>
              <a:rect l="l" t="t" r="r" b="b"/>
              <a:pathLst>
                <a:path w="1843" h="1592" extrusionOk="0">
                  <a:moveTo>
                    <a:pt x="814" y="0"/>
                  </a:moveTo>
                  <a:cubicBezTo>
                    <a:pt x="1" y="0"/>
                    <a:pt x="92" y="581"/>
                    <a:pt x="36" y="1180"/>
                  </a:cubicBezTo>
                  <a:cubicBezTo>
                    <a:pt x="17" y="1498"/>
                    <a:pt x="246" y="1591"/>
                    <a:pt x="534" y="1591"/>
                  </a:cubicBezTo>
                  <a:cubicBezTo>
                    <a:pt x="815" y="1591"/>
                    <a:pt x="1152" y="1503"/>
                    <a:pt x="1367" y="1446"/>
                  </a:cubicBezTo>
                  <a:cubicBezTo>
                    <a:pt x="1843" y="1332"/>
                    <a:pt x="1729" y="39"/>
                    <a:pt x="854" y="1"/>
                  </a:cubicBezTo>
                  <a:cubicBezTo>
                    <a:pt x="840" y="0"/>
                    <a:pt x="827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9" name="Google Shape;9019;p28"/>
            <p:cNvSpPr/>
            <p:nvPr/>
          </p:nvSpPr>
          <p:spPr>
            <a:xfrm>
              <a:off x="883463" y="4101150"/>
              <a:ext cx="77075" cy="107950"/>
            </a:xfrm>
            <a:custGeom>
              <a:avLst/>
              <a:gdLst/>
              <a:ahLst/>
              <a:cxnLst/>
              <a:rect l="l" t="t" r="r" b="b"/>
              <a:pathLst>
                <a:path w="3083" h="4318" extrusionOk="0">
                  <a:moveTo>
                    <a:pt x="1199" y="0"/>
                  </a:moveTo>
                  <a:cubicBezTo>
                    <a:pt x="1" y="0"/>
                    <a:pt x="438" y="3938"/>
                    <a:pt x="1199" y="4280"/>
                  </a:cubicBezTo>
                  <a:cubicBezTo>
                    <a:pt x="1259" y="4305"/>
                    <a:pt x="1318" y="4317"/>
                    <a:pt x="1377" y="4317"/>
                  </a:cubicBezTo>
                  <a:cubicBezTo>
                    <a:pt x="2070" y="4317"/>
                    <a:pt x="2699" y="2677"/>
                    <a:pt x="2892" y="1940"/>
                  </a:cubicBezTo>
                  <a:cubicBezTo>
                    <a:pt x="3082" y="1161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0" name="Google Shape;9020;p28"/>
            <p:cNvSpPr/>
            <p:nvPr/>
          </p:nvSpPr>
          <p:spPr>
            <a:xfrm>
              <a:off x="788363" y="4061025"/>
              <a:ext cx="183100" cy="163325"/>
            </a:xfrm>
            <a:custGeom>
              <a:avLst/>
              <a:gdLst/>
              <a:ahLst/>
              <a:cxnLst/>
              <a:rect l="l" t="t" r="r" b="b"/>
              <a:pathLst>
                <a:path w="7324" h="6533" extrusionOk="0">
                  <a:moveTo>
                    <a:pt x="3262" y="1"/>
                  </a:moveTo>
                  <a:cubicBezTo>
                    <a:pt x="2142" y="1"/>
                    <a:pt x="263" y="2252"/>
                    <a:pt x="134" y="3450"/>
                  </a:cubicBezTo>
                  <a:cubicBezTo>
                    <a:pt x="1" y="4687"/>
                    <a:pt x="895" y="5333"/>
                    <a:pt x="1846" y="6018"/>
                  </a:cubicBezTo>
                  <a:cubicBezTo>
                    <a:pt x="2373" y="6390"/>
                    <a:pt x="3265" y="6532"/>
                    <a:pt x="4092" y="6532"/>
                  </a:cubicBezTo>
                  <a:cubicBezTo>
                    <a:pt x="4787" y="6532"/>
                    <a:pt x="5436" y="6432"/>
                    <a:pt x="5783" y="6284"/>
                  </a:cubicBezTo>
                  <a:cubicBezTo>
                    <a:pt x="6563" y="5923"/>
                    <a:pt x="7324" y="3584"/>
                    <a:pt x="7210" y="2461"/>
                  </a:cubicBezTo>
                  <a:cubicBezTo>
                    <a:pt x="7115" y="1339"/>
                    <a:pt x="4661" y="179"/>
                    <a:pt x="3367" y="8"/>
                  </a:cubicBezTo>
                  <a:cubicBezTo>
                    <a:pt x="3333" y="3"/>
                    <a:pt x="3298" y="1"/>
                    <a:pt x="3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1" name="Google Shape;9021;p28"/>
            <p:cNvSpPr/>
            <p:nvPr/>
          </p:nvSpPr>
          <p:spPr>
            <a:xfrm>
              <a:off x="876338" y="4093075"/>
              <a:ext cx="77050" cy="108025"/>
            </a:xfrm>
            <a:custGeom>
              <a:avLst/>
              <a:gdLst/>
              <a:ahLst/>
              <a:cxnLst/>
              <a:rect l="l" t="t" r="r" b="b"/>
              <a:pathLst>
                <a:path w="3082" h="4321" extrusionOk="0">
                  <a:moveTo>
                    <a:pt x="1199" y="0"/>
                  </a:moveTo>
                  <a:cubicBezTo>
                    <a:pt x="1" y="0"/>
                    <a:pt x="438" y="3956"/>
                    <a:pt x="1199" y="4280"/>
                  </a:cubicBezTo>
                  <a:cubicBezTo>
                    <a:pt x="1261" y="4308"/>
                    <a:pt x="1323" y="4321"/>
                    <a:pt x="1385" y="4321"/>
                  </a:cubicBezTo>
                  <a:cubicBezTo>
                    <a:pt x="2078" y="4321"/>
                    <a:pt x="2717" y="2675"/>
                    <a:pt x="2892" y="1959"/>
                  </a:cubicBezTo>
                  <a:cubicBezTo>
                    <a:pt x="3082" y="1179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2" name="Google Shape;9022;p28"/>
            <p:cNvSpPr/>
            <p:nvPr/>
          </p:nvSpPr>
          <p:spPr>
            <a:xfrm>
              <a:off x="1267688" y="4134300"/>
              <a:ext cx="101225" cy="125275"/>
            </a:xfrm>
            <a:custGeom>
              <a:avLst/>
              <a:gdLst/>
              <a:ahLst/>
              <a:cxnLst/>
              <a:rect l="l" t="t" r="r" b="b"/>
              <a:pathLst>
                <a:path w="4049" h="5011" extrusionOk="0">
                  <a:moveTo>
                    <a:pt x="1258" y="1"/>
                  </a:moveTo>
                  <a:cubicBezTo>
                    <a:pt x="1187" y="1"/>
                    <a:pt x="1123" y="15"/>
                    <a:pt x="1066" y="44"/>
                  </a:cubicBezTo>
                  <a:cubicBezTo>
                    <a:pt x="1" y="595"/>
                    <a:pt x="990" y="4266"/>
                    <a:pt x="1713" y="4856"/>
                  </a:cubicBezTo>
                  <a:cubicBezTo>
                    <a:pt x="1847" y="4963"/>
                    <a:pt x="1995" y="5010"/>
                    <a:pt x="2147" y="5010"/>
                  </a:cubicBezTo>
                  <a:cubicBezTo>
                    <a:pt x="2811" y="5010"/>
                    <a:pt x="3566" y="4106"/>
                    <a:pt x="3767" y="3239"/>
                  </a:cubicBezTo>
                  <a:cubicBezTo>
                    <a:pt x="4049" y="2217"/>
                    <a:pt x="2157" y="1"/>
                    <a:pt x="125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3" name="Google Shape;9023;p28"/>
            <p:cNvSpPr/>
            <p:nvPr/>
          </p:nvSpPr>
          <p:spPr>
            <a:xfrm>
              <a:off x="1193988" y="4102225"/>
              <a:ext cx="198325" cy="188475"/>
            </a:xfrm>
            <a:custGeom>
              <a:avLst/>
              <a:gdLst/>
              <a:ahLst/>
              <a:cxnLst/>
              <a:rect l="l" t="t" r="r" b="b"/>
              <a:pathLst>
                <a:path w="7933" h="7539" extrusionOk="0">
                  <a:moveTo>
                    <a:pt x="3759" y="0"/>
                  </a:moveTo>
                  <a:cubicBezTo>
                    <a:pt x="2430" y="0"/>
                    <a:pt x="72" y="2805"/>
                    <a:pt x="20" y="3800"/>
                  </a:cubicBezTo>
                  <a:cubicBezTo>
                    <a:pt x="0" y="4903"/>
                    <a:pt x="2055" y="7109"/>
                    <a:pt x="3196" y="7490"/>
                  </a:cubicBezTo>
                  <a:cubicBezTo>
                    <a:pt x="3300" y="7523"/>
                    <a:pt x="3412" y="7539"/>
                    <a:pt x="3530" y="7539"/>
                  </a:cubicBezTo>
                  <a:cubicBezTo>
                    <a:pt x="4752" y="7539"/>
                    <a:pt x="6642" y="5842"/>
                    <a:pt x="7266" y="4541"/>
                  </a:cubicBezTo>
                  <a:cubicBezTo>
                    <a:pt x="7932" y="3134"/>
                    <a:pt x="5326" y="699"/>
                    <a:pt x="4090" y="71"/>
                  </a:cubicBezTo>
                  <a:cubicBezTo>
                    <a:pt x="3990" y="23"/>
                    <a:pt x="3879" y="0"/>
                    <a:pt x="3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4" name="Google Shape;9024;p28"/>
            <p:cNvSpPr/>
            <p:nvPr/>
          </p:nvSpPr>
          <p:spPr>
            <a:xfrm>
              <a:off x="1259613" y="4126700"/>
              <a:ext cx="101250" cy="125000"/>
            </a:xfrm>
            <a:custGeom>
              <a:avLst/>
              <a:gdLst/>
              <a:ahLst/>
              <a:cxnLst/>
              <a:rect l="l" t="t" r="r" b="b"/>
              <a:pathLst>
                <a:path w="4050" h="5000" extrusionOk="0">
                  <a:moveTo>
                    <a:pt x="1277" y="1"/>
                  </a:moveTo>
                  <a:cubicBezTo>
                    <a:pt x="1206" y="1"/>
                    <a:pt x="1142" y="14"/>
                    <a:pt x="1085" y="44"/>
                  </a:cubicBezTo>
                  <a:cubicBezTo>
                    <a:pt x="0" y="595"/>
                    <a:pt x="989" y="4266"/>
                    <a:pt x="1712" y="4837"/>
                  </a:cubicBezTo>
                  <a:cubicBezTo>
                    <a:pt x="1854" y="4949"/>
                    <a:pt x="2008" y="5000"/>
                    <a:pt x="2165" y="5000"/>
                  </a:cubicBezTo>
                  <a:cubicBezTo>
                    <a:pt x="2832" y="5000"/>
                    <a:pt x="3570" y="4101"/>
                    <a:pt x="3786" y="3239"/>
                  </a:cubicBezTo>
                  <a:cubicBezTo>
                    <a:pt x="4050" y="2216"/>
                    <a:pt x="2173" y="1"/>
                    <a:pt x="1277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5" name="Google Shape;9025;p28"/>
            <p:cNvSpPr/>
            <p:nvPr/>
          </p:nvSpPr>
          <p:spPr>
            <a:xfrm>
              <a:off x="1339488" y="4467925"/>
              <a:ext cx="85700" cy="87225"/>
            </a:xfrm>
            <a:custGeom>
              <a:avLst/>
              <a:gdLst/>
              <a:ahLst/>
              <a:cxnLst/>
              <a:rect l="l" t="t" r="r" b="b"/>
              <a:pathLst>
                <a:path w="3428" h="3489" extrusionOk="0">
                  <a:moveTo>
                    <a:pt x="1581" y="0"/>
                  </a:moveTo>
                  <a:cubicBezTo>
                    <a:pt x="1537" y="0"/>
                    <a:pt x="1492" y="4"/>
                    <a:pt x="1446" y="13"/>
                  </a:cubicBezTo>
                  <a:cubicBezTo>
                    <a:pt x="1" y="337"/>
                    <a:pt x="77" y="1706"/>
                    <a:pt x="305" y="2809"/>
                  </a:cubicBezTo>
                  <a:cubicBezTo>
                    <a:pt x="415" y="3299"/>
                    <a:pt x="895" y="3489"/>
                    <a:pt x="1429" y="3489"/>
                  </a:cubicBezTo>
                  <a:cubicBezTo>
                    <a:pt x="2098" y="3489"/>
                    <a:pt x="2852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6" name="Google Shape;9026;p28"/>
            <p:cNvSpPr/>
            <p:nvPr/>
          </p:nvSpPr>
          <p:spPr>
            <a:xfrm>
              <a:off x="1275788" y="4434975"/>
              <a:ext cx="173575" cy="177200"/>
            </a:xfrm>
            <a:custGeom>
              <a:avLst/>
              <a:gdLst/>
              <a:ahLst/>
              <a:cxnLst/>
              <a:rect l="l" t="t" r="r" b="b"/>
              <a:pathLst>
                <a:path w="6943" h="7088" extrusionOk="0">
                  <a:moveTo>
                    <a:pt x="3477" y="1"/>
                  </a:moveTo>
                  <a:cubicBezTo>
                    <a:pt x="1935" y="1"/>
                    <a:pt x="832" y="3189"/>
                    <a:pt x="438" y="4318"/>
                  </a:cubicBezTo>
                  <a:cubicBezTo>
                    <a:pt x="0" y="5497"/>
                    <a:pt x="932" y="6144"/>
                    <a:pt x="2149" y="6943"/>
                  </a:cubicBezTo>
                  <a:cubicBezTo>
                    <a:pt x="2300" y="7042"/>
                    <a:pt x="2468" y="7087"/>
                    <a:pt x="2648" y="7087"/>
                  </a:cubicBezTo>
                  <a:cubicBezTo>
                    <a:pt x="3943" y="7087"/>
                    <a:pt x="5852" y="4756"/>
                    <a:pt x="6353" y="3804"/>
                  </a:cubicBezTo>
                  <a:cubicBezTo>
                    <a:pt x="6943" y="2739"/>
                    <a:pt x="5744" y="533"/>
                    <a:pt x="3766" y="38"/>
                  </a:cubicBezTo>
                  <a:cubicBezTo>
                    <a:pt x="3668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7" name="Google Shape;9027;p28"/>
            <p:cNvSpPr/>
            <p:nvPr/>
          </p:nvSpPr>
          <p:spPr>
            <a:xfrm>
              <a:off x="1331888" y="4460300"/>
              <a:ext cx="85675" cy="87125"/>
            </a:xfrm>
            <a:custGeom>
              <a:avLst/>
              <a:gdLst/>
              <a:ahLst/>
              <a:cxnLst/>
              <a:rect l="l" t="t" r="r" b="b"/>
              <a:pathLst>
                <a:path w="3427" h="3485" extrusionOk="0">
                  <a:moveTo>
                    <a:pt x="1581" y="1"/>
                  </a:moveTo>
                  <a:cubicBezTo>
                    <a:pt x="1536" y="1"/>
                    <a:pt x="1491" y="5"/>
                    <a:pt x="1446" y="14"/>
                  </a:cubicBezTo>
                  <a:cubicBezTo>
                    <a:pt x="1" y="318"/>
                    <a:pt x="77" y="1707"/>
                    <a:pt x="305" y="2791"/>
                  </a:cubicBezTo>
                  <a:cubicBezTo>
                    <a:pt x="415" y="3290"/>
                    <a:pt x="897" y="3485"/>
                    <a:pt x="1433" y="3485"/>
                  </a:cubicBezTo>
                  <a:cubicBezTo>
                    <a:pt x="2101" y="3485"/>
                    <a:pt x="2852" y="3182"/>
                    <a:pt x="3063" y="2791"/>
                  </a:cubicBezTo>
                  <a:cubicBezTo>
                    <a:pt x="3427" y="2136"/>
                    <a:pt x="2572" y="1"/>
                    <a:pt x="1581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8" name="Google Shape;9028;p28"/>
            <p:cNvSpPr/>
            <p:nvPr/>
          </p:nvSpPr>
          <p:spPr>
            <a:xfrm>
              <a:off x="954888" y="4580175"/>
              <a:ext cx="111675" cy="69625"/>
            </a:xfrm>
            <a:custGeom>
              <a:avLst/>
              <a:gdLst/>
              <a:ahLst/>
              <a:cxnLst/>
              <a:rect l="l" t="t" r="r" b="b"/>
              <a:pathLst>
                <a:path w="4467" h="2785" extrusionOk="0">
                  <a:moveTo>
                    <a:pt x="1897" y="0"/>
                  </a:moveTo>
                  <a:cubicBezTo>
                    <a:pt x="1" y="0"/>
                    <a:pt x="322" y="1610"/>
                    <a:pt x="910" y="1990"/>
                  </a:cubicBezTo>
                  <a:cubicBezTo>
                    <a:pt x="1351" y="2307"/>
                    <a:pt x="2461" y="2784"/>
                    <a:pt x="3249" y="2784"/>
                  </a:cubicBezTo>
                  <a:cubicBezTo>
                    <a:pt x="3548" y="2784"/>
                    <a:pt x="3801" y="2715"/>
                    <a:pt x="3953" y="2542"/>
                  </a:cubicBezTo>
                  <a:cubicBezTo>
                    <a:pt x="4467" y="1933"/>
                    <a:pt x="3383" y="164"/>
                    <a:pt x="2527" y="50"/>
                  </a:cubicBezTo>
                  <a:cubicBezTo>
                    <a:pt x="2294" y="16"/>
                    <a:pt x="2085" y="0"/>
                    <a:pt x="189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9" name="Google Shape;9029;p28"/>
            <p:cNvSpPr/>
            <p:nvPr/>
          </p:nvSpPr>
          <p:spPr>
            <a:xfrm>
              <a:off x="894888" y="4549300"/>
              <a:ext cx="194025" cy="146550"/>
            </a:xfrm>
            <a:custGeom>
              <a:avLst/>
              <a:gdLst/>
              <a:ahLst/>
              <a:cxnLst/>
              <a:rect l="l" t="t" r="r" b="b"/>
              <a:pathLst>
                <a:path w="7761" h="5862" extrusionOk="0">
                  <a:moveTo>
                    <a:pt x="3786" y="0"/>
                  </a:moveTo>
                  <a:cubicBezTo>
                    <a:pt x="2104" y="0"/>
                    <a:pt x="1050" y="1049"/>
                    <a:pt x="571" y="2160"/>
                  </a:cubicBezTo>
                  <a:cubicBezTo>
                    <a:pt x="0" y="3549"/>
                    <a:pt x="1180" y="4994"/>
                    <a:pt x="1883" y="5546"/>
                  </a:cubicBezTo>
                  <a:cubicBezTo>
                    <a:pt x="2155" y="5750"/>
                    <a:pt x="2845" y="5861"/>
                    <a:pt x="3635" y="5861"/>
                  </a:cubicBezTo>
                  <a:cubicBezTo>
                    <a:pt x="4835" y="5861"/>
                    <a:pt x="6267" y="5606"/>
                    <a:pt x="6829" y="5032"/>
                  </a:cubicBezTo>
                  <a:cubicBezTo>
                    <a:pt x="7761" y="4062"/>
                    <a:pt x="6258" y="525"/>
                    <a:pt x="5060" y="182"/>
                  </a:cubicBezTo>
                  <a:cubicBezTo>
                    <a:pt x="4601" y="57"/>
                    <a:pt x="4177" y="0"/>
                    <a:pt x="3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0" name="Google Shape;9030;p28"/>
            <p:cNvSpPr/>
            <p:nvPr/>
          </p:nvSpPr>
          <p:spPr>
            <a:xfrm>
              <a:off x="946888" y="4572575"/>
              <a:ext cx="112075" cy="69400"/>
            </a:xfrm>
            <a:custGeom>
              <a:avLst/>
              <a:gdLst/>
              <a:ahLst/>
              <a:cxnLst/>
              <a:rect l="l" t="t" r="r" b="b"/>
              <a:pathLst>
                <a:path w="4483" h="2776" extrusionOk="0">
                  <a:moveTo>
                    <a:pt x="1908" y="0"/>
                  </a:moveTo>
                  <a:cubicBezTo>
                    <a:pt x="1" y="0"/>
                    <a:pt x="337" y="1609"/>
                    <a:pt x="926" y="1990"/>
                  </a:cubicBezTo>
                  <a:cubicBezTo>
                    <a:pt x="1367" y="2308"/>
                    <a:pt x="2480" y="2775"/>
                    <a:pt x="3269" y="2775"/>
                  </a:cubicBezTo>
                  <a:cubicBezTo>
                    <a:pt x="3566" y="2775"/>
                    <a:pt x="3818" y="2709"/>
                    <a:pt x="3969" y="2542"/>
                  </a:cubicBezTo>
                  <a:cubicBezTo>
                    <a:pt x="4483" y="1914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1" name="Google Shape;9031;p28"/>
            <p:cNvSpPr/>
            <p:nvPr/>
          </p:nvSpPr>
          <p:spPr>
            <a:xfrm>
              <a:off x="723863" y="4302525"/>
              <a:ext cx="71675" cy="89475"/>
            </a:xfrm>
            <a:custGeom>
              <a:avLst/>
              <a:gdLst/>
              <a:ahLst/>
              <a:cxnLst/>
              <a:rect l="l" t="t" r="r" b="b"/>
              <a:pathLst>
                <a:path w="2867" h="3579" extrusionOk="0">
                  <a:moveTo>
                    <a:pt x="716" y="1"/>
                  </a:moveTo>
                  <a:cubicBezTo>
                    <a:pt x="259" y="1"/>
                    <a:pt x="242" y="483"/>
                    <a:pt x="146" y="1113"/>
                  </a:cubicBezTo>
                  <a:cubicBezTo>
                    <a:pt x="1" y="1966"/>
                    <a:pt x="1274" y="3579"/>
                    <a:pt x="1920" y="3579"/>
                  </a:cubicBezTo>
                  <a:cubicBezTo>
                    <a:pt x="1952" y="3579"/>
                    <a:pt x="1982" y="3575"/>
                    <a:pt x="2010" y="3567"/>
                  </a:cubicBezTo>
                  <a:cubicBezTo>
                    <a:pt x="2619" y="3396"/>
                    <a:pt x="2866" y="961"/>
                    <a:pt x="1478" y="238"/>
                  </a:cubicBezTo>
                  <a:cubicBezTo>
                    <a:pt x="1137" y="74"/>
                    <a:pt x="893" y="1"/>
                    <a:pt x="71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2" name="Google Shape;9032;p28"/>
            <p:cNvSpPr/>
            <p:nvPr/>
          </p:nvSpPr>
          <p:spPr>
            <a:xfrm>
              <a:off x="677563" y="4277450"/>
              <a:ext cx="116300" cy="165625"/>
            </a:xfrm>
            <a:custGeom>
              <a:avLst/>
              <a:gdLst/>
              <a:ahLst/>
              <a:cxnLst/>
              <a:rect l="l" t="t" r="r" b="b"/>
              <a:pathLst>
                <a:path w="4652" h="6625" extrusionOk="0">
                  <a:moveTo>
                    <a:pt x="2100" y="1"/>
                  </a:moveTo>
                  <a:cubicBezTo>
                    <a:pt x="1933" y="1"/>
                    <a:pt x="1770" y="26"/>
                    <a:pt x="1618" y="81"/>
                  </a:cubicBezTo>
                  <a:cubicBezTo>
                    <a:pt x="58" y="633"/>
                    <a:pt x="1" y="3505"/>
                    <a:pt x="343" y="5046"/>
                  </a:cubicBezTo>
                  <a:cubicBezTo>
                    <a:pt x="686" y="6624"/>
                    <a:pt x="1865" y="6548"/>
                    <a:pt x="2968" y="6567"/>
                  </a:cubicBezTo>
                  <a:cubicBezTo>
                    <a:pt x="2972" y="6567"/>
                    <a:pt x="2975" y="6567"/>
                    <a:pt x="2979" y="6567"/>
                  </a:cubicBezTo>
                  <a:cubicBezTo>
                    <a:pt x="4055" y="6567"/>
                    <a:pt x="4509" y="3767"/>
                    <a:pt x="4585" y="2440"/>
                  </a:cubicBezTo>
                  <a:cubicBezTo>
                    <a:pt x="4651" y="1242"/>
                    <a:pt x="3263" y="1"/>
                    <a:pt x="2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3" name="Google Shape;9033;p28"/>
            <p:cNvSpPr/>
            <p:nvPr/>
          </p:nvSpPr>
          <p:spPr>
            <a:xfrm>
              <a:off x="716238" y="4295125"/>
              <a:ext cx="71675" cy="89750"/>
            </a:xfrm>
            <a:custGeom>
              <a:avLst/>
              <a:gdLst/>
              <a:ahLst/>
              <a:cxnLst/>
              <a:rect l="l" t="t" r="r" b="b"/>
              <a:pathLst>
                <a:path w="2867" h="3590" extrusionOk="0">
                  <a:moveTo>
                    <a:pt x="701" y="0"/>
                  </a:moveTo>
                  <a:cubicBezTo>
                    <a:pt x="258" y="0"/>
                    <a:pt x="237" y="484"/>
                    <a:pt x="128" y="1124"/>
                  </a:cubicBezTo>
                  <a:cubicBezTo>
                    <a:pt x="1" y="1976"/>
                    <a:pt x="1274" y="3590"/>
                    <a:pt x="1921" y="3590"/>
                  </a:cubicBezTo>
                  <a:cubicBezTo>
                    <a:pt x="1952" y="3590"/>
                    <a:pt x="1982" y="3586"/>
                    <a:pt x="2011" y="3578"/>
                  </a:cubicBezTo>
                  <a:cubicBezTo>
                    <a:pt x="2600" y="3407"/>
                    <a:pt x="2867" y="953"/>
                    <a:pt x="1459" y="249"/>
                  </a:cubicBezTo>
                  <a:cubicBezTo>
                    <a:pt x="1119" y="76"/>
                    <a:pt x="877" y="0"/>
                    <a:pt x="7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4" name="Google Shape;9034;p28"/>
          <p:cNvGrpSpPr/>
          <p:nvPr/>
        </p:nvGrpSpPr>
        <p:grpSpPr>
          <a:xfrm>
            <a:off x="6846390" y="327340"/>
            <a:ext cx="723899" cy="415300"/>
            <a:chOff x="344875" y="2058100"/>
            <a:chExt cx="676225" cy="387950"/>
          </a:xfrm>
        </p:grpSpPr>
        <p:sp>
          <p:nvSpPr>
            <p:cNvPr id="9035" name="Google Shape;9035;p28"/>
            <p:cNvSpPr/>
            <p:nvPr/>
          </p:nvSpPr>
          <p:spPr>
            <a:xfrm>
              <a:off x="836325" y="2412850"/>
              <a:ext cx="43575" cy="33200"/>
            </a:xfrm>
            <a:custGeom>
              <a:avLst/>
              <a:gdLst/>
              <a:ahLst/>
              <a:cxnLst/>
              <a:rect l="l" t="t" r="r" b="b"/>
              <a:pathLst>
                <a:path w="1743" h="1328" extrusionOk="0">
                  <a:moveTo>
                    <a:pt x="1151" y="0"/>
                  </a:moveTo>
                  <a:cubicBezTo>
                    <a:pt x="1065" y="0"/>
                    <a:pt x="967" y="26"/>
                    <a:pt x="856" y="87"/>
                  </a:cubicBezTo>
                  <a:cubicBezTo>
                    <a:pt x="1" y="542"/>
                    <a:pt x="452" y="1328"/>
                    <a:pt x="1076" y="1328"/>
                  </a:cubicBezTo>
                  <a:cubicBezTo>
                    <a:pt x="1104" y="1328"/>
                    <a:pt x="1132" y="1326"/>
                    <a:pt x="1160" y="1323"/>
                  </a:cubicBezTo>
                  <a:cubicBezTo>
                    <a:pt x="1742" y="1257"/>
                    <a:pt x="1743" y="0"/>
                    <a:pt x="1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6" name="Google Shape;9036;p28"/>
            <p:cNvSpPr/>
            <p:nvPr/>
          </p:nvSpPr>
          <p:spPr>
            <a:xfrm>
              <a:off x="344875" y="2058100"/>
              <a:ext cx="42875" cy="33175"/>
            </a:xfrm>
            <a:custGeom>
              <a:avLst/>
              <a:gdLst/>
              <a:ahLst/>
              <a:cxnLst/>
              <a:rect l="l" t="t" r="r" b="b"/>
              <a:pathLst>
                <a:path w="1715" h="1327" extrusionOk="0">
                  <a:moveTo>
                    <a:pt x="1122" y="1"/>
                  </a:moveTo>
                  <a:cubicBezTo>
                    <a:pt x="1037" y="1"/>
                    <a:pt x="938" y="27"/>
                    <a:pt x="828" y="87"/>
                  </a:cubicBezTo>
                  <a:cubicBezTo>
                    <a:pt x="0" y="547"/>
                    <a:pt x="435" y="1326"/>
                    <a:pt x="1066" y="1326"/>
                  </a:cubicBezTo>
                  <a:cubicBezTo>
                    <a:pt x="1088" y="1326"/>
                    <a:pt x="1110" y="1325"/>
                    <a:pt x="1132" y="1324"/>
                  </a:cubicBezTo>
                  <a:cubicBezTo>
                    <a:pt x="1713" y="1257"/>
                    <a:pt x="1714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7" name="Google Shape;9037;p28"/>
            <p:cNvSpPr/>
            <p:nvPr/>
          </p:nvSpPr>
          <p:spPr>
            <a:xfrm>
              <a:off x="975075" y="2294425"/>
              <a:ext cx="46025" cy="41350"/>
            </a:xfrm>
            <a:custGeom>
              <a:avLst/>
              <a:gdLst/>
              <a:ahLst/>
              <a:cxnLst/>
              <a:rect l="l" t="t" r="r" b="b"/>
              <a:pathLst>
                <a:path w="1841" h="1654" extrusionOk="0">
                  <a:moveTo>
                    <a:pt x="817" y="0"/>
                  </a:moveTo>
                  <a:cubicBezTo>
                    <a:pt x="0" y="0"/>
                    <a:pt x="159" y="1302"/>
                    <a:pt x="917" y="1609"/>
                  </a:cubicBezTo>
                  <a:cubicBezTo>
                    <a:pt x="984" y="1639"/>
                    <a:pt x="1047" y="1653"/>
                    <a:pt x="1105" y="1653"/>
                  </a:cubicBezTo>
                  <a:cubicBezTo>
                    <a:pt x="1712" y="1653"/>
                    <a:pt x="1840" y="168"/>
                    <a:pt x="955" y="11"/>
                  </a:cubicBezTo>
                  <a:cubicBezTo>
                    <a:pt x="906" y="4"/>
                    <a:pt x="860" y="0"/>
                    <a:pt x="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8" name="Google Shape;9038;p28"/>
            <p:cNvSpPr/>
            <p:nvPr/>
          </p:nvSpPr>
          <p:spPr>
            <a:xfrm>
              <a:off x="713375" y="2188500"/>
              <a:ext cx="126775" cy="108650"/>
            </a:xfrm>
            <a:custGeom>
              <a:avLst/>
              <a:gdLst/>
              <a:ahLst/>
              <a:cxnLst/>
              <a:rect l="l" t="t" r="r" b="b"/>
              <a:pathLst>
                <a:path w="5071" h="4346" extrusionOk="0">
                  <a:moveTo>
                    <a:pt x="1597" y="1"/>
                  </a:moveTo>
                  <a:cubicBezTo>
                    <a:pt x="209" y="1"/>
                    <a:pt x="1" y="3262"/>
                    <a:pt x="1114" y="4115"/>
                  </a:cubicBezTo>
                  <a:cubicBezTo>
                    <a:pt x="1328" y="4276"/>
                    <a:pt x="1571" y="4346"/>
                    <a:pt x="1828" y="4346"/>
                  </a:cubicBezTo>
                  <a:cubicBezTo>
                    <a:pt x="2967" y="4346"/>
                    <a:pt x="4380" y="2979"/>
                    <a:pt x="4690" y="2156"/>
                  </a:cubicBezTo>
                  <a:cubicBezTo>
                    <a:pt x="5070" y="1167"/>
                    <a:pt x="3130" y="140"/>
                    <a:pt x="1704" y="7"/>
                  </a:cubicBezTo>
                  <a:cubicBezTo>
                    <a:pt x="1667" y="3"/>
                    <a:pt x="1632" y="1"/>
                    <a:pt x="1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9" name="Google Shape;9039;p28"/>
            <p:cNvSpPr/>
            <p:nvPr/>
          </p:nvSpPr>
          <p:spPr>
            <a:xfrm>
              <a:off x="720775" y="2222900"/>
              <a:ext cx="97500" cy="73725"/>
            </a:xfrm>
            <a:custGeom>
              <a:avLst/>
              <a:gdLst/>
              <a:ahLst/>
              <a:cxnLst/>
              <a:rect l="l" t="t" r="r" b="b"/>
              <a:pathLst>
                <a:path w="3900" h="2949" extrusionOk="0">
                  <a:moveTo>
                    <a:pt x="190" y="0"/>
                  </a:moveTo>
                  <a:cubicBezTo>
                    <a:pt x="0" y="1008"/>
                    <a:pt x="190" y="2245"/>
                    <a:pt x="837" y="2720"/>
                  </a:cubicBezTo>
                  <a:cubicBezTo>
                    <a:pt x="1047" y="2880"/>
                    <a:pt x="1288" y="2949"/>
                    <a:pt x="1543" y="2949"/>
                  </a:cubicBezTo>
                  <a:cubicBezTo>
                    <a:pt x="2351" y="2949"/>
                    <a:pt x="3307" y="2258"/>
                    <a:pt x="3899" y="1579"/>
                  </a:cubicBezTo>
                  <a:lnTo>
                    <a:pt x="3899" y="1579"/>
                  </a:lnTo>
                  <a:cubicBezTo>
                    <a:pt x="3811" y="1623"/>
                    <a:pt x="3150" y="1901"/>
                    <a:pt x="2400" y="1901"/>
                  </a:cubicBezTo>
                  <a:cubicBezTo>
                    <a:pt x="1533" y="1901"/>
                    <a:pt x="547" y="1530"/>
                    <a:pt x="190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0" name="Google Shape;9040;p28"/>
          <p:cNvGrpSpPr/>
          <p:nvPr/>
        </p:nvGrpSpPr>
        <p:grpSpPr>
          <a:xfrm rot="2485958">
            <a:off x="1289124" y="4508910"/>
            <a:ext cx="723907" cy="415305"/>
            <a:chOff x="344875" y="2058100"/>
            <a:chExt cx="676225" cy="387950"/>
          </a:xfrm>
        </p:grpSpPr>
        <p:sp>
          <p:nvSpPr>
            <p:cNvPr id="9041" name="Google Shape;9041;p28"/>
            <p:cNvSpPr/>
            <p:nvPr/>
          </p:nvSpPr>
          <p:spPr>
            <a:xfrm>
              <a:off x="836325" y="2412850"/>
              <a:ext cx="43575" cy="33200"/>
            </a:xfrm>
            <a:custGeom>
              <a:avLst/>
              <a:gdLst/>
              <a:ahLst/>
              <a:cxnLst/>
              <a:rect l="l" t="t" r="r" b="b"/>
              <a:pathLst>
                <a:path w="1743" h="1328" extrusionOk="0">
                  <a:moveTo>
                    <a:pt x="1151" y="0"/>
                  </a:moveTo>
                  <a:cubicBezTo>
                    <a:pt x="1065" y="0"/>
                    <a:pt x="967" y="26"/>
                    <a:pt x="856" y="87"/>
                  </a:cubicBezTo>
                  <a:cubicBezTo>
                    <a:pt x="1" y="542"/>
                    <a:pt x="452" y="1328"/>
                    <a:pt x="1076" y="1328"/>
                  </a:cubicBezTo>
                  <a:cubicBezTo>
                    <a:pt x="1104" y="1328"/>
                    <a:pt x="1132" y="1326"/>
                    <a:pt x="1160" y="1323"/>
                  </a:cubicBezTo>
                  <a:cubicBezTo>
                    <a:pt x="1742" y="1257"/>
                    <a:pt x="1743" y="0"/>
                    <a:pt x="1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2" name="Google Shape;9042;p28"/>
            <p:cNvSpPr/>
            <p:nvPr/>
          </p:nvSpPr>
          <p:spPr>
            <a:xfrm>
              <a:off x="344875" y="2058100"/>
              <a:ext cx="42875" cy="33175"/>
            </a:xfrm>
            <a:custGeom>
              <a:avLst/>
              <a:gdLst/>
              <a:ahLst/>
              <a:cxnLst/>
              <a:rect l="l" t="t" r="r" b="b"/>
              <a:pathLst>
                <a:path w="1715" h="1327" extrusionOk="0">
                  <a:moveTo>
                    <a:pt x="1122" y="1"/>
                  </a:moveTo>
                  <a:cubicBezTo>
                    <a:pt x="1037" y="1"/>
                    <a:pt x="938" y="27"/>
                    <a:pt x="828" y="87"/>
                  </a:cubicBezTo>
                  <a:cubicBezTo>
                    <a:pt x="0" y="547"/>
                    <a:pt x="435" y="1326"/>
                    <a:pt x="1066" y="1326"/>
                  </a:cubicBezTo>
                  <a:cubicBezTo>
                    <a:pt x="1088" y="1326"/>
                    <a:pt x="1110" y="1325"/>
                    <a:pt x="1132" y="1324"/>
                  </a:cubicBezTo>
                  <a:cubicBezTo>
                    <a:pt x="1713" y="1257"/>
                    <a:pt x="1714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3" name="Google Shape;9043;p28"/>
            <p:cNvSpPr/>
            <p:nvPr/>
          </p:nvSpPr>
          <p:spPr>
            <a:xfrm>
              <a:off x="975075" y="2294425"/>
              <a:ext cx="46025" cy="41350"/>
            </a:xfrm>
            <a:custGeom>
              <a:avLst/>
              <a:gdLst/>
              <a:ahLst/>
              <a:cxnLst/>
              <a:rect l="l" t="t" r="r" b="b"/>
              <a:pathLst>
                <a:path w="1841" h="1654" extrusionOk="0">
                  <a:moveTo>
                    <a:pt x="817" y="0"/>
                  </a:moveTo>
                  <a:cubicBezTo>
                    <a:pt x="0" y="0"/>
                    <a:pt x="159" y="1302"/>
                    <a:pt x="917" y="1609"/>
                  </a:cubicBezTo>
                  <a:cubicBezTo>
                    <a:pt x="984" y="1639"/>
                    <a:pt x="1047" y="1653"/>
                    <a:pt x="1105" y="1653"/>
                  </a:cubicBezTo>
                  <a:cubicBezTo>
                    <a:pt x="1712" y="1653"/>
                    <a:pt x="1840" y="168"/>
                    <a:pt x="955" y="11"/>
                  </a:cubicBezTo>
                  <a:cubicBezTo>
                    <a:pt x="906" y="4"/>
                    <a:pt x="860" y="0"/>
                    <a:pt x="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4" name="Google Shape;9044;p28"/>
            <p:cNvSpPr/>
            <p:nvPr/>
          </p:nvSpPr>
          <p:spPr>
            <a:xfrm>
              <a:off x="713375" y="2188500"/>
              <a:ext cx="126775" cy="108650"/>
            </a:xfrm>
            <a:custGeom>
              <a:avLst/>
              <a:gdLst/>
              <a:ahLst/>
              <a:cxnLst/>
              <a:rect l="l" t="t" r="r" b="b"/>
              <a:pathLst>
                <a:path w="5071" h="4346" extrusionOk="0">
                  <a:moveTo>
                    <a:pt x="1597" y="1"/>
                  </a:moveTo>
                  <a:cubicBezTo>
                    <a:pt x="209" y="1"/>
                    <a:pt x="1" y="3262"/>
                    <a:pt x="1114" y="4115"/>
                  </a:cubicBezTo>
                  <a:cubicBezTo>
                    <a:pt x="1328" y="4276"/>
                    <a:pt x="1571" y="4346"/>
                    <a:pt x="1828" y="4346"/>
                  </a:cubicBezTo>
                  <a:cubicBezTo>
                    <a:pt x="2967" y="4346"/>
                    <a:pt x="4380" y="2979"/>
                    <a:pt x="4690" y="2156"/>
                  </a:cubicBezTo>
                  <a:cubicBezTo>
                    <a:pt x="5070" y="1167"/>
                    <a:pt x="3130" y="140"/>
                    <a:pt x="1704" y="7"/>
                  </a:cubicBezTo>
                  <a:cubicBezTo>
                    <a:pt x="1667" y="3"/>
                    <a:pt x="1632" y="1"/>
                    <a:pt x="1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5" name="Google Shape;9045;p28"/>
            <p:cNvSpPr/>
            <p:nvPr/>
          </p:nvSpPr>
          <p:spPr>
            <a:xfrm>
              <a:off x="720775" y="2222900"/>
              <a:ext cx="97500" cy="73725"/>
            </a:xfrm>
            <a:custGeom>
              <a:avLst/>
              <a:gdLst/>
              <a:ahLst/>
              <a:cxnLst/>
              <a:rect l="l" t="t" r="r" b="b"/>
              <a:pathLst>
                <a:path w="3900" h="2949" extrusionOk="0">
                  <a:moveTo>
                    <a:pt x="190" y="0"/>
                  </a:moveTo>
                  <a:cubicBezTo>
                    <a:pt x="0" y="1008"/>
                    <a:pt x="190" y="2245"/>
                    <a:pt x="837" y="2720"/>
                  </a:cubicBezTo>
                  <a:cubicBezTo>
                    <a:pt x="1047" y="2880"/>
                    <a:pt x="1288" y="2949"/>
                    <a:pt x="1543" y="2949"/>
                  </a:cubicBezTo>
                  <a:cubicBezTo>
                    <a:pt x="2351" y="2949"/>
                    <a:pt x="3307" y="2258"/>
                    <a:pt x="3899" y="1579"/>
                  </a:cubicBezTo>
                  <a:lnTo>
                    <a:pt x="3899" y="1579"/>
                  </a:lnTo>
                  <a:cubicBezTo>
                    <a:pt x="3811" y="1623"/>
                    <a:pt x="3150" y="1901"/>
                    <a:pt x="2400" y="1901"/>
                  </a:cubicBezTo>
                  <a:cubicBezTo>
                    <a:pt x="1533" y="1901"/>
                    <a:pt x="547" y="1530"/>
                    <a:pt x="190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9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7" name="Google Shape;9047;p29"/>
          <p:cNvGrpSpPr/>
          <p:nvPr/>
        </p:nvGrpSpPr>
        <p:grpSpPr>
          <a:xfrm>
            <a:off x="1471992" y="3091774"/>
            <a:ext cx="7807582" cy="2576715"/>
            <a:chOff x="1471992" y="3091774"/>
            <a:chExt cx="7807582" cy="2576715"/>
          </a:xfrm>
        </p:grpSpPr>
        <p:sp>
          <p:nvSpPr>
            <p:cNvPr id="9048" name="Google Shape;9048;p29"/>
            <p:cNvSpPr/>
            <p:nvPr/>
          </p:nvSpPr>
          <p:spPr>
            <a:xfrm>
              <a:off x="1471992" y="3091774"/>
              <a:ext cx="7807554" cy="2070500"/>
            </a:xfrm>
            <a:custGeom>
              <a:avLst/>
              <a:gdLst/>
              <a:ahLst/>
              <a:cxnLst/>
              <a:rect l="l" t="t" r="r" b="b"/>
              <a:pathLst>
                <a:path w="280167" h="74298" extrusionOk="0">
                  <a:moveTo>
                    <a:pt x="155907" y="1"/>
                  </a:moveTo>
                  <a:cubicBezTo>
                    <a:pt x="149667" y="1"/>
                    <a:pt x="143370" y="1179"/>
                    <a:pt x="137355" y="2667"/>
                  </a:cubicBezTo>
                  <a:cubicBezTo>
                    <a:pt x="130051" y="4493"/>
                    <a:pt x="123013" y="7213"/>
                    <a:pt x="116203" y="10370"/>
                  </a:cubicBezTo>
                  <a:cubicBezTo>
                    <a:pt x="87919" y="23533"/>
                    <a:pt x="64866" y="45273"/>
                    <a:pt x="37514" y="60052"/>
                  </a:cubicBezTo>
                  <a:cubicBezTo>
                    <a:pt x="31599" y="63267"/>
                    <a:pt x="25474" y="65740"/>
                    <a:pt x="19197" y="68079"/>
                  </a:cubicBezTo>
                  <a:cubicBezTo>
                    <a:pt x="16094" y="69240"/>
                    <a:pt x="12035" y="70775"/>
                    <a:pt x="8306" y="70775"/>
                  </a:cubicBezTo>
                  <a:cubicBezTo>
                    <a:pt x="6595" y="70775"/>
                    <a:pt x="4953" y="70452"/>
                    <a:pt x="3505" y="69620"/>
                  </a:cubicBezTo>
                  <a:cubicBezTo>
                    <a:pt x="3200" y="69452"/>
                    <a:pt x="2901" y="69378"/>
                    <a:pt x="2619" y="69378"/>
                  </a:cubicBezTo>
                  <a:cubicBezTo>
                    <a:pt x="1024" y="69378"/>
                    <a:pt x="0" y="71750"/>
                    <a:pt x="1698" y="72720"/>
                  </a:cubicBezTo>
                  <a:cubicBezTo>
                    <a:pt x="3694" y="73858"/>
                    <a:pt x="5898" y="74298"/>
                    <a:pt x="8163" y="74298"/>
                  </a:cubicBezTo>
                  <a:cubicBezTo>
                    <a:pt x="12370" y="74298"/>
                    <a:pt x="16786" y="72780"/>
                    <a:pt x="20472" y="71408"/>
                  </a:cubicBezTo>
                  <a:cubicBezTo>
                    <a:pt x="27890" y="68631"/>
                    <a:pt x="35041" y="65588"/>
                    <a:pt x="41946" y="61707"/>
                  </a:cubicBezTo>
                  <a:cubicBezTo>
                    <a:pt x="55641" y="54004"/>
                    <a:pt x="68290" y="44608"/>
                    <a:pt x="81167" y="35668"/>
                  </a:cubicBezTo>
                  <a:cubicBezTo>
                    <a:pt x="93683" y="26975"/>
                    <a:pt x="106522" y="18568"/>
                    <a:pt x="120445" y="12348"/>
                  </a:cubicBezTo>
                  <a:cubicBezTo>
                    <a:pt x="127293" y="9286"/>
                    <a:pt x="134463" y="6870"/>
                    <a:pt x="141786" y="5311"/>
                  </a:cubicBezTo>
                  <a:cubicBezTo>
                    <a:pt x="146492" y="4294"/>
                    <a:pt x="151315" y="3599"/>
                    <a:pt x="156131" y="3599"/>
                  </a:cubicBezTo>
                  <a:cubicBezTo>
                    <a:pt x="158342" y="3599"/>
                    <a:pt x="160551" y="3745"/>
                    <a:pt x="162747" y="4074"/>
                  </a:cubicBezTo>
                  <a:cubicBezTo>
                    <a:pt x="175225" y="5900"/>
                    <a:pt x="185858" y="12995"/>
                    <a:pt x="196300" y="19614"/>
                  </a:cubicBezTo>
                  <a:cubicBezTo>
                    <a:pt x="201835" y="23133"/>
                    <a:pt x="207427" y="26557"/>
                    <a:pt x="213362" y="29372"/>
                  </a:cubicBezTo>
                  <a:cubicBezTo>
                    <a:pt x="220361" y="32682"/>
                    <a:pt x="227723" y="35383"/>
                    <a:pt x="235236" y="37209"/>
                  </a:cubicBezTo>
                  <a:cubicBezTo>
                    <a:pt x="240657" y="38534"/>
                    <a:pt x="246173" y="39256"/>
                    <a:pt x="251645" y="39256"/>
                  </a:cubicBezTo>
                  <a:cubicBezTo>
                    <a:pt x="260936" y="39256"/>
                    <a:pt x="270103" y="37175"/>
                    <a:pt x="278470" y="32434"/>
                  </a:cubicBezTo>
                  <a:cubicBezTo>
                    <a:pt x="280166" y="31465"/>
                    <a:pt x="279132" y="29110"/>
                    <a:pt x="277547" y="29110"/>
                  </a:cubicBezTo>
                  <a:cubicBezTo>
                    <a:pt x="277265" y="29110"/>
                    <a:pt x="276967" y="29184"/>
                    <a:pt x="276663" y="29353"/>
                  </a:cubicBezTo>
                  <a:cubicBezTo>
                    <a:pt x="269644" y="33328"/>
                    <a:pt x="261865" y="35459"/>
                    <a:pt x="253838" y="35744"/>
                  </a:cubicBezTo>
                  <a:cubicBezTo>
                    <a:pt x="253226" y="35765"/>
                    <a:pt x="252615" y="35775"/>
                    <a:pt x="252004" y="35775"/>
                  </a:cubicBezTo>
                  <a:cubicBezTo>
                    <a:pt x="244756" y="35775"/>
                    <a:pt x="237600" y="34349"/>
                    <a:pt x="230671" y="32244"/>
                  </a:cubicBezTo>
                  <a:cubicBezTo>
                    <a:pt x="223595" y="30095"/>
                    <a:pt x="216671" y="27242"/>
                    <a:pt x="210166" y="23723"/>
                  </a:cubicBezTo>
                  <a:cubicBezTo>
                    <a:pt x="204460" y="20660"/>
                    <a:pt x="199058" y="17104"/>
                    <a:pt x="193580" y="13642"/>
                  </a:cubicBezTo>
                  <a:cubicBezTo>
                    <a:pt x="182928" y="6927"/>
                    <a:pt x="171782" y="936"/>
                    <a:pt x="158962" y="99"/>
                  </a:cubicBezTo>
                  <a:cubicBezTo>
                    <a:pt x="157946" y="32"/>
                    <a:pt x="156928" y="1"/>
                    <a:pt x="15590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9" name="Google Shape;9049;p29"/>
            <p:cNvSpPr/>
            <p:nvPr/>
          </p:nvSpPr>
          <p:spPr>
            <a:xfrm>
              <a:off x="1472020" y="3345118"/>
              <a:ext cx="7807554" cy="2070137"/>
            </a:xfrm>
            <a:custGeom>
              <a:avLst/>
              <a:gdLst/>
              <a:ahLst/>
              <a:cxnLst/>
              <a:rect l="l" t="t" r="r" b="b"/>
              <a:pathLst>
                <a:path w="280167" h="74285" extrusionOk="0">
                  <a:moveTo>
                    <a:pt x="155877" y="1"/>
                  </a:moveTo>
                  <a:cubicBezTo>
                    <a:pt x="149647" y="1"/>
                    <a:pt x="143360" y="1166"/>
                    <a:pt x="137354" y="2668"/>
                  </a:cubicBezTo>
                  <a:cubicBezTo>
                    <a:pt x="130050" y="4494"/>
                    <a:pt x="123012" y="7195"/>
                    <a:pt x="116202" y="10371"/>
                  </a:cubicBezTo>
                  <a:cubicBezTo>
                    <a:pt x="87918" y="23533"/>
                    <a:pt x="64865" y="45274"/>
                    <a:pt x="37513" y="60053"/>
                  </a:cubicBezTo>
                  <a:cubicBezTo>
                    <a:pt x="31598" y="63268"/>
                    <a:pt x="25473" y="65741"/>
                    <a:pt x="19196" y="68061"/>
                  </a:cubicBezTo>
                  <a:cubicBezTo>
                    <a:pt x="16087" y="69224"/>
                    <a:pt x="12018" y="70763"/>
                    <a:pt x="8283" y="70763"/>
                  </a:cubicBezTo>
                  <a:cubicBezTo>
                    <a:pt x="6580" y="70763"/>
                    <a:pt x="4946" y="70443"/>
                    <a:pt x="3504" y="69621"/>
                  </a:cubicBezTo>
                  <a:cubicBezTo>
                    <a:pt x="3197" y="69452"/>
                    <a:pt x="2897" y="69378"/>
                    <a:pt x="2614" y="69378"/>
                  </a:cubicBezTo>
                  <a:cubicBezTo>
                    <a:pt x="1021" y="69378"/>
                    <a:pt x="1" y="71733"/>
                    <a:pt x="1697" y="72702"/>
                  </a:cubicBezTo>
                  <a:cubicBezTo>
                    <a:pt x="3698" y="73843"/>
                    <a:pt x="5908" y="74284"/>
                    <a:pt x="8179" y="74284"/>
                  </a:cubicBezTo>
                  <a:cubicBezTo>
                    <a:pt x="12381" y="74284"/>
                    <a:pt x="16790" y="72773"/>
                    <a:pt x="20471" y="71390"/>
                  </a:cubicBezTo>
                  <a:cubicBezTo>
                    <a:pt x="27889" y="68613"/>
                    <a:pt x="35040" y="65569"/>
                    <a:pt x="41945" y="61689"/>
                  </a:cubicBezTo>
                  <a:cubicBezTo>
                    <a:pt x="55640" y="53986"/>
                    <a:pt x="68289" y="44609"/>
                    <a:pt x="81166" y="35669"/>
                  </a:cubicBezTo>
                  <a:cubicBezTo>
                    <a:pt x="93682" y="26957"/>
                    <a:pt x="106521" y="18569"/>
                    <a:pt x="120444" y="12330"/>
                  </a:cubicBezTo>
                  <a:cubicBezTo>
                    <a:pt x="127292" y="9268"/>
                    <a:pt x="134462" y="6871"/>
                    <a:pt x="141785" y="5293"/>
                  </a:cubicBezTo>
                  <a:cubicBezTo>
                    <a:pt x="146506" y="4286"/>
                    <a:pt x="151344" y="3584"/>
                    <a:pt x="156175" y="3584"/>
                  </a:cubicBezTo>
                  <a:cubicBezTo>
                    <a:pt x="158370" y="3584"/>
                    <a:pt x="160565" y="3729"/>
                    <a:pt x="162746" y="4056"/>
                  </a:cubicBezTo>
                  <a:cubicBezTo>
                    <a:pt x="175224" y="5901"/>
                    <a:pt x="185857" y="12977"/>
                    <a:pt x="196299" y="19615"/>
                  </a:cubicBezTo>
                  <a:cubicBezTo>
                    <a:pt x="201834" y="23134"/>
                    <a:pt x="207426" y="26558"/>
                    <a:pt x="213361" y="29354"/>
                  </a:cubicBezTo>
                  <a:cubicBezTo>
                    <a:pt x="220360" y="32663"/>
                    <a:pt x="227722" y="35383"/>
                    <a:pt x="235235" y="37209"/>
                  </a:cubicBezTo>
                  <a:cubicBezTo>
                    <a:pt x="240658" y="38528"/>
                    <a:pt x="246176" y="39248"/>
                    <a:pt x="251650" y="39248"/>
                  </a:cubicBezTo>
                  <a:cubicBezTo>
                    <a:pt x="260939" y="39248"/>
                    <a:pt x="270103" y="37175"/>
                    <a:pt x="278469" y="32435"/>
                  </a:cubicBezTo>
                  <a:cubicBezTo>
                    <a:pt x="280167" y="31465"/>
                    <a:pt x="279129" y="29093"/>
                    <a:pt x="277541" y="29093"/>
                  </a:cubicBezTo>
                  <a:cubicBezTo>
                    <a:pt x="277261" y="29093"/>
                    <a:pt x="276964" y="29167"/>
                    <a:pt x="276662" y="29335"/>
                  </a:cubicBezTo>
                  <a:cubicBezTo>
                    <a:pt x="269643" y="33329"/>
                    <a:pt x="261864" y="35441"/>
                    <a:pt x="253837" y="35726"/>
                  </a:cubicBezTo>
                  <a:cubicBezTo>
                    <a:pt x="253219" y="35747"/>
                    <a:pt x="252601" y="35757"/>
                    <a:pt x="251983" y="35757"/>
                  </a:cubicBezTo>
                  <a:cubicBezTo>
                    <a:pt x="244742" y="35757"/>
                    <a:pt x="237593" y="34348"/>
                    <a:pt x="230670" y="32245"/>
                  </a:cubicBezTo>
                  <a:cubicBezTo>
                    <a:pt x="223594" y="30096"/>
                    <a:pt x="216670" y="27243"/>
                    <a:pt x="210165" y="23724"/>
                  </a:cubicBezTo>
                  <a:cubicBezTo>
                    <a:pt x="204459" y="20661"/>
                    <a:pt x="199057" y="17085"/>
                    <a:pt x="193579" y="13643"/>
                  </a:cubicBezTo>
                  <a:cubicBezTo>
                    <a:pt x="182927" y="6909"/>
                    <a:pt x="171781" y="918"/>
                    <a:pt x="158961" y="100"/>
                  </a:cubicBezTo>
                  <a:cubicBezTo>
                    <a:pt x="157936" y="32"/>
                    <a:pt x="156907" y="1"/>
                    <a:pt x="15587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0" name="Google Shape;9050;p29"/>
            <p:cNvSpPr/>
            <p:nvPr/>
          </p:nvSpPr>
          <p:spPr>
            <a:xfrm>
              <a:off x="1472047" y="3597989"/>
              <a:ext cx="7807498" cy="2070500"/>
            </a:xfrm>
            <a:custGeom>
              <a:avLst/>
              <a:gdLst/>
              <a:ahLst/>
              <a:cxnLst/>
              <a:rect l="l" t="t" r="r" b="b"/>
              <a:pathLst>
                <a:path w="280165" h="74298" extrusionOk="0">
                  <a:moveTo>
                    <a:pt x="155905" y="0"/>
                  </a:moveTo>
                  <a:cubicBezTo>
                    <a:pt x="149665" y="0"/>
                    <a:pt x="143368" y="1179"/>
                    <a:pt x="137353" y="2667"/>
                  </a:cubicBezTo>
                  <a:cubicBezTo>
                    <a:pt x="130049" y="4493"/>
                    <a:pt x="123011" y="7213"/>
                    <a:pt x="116201" y="10370"/>
                  </a:cubicBezTo>
                  <a:cubicBezTo>
                    <a:pt x="87917" y="23551"/>
                    <a:pt x="64864" y="45273"/>
                    <a:pt x="37512" y="60071"/>
                  </a:cubicBezTo>
                  <a:cubicBezTo>
                    <a:pt x="31597" y="63267"/>
                    <a:pt x="25472" y="65740"/>
                    <a:pt x="19195" y="68079"/>
                  </a:cubicBezTo>
                  <a:cubicBezTo>
                    <a:pt x="16092" y="69239"/>
                    <a:pt x="12033" y="70775"/>
                    <a:pt x="8304" y="70775"/>
                  </a:cubicBezTo>
                  <a:cubicBezTo>
                    <a:pt x="6593" y="70775"/>
                    <a:pt x="4951" y="70452"/>
                    <a:pt x="3503" y="69620"/>
                  </a:cubicBezTo>
                  <a:cubicBezTo>
                    <a:pt x="3195" y="69447"/>
                    <a:pt x="2893" y="69372"/>
                    <a:pt x="2610" y="69372"/>
                  </a:cubicBezTo>
                  <a:cubicBezTo>
                    <a:pt x="1019" y="69372"/>
                    <a:pt x="1" y="71752"/>
                    <a:pt x="1696" y="72720"/>
                  </a:cubicBezTo>
                  <a:cubicBezTo>
                    <a:pt x="3692" y="73858"/>
                    <a:pt x="5896" y="74298"/>
                    <a:pt x="8161" y="74298"/>
                  </a:cubicBezTo>
                  <a:cubicBezTo>
                    <a:pt x="12368" y="74298"/>
                    <a:pt x="16784" y="72780"/>
                    <a:pt x="20470" y="71408"/>
                  </a:cubicBezTo>
                  <a:cubicBezTo>
                    <a:pt x="27888" y="68612"/>
                    <a:pt x="35039" y="65587"/>
                    <a:pt x="41944" y="61707"/>
                  </a:cubicBezTo>
                  <a:cubicBezTo>
                    <a:pt x="55639" y="54004"/>
                    <a:pt x="68288" y="44607"/>
                    <a:pt x="81165" y="35668"/>
                  </a:cubicBezTo>
                  <a:cubicBezTo>
                    <a:pt x="93681" y="26975"/>
                    <a:pt x="106520" y="18568"/>
                    <a:pt x="120443" y="12348"/>
                  </a:cubicBezTo>
                  <a:cubicBezTo>
                    <a:pt x="127291" y="9286"/>
                    <a:pt x="134461" y="6870"/>
                    <a:pt x="141784" y="5310"/>
                  </a:cubicBezTo>
                  <a:cubicBezTo>
                    <a:pt x="146490" y="4294"/>
                    <a:pt x="151313" y="3598"/>
                    <a:pt x="156129" y="3598"/>
                  </a:cubicBezTo>
                  <a:cubicBezTo>
                    <a:pt x="158340" y="3598"/>
                    <a:pt x="160549" y="3745"/>
                    <a:pt x="162745" y="4074"/>
                  </a:cubicBezTo>
                  <a:cubicBezTo>
                    <a:pt x="175223" y="5900"/>
                    <a:pt x="185856" y="12976"/>
                    <a:pt x="196298" y="19614"/>
                  </a:cubicBezTo>
                  <a:cubicBezTo>
                    <a:pt x="201833" y="23133"/>
                    <a:pt x="207425" y="26557"/>
                    <a:pt x="213360" y="29372"/>
                  </a:cubicBezTo>
                  <a:cubicBezTo>
                    <a:pt x="220359" y="32681"/>
                    <a:pt x="227721" y="35382"/>
                    <a:pt x="235234" y="37208"/>
                  </a:cubicBezTo>
                  <a:cubicBezTo>
                    <a:pt x="240655" y="38534"/>
                    <a:pt x="246171" y="39256"/>
                    <a:pt x="251643" y="39256"/>
                  </a:cubicBezTo>
                  <a:cubicBezTo>
                    <a:pt x="260934" y="39256"/>
                    <a:pt x="270101" y="37175"/>
                    <a:pt x="278468" y="32434"/>
                  </a:cubicBezTo>
                  <a:cubicBezTo>
                    <a:pt x="280164" y="31465"/>
                    <a:pt x="279130" y="29110"/>
                    <a:pt x="277545" y="29110"/>
                  </a:cubicBezTo>
                  <a:cubicBezTo>
                    <a:pt x="277263" y="29110"/>
                    <a:pt x="276965" y="29184"/>
                    <a:pt x="276661" y="29353"/>
                  </a:cubicBezTo>
                  <a:cubicBezTo>
                    <a:pt x="269642" y="33328"/>
                    <a:pt x="261863" y="35458"/>
                    <a:pt x="253836" y="35744"/>
                  </a:cubicBezTo>
                  <a:cubicBezTo>
                    <a:pt x="253224" y="35764"/>
                    <a:pt x="252613" y="35775"/>
                    <a:pt x="252002" y="35775"/>
                  </a:cubicBezTo>
                  <a:cubicBezTo>
                    <a:pt x="244754" y="35775"/>
                    <a:pt x="237598" y="34349"/>
                    <a:pt x="230669" y="32244"/>
                  </a:cubicBezTo>
                  <a:cubicBezTo>
                    <a:pt x="223593" y="30095"/>
                    <a:pt x="216669" y="27241"/>
                    <a:pt x="210164" y="23723"/>
                  </a:cubicBezTo>
                  <a:cubicBezTo>
                    <a:pt x="204458" y="20660"/>
                    <a:pt x="199056" y="17103"/>
                    <a:pt x="193578" y="13661"/>
                  </a:cubicBezTo>
                  <a:cubicBezTo>
                    <a:pt x="182926" y="6927"/>
                    <a:pt x="171780" y="936"/>
                    <a:pt x="158960" y="99"/>
                  </a:cubicBezTo>
                  <a:cubicBezTo>
                    <a:pt x="157944" y="32"/>
                    <a:pt x="156926" y="0"/>
                    <a:pt x="155905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1" name="Google Shape;9051;p29"/>
          <p:cNvGrpSpPr/>
          <p:nvPr/>
        </p:nvGrpSpPr>
        <p:grpSpPr>
          <a:xfrm>
            <a:off x="4082157" y="-503850"/>
            <a:ext cx="5202193" cy="2493393"/>
            <a:chOff x="4082157" y="-503850"/>
            <a:chExt cx="5202193" cy="2493393"/>
          </a:xfrm>
        </p:grpSpPr>
        <p:sp>
          <p:nvSpPr>
            <p:cNvPr id="9052" name="Google Shape;9052;p29"/>
            <p:cNvSpPr/>
            <p:nvPr/>
          </p:nvSpPr>
          <p:spPr>
            <a:xfrm>
              <a:off x="4082157" y="195099"/>
              <a:ext cx="5201608" cy="1794444"/>
            </a:xfrm>
            <a:custGeom>
              <a:avLst/>
              <a:gdLst/>
              <a:ahLst/>
              <a:cxnLst/>
              <a:rect l="l" t="t" r="r" b="b"/>
              <a:pathLst>
                <a:path w="186655" h="64392" extrusionOk="0">
                  <a:moveTo>
                    <a:pt x="2017" y="1"/>
                  </a:moveTo>
                  <a:cubicBezTo>
                    <a:pt x="1252" y="1"/>
                    <a:pt x="512" y="627"/>
                    <a:pt x="324" y="1331"/>
                  </a:cubicBezTo>
                  <a:cubicBezTo>
                    <a:pt x="1" y="2320"/>
                    <a:pt x="609" y="3157"/>
                    <a:pt x="1522" y="3518"/>
                  </a:cubicBezTo>
                  <a:cubicBezTo>
                    <a:pt x="13182" y="8102"/>
                    <a:pt x="22674" y="16186"/>
                    <a:pt x="31024" y="25373"/>
                  </a:cubicBezTo>
                  <a:cubicBezTo>
                    <a:pt x="35246" y="30014"/>
                    <a:pt x="39222" y="34883"/>
                    <a:pt x="43235" y="39677"/>
                  </a:cubicBezTo>
                  <a:cubicBezTo>
                    <a:pt x="47325" y="44584"/>
                    <a:pt x="51851" y="48997"/>
                    <a:pt x="56968" y="52801"/>
                  </a:cubicBezTo>
                  <a:cubicBezTo>
                    <a:pt x="66136" y="59648"/>
                    <a:pt x="77130" y="63700"/>
                    <a:pt x="88562" y="64309"/>
                  </a:cubicBezTo>
                  <a:cubicBezTo>
                    <a:pt x="89579" y="64364"/>
                    <a:pt x="90596" y="64391"/>
                    <a:pt x="91611" y="64391"/>
                  </a:cubicBezTo>
                  <a:cubicBezTo>
                    <a:pt x="102778" y="64391"/>
                    <a:pt x="113761" y="61113"/>
                    <a:pt x="123769" y="56301"/>
                  </a:cubicBezTo>
                  <a:cubicBezTo>
                    <a:pt x="135600" y="50614"/>
                    <a:pt x="146670" y="43214"/>
                    <a:pt x="159053" y="38707"/>
                  </a:cubicBezTo>
                  <a:cubicBezTo>
                    <a:pt x="163218" y="37185"/>
                    <a:pt x="167517" y="35949"/>
                    <a:pt x="171892" y="35283"/>
                  </a:cubicBezTo>
                  <a:cubicBezTo>
                    <a:pt x="173277" y="35063"/>
                    <a:pt x="174980" y="34829"/>
                    <a:pt x="176681" y="34829"/>
                  </a:cubicBezTo>
                  <a:cubicBezTo>
                    <a:pt x="179092" y="34829"/>
                    <a:pt x="181498" y="35298"/>
                    <a:pt x="182981" y="36938"/>
                  </a:cubicBezTo>
                  <a:cubicBezTo>
                    <a:pt x="183344" y="37341"/>
                    <a:pt x="183760" y="37510"/>
                    <a:pt x="184164" y="37510"/>
                  </a:cubicBezTo>
                  <a:cubicBezTo>
                    <a:pt x="185474" y="37510"/>
                    <a:pt x="186655" y="35735"/>
                    <a:pt x="185492" y="34427"/>
                  </a:cubicBezTo>
                  <a:cubicBezTo>
                    <a:pt x="183314" y="32010"/>
                    <a:pt x="179960" y="31346"/>
                    <a:pt x="176703" y="31346"/>
                  </a:cubicBezTo>
                  <a:cubicBezTo>
                    <a:pt x="175294" y="31346"/>
                    <a:pt x="173903" y="31470"/>
                    <a:pt x="172634" y="31631"/>
                  </a:cubicBezTo>
                  <a:cubicBezTo>
                    <a:pt x="167802" y="32220"/>
                    <a:pt x="163104" y="33552"/>
                    <a:pt x="158539" y="35131"/>
                  </a:cubicBezTo>
                  <a:cubicBezTo>
                    <a:pt x="145168" y="39829"/>
                    <a:pt x="133356" y="47951"/>
                    <a:pt x="120555" y="53923"/>
                  </a:cubicBezTo>
                  <a:cubicBezTo>
                    <a:pt x="111413" y="58180"/>
                    <a:pt x="101451" y="60824"/>
                    <a:pt x="91364" y="60824"/>
                  </a:cubicBezTo>
                  <a:cubicBezTo>
                    <a:pt x="89551" y="60824"/>
                    <a:pt x="87735" y="60738"/>
                    <a:pt x="85918" y="60561"/>
                  </a:cubicBezTo>
                  <a:cubicBezTo>
                    <a:pt x="74600" y="59458"/>
                    <a:pt x="64044" y="54380"/>
                    <a:pt x="55465" y="47076"/>
                  </a:cubicBezTo>
                  <a:cubicBezTo>
                    <a:pt x="50843" y="43157"/>
                    <a:pt x="46963" y="38592"/>
                    <a:pt x="43121" y="33951"/>
                  </a:cubicBezTo>
                  <a:cubicBezTo>
                    <a:pt x="39298" y="29367"/>
                    <a:pt x="35436" y="24764"/>
                    <a:pt x="31328" y="20428"/>
                  </a:cubicBezTo>
                  <a:cubicBezTo>
                    <a:pt x="23130" y="11773"/>
                    <a:pt x="13658" y="4488"/>
                    <a:pt x="2511" y="94"/>
                  </a:cubicBezTo>
                  <a:cubicBezTo>
                    <a:pt x="2349" y="30"/>
                    <a:pt x="2182" y="1"/>
                    <a:pt x="201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3" name="Google Shape;9053;p29"/>
            <p:cNvSpPr/>
            <p:nvPr/>
          </p:nvSpPr>
          <p:spPr>
            <a:xfrm>
              <a:off x="4082157" y="-154752"/>
              <a:ext cx="5201664" cy="1795503"/>
            </a:xfrm>
            <a:custGeom>
              <a:avLst/>
              <a:gdLst/>
              <a:ahLst/>
              <a:cxnLst/>
              <a:rect l="l" t="t" r="r" b="b"/>
              <a:pathLst>
                <a:path w="186657" h="64430" extrusionOk="0">
                  <a:moveTo>
                    <a:pt x="1998" y="1"/>
                  </a:moveTo>
                  <a:cubicBezTo>
                    <a:pt x="1233" y="1"/>
                    <a:pt x="493" y="627"/>
                    <a:pt x="305" y="1331"/>
                  </a:cubicBezTo>
                  <a:cubicBezTo>
                    <a:pt x="1" y="2358"/>
                    <a:pt x="609" y="3176"/>
                    <a:pt x="1522" y="3537"/>
                  </a:cubicBezTo>
                  <a:cubicBezTo>
                    <a:pt x="13182" y="8121"/>
                    <a:pt x="22674" y="16205"/>
                    <a:pt x="31024" y="25392"/>
                  </a:cubicBezTo>
                  <a:cubicBezTo>
                    <a:pt x="35246" y="30033"/>
                    <a:pt x="39222" y="34903"/>
                    <a:pt x="43235" y="39715"/>
                  </a:cubicBezTo>
                  <a:cubicBezTo>
                    <a:pt x="47325" y="44603"/>
                    <a:pt x="51851" y="49035"/>
                    <a:pt x="56968" y="52839"/>
                  </a:cubicBezTo>
                  <a:cubicBezTo>
                    <a:pt x="66136" y="59687"/>
                    <a:pt x="77130" y="63719"/>
                    <a:pt x="88562" y="64347"/>
                  </a:cubicBezTo>
                  <a:cubicBezTo>
                    <a:pt x="89579" y="64402"/>
                    <a:pt x="90595" y="64429"/>
                    <a:pt x="91610" y="64429"/>
                  </a:cubicBezTo>
                  <a:cubicBezTo>
                    <a:pt x="102777" y="64429"/>
                    <a:pt x="113761" y="61150"/>
                    <a:pt x="123769" y="56320"/>
                  </a:cubicBezTo>
                  <a:cubicBezTo>
                    <a:pt x="135600" y="50652"/>
                    <a:pt x="146670" y="43253"/>
                    <a:pt x="159053" y="38726"/>
                  </a:cubicBezTo>
                  <a:cubicBezTo>
                    <a:pt x="163218" y="37204"/>
                    <a:pt x="167517" y="35968"/>
                    <a:pt x="171892" y="35302"/>
                  </a:cubicBezTo>
                  <a:cubicBezTo>
                    <a:pt x="173276" y="35090"/>
                    <a:pt x="174979" y="34858"/>
                    <a:pt x="176678" y="34858"/>
                  </a:cubicBezTo>
                  <a:cubicBezTo>
                    <a:pt x="179090" y="34858"/>
                    <a:pt x="181497" y="35325"/>
                    <a:pt x="182981" y="36976"/>
                  </a:cubicBezTo>
                  <a:cubicBezTo>
                    <a:pt x="183343" y="37378"/>
                    <a:pt x="183756" y="37546"/>
                    <a:pt x="184159" y="37546"/>
                  </a:cubicBezTo>
                  <a:cubicBezTo>
                    <a:pt x="185470" y="37546"/>
                    <a:pt x="186657" y="35756"/>
                    <a:pt x="185492" y="34446"/>
                  </a:cubicBezTo>
                  <a:cubicBezTo>
                    <a:pt x="183314" y="32030"/>
                    <a:pt x="179960" y="31365"/>
                    <a:pt x="176703" y="31365"/>
                  </a:cubicBezTo>
                  <a:cubicBezTo>
                    <a:pt x="175294" y="31365"/>
                    <a:pt x="173903" y="31489"/>
                    <a:pt x="172634" y="31650"/>
                  </a:cubicBezTo>
                  <a:cubicBezTo>
                    <a:pt x="167802" y="32240"/>
                    <a:pt x="163104" y="33571"/>
                    <a:pt x="158539" y="35169"/>
                  </a:cubicBezTo>
                  <a:cubicBezTo>
                    <a:pt x="145168" y="39848"/>
                    <a:pt x="133356" y="47970"/>
                    <a:pt x="120555" y="53942"/>
                  </a:cubicBezTo>
                  <a:cubicBezTo>
                    <a:pt x="111413" y="58199"/>
                    <a:pt x="101451" y="60843"/>
                    <a:pt x="91364" y="60843"/>
                  </a:cubicBezTo>
                  <a:cubicBezTo>
                    <a:pt x="89551" y="60843"/>
                    <a:pt x="87735" y="60757"/>
                    <a:pt x="85918" y="60581"/>
                  </a:cubicBezTo>
                  <a:cubicBezTo>
                    <a:pt x="74600" y="59497"/>
                    <a:pt x="64044" y="54399"/>
                    <a:pt x="55465" y="47095"/>
                  </a:cubicBezTo>
                  <a:cubicBezTo>
                    <a:pt x="50843" y="43177"/>
                    <a:pt x="46963" y="38612"/>
                    <a:pt x="43121" y="33971"/>
                  </a:cubicBezTo>
                  <a:cubicBezTo>
                    <a:pt x="39279" y="29349"/>
                    <a:pt x="35417" y="24784"/>
                    <a:pt x="31309" y="20428"/>
                  </a:cubicBezTo>
                  <a:cubicBezTo>
                    <a:pt x="23111" y="11773"/>
                    <a:pt x="13639" y="4488"/>
                    <a:pt x="2492" y="95"/>
                  </a:cubicBezTo>
                  <a:cubicBezTo>
                    <a:pt x="2330" y="30"/>
                    <a:pt x="2163" y="1"/>
                    <a:pt x="1998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4" name="Google Shape;9054;p29"/>
            <p:cNvSpPr/>
            <p:nvPr/>
          </p:nvSpPr>
          <p:spPr>
            <a:xfrm>
              <a:off x="4082157" y="-503850"/>
              <a:ext cx="5202193" cy="1794751"/>
            </a:xfrm>
            <a:custGeom>
              <a:avLst/>
              <a:gdLst/>
              <a:ahLst/>
              <a:cxnLst/>
              <a:rect l="l" t="t" r="r" b="b"/>
              <a:pathLst>
                <a:path w="186676" h="64403" extrusionOk="0">
                  <a:moveTo>
                    <a:pt x="2009" y="0"/>
                  </a:moveTo>
                  <a:cubicBezTo>
                    <a:pt x="1240" y="0"/>
                    <a:pt x="494" y="616"/>
                    <a:pt x="305" y="1323"/>
                  </a:cubicBezTo>
                  <a:cubicBezTo>
                    <a:pt x="1" y="2350"/>
                    <a:pt x="609" y="3149"/>
                    <a:pt x="1522" y="3511"/>
                  </a:cubicBezTo>
                  <a:cubicBezTo>
                    <a:pt x="13182" y="8095"/>
                    <a:pt x="22674" y="16179"/>
                    <a:pt x="31024" y="25366"/>
                  </a:cubicBezTo>
                  <a:cubicBezTo>
                    <a:pt x="35246" y="30007"/>
                    <a:pt x="39222" y="34876"/>
                    <a:pt x="43235" y="39669"/>
                  </a:cubicBezTo>
                  <a:cubicBezTo>
                    <a:pt x="47325" y="44577"/>
                    <a:pt x="51871" y="49008"/>
                    <a:pt x="56987" y="52813"/>
                  </a:cubicBezTo>
                  <a:cubicBezTo>
                    <a:pt x="66155" y="59660"/>
                    <a:pt x="77149" y="63692"/>
                    <a:pt x="88581" y="64320"/>
                  </a:cubicBezTo>
                  <a:cubicBezTo>
                    <a:pt x="89599" y="64376"/>
                    <a:pt x="90617" y="64403"/>
                    <a:pt x="91633" y="64403"/>
                  </a:cubicBezTo>
                  <a:cubicBezTo>
                    <a:pt x="102815" y="64403"/>
                    <a:pt x="113797" y="61123"/>
                    <a:pt x="123788" y="56293"/>
                  </a:cubicBezTo>
                  <a:cubicBezTo>
                    <a:pt x="135638" y="50625"/>
                    <a:pt x="146689" y="43226"/>
                    <a:pt x="159072" y="38699"/>
                  </a:cubicBezTo>
                  <a:cubicBezTo>
                    <a:pt x="163237" y="37177"/>
                    <a:pt x="167536" y="35941"/>
                    <a:pt x="171911" y="35275"/>
                  </a:cubicBezTo>
                  <a:cubicBezTo>
                    <a:pt x="173303" y="35063"/>
                    <a:pt x="175007" y="34831"/>
                    <a:pt x="176706" y="34831"/>
                  </a:cubicBezTo>
                  <a:cubicBezTo>
                    <a:pt x="179116" y="34831"/>
                    <a:pt x="181516" y="35298"/>
                    <a:pt x="183000" y="36949"/>
                  </a:cubicBezTo>
                  <a:cubicBezTo>
                    <a:pt x="183362" y="37351"/>
                    <a:pt x="183775" y="37519"/>
                    <a:pt x="184178" y="37519"/>
                  </a:cubicBezTo>
                  <a:cubicBezTo>
                    <a:pt x="185489" y="37519"/>
                    <a:pt x="186676" y="35730"/>
                    <a:pt x="185511" y="34419"/>
                  </a:cubicBezTo>
                  <a:cubicBezTo>
                    <a:pt x="183347" y="32003"/>
                    <a:pt x="179987" y="31338"/>
                    <a:pt x="176725" y="31338"/>
                  </a:cubicBezTo>
                  <a:cubicBezTo>
                    <a:pt x="175315" y="31338"/>
                    <a:pt x="173922" y="31463"/>
                    <a:pt x="172653" y="31623"/>
                  </a:cubicBezTo>
                  <a:cubicBezTo>
                    <a:pt x="167822" y="32213"/>
                    <a:pt x="163123" y="33544"/>
                    <a:pt x="158558" y="35142"/>
                  </a:cubicBezTo>
                  <a:cubicBezTo>
                    <a:pt x="145187" y="39821"/>
                    <a:pt x="133375" y="47962"/>
                    <a:pt x="120593" y="53916"/>
                  </a:cubicBezTo>
                  <a:cubicBezTo>
                    <a:pt x="111435" y="58172"/>
                    <a:pt x="101484" y="60816"/>
                    <a:pt x="91389" y="60816"/>
                  </a:cubicBezTo>
                  <a:cubicBezTo>
                    <a:pt x="89575" y="60816"/>
                    <a:pt x="87756" y="60731"/>
                    <a:pt x="85937" y="60554"/>
                  </a:cubicBezTo>
                  <a:cubicBezTo>
                    <a:pt x="74619" y="59470"/>
                    <a:pt x="64063" y="54372"/>
                    <a:pt x="55484" y="47068"/>
                  </a:cubicBezTo>
                  <a:cubicBezTo>
                    <a:pt x="50881" y="43150"/>
                    <a:pt x="47001" y="38585"/>
                    <a:pt x="43140" y="33944"/>
                  </a:cubicBezTo>
                  <a:cubicBezTo>
                    <a:pt x="39279" y="29341"/>
                    <a:pt x="35417" y="24738"/>
                    <a:pt x="31309" y="20420"/>
                  </a:cubicBezTo>
                  <a:cubicBezTo>
                    <a:pt x="23111" y="11766"/>
                    <a:pt x="13639" y="4481"/>
                    <a:pt x="2492" y="87"/>
                  </a:cubicBezTo>
                  <a:cubicBezTo>
                    <a:pt x="2334" y="27"/>
                    <a:pt x="2171" y="0"/>
                    <a:pt x="2009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5" name="Google Shape;9055;p29"/>
          <p:cNvGrpSpPr/>
          <p:nvPr/>
        </p:nvGrpSpPr>
        <p:grpSpPr>
          <a:xfrm>
            <a:off x="-519875" y="1198836"/>
            <a:ext cx="2019058" cy="4141278"/>
            <a:chOff x="-519875" y="1198836"/>
            <a:chExt cx="2019058" cy="4141278"/>
          </a:xfrm>
        </p:grpSpPr>
        <p:sp>
          <p:nvSpPr>
            <p:cNvPr id="9056" name="Google Shape;9056;p29"/>
            <p:cNvSpPr/>
            <p:nvPr/>
          </p:nvSpPr>
          <p:spPr>
            <a:xfrm>
              <a:off x="-45986" y="1198836"/>
              <a:ext cx="1545169" cy="4096216"/>
            </a:xfrm>
            <a:custGeom>
              <a:avLst/>
              <a:gdLst/>
              <a:ahLst/>
              <a:cxnLst/>
              <a:rect l="l" t="t" r="r" b="b"/>
              <a:pathLst>
                <a:path w="55447" h="146989" extrusionOk="0">
                  <a:moveTo>
                    <a:pt x="24369" y="143976"/>
                  </a:moveTo>
                  <a:cubicBezTo>
                    <a:pt x="24244" y="144087"/>
                    <a:pt x="24218" y="144144"/>
                    <a:pt x="24236" y="144146"/>
                  </a:cubicBezTo>
                  <a:lnTo>
                    <a:pt x="24236" y="144146"/>
                  </a:lnTo>
                  <a:cubicBezTo>
                    <a:pt x="24273" y="144097"/>
                    <a:pt x="24313" y="144050"/>
                    <a:pt x="24356" y="144005"/>
                  </a:cubicBezTo>
                  <a:lnTo>
                    <a:pt x="24356" y="144005"/>
                  </a:lnTo>
                  <a:cubicBezTo>
                    <a:pt x="24360" y="143996"/>
                    <a:pt x="24365" y="143986"/>
                    <a:pt x="24369" y="143976"/>
                  </a:cubicBezTo>
                  <a:close/>
                  <a:moveTo>
                    <a:pt x="2150" y="0"/>
                  </a:moveTo>
                  <a:cubicBezTo>
                    <a:pt x="1870" y="0"/>
                    <a:pt x="1581" y="73"/>
                    <a:pt x="1294" y="235"/>
                  </a:cubicBezTo>
                  <a:cubicBezTo>
                    <a:pt x="476" y="710"/>
                    <a:pt x="0" y="1928"/>
                    <a:pt x="590" y="2708"/>
                  </a:cubicBezTo>
                  <a:cubicBezTo>
                    <a:pt x="3900" y="7120"/>
                    <a:pt x="9397" y="9327"/>
                    <a:pt x="13962" y="12085"/>
                  </a:cubicBezTo>
                  <a:cubicBezTo>
                    <a:pt x="19858" y="15642"/>
                    <a:pt x="24880" y="20568"/>
                    <a:pt x="30034" y="25057"/>
                  </a:cubicBezTo>
                  <a:cubicBezTo>
                    <a:pt x="39107" y="32951"/>
                    <a:pt x="46297" y="42765"/>
                    <a:pt x="49379" y="54520"/>
                  </a:cubicBezTo>
                  <a:cubicBezTo>
                    <a:pt x="52669" y="67036"/>
                    <a:pt x="51528" y="80179"/>
                    <a:pt x="47819" y="92429"/>
                  </a:cubicBezTo>
                  <a:cubicBezTo>
                    <a:pt x="44129" y="104621"/>
                    <a:pt x="38118" y="115938"/>
                    <a:pt x="32336" y="127237"/>
                  </a:cubicBezTo>
                  <a:cubicBezTo>
                    <a:pt x="30738" y="130318"/>
                    <a:pt x="29178" y="133437"/>
                    <a:pt x="27657" y="136557"/>
                  </a:cubicBezTo>
                  <a:cubicBezTo>
                    <a:pt x="26877" y="138174"/>
                    <a:pt x="26078" y="139790"/>
                    <a:pt x="25336" y="141426"/>
                  </a:cubicBezTo>
                  <a:cubicBezTo>
                    <a:pt x="25184" y="141788"/>
                    <a:pt x="25013" y="142111"/>
                    <a:pt x="24861" y="142472"/>
                  </a:cubicBezTo>
                  <a:cubicBezTo>
                    <a:pt x="24737" y="142705"/>
                    <a:pt x="24663" y="142937"/>
                    <a:pt x="24640" y="143191"/>
                  </a:cubicBezTo>
                  <a:lnTo>
                    <a:pt x="24640" y="143191"/>
                  </a:lnTo>
                  <a:cubicBezTo>
                    <a:pt x="24632" y="143221"/>
                    <a:pt x="24623" y="143267"/>
                    <a:pt x="24613" y="143328"/>
                  </a:cubicBezTo>
                  <a:cubicBezTo>
                    <a:pt x="24537" y="143537"/>
                    <a:pt x="24461" y="143747"/>
                    <a:pt x="24385" y="143937"/>
                  </a:cubicBezTo>
                  <a:cubicBezTo>
                    <a:pt x="24380" y="143951"/>
                    <a:pt x="24375" y="143964"/>
                    <a:pt x="24369" y="143976"/>
                  </a:cubicBezTo>
                  <a:lnTo>
                    <a:pt x="24369" y="143976"/>
                  </a:lnTo>
                  <a:cubicBezTo>
                    <a:pt x="24401" y="143949"/>
                    <a:pt x="24438" y="143918"/>
                    <a:pt x="24482" y="143884"/>
                  </a:cubicBezTo>
                  <a:lnTo>
                    <a:pt x="24482" y="143884"/>
                  </a:lnTo>
                  <a:cubicBezTo>
                    <a:pt x="24438" y="143922"/>
                    <a:pt x="24396" y="143963"/>
                    <a:pt x="24356" y="144005"/>
                  </a:cubicBezTo>
                  <a:lnTo>
                    <a:pt x="24356" y="144005"/>
                  </a:lnTo>
                  <a:cubicBezTo>
                    <a:pt x="24308" y="144100"/>
                    <a:pt x="24255" y="144146"/>
                    <a:pt x="24237" y="144146"/>
                  </a:cubicBezTo>
                  <a:cubicBezTo>
                    <a:pt x="24236" y="144146"/>
                    <a:pt x="24236" y="144146"/>
                    <a:pt x="24236" y="144146"/>
                  </a:cubicBezTo>
                  <a:lnTo>
                    <a:pt x="24236" y="144146"/>
                  </a:lnTo>
                  <a:cubicBezTo>
                    <a:pt x="23948" y="144525"/>
                    <a:pt x="23814" y="145031"/>
                    <a:pt x="23967" y="145630"/>
                  </a:cubicBezTo>
                  <a:cubicBezTo>
                    <a:pt x="23967" y="145649"/>
                    <a:pt x="23967" y="145649"/>
                    <a:pt x="23986" y="145668"/>
                  </a:cubicBezTo>
                  <a:cubicBezTo>
                    <a:pt x="24193" y="146468"/>
                    <a:pt x="24960" y="146988"/>
                    <a:pt x="25744" y="146988"/>
                  </a:cubicBezTo>
                  <a:cubicBezTo>
                    <a:pt x="26040" y="146988"/>
                    <a:pt x="26339" y="146914"/>
                    <a:pt x="26611" y="146752"/>
                  </a:cubicBezTo>
                  <a:cubicBezTo>
                    <a:pt x="27441" y="146235"/>
                    <a:pt x="27884" y="145033"/>
                    <a:pt x="28089" y="143999"/>
                  </a:cubicBezTo>
                  <a:lnTo>
                    <a:pt x="28089" y="143999"/>
                  </a:lnTo>
                  <a:cubicBezTo>
                    <a:pt x="38565" y="121104"/>
                    <a:pt x="53701" y="99132"/>
                    <a:pt x="54876" y="73180"/>
                  </a:cubicBezTo>
                  <a:cubicBezTo>
                    <a:pt x="55446" y="60512"/>
                    <a:pt x="52498" y="47711"/>
                    <a:pt x="45536" y="37059"/>
                  </a:cubicBezTo>
                  <a:cubicBezTo>
                    <a:pt x="42227" y="32019"/>
                    <a:pt x="38156" y="27530"/>
                    <a:pt x="33724" y="23497"/>
                  </a:cubicBezTo>
                  <a:cubicBezTo>
                    <a:pt x="28456" y="18704"/>
                    <a:pt x="23111" y="13987"/>
                    <a:pt x="17290" y="9916"/>
                  </a:cubicBezTo>
                  <a:cubicBezTo>
                    <a:pt x="14989" y="8300"/>
                    <a:pt x="12440" y="7044"/>
                    <a:pt x="10005" y="5637"/>
                  </a:cubicBezTo>
                  <a:cubicBezTo>
                    <a:pt x="7818" y="4343"/>
                    <a:pt x="5307" y="2955"/>
                    <a:pt x="3728" y="882"/>
                  </a:cubicBezTo>
                  <a:cubicBezTo>
                    <a:pt x="3324" y="347"/>
                    <a:pt x="2759" y="0"/>
                    <a:pt x="2150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7" name="Google Shape;9057;p29"/>
            <p:cNvSpPr/>
            <p:nvPr/>
          </p:nvSpPr>
          <p:spPr>
            <a:xfrm>
              <a:off x="-282387" y="1220572"/>
              <a:ext cx="1544612" cy="4096216"/>
            </a:xfrm>
            <a:custGeom>
              <a:avLst/>
              <a:gdLst/>
              <a:ahLst/>
              <a:cxnLst/>
              <a:rect l="l" t="t" r="r" b="b"/>
              <a:pathLst>
                <a:path w="55427" h="146989" extrusionOk="0">
                  <a:moveTo>
                    <a:pt x="2125" y="0"/>
                  </a:moveTo>
                  <a:cubicBezTo>
                    <a:pt x="1842" y="0"/>
                    <a:pt x="1549" y="73"/>
                    <a:pt x="1255" y="235"/>
                  </a:cubicBezTo>
                  <a:cubicBezTo>
                    <a:pt x="438" y="748"/>
                    <a:pt x="0" y="1966"/>
                    <a:pt x="571" y="2726"/>
                  </a:cubicBezTo>
                  <a:cubicBezTo>
                    <a:pt x="3880" y="7120"/>
                    <a:pt x="9358" y="9327"/>
                    <a:pt x="13923" y="12085"/>
                  </a:cubicBezTo>
                  <a:cubicBezTo>
                    <a:pt x="19820" y="15661"/>
                    <a:pt x="24841" y="20568"/>
                    <a:pt x="29996" y="25076"/>
                  </a:cubicBezTo>
                  <a:cubicBezTo>
                    <a:pt x="39088" y="32969"/>
                    <a:pt x="46259" y="42784"/>
                    <a:pt x="49359" y="54520"/>
                  </a:cubicBezTo>
                  <a:cubicBezTo>
                    <a:pt x="52631" y="67036"/>
                    <a:pt x="51490" y="80179"/>
                    <a:pt x="47780" y="92428"/>
                  </a:cubicBezTo>
                  <a:cubicBezTo>
                    <a:pt x="44109" y="104621"/>
                    <a:pt x="38080" y="115938"/>
                    <a:pt x="32317" y="127237"/>
                  </a:cubicBezTo>
                  <a:cubicBezTo>
                    <a:pt x="30719" y="130318"/>
                    <a:pt x="29140" y="133437"/>
                    <a:pt x="27618" y="136557"/>
                  </a:cubicBezTo>
                  <a:cubicBezTo>
                    <a:pt x="26839" y="138173"/>
                    <a:pt x="26059" y="139790"/>
                    <a:pt x="25317" y="141426"/>
                  </a:cubicBezTo>
                  <a:cubicBezTo>
                    <a:pt x="25146" y="141787"/>
                    <a:pt x="24994" y="142111"/>
                    <a:pt x="24841" y="142472"/>
                  </a:cubicBezTo>
                  <a:cubicBezTo>
                    <a:pt x="24710" y="142691"/>
                    <a:pt x="24646" y="142911"/>
                    <a:pt x="24623" y="143156"/>
                  </a:cubicBezTo>
                  <a:lnTo>
                    <a:pt x="24623" y="143156"/>
                  </a:lnTo>
                  <a:cubicBezTo>
                    <a:pt x="24613" y="143174"/>
                    <a:pt x="24597" y="143233"/>
                    <a:pt x="24575" y="143328"/>
                  </a:cubicBezTo>
                  <a:cubicBezTo>
                    <a:pt x="24518" y="143537"/>
                    <a:pt x="24442" y="143747"/>
                    <a:pt x="24366" y="143937"/>
                  </a:cubicBezTo>
                  <a:cubicBezTo>
                    <a:pt x="24361" y="143951"/>
                    <a:pt x="24355" y="143964"/>
                    <a:pt x="24350" y="143976"/>
                  </a:cubicBezTo>
                  <a:lnTo>
                    <a:pt x="24350" y="143976"/>
                  </a:lnTo>
                  <a:cubicBezTo>
                    <a:pt x="24441" y="143896"/>
                    <a:pt x="24585" y="143787"/>
                    <a:pt x="24803" y="143651"/>
                  </a:cubicBezTo>
                  <a:cubicBezTo>
                    <a:pt x="24807" y="143653"/>
                    <a:pt x="24810" y="143654"/>
                    <a:pt x="24814" y="143656"/>
                  </a:cubicBezTo>
                  <a:lnTo>
                    <a:pt x="24814" y="143656"/>
                  </a:lnTo>
                  <a:cubicBezTo>
                    <a:pt x="24630" y="143754"/>
                    <a:pt x="24463" y="143881"/>
                    <a:pt x="24322" y="144033"/>
                  </a:cubicBezTo>
                  <a:lnTo>
                    <a:pt x="24322" y="144033"/>
                  </a:lnTo>
                  <a:cubicBezTo>
                    <a:pt x="24285" y="144096"/>
                    <a:pt x="24248" y="144133"/>
                    <a:pt x="24227" y="144143"/>
                  </a:cubicBezTo>
                  <a:lnTo>
                    <a:pt x="24227" y="144143"/>
                  </a:lnTo>
                  <a:cubicBezTo>
                    <a:pt x="24257" y="144105"/>
                    <a:pt x="24289" y="144068"/>
                    <a:pt x="24322" y="144033"/>
                  </a:cubicBezTo>
                  <a:lnTo>
                    <a:pt x="24322" y="144033"/>
                  </a:lnTo>
                  <a:cubicBezTo>
                    <a:pt x="24331" y="144016"/>
                    <a:pt x="24341" y="143997"/>
                    <a:pt x="24350" y="143976"/>
                  </a:cubicBezTo>
                  <a:lnTo>
                    <a:pt x="24350" y="143976"/>
                  </a:lnTo>
                  <a:cubicBezTo>
                    <a:pt x="24222" y="144088"/>
                    <a:pt x="24198" y="144146"/>
                    <a:pt x="24217" y="144146"/>
                  </a:cubicBezTo>
                  <a:cubicBezTo>
                    <a:pt x="24220" y="144146"/>
                    <a:pt x="24223" y="144145"/>
                    <a:pt x="24227" y="144143"/>
                  </a:cubicBezTo>
                  <a:lnTo>
                    <a:pt x="24227" y="144143"/>
                  </a:lnTo>
                  <a:cubicBezTo>
                    <a:pt x="23932" y="144521"/>
                    <a:pt x="23793" y="145029"/>
                    <a:pt x="23947" y="145630"/>
                  </a:cubicBezTo>
                  <a:cubicBezTo>
                    <a:pt x="23947" y="145649"/>
                    <a:pt x="23947" y="145649"/>
                    <a:pt x="23966" y="145687"/>
                  </a:cubicBezTo>
                  <a:cubicBezTo>
                    <a:pt x="24173" y="146472"/>
                    <a:pt x="24940" y="146989"/>
                    <a:pt x="25715" y="146989"/>
                  </a:cubicBezTo>
                  <a:cubicBezTo>
                    <a:pt x="26009" y="146989"/>
                    <a:pt x="26305" y="146914"/>
                    <a:pt x="26572" y="146752"/>
                  </a:cubicBezTo>
                  <a:cubicBezTo>
                    <a:pt x="27418" y="146235"/>
                    <a:pt x="27864" y="145034"/>
                    <a:pt x="28070" y="143999"/>
                  </a:cubicBezTo>
                  <a:lnTo>
                    <a:pt x="28070" y="143999"/>
                  </a:lnTo>
                  <a:cubicBezTo>
                    <a:pt x="38546" y="121104"/>
                    <a:pt x="53663" y="99132"/>
                    <a:pt x="54856" y="73179"/>
                  </a:cubicBezTo>
                  <a:cubicBezTo>
                    <a:pt x="55427" y="60512"/>
                    <a:pt x="52479" y="47730"/>
                    <a:pt x="45498" y="37078"/>
                  </a:cubicBezTo>
                  <a:cubicBezTo>
                    <a:pt x="42207" y="32037"/>
                    <a:pt x="38137" y="27530"/>
                    <a:pt x="33686" y="23497"/>
                  </a:cubicBezTo>
                  <a:cubicBezTo>
                    <a:pt x="28436" y="18723"/>
                    <a:pt x="23091" y="13987"/>
                    <a:pt x="17252" y="9916"/>
                  </a:cubicBezTo>
                  <a:cubicBezTo>
                    <a:pt x="14951" y="8300"/>
                    <a:pt x="12402" y="7044"/>
                    <a:pt x="9986" y="5637"/>
                  </a:cubicBezTo>
                  <a:cubicBezTo>
                    <a:pt x="7799" y="4362"/>
                    <a:pt x="5269" y="2955"/>
                    <a:pt x="3709" y="881"/>
                  </a:cubicBezTo>
                  <a:cubicBezTo>
                    <a:pt x="3305" y="347"/>
                    <a:pt x="2740" y="0"/>
                    <a:pt x="2125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8" name="Google Shape;9058;p29"/>
            <p:cNvSpPr/>
            <p:nvPr/>
          </p:nvSpPr>
          <p:spPr>
            <a:xfrm>
              <a:off x="-519875" y="1243870"/>
              <a:ext cx="1545169" cy="4096244"/>
            </a:xfrm>
            <a:custGeom>
              <a:avLst/>
              <a:gdLst/>
              <a:ahLst/>
              <a:cxnLst/>
              <a:rect l="l" t="t" r="r" b="b"/>
              <a:pathLst>
                <a:path w="55447" h="146990" extrusionOk="0">
                  <a:moveTo>
                    <a:pt x="24823" y="143652"/>
                  </a:moveTo>
                  <a:cubicBezTo>
                    <a:pt x="24823" y="143652"/>
                    <a:pt x="24823" y="143652"/>
                    <a:pt x="24823" y="143652"/>
                  </a:cubicBezTo>
                  <a:lnTo>
                    <a:pt x="24823" y="143652"/>
                  </a:lnTo>
                  <a:cubicBezTo>
                    <a:pt x="24823" y="143653"/>
                    <a:pt x="24822" y="143653"/>
                    <a:pt x="24822" y="143653"/>
                  </a:cubicBezTo>
                  <a:lnTo>
                    <a:pt x="24822" y="143653"/>
                  </a:lnTo>
                  <a:cubicBezTo>
                    <a:pt x="24822" y="143653"/>
                    <a:pt x="24823" y="143653"/>
                    <a:pt x="24823" y="143652"/>
                  </a:cubicBezTo>
                  <a:close/>
                  <a:moveTo>
                    <a:pt x="24398" y="143953"/>
                  </a:moveTo>
                  <a:cubicBezTo>
                    <a:pt x="24250" y="144078"/>
                    <a:pt x="24219" y="144143"/>
                    <a:pt x="24240" y="144147"/>
                  </a:cubicBezTo>
                  <a:lnTo>
                    <a:pt x="24240" y="144147"/>
                  </a:lnTo>
                  <a:cubicBezTo>
                    <a:pt x="24284" y="144088"/>
                    <a:pt x="24333" y="144033"/>
                    <a:pt x="24385" y="143981"/>
                  </a:cubicBezTo>
                  <a:lnTo>
                    <a:pt x="24385" y="143981"/>
                  </a:lnTo>
                  <a:cubicBezTo>
                    <a:pt x="24389" y="143972"/>
                    <a:pt x="24394" y="143962"/>
                    <a:pt x="24398" y="143953"/>
                  </a:cubicBezTo>
                  <a:close/>
                  <a:moveTo>
                    <a:pt x="2159" y="1"/>
                  </a:moveTo>
                  <a:cubicBezTo>
                    <a:pt x="1879" y="1"/>
                    <a:pt x="1587" y="74"/>
                    <a:pt x="1294" y="236"/>
                  </a:cubicBezTo>
                  <a:cubicBezTo>
                    <a:pt x="457" y="711"/>
                    <a:pt x="1" y="1928"/>
                    <a:pt x="590" y="2689"/>
                  </a:cubicBezTo>
                  <a:cubicBezTo>
                    <a:pt x="3900" y="7083"/>
                    <a:pt x="9397" y="9309"/>
                    <a:pt x="13962" y="12067"/>
                  </a:cubicBezTo>
                  <a:cubicBezTo>
                    <a:pt x="19859" y="15623"/>
                    <a:pt x="24880" y="20550"/>
                    <a:pt x="30035" y="25039"/>
                  </a:cubicBezTo>
                  <a:cubicBezTo>
                    <a:pt x="39127" y="32951"/>
                    <a:pt x="46317" y="42747"/>
                    <a:pt x="49398" y="54521"/>
                  </a:cubicBezTo>
                  <a:cubicBezTo>
                    <a:pt x="52669" y="67037"/>
                    <a:pt x="51528" y="80180"/>
                    <a:pt x="47819" y="92429"/>
                  </a:cubicBezTo>
                  <a:cubicBezTo>
                    <a:pt x="44129" y="104622"/>
                    <a:pt x="38119" y="115939"/>
                    <a:pt x="32336" y="127237"/>
                  </a:cubicBezTo>
                  <a:cubicBezTo>
                    <a:pt x="30757" y="130319"/>
                    <a:pt x="29179" y="133438"/>
                    <a:pt x="27657" y="136558"/>
                  </a:cubicBezTo>
                  <a:cubicBezTo>
                    <a:pt x="26877" y="138174"/>
                    <a:pt x="26097" y="139791"/>
                    <a:pt x="25356" y="141427"/>
                  </a:cubicBezTo>
                  <a:cubicBezTo>
                    <a:pt x="25184" y="141788"/>
                    <a:pt x="25013" y="142112"/>
                    <a:pt x="24880" y="142473"/>
                  </a:cubicBezTo>
                  <a:cubicBezTo>
                    <a:pt x="24733" y="142718"/>
                    <a:pt x="24656" y="142963"/>
                    <a:pt x="24637" y="143232"/>
                  </a:cubicBezTo>
                  <a:lnTo>
                    <a:pt x="24637" y="143232"/>
                  </a:lnTo>
                  <a:cubicBezTo>
                    <a:pt x="24631" y="143258"/>
                    <a:pt x="24623" y="143291"/>
                    <a:pt x="24614" y="143329"/>
                  </a:cubicBezTo>
                  <a:cubicBezTo>
                    <a:pt x="24538" y="143538"/>
                    <a:pt x="24481" y="143747"/>
                    <a:pt x="24405" y="143938"/>
                  </a:cubicBezTo>
                  <a:cubicBezTo>
                    <a:pt x="24402" y="143943"/>
                    <a:pt x="24400" y="143948"/>
                    <a:pt x="24398" y="143953"/>
                  </a:cubicBezTo>
                  <a:lnTo>
                    <a:pt x="24398" y="143953"/>
                  </a:lnTo>
                  <a:cubicBezTo>
                    <a:pt x="24434" y="143922"/>
                    <a:pt x="24478" y="143888"/>
                    <a:pt x="24529" y="143850"/>
                  </a:cubicBezTo>
                  <a:lnTo>
                    <a:pt x="24529" y="143850"/>
                  </a:lnTo>
                  <a:cubicBezTo>
                    <a:pt x="24479" y="143891"/>
                    <a:pt x="24431" y="143934"/>
                    <a:pt x="24385" y="143981"/>
                  </a:cubicBezTo>
                  <a:lnTo>
                    <a:pt x="24385" y="143981"/>
                  </a:lnTo>
                  <a:cubicBezTo>
                    <a:pt x="24329" y="144092"/>
                    <a:pt x="24263" y="144147"/>
                    <a:pt x="24241" y="144147"/>
                  </a:cubicBezTo>
                  <a:cubicBezTo>
                    <a:pt x="24241" y="144147"/>
                    <a:pt x="24240" y="144147"/>
                    <a:pt x="24240" y="144147"/>
                  </a:cubicBezTo>
                  <a:lnTo>
                    <a:pt x="24240" y="144147"/>
                  </a:lnTo>
                  <a:cubicBezTo>
                    <a:pt x="23950" y="144525"/>
                    <a:pt x="23815" y="145032"/>
                    <a:pt x="23967" y="145631"/>
                  </a:cubicBezTo>
                  <a:cubicBezTo>
                    <a:pt x="23967" y="145650"/>
                    <a:pt x="23967" y="145650"/>
                    <a:pt x="24005" y="145669"/>
                  </a:cubicBezTo>
                  <a:cubicBezTo>
                    <a:pt x="24212" y="146469"/>
                    <a:pt x="24980" y="146989"/>
                    <a:pt x="25756" y="146989"/>
                  </a:cubicBezTo>
                  <a:cubicBezTo>
                    <a:pt x="26050" y="146989"/>
                    <a:pt x="26345" y="146915"/>
                    <a:pt x="26611" y="146753"/>
                  </a:cubicBezTo>
                  <a:cubicBezTo>
                    <a:pt x="27470" y="146228"/>
                    <a:pt x="27903" y="144998"/>
                    <a:pt x="28111" y="143953"/>
                  </a:cubicBezTo>
                  <a:lnTo>
                    <a:pt x="28111" y="143953"/>
                  </a:lnTo>
                  <a:cubicBezTo>
                    <a:pt x="38605" y="121075"/>
                    <a:pt x="53702" y="99115"/>
                    <a:pt x="54876" y="73180"/>
                  </a:cubicBezTo>
                  <a:cubicBezTo>
                    <a:pt x="55447" y="60513"/>
                    <a:pt x="52498" y="47712"/>
                    <a:pt x="45537" y="37060"/>
                  </a:cubicBezTo>
                  <a:cubicBezTo>
                    <a:pt x="42227" y="32019"/>
                    <a:pt x="38176" y="27530"/>
                    <a:pt x="33725" y="23498"/>
                  </a:cubicBezTo>
                  <a:cubicBezTo>
                    <a:pt x="28475" y="18705"/>
                    <a:pt x="23111" y="13988"/>
                    <a:pt x="17291" y="9917"/>
                  </a:cubicBezTo>
                  <a:cubicBezTo>
                    <a:pt x="14989" y="8300"/>
                    <a:pt x="12440" y="7045"/>
                    <a:pt x="10025" y="5638"/>
                  </a:cubicBezTo>
                  <a:cubicBezTo>
                    <a:pt x="7837" y="4344"/>
                    <a:pt x="5308" y="2956"/>
                    <a:pt x="3748" y="882"/>
                  </a:cubicBezTo>
                  <a:cubicBezTo>
                    <a:pt x="3331" y="348"/>
                    <a:pt x="2771" y="1"/>
                    <a:pt x="2159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9" name="Google Shape;9059;p29"/>
          <p:cNvGrpSpPr/>
          <p:nvPr/>
        </p:nvGrpSpPr>
        <p:grpSpPr>
          <a:xfrm rot="-2951737">
            <a:off x="-232287" y="3639434"/>
            <a:ext cx="1149097" cy="1138589"/>
            <a:chOff x="581988" y="3891200"/>
            <a:chExt cx="945850" cy="937200"/>
          </a:xfrm>
        </p:grpSpPr>
        <p:sp>
          <p:nvSpPr>
            <p:cNvPr id="9060" name="Google Shape;9060;p29"/>
            <p:cNvSpPr/>
            <p:nvPr/>
          </p:nvSpPr>
          <p:spPr>
            <a:xfrm>
              <a:off x="768863" y="3942700"/>
              <a:ext cx="758975" cy="731750"/>
            </a:xfrm>
            <a:custGeom>
              <a:avLst/>
              <a:gdLst/>
              <a:ahLst/>
              <a:cxnLst/>
              <a:rect l="l" t="t" r="r" b="b"/>
              <a:pathLst>
                <a:path w="30359" h="29270" extrusionOk="0">
                  <a:moveTo>
                    <a:pt x="9954" y="0"/>
                  </a:moveTo>
                  <a:cubicBezTo>
                    <a:pt x="7849" y="0"/>
                    <a:pt x="3348" y="2306"/>
                    <a:pt x="1732" y="4684"/>
                  </a:cubicBezTo>
                  <a:cubicBezTo>
                    <a:pt x="96" y="7137"/>
                    <a:pt x="1" y="12444"/>
                    <a:pt x="96" y="14270"/>
                  </a:cubicBezTo>
                  <a:cubicBezTo>
                    <a:pt x="191" y="16096"/>
                    <a:pt x="2455" y="18664"/>
                    <a:pt x="3672" y="20186"/>
                  </a:cubicBezTo>
                  <a:cubicBezTo>
                    <a:pt x="4908" y="21707"/>
                    <a:pt x="7856" y="22639"/>
                    <a:pt x="9587" y="24370"/>
                  </a:cubicBezTo>
                  <a:cubicBezTo>
                    <a:pt x="11318" y="26120"/>
                    <a:pt x="12840" y="28479"/>
                    <a:pt x="14894" y="28479"/>
                  </a:cubicBezTo>
                  <a:cubicBezTo>
                    <a:pt x="16601" y="28479"/>
                    <a:pt x="19127" y="29269"/>
                    <a:pt x="20854" y="29269"/>
                  </a:cubicBezTo>
                  <a:cubicBezTo>
                    <a:pt x="21166" y="29269"/>
                    <a:pt x="21453" y="29244"/>
                    <a:pt x="21704" y="29182"/>
                  </a:cubicBezTo>
                  <a:cubicBezTo>
                    <a:pt x="23358" y="28783"/>
                    <a:pt x="25184" y="27356"/>
                    <a:pt x="26307" y="24903"/>
                  </a:cubicBezTo>
                  <a:cubicBezTo>
                    <a:pt x="27410" y="22449"/>
                    <a:pt x="29559" y="19786"/>
                    <a:pt x="29959" y="16134"/>
                  </a:cubicBezTo>
                  <a:cubicBezTo>
                    <a:pt x="30358" y="12444"/>
                    <a:pt x="28513" y="5368"/>
                    <a:pt x="24975" y="3580"/>
                  </a:cubicBezTo>
                  <a:cubicBezTo>
                    <a:pt x="22921" y="2553"/>
                    <a:pt x="17842" y="1735"/>
                    <a:pt x="16530" y="1735"/>
                  </a:cubicBezTo>
                  <a:cubicBezTo>
                    <a:pt x="15199" y="1735"/>
                    <a:pt x="12155" y="100"/>
                    <a:pt x="10101" y="4"/>
                  </a:cubicBezTo>
                  <a:cubicBezTo>
                    <a:pt x="10053" y="2"/>
                    <a:pt x="10004" y="0"/>
                    <a:pt x="995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1" name="Google Shape;9061;p29"/>
            <p:cNvSpPr/>
            <p:nvPr/>
          </p:nvSpPr>
          <p:spPr>
            <a:xfrm>
              <a:off x="737588" y="4432250"/>
              <a:ext cx="188425" cy="211700"/>
            </a:xfrm>
            <a:custGeom>
              <a:avLst/>
              <a:gdLst/>
              <a:ahLst/>
              <a:cxnLst/>
              <a:rect l="l" t="t" r="r" b="b"/>
              <a:pathLst>
                <a:path w="7537" h="8468" extrusionOk="0">
                  <a:moveTo>
                    <a:pt x="985" y="0"/>
                  </a:moveTo>
                  <a:cubicBezTo>
                    <a:pt x="0" y="0"/>
                    <a:pt x="860" y="3981"/>
                    <a:pt x="2165" y="4921"/>
                  </a:cubicBezTo>
                  <a:cubicBezTo>
                    <a:pt x="3591" y="5948"/>
                    <a:pt x="4295" y="7888"/>
                    <a:pt x="5627" y="8383"/>
                  </a:cubicBezTo>
                  <a:cubicBezTo>
                    <a:pt x="5778" y="8441"/>
                    <a:pt x="5919" y="8468"/>
                    <a:pt x="6052" y="8468"/>
                  </a:cubicBezTo>
                  <a:cubicBezTo>
                    <a:pt x="7083" y="8468"/>
                    <a:pt x="7537" y="6842"/>
                    <a:pt x="7453" y="5948"/>
                  </a:cubicBezTo>
                  <a:cubicBezTo>
                    <a:pt x="7339" y="4921"/>
                    <a:pt x="2013" y="546"/>
                    <a:pt x="1309" y="109"/>
                  </a:cubicBezTo>
                  <a:cubicBezTo>
                    <a:pt x="1184" y="35"/>
                    <a:pt x="1077" y="0"/>
                    <a:pt x="98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2" name="Google Shape;9062;p29"/>
            <p:cNvSpPr/>
            <p:nvPr/>
          </p:nvSpPr>
          <p:spPr>
            <a:xfrm>
              <a:off x="1096988" y="4029250"/>
              <a:ext cx="78250" cy="70850"/>
            </a:xfrm>
            <a:custGeom>
              <a:avLst/>
              <a:gdLst/>
              <a:ahLst/>
              <a:cxnLst/>
              <a:rect l="l" t="t" r="r" b="b"/>
              <a:pathLst>
                <a:path w="3130" h="2834" extrusionOk="0">
                  <a:moveTo>
                    <a:pt x="1154" y="1"/>
                  </a:moveTo>
                  <a:cubicBezTo>
                    <a:pt x="1125" y="1"/>
                    <a:pt x="1095" y="2"/>
                    <a:pt x="1065" y="4"/>
                  </a:cubicBezTo>
                  <a:cubicBezTo>
                    <a:pt x="0" y="99"/>
                    <a:pt x="190" y="2420"/>
                    <a:pt x="761" y="2762"/>
                  </a:cubicBezTo>
                  <a:cubicBezTo>
                    <a:pt x="844" y="2812"/>
                    <a:pt x="939" y="2834"/>
                    <a:pt x="1043" y="2834"/>
                  </a:cubicBezTo>
                  <a:cubicBezTo>
                    <a:pt x="1656" y="2834"/>
                    <a:pt x="2558" y="2068"/>
                    <a:pt x="2834" y="1678"/>
                  </a:cubicBezTo>
                  <a:cubicBezTo>
                    <a:pt x="3130" y="1216"/>
                    <a:pt x="2152" y="1"/>
                    <a:pt x="115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3" name="Google Shape;9063;p29"/>
            <p:cNvSpPr/>
            <p:nvPr/>
          </p:nvSpPr>
          <p:spPr>
            <a:xfrm>
              <a:off x="1089838" y="4021700"/>
              <a:ext cx="78325" cy="71275"/>
            </a:xfrm>
            <a:custGeom>
              <a:avLst/>
              <a:gdLst/>
              <a:ahLst/>
              <a:cxnLst/>
              <a:rect l="l" t="t" r="r" b="b"/>
              <a:pathLst>
                <a:path w="3133" h="2851" extrusionOk="0">
                  <a:moveTo>
                    <a:pt x="1133" y="0"/>
                  </a:moveTo>
                  <a:cubicBezTo>
                    <a:pt x="1111" y="0"/>
                    <a:pt x="1088" y="1"/>
                    <a:pt x="1066" y="2"/>
                  </a:cubicBezTo>
                  <a:cubicBezTo>
                    <a:pt x="1" y="78"/>
                    <a:pt x="191" y="2418"/>
                    <a:pt x="762" y="2779"/>
                  </a:cubicBezTo>
                  <a:cubicBezTo>
                    <a:pt x="845" y="2829"/>
                    <a:pt x="940" y="2851"/>
                    <a:pt x="1044" y="2851"/>
                  </a:cubicBezTo>
                  <a:cubicBezTo>
                    <a:pt x="1657" y="2851"/>
                    <a:pt x="2559" y="2085"/>
                    <a:pt x="2835" y="1695"/>
                  </a:cubicBezTo>
                  <a:cubicBezTo>
                    <a:pt x="3133" y="1230"/>
                    <a:pt x="2138" y="0"/>
                    <a:pt x="113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4" name="Google Shape;9064;p29"/>
            <p:cNvSpPr/>
            <p:nvPr/>
          </p:nvSpPr>
          <p:spPr>
            <a:xfrm>
              <a:off x="1116488" y="4334275"/>
              <a:ext cx="89950" cy="95275"/>
            </a:xfrm>
            <a:custGeom>
              <a:avLst/>
              <a:gdLst/>
              <a:ahLst/>
              <a:cxnLst/>
              <a:rect l="l" t="t" r="r" b="b"/>
              <a:pathLst>
                <a:path w="3598" h="3811" extrusionOk="0">
                  <a:moveTo>
                    <a:pt x="1537" y="0"/>
                  </a:moveTo>
                  <a:cubicBezTo>
                    <a:pt x="1500" y="0"/>
                    <a:pt x="1463" y="5"/>
                    <a:pt x="1427" y="15"/>
                  </a:cubicBezTo>
                  <a:cubicBezTo>
                    <a:pt x="0" y="414"/>
                    <a:pt x="970" y="3248"/>
                    <a:pt x="1427" y="3686"/>
                  </a:cubicBezTo>
                  <a:cubicBezTo>
                    <a:pt x="1522" y="3773"/>
                    <a:pt x="1640" y="3811"/>
                    <a:pt x="1770" y="3811"/>
                  </a:cubicBezTo>
                  <a:cubicBezTo>
                    <a:pt x="2262" y="3811"/>
                    <a:pt x="2933" y="3270"/>
                    <a:pt x="3234" y="2849"/>
                  </a:cubicBezTo>
                  <a:cubicBezTo>
                    <a:pt x="3598" y="2339"/>
                    <a:pt x="2376" y="0"/>
                    <a:pt x="153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5" name="Google Shape;9065;p29"/>
            <p:cNvSpPr/>
            <p:nvPr/>
          </p:nvSpPr>
          <p:spPr>
            <a:xfrm>
              <a:off x="1108863" y="4326600"/>
              <a:ext cx="89950" cy="95100"/>
            </a:xfrm>
            <a:custGeom>
              <a:avLst/>
              <a:gdLst/>
              <a:ahLst/>
              <a:cxnLst/>
              <a:rect l="l" t="t" r="r" b="b"/>
              <a:pathLst>
                <a:path w="3598" h="3804" extrusionOk="0">
                  <a:moveTo>
                    <a:pt x="1546" y="0"/>
                  </a:moveTo>
                  <a:cubicBezTo>
                    <a:pt x="1505" y="0"/>
                    <a:pt x="1466" y="6"/>
                    <a:pt x="1427" y="17"/>
                  </a:cubicBezTo>
                  <a:cubicBezTo>
                    <a:pt x="1" y="417"/>
                    <a:pt x="1009" y="3251"/>
                    <a:pt x="1427" y="3669"/>
                  </a:cubicBezTo>
                  <a:cubicBezTo>
                    <a:pt x="1526" y="3764"/>
                    <a:pt x="1648" y="3804"/>
                    <a:pt x="1783" y="3804"/>
                  </a:cubicBezTo>
                  <a:cubicBezTo>
                    <a:pt x="2275" y="3804"/>
                    <a:pt x="2936" y="3269"/>
                    <a:pt x="3234" y="2851"/>
                  </a:cubicBezTo>
                  <a:cubicBezTo>
                    <a:pt x="3597" y="2343"/>
                    <a:pt x="2385" y="0"/>
                    <a:pt x="154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6" name="Google Shape;9066;p29"/>
            <p:cNvSpPr/>
            <p:nvPr/>
          </p:nvSpPr>
          <p:spPr>
            <a:xfrm>
              <a:off x="1176813" y="4593625"/>
              <a:ext cx="45725" cy="33950"/>
            </a:xfrm>
            <a:custGeom>
              <a:avLst/>
              <a:gdLst/>
              <a:ahLst/>
              <a:cxnLst/>
              <a:rect l="l" t="t" r="r" b="b"/>
              <a:pathLst>
                <a:path w="1829" h="1358" extrusionOk="0">
                  <a:moveTo>
                    <a:pt x="798" y="1"/>
                  </a:moveTo>
                  <a:cubicBezTo>
                    <a:pt x="0" y="1"/>
                    <a:pt x="457" y="1357"/>
                    <a:pt x="897" y="1357"/>
                  </a:cubicBezTo>
                  <a:cubicBezTo>
                    <a:pt x="1353" y="1357"/>
                    <a:pt x="1829" y="121"/>
                    <a:pt x="897" y="7"/>
                  </a:cubicBezTo>
                  <a:cubicBezTo>
                    <a:pt x="862" y="3"/>
                    <a:pt x="829" y="1"/>
                    <a:pt x="79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7" name="Google Shape;9067;p29"/>
            <p:cNvSpPr/>
            <p:nvPr/>
          </p:nvSpPr>
          <p:spPr>
            <a:xfrm>
              <a:off x="1169313" y="4586025"/>
              <a:ext cx="45150" cy="33950"/>
            </a:xfrm>
            <a:custGeom>
              <a:avLst/>
              <a:gdLst/>
              <a:ahLst/>
              <a:cxnLst/>
              <a:rect l="l" t="t" r="r" b="b"/>
              <a:pathLst>
                <a:path w="1806" h="1358" extrusionOk="0">
                  <a:moveTo>
                    <a:pt x="795" y="0"/>
                  </a:moveTo>
                  <a:cubicBezTo>
                    <a:pt x="1" y="0"/>
                    <a:pt x="447" y="1357"/>
                    <a:pt x="884" y="1357"/>
                  </a:cubicBezTo>
                  <a:cubicBezTo>
                    <a:pt x="887" y="1357"/>
                    <a:pt x="889" y="1357"/>
                    <a:pt x="892" y="1357"/>
                  </a:cubicBezTo>
                  <a:cubicBezTo>
                    <a:pt x="1330" y="1357"/>
                    <a:pt x="1805" y="121"/>
                    <a:pt x="892" y="7"/>
                  </a:cubicBezTo>
                  <a:cubicBezTo>
                    <a:pt x="858" y="2"/>
                    <a:pt x="825" y="0"/>
                    <a:pt x="79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8" name="Google Shape;9068;p29"/>
            <p:cNvSpPr/>
            <p:nvPr/>
          </p:nvSpPr>
          <p:spPr>
            <a:xfrm>
              <a:off x="931138" y="4399250"/>
              <a:ext cx="46025" cy="40150"/>
            </a:xfrm>
            <a:custGeom>
              <a:avLst/>
              <a:gdLst/>
              <a:ahLst/>
              <a:cxnLst/>
              <a:rect l="l" t="t" r="r" b="b"/>
              <a:pathLst>
                <a:path w="1841" h="1606" extrusionOk="0">
                  <a:moveTo>
                    <a:pt x="760" y="1"/>
                  </a:moveTo>
                  <a:cubicBezTo>
                    <a:pt x="0" y="1"/>
                    <a:pt x="71" y="592"/>
                    <a:pt x="34" y="1201"/>
                  </a:cubicBezTo>
                  <a:cubicBezTo>
                    <a:pt x="5" y="1513"/>
                    <a:pt x="231" y="1605"/>
                    <a:pt x="523" y="1605"/>
                  </a:cubicBezTo>
                  <a:cubicBezTo>
                    <a:pt x="799" y="1605"/>
                    <a:pt x="1134" y="1523"/>
                    <a:pt x="1365" y="1467"/>
                  </a:cubicBezTo>
                  <a:cubicBezTo>
                    <a:pt x="1841" y="1334"/>
                    <a:pt x="1708" y="59"/>
                    <a:pt x="833" y="2"/>
                  </a:cubicBezTo>
                  <a:cubicBezTo>
                    <a:pt x="808" y="1"/>
                    <a:pt x="784" y="1"/>
                    <a:pt x="76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9" name="Google Shape;9069;p29"/>
            <p:cNvSpPr/>
            <p:nvPr/>
          </p:nvSpPr>
          <p:spPr>
            <a:xfrm>
              <a:off x="923413" y="4391675"/>
              <a:ext cx="45675" cy="40050"/>
            </a:xfrm>
            <a:custGeom>
              <a:avLst/>
              <a:gdLst/>
              <a:ahLst/>
              <a:cxnLst/>
              <a:rect l="l" t="t" r="r" b="b"/>
              <a:pathLst>
                <a:path w="1827" h="1602" extrusionOk="0">
                  <a:moveTo>
                    <a:pt x="799" y="1"/>
                  </a:moveTo>
                  <a:cubicBezTo>
                    <a:pt x="3" y="1"/>
                    <a:pt x="76" y="582"/>
                    <a:pt x="20" y="1199"/>
                  </a:cubicBezTo>
                  <a:cubicBezTo>
                    <a:pt x="0" y="1508"/>
                    <a:pt x="230" y="1601"/>
                    <a:pt x="518" y="1601"/>
                  </a:cubicBezTo>
                  <a:cubicBezTo>
                    <a:pt x="799" y="1601"/>
                    <a:pt x="1135" y="1512"/>
                    <a:pt x="1351" y="1447"/>
                  </a:cubicBezTo>
                  <a:cubicBezTo>
                    <a:pt x="1827" y="1333"/>
                    <a:pt x="1713" y="58"/>
                    <a:pt x="838" y="1"/>
                  </a:cubicBezTo>
                  <a:cubicBezTo>
                    <a:pt x="824" y="1"/>
                    <a:pt x="811" y="1"/>
                    <a:pt x="79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0" name="Google Shape;9070;p29"/>
            <p:cNvSpPr/>
            <p:nvPr/>
          </p:nvSpPr>
          <p:spPr>
            <a:xfrm>
              <a:off x="834963" y="4075850"/>
              <a:ext cx="183100" cy="163575"/>
            </a:xfrm>
            <a:custGeom>
              <a:avLst/>
              <a:gdLst/>
              <a:ahLst/>
              <a:cxnLst/>
              <a:rect l="l" t="t" r="r" b="b"/>
              <a:pathLst>
                <a:path w="7324" h="6543" extrusionOk="0">
                  <a:moveTo>
                    <a:pt x="3268" y="0"/>
                  </a:moveTo>
                  <a:cubicBezTo>
                    <a:pt x="2133" y="0"/>
                    <a:pt x="226" y="2277"/>
                    <a:pt x="115" y="3466"/>
                  </a:cubicBezTo>
                  <a:cubicBezTo>
                    <a:pt x="1" y="4683"/>
                    <a:pt x="876" y="5330"/>
                    <a:pt x="1827" y="6015"/>
                  </a:cubicBezTo>
                  <a:cubicBezTo>
                    <a:pt x="2352" y="6396"/>
                    <a:pt x="3247" y="6543"/>
                    <a:pt x="4077" y="6543"/>
                  </a:cubicBezTo>
                  <a:cubicBezTo>
                    <a:pt x="4778" y="6543"/>
                    <a:pt x="5435" y="6438"/>
                    <a:pt x="5783" y="6281"/>
                  </a:cubicBezTo>
                  <a:cubicBezTo>
                    <a:pt x="6563" y="5920"/>
                    <a:pt x="7324" y="3580"/>
                    <a:pt x="7210" y="2458"/>
                  </a:cubicBezTo>
                  <a:cubicBezTo>
                    <a:pt x="7115" y="1336"/>
                    <a:pt x="4661" y="175"/>
                    <a:pt x="3348" y="4"/>
                  </a:cubicBezTo>
                  <a:cubicBezTo>
                    <a:pt x="3322" y="2"/>
                    <a:pt x="3295" y="0"/>
                    <a:pt x="32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1" name="Google Shape;9071;p29"/>
            <p:cNvSpPr/>
            <p:nvPr/>
          </p:nvSpPr>
          <p:spPr>
            <a:xfrm>
              <a:off x="922463" y="4108750"/>
              <a:ext cx="76575" cy="108050"/>
            </a:xfrm>
            <a:custGeom>
              <a:avLst/>
              <a:gdLst/>
              <a:ahLst/>
              <a:cxnLst/>
              <a:rect l="l" t="t" r="r" b="b"/>
              <a:pathLst>
                <a:path w="3063" h="4322" extrusionOk="0">
                  <a:moveTo>
                    <a:pt x="1180" y="1"/>
                  </a:moveTo>
                  <a:cubicBezTo>
                    <a:pt x="1" y="1"/>
                    <a:pt x="419" y="3957"/>
                    <a:pt x="1180" y="4280"/>
                  </a:cubicBezTo>
                  <a:cubicBezTo>
                    <a:pt x="1242" y="4308"/>
                    <a:pt x="1304" y="4322"/>
                    <a:pt x="1366" y="4322"/>
                  </a:cubicBezTo>
                  <a:cubicBezTo>
                    <a:pt x="2059" y="4322"/>
                    <a:pt x="2698" y="2676"/>
                    <a:pt x="2873" y="1960"/>
                  </a:cubicBezTo>
                  <a:cubicBezTo>
                    <a:pt x="3063" y="1161"/>
                    <a:pt x="2036" y="1"/>
                    <a:pt x="118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2" name="Google Shape;9072;p29"/>
            <p:cNvSpPr/>
            <p:nvPr/>
          </p:nvSpPr>
          <p:spPr>
            <a:xfrm>
              <a:off x="827363" y="4068225"/>
              <a:ext cx="182625" cy="163450"/>
            </a:xfrm>
            <a:custGeom>
              <a:avLst/>
              <a:gdLst/>
              <a:ahLst/>
              <a:cxnLst/>
              <a:rect l="l" t="t" r="r" b="b"/>
              <a:pathLst>
                <a:path w="7305" h="6538" extrusionOk="0">
                  <a:moveTo>
                    <a:pt x="3268" y="1"/>
                  </a:moveTo>
                  <a:cubicBezTo>
                    <a:pt x="2133" y="1"/>
                    <a:pt x="226" y="2278"/>
                    <a:pt x="115" y="3448"/>
                  </a:cubicBezTo>
                  <a:cubicBezTo>
                    <a:pt x="0" y="4684"/>
                    <a:pt x="875" y="5331"/>
                    <a:pt x="1826" y="6016"/>
                  </a:cubicBezTo>
                  <a:cubicBezTo>
                    <a:pt x="2357" y="6390"/>
                    <a:pt x="3259" y="6537"/>
                    <a:pt x="4091" y="6537"/>
                  </a:cubicBezTo>
                  <a:cubicBezTo>
                    <a:pt x="4779" y="6537"/>
                    <a:pt x="5419" y="6437"/>
                    <a:pt x="5764" y="6282"/>
                  </a:cubicBezTo>
                  <a:cubicBezTo>
                    <a:pt x="6563" y="5920"/>
                    <a:pt x="7304" y="3581"/>
                    <a:pt x="7190" y="2459"/>
                  </a:cubicBezTo>
                  <a:cubicBezTo>
                    <a:pt x="7095" y="1336"/>
                    <a:pt x="4661" y="176"/>
                    <a:pt x="3348" y="5"/>
                  </a:cubicBezTo>
                  <a:cubicBezTo>
                    <a:pt x="3322" y="2"/>
                    <a:pt x="3295" y="1"/>
                    <a:pt x="326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3" name="Google Shape;9073;p29"/>
            <p:cNvSpPr/>
            <p:nvPr/>
          </p:nvSpPr>
          <p:spPr>
            <a:xfrm>
              <a:off x="914388" y="4101150"/>
              <a:ext cx="77050" cy="107950"/>
            </a:xfrm>
            <a:custGeom>
              <a:avLst/>
              <a:gdLst/>
              <a:ahLst/>
              <a:cxnLst/>
              <a:rect l="l" t="t" r="r" b="b"/>
              <a:pathLst>
                <a:path w="3082" h="4318" extrusionOk="0">
                  <a:moveTo>
                    <a:pt x="1199" y="0"/>
                  </a:moveTo>
                  <a:cubicBezTo>
                    <a:pt x="0" y="0"/>
                    <a:pt x="438" y="3938"/>
                    <a:pt x="1199" y="4280"/>
                  </a:cubicBezTo>
                  <a:cubicBezTo>
                    <a:pt x="1258" y="4305"/>
                    <a:pt x="1318" y="4317"/>
                    <a:pt x="1377" y="4317"/>
                  </a:cubicBezTo>
                  <a:cubicBezTo>
                    <a:pt x="2072" y="4317"/>
                    <a:pt x="2716" y="2677"/>
                    <a:pt x="2891" y="1940"/>
                  </a:cubicBezTo>
                  <a:cubicBezTo>
                    <a:pt x="3082" y="1161"/>
                    <a:pt x="2054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4" name="Google Shape;9074;p29"/>
            <p:cNvSpPr/>
            <p:nvPr/>
          </p:nvSpPr>
          <p:spPr>
            <a:xfrm>
              <a:off x="1239638" y="4117700"/>
              <a:ext cx="198325" cy="188700"/>
            </a:xfrm>
            <a:custGeom>
              <a:avLst/>
              <a:gdLst/>
              <a:ahLst/>
              <a:cxnLst/>
              <a:rect l="l" t="t" r="r" b="b"/>
              <a:pathLst>
                <a:path w="7933" h="7548" extrusionOk="0">
                  <a:moveTo>
                    <a:pt x="3740" y="0"/>
                  </a:moveTo>
                  <a:cubicBezTo>
                    <a:pt x="2408" y="0"/>
                    <a:pt x="72" y="2801"/>
                    <a:pt x="20" y="3808"/>
                  </a:cubicBezTo>
                  <a:cubicBezTo>
                    <a:pt x="0" y="4892"/>
                    <a:pt x="2074" y="7099"/>
                    <a:pt x="3215" y="7498"/>
                  </a:cubicBezTo>
                  <a:cubicBezTo>
                    <a:pt x="3317" y="7532"/>
                    <a:pt x="3427" y="7548"/>
                    <a:pt x="3544" y="7548"/>
                  </a:cubicBezTo>
                  <a:cubicBezTo>
                    <a:pt x="4752" y="7548"/>
                    <a:pt x="6642" y="5851"/>
                    <a:pt x="7266" y="4550"/>
                  </a:cubicBezTo>
                  <a:cubicBezTo>
                    <a:pt x="7932" y="3143"/>
                    <a:pt x="5326" y="689"/>
                    <a:pt x="4090" y="80"/>
                  </a:cubicBezTo>
                  <a:cubicBezTo>
                    <a:pt x="3984" y="26"/>
                    <a:pt x="3867" y="0"/>
                    <a:pt x="3740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5" name="Google Shape;9075;p29"/>
            <p:cNvSpPr/>
            <p:nvPr/>
          </p:nvSpPr>
          <p:spPr>
            <a:xfrm>
              <a:off x="1305738" y="4142300"/>
              <a:ext cx="101250" cy="124875"/>
            </a:xfrm>
            <a:custGeom>
              <a:avLst/>
              <a:gdLst/>
              <a:ahLst/>
              <a:cxnLst/>
              <a:rect l="l" t="t" r="r" b="b"/>
              <a:pathLst>
                <a:path w="4050" h="4995" extrusionOk="0">
                  <a:moveTo>
                    <a:pt x="1266" y="1"/>
                  </a:moveTo>
                  <a:cubicBezTo>
                    <a:pt x="1192" y="1"/>
                    <a:pt x="1125" y="16"/>
                    <a:pt x="1066" y="47"/>
                  </a:cubicBezTo>
                  <a:cubicBezTo>
                    <a:pt x="0" y="561"/>
                    <a:pt x="989" y="4251"/>
                    <a:pt x="1712" y="4840"/>
                  </a:cubicBezTo>
                  <a:cubicBezTo>
                    <a:pt x="1847" y="4947"/>
                    <a:pt x="1994" y="4994"/>
                    <a:pt x="2147" y="4994"/>
                  </a:cubicBezTo>
                  <a:cubicBezTo>
                    <a:pt x="2811" y="4994"/>
                    <a:pt x="3569" y="4090"/>
                    <a:pt x="3786" y="3224"/>
                  </a:cubicBezTo>
                  <a:cubicBezTo>
                    <a:pt x="4049" y="2222"/>
                    <a:pt x="2168" y="1"/>
                    <a:pt x="126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6" name="Google Shape;9076;p29"/>
            <p:cNvSpPr/>
            <p:nvPr/>
          </p:nvSpPr>
          <p:spPr>
            <a:xfrm>
              <a:off x="1232038" y="4109825"/>
              <a:ext cx="198300" cy="188500"/>
            </a:xfrm>
            <a:custGeom>
              <a:avLst/>
              <a:gdLst/>
              <a:ahLst/>
              <a:cxnLst/>
              <a:rect l="l" t="t" r="r" b="b"/>
              <a:pathLst>
                <a:path w="7932" h="7540" extrusionOk="0">
                  <a:moveTo>
                    <a:pt x="3759" y="1"/>
                  </a:moveTo>
                  <a:cubicBezTo>
                    <a:pt x="2430" y="1"/>
                    <a:pt x="72" y="2805"/>
                    <a:pt x="19" y="3800"/>
                  </a:cubicBezTo>
                  <a:cubicBezTo>
                    <a:pt x="0" y="4903"/>
                    <a:pt x="2054" y="7110"/>
                    <a:pt x="3196" y="7490"/>
                  </a:cubicBezTo>
                  <a:cubicBezTo>
                    <a:pt x="3299" y="7523"/>
                    <a:pt x="3411" y="7539"/>
                    <a:pt x="3529" y="7539"/>
                  </a:cubicBezTo>
                  <a:cubicBezTo>
                    <a:pt x="4752" y="7539"/>
                    <a:pt x="6642" y="5843"/>
                    <a:pt x="7266" y="4542"/>
                  </a:cubicBezTo>
                  <a:cubicBezTo>
                    <a:pt x="7932" y="3134"/>
                    <a:pt x="5326" y="700"/>
                    <a:pt x="4090" y="72"/>
                  </a:cubicBezTo>
                  <a:cubicBezTo>
                    <a:pt x="3989" y="23"/>
                    <a:pt x="3878" y="1"/>
                    <a:pt x="3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7" name="Google Shape;9077;p29"/>
            <p:cNvSpPr/>
            <p:nvPr/>
          </p:nvSpPr>
          <p:spPr>
            <a:xfrm>
              <a:off x="1298138" y="4134300"/>
              <a:ext cx="100775" cy="125275"/>
            </a:xfrm>
            <a:custGeom>
              <a:avLst/>
              <a:gdLst/>
              <a:ahLst/>
              <a:cxnLst/>
              <a:rect l="l" t="t" r="r" b="b"/>
              <a:pathLst>
                <a:path w="4031" h="5011" extrusionOk="0">
                  <a:moveTo>
                    <a:pt x="1257" y="1"/>
                  </a:moveTo>
                  <a:cubicBezTo>
                    <a:pt x="1187" y="1"/>
                    <a:pt x="1122" y="15"/>
                    <a:pt x="1065" y="44"/>
                  </a:cubicBezTo>
                  <a:cubicBezTo>
                    <a:pt x="0" y="595"/>
                    <a:pt x="989" y="4266"/>
                    <a:pt x="1712" y="4856"/>
                  </a:cubicBezTo>
                  <a:cubicBezTo>
                    <a:pt x="1847" y="4963"/>
                    <a:pt x="1993" y="5010"/>
                    <a:pt x="2145" y="5010"/>
                  </a:cubicBezTo>
                  <a:cubicBezTo>
                    <a:pt x="2804" y="5010"/>
                    <a:pt x="3550" y="4106"/>
                    <a:pt x="3766" y="3239"/>
                  </a:cubicBezTo>
                  <a:cubicBezTo>
                    <a:pt x="4031" y="2217"/>
                    <a:pt x="2154" y="1"/>
                    <a:pt x="12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8" name="Google Shape;9078;p29"/>
            <p:cNvSpPr/>
            <p:nvPr/>
          </p:nvSpPr>
          <p:spPr>
            <a:xfrm>
              <a:off x="1377538" y="4475950"/>
              <a:ext cx="85650" cy="87025"/>
            </a:xfrm>
            <a:custGeom>
              <a:avLst/>
              <a:gdLst/>
              <a:ahLst/>
              <a:cxnLst/>
              <a:rect l="l" t="t" r="r" b="b"/>
              <a:pathLst>
                <a:path w="3426" h="3481" extrusionOk="0">
                  <a:moveTo>
                    <a:pt x="1591" y="0"/>
                  </a:moveTo>
                  <a:cubicBezTo>
                    <a:pt x="1543" y="0"/>
                    <a:pt x="1495" y="5"/>
                    <a:pt x="1446" y="16"/>
                  </a:cubicBezTo>
                  <a:cubicBezTo>
                    <a:pt x="1" y="320"/>
                    <a:pt x="77" y="1671"/>
                    <a:pt x="305" y="2793"/>
                  </a:cubicBezTo>
                  <a:cubicBezTo>
                    <a:pt x="414" y="3289"/>
                    <a:pt x="891" y="3480"/>
                    <a:pt x="1422" y="3480"/>
                  </a:cubicBezTo>
                  <a:cubicBezTo>
                    <a:pt x="2093" y="3480"/>
                    <a:pt x="2851" y="3175"/>
                    <a:pt x="3063" y="2793"/>
                  </a:cubicBezTo>
                  <a:cubicBezTo>
                    <a:pt x="3426" y="2140"/>
                    <a:pt x="2578" y="0"/>
                    <a:pt x="15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9" name="Google Shape;9079;p29"/>
            <p:cNvSpPr/>
            <p:nvPr/>
          </p:nvSpPr>
          <p:spPr>
            <a:xfrm>
              <a:off x="1313813" y="4442575"/>
              <a:ext cx="173600" cy="177525"/>
            </a:xfrm>
            <a:custGeom>
              <a:avLst/>
              <a:gdLst/>
              <a:ahLst/>
              <a:cxnLst/>
              <a:rect l="l" t="t" r="r" b="b"/>
              <a:pathLst>
                <a:path w="6944" h="7101" extrusionOk="0">
                  <a:moveTo>
                    <a:pt x="3477" y="1"/>
                  </a:moveTo>
                  <a:cubicBezTo>
                    <a:pt x="1936" y="1"/>
                    <a:pt x="832" y="3189"/>
                    <a:pt x="438" y="4318"/>
                  </a:cubicBezTo>
                  <a:cubicBezTo>
                    <a:pt x="1" y="5497"/>
                    <a:pt x="933" y="6144"/>
                    <a:pt x="2150" y="6962"/>
                  </a:cubicBezTo>
                  <a:cubicBezTo>
                    <a:pt x="2298" y="7057"/>
                    <a:pt x="2462" y="7100"/>
                    <a:pt x="2638" y="7100"/>
                  </a:cubicBezTo>
                  <a:cubicBezTo>
                    <a:pt x="3933" y="7100"/>
                    <a:pt x="5851" y="4761"/>
                    <a:pt x="6354" y="3823"/>
                  </a:cubicBezTo>
                  <a:cubicBezTo>
                    <a:pt x="6943" y="2739"/>
                    <a:pt x="5745" y="533"/>
                    <a:pt x="3767" y="38"/>
                  </a:cubicBezTo>
                  <a:cubicBezTo>
                    <a:pt x="3669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0" name="Google Shape;9080;p29"/>
            <p:cNvSpPr/>
            <p:nvPr/>
          </p:nvSpPr>
          <p:spPr>
            <a:xfrm>
              <a:off x="1369938" y="4467925"/>
              <a:ext cx="85675" cy="87225"/>
            </a:xfrm>
            <a:custGeom>
              <a:avLst/>
              <a:gdLst/>
              <a:ahLst/>
              <a:cxnLst/>
              <a:rect l="l" t="t" r="r" b="b"/>
              <a:pathLst>
                <a:path w="3427" h="3489" extrusionOk="0">
                  <a:moveTo>
                    <a:pt x="1581" y="0"/>
                  </a:moveTo>
                  <a:cubicBezTo>
                    <a:pt x="1536" y="0"/>
                    <a:pt x="1491" y="4"/>
                    <a:pt x="1446" y="13"/>
                  </a:cubicBezTo>
                  <a:cubicBezTo>
                    <a:pt x="0" y="337"/>
                    <a:pt x="76" y="1706"/>
                    <a:pt x="305" y="2809"/>
                  </a:cubicBezTo>
                  <a:cubicBezTo>
                    <a:pt x="414" y="3299"/>
                    <a:pt x="895" y="3489"/>
                    <a:pt x="1429" y="3489"/>
                  </a:cubicBezTo>
                  <a:cubicBezTo>
                    <a:pt x="2098" y="3489"/>
                    <a:pt x="2851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1" name="Google Shape;9081;p29"/>
            <p:cNvSpPr/>
            <p:nvPr/>
          </p:nvSpPr>
          <p:spPr>
            <a:xfrm>
              <a:off x="941488" y="4564475"/>
              <a:ext cx="193550" cy="146275"/>
            </a:xfrm>
            <a:custGeom>
              <a:avLst/>
              <a:gdLst/>
              <a:ahLst/>
              <a:cxnLst/>
              <a:rect l="l" t="t" r="r" b="b"/>
              <a:pathLst>
                <a:path w="7742" h="5851" extrusionOk="0">
                  <a:moveTo>
                    <a:pt x="3766" y="0"/>
                  </a:moveTo>
                  <a:cubicBezTo>
                    <a:pt x="2081" y="0"/>
                    <a:pt x="1033" y="1034"/>
                    <a:pt x="571" y="2143"/>
                  </a:cubicBezTo>
                  <a:cubicBezTo>
                    <a:pt x="0" y="3531"/>
                    <a:pt x="1180" y="4977"/>
                    <a:pt x="1864" y="5529"/>
                  </a:cubicBezTo>
                  <a:cubicBezTo>
                    <a:pt x="2149" y="5736"/>
                    <a:pt x="2861" y="5850"/>
                    <a:pt x="3669" y="5850"/>
                  </a:cubicBezTo>
                  <a:cubicBezTo>
                    <a:pt x="4863" y="5850"/>
                    <a:pt x="6266" y="5601"/>
                    <a:pt x="6810" y="5034"/>
                  </a:cubicBezTo>
                  <a:cubicBezTo>
                    <a:pt x="7742" y="4045"/>
                    <a:pt x="6239" y="507"/>
                    <a:pt x="5060" y="184"/>
                  </a:cubicBezTo>
                  <a:cubicBezTo>
                    <a:pt x="4593" y="57"/>
                    <a:pt x="4162" y="0"/>
                    <a:pt x="37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2" name="Google Shape;9082;p29"/>
            <p:cNvSpPr/>
            <p:nvPr/>
          </p:nvSpPr>
          <p:spPr>
            <a:xfrm>
              <a:off x="992988" y="4587675"/>
              <a:ext cx="111625" cy="69725"/>
            </a:xfrm>
            <a:custGeom>
              <a:avLst/>
              <a:gdLst/>
              <a:ahLst/>
              <a:cxnLst/>
              <a:rect l="l" t="t" r="r" b="b"/>
              <a:pathLst>
                <a:path w="4465" h="2789" extrusionOk="0">
                  <a:moveTo>
                    <a:pt x="1875" y="0"/>
                  </a:moveTo>
                  <a:cubicBezTo>
                    <a:pt x="1" y="0"/>
                    <a:pt x="321" y="1617"/>
                    <a:pt x="908" y="2014"/>
                  </a:cubicBezTo>
                  <a:cubicBezTo>
                    <a:pt x="1348" y="2317"/>
                    <a:pt x="2456" y="2789"/>
                    <a:pt x="3244" y="2789"/>
                  </a:cubicBezTo>
                  <a:cubicBezTo>
                    <a:pt x="3544" y="2789"/>
                    <a:pt x="3799" y="2720"/>
                    <a:pt x="3951" y="2546"/>
                  </a:cubicBezTo>
                  <a:cubicBezTo>
                    <a:pt x="4465" y="1938"/>
                    <a:pt x="3380" y="169"/>
                    <a:pt x="2524" y="55"/>
                  </a:cubicBezTo>
                  <a:cubicBezTo>
                    <a:pt x="2283" y="17"/>
                    <a:pt x="2068" y="0"/>
                    <a:pt x="187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3" name="Google Shape;9083;p29"/>
            <p:cNvSpPr/>
            <p:nvPr/>
          </p:nvSpPr>
          <p:spPr>
            <a:xfrm>
              <a:off x="933413" y="4556975"/>
              <a:ext cx="194025" cy="146650"/>
            </a:xfrm>
            <a:custGeom>
              <a:avLst/>
              <a:gdLst/>
              <a:ahLst/>
              <a:cxnLst/>
              <a:rect l="l" t="t" r="r" b="b"/>
              <a:pathLst>
                <a:path w="7761" h="5866" extrusionOk="0">
                  <a:moveTo>
                    <a:pt x="3761" y="0"/>
                  </a:moveTo>
                  <a:cubicBezTo>
                    <a:pt x="2095" y="0"/>
                    <a:pt x="1061" y="1054"/>
                    <a:pt x="571" y="2158"/>
                  </a:cubicBezTo>
                  <a:cubicBezTo>
                    <a:pt x="0" y="3546"/>
                    <a:pt x="1198" y="4992"/>
                    <a:pt x="1883" y="5543"/>
                  </a:cubicBezTo>
                  <a:cubicBezTo>
                    <a:pt x="2160" y="5751"/>
                    <a:pt x="2867" y="5865"/>
                    <a:pt x="3674" y="5865"/>
                  </a:cubicBezTo>
                  <a:cubicBezTo>
                    <a:pt x="4865" y="5865"/>
                    <a:pt x="6273" y="5616"/>
                    <a:pt x="6829" y="5049"/>
                  </a:cubicBezTo>
                  <a:cubicBezTo>
                    <a:pt x="7761" y="4060"/>
                    <a:pt x="6258" y="522"/>
                    <a:pt x="5079" y="199"/>
                  </a:cubicBezTo>
                  <a:cubicBezTo>
                    <a:pt x="4602" y="62"/>
                    <a:pt x="4163" y="0"/>
                    <a:pt x="37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4" name="Google Shape;9084;p29"/>
            <p:cNvSpPr/>
            <p:nvPr/>
          </p:nvSpPr>
          <p:spPr>
            <a:xfrm>
              <a:off x="984938" y="4580175"/>
              <a:ext cx="112075" cy="69625"/>
            </a:xfrm>
            <a:custGeom>
              <a:avLst/>
              <a:gdLst/>
              <a:ahLst/>
              <a:cxnLst/>
              <a:rect l="l" t="t" r="r" b="b"/>
              <a:pathLst>
                <a:path w="4483" h="2785" extrusionOk="0">
                  <a:moveTo>
                    <a:pt x="1908" y="0"/>
                  </a:moveTo>
                  <a:cubicBezTo>
                    <a:pt x="0" y="0"/>
                    <a:pt x="337" y="1610"/>
                    <a:pt x="925" y="1990"/>
                  </a:cubicBezTo>
                  <a:cubicBezTo>
                    <a:pt x="1366" y="2307"/>
                    <a:pt x="2476" y="2784"/>
                    <a:pt x="3264" y="2784"/>
                  </a:cubicBezTo>
                  <a:cubicBezTo>
                    <a:pt x="3564" y="2784"/>
                    <a:pt x="3817" y="2715"/>
                    <a:pt x="3969" y="2542"/>
                  </a:cubicBezTo>
                  <a:cubicBezTo>
                    <a:pt x="4482" y="1933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5" name="Google Shape;9085;p29"/>
            <p:cNvSpPr/>
            <p:nvPr/>
          </p:nvSpPr>
          <p:spPr>
            <a:xfrm>
              <a:off x="723213" y="4292825"/>
              <a:ext cx="116300" cy="165450"/>
            </a:xfrm>
            <a:custGeom>
              <a:avLst/>
              <a:gdLst/>
              <a:ahLst/>
              <a:cxnLst/>
              <a:rect l="l" t="t" r="r" b="b"/>
              <a:pathLst>
                <a:path w="4652" h="6618" extrusionOk="0">
                  <a:moveTo>
                    <a:pt x="2087" y="1"/>
                  </a:moveTo>
                  <a:cubicBezTo>
                    <a:pt x="1925" y="1"/>
                    <a:pt x="1767" y="24"/>
                    <a:pt x="1618" y="75"/>
                  </a:cubicBezTo>
                  <a:cubicBezTo>
                    <a:pt x="96" y="607"/>
                    <a:pt x="1" y="3499"/>
                    <a:pt x="362" y="5058"/>
                  </a:cubicBezTo>
                  <a:cubicBezTo>
                    <a:pt x="686" y="6618"/>
                    <a:pt x="1884" y="6542"/>
                    <a:pt x="2968" y="6580"/>
                  </a:cubicBezTo>
                  <a:cubicBezTo>
                    <a:pt x="2972" y="6580"/>
                    <a:pt x="2975" y="6580"/>
                    <a:pt x="2979" y="6580"/>
                  </a:cubicBezTo>
                  <a:cubicBezTo>
                    <a:pt x="4074" y="6580"/>
                    <a:pt x="4509" y="3760"/>
                    <a:pt x="4585" y="2433"/>
                  </a:cubicBezTo>
                  <a:cubicBezTo>
                    <a:pt x="4652" y="1246"/>
                    <a:pt x="3264" y="1"/>
                    <a:pt x="208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6" name="Google Shape;9086;p29"/>
            <p:cNvSpPr/>
            <p:nvPr/>
          </p:nvSpPr>
          <p:spPr>
            <a:xfrm>
              <a:off x="762388" y="4309950"/>
              <a:ext cx="72125" cy="89675"/>
            </a:xfrm>
            <a:custGeom>
              <a:avLst/>
              <a:gdLst/>
              <a:ahLst/>
              <a:cxnLst/>
              <a:rect l="l" t="t" r="r" b="b"/>
              <a:pathLst>
                <a:path w="2885" h="3587" extrusionOk="0">
                  <a:moveTo>
                    <a:pt x="707" y="0"/>
                  </a:moveTo>
                  <a:cubicBezTo>
                    <a:pt x="249" y="0"/>
                    <a:pt x="242" y="496"/>
                    <a:pt x="146" y="1140"/>
                  </a:cubicBezTo>
                  <a:cubicBezTo>
                    <a:pt x="1" y="1974"/>
                    <a:pt x="1273" y="3586"/>
                    <a:pt x="1936" y="3586"/>
                  </a:cubicBezTo>
                  <a:cubicBezTo>
                    <a:pt x="1969" y="3586"/>
                    <a:pt x="2000" y="3582"/>
                    <a:pt x="2029" y="3574"/>
                  </a:cubicBezTo>
                  <a:cubicBezTo>
                    <a:pt x="2618" y="3403"/>
                    <a:pt x="2885" y="969"/>
                    <a:pt x="1477" y="246"/>
                  </a:cubicBezTo>
                  <a:cubicBezTo>
                    <a:pt x="1131" y="75"/>
                    <a:pt x="885" y="0"/>
                    <a:pt x="70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7" name="Google Shape;9087;p29"/>
            <p:cNvSpPr/>
            <p:nvPr/>
          </p:nvSpPr>
          <p:spPr>
            <a:xfrm>
              <a:off x="716088" y="4285225"/>
              <a:ext cx="115825" cy="165450"/>
            </a:xfrm>
            <a:custGeom>
              <a:avLst/>
              <a:gdLst/>
              <a:ahLst/>
              <a:cxnLst/>
              <a:rect l="l" t="t" r="r" b="b"/>
              <a:pathLst>
                <a:path w="4633" h="6618" extrusionOk="0">
                  <a:moveTo>
                    <a:pt x="2068" y="0"/>
                  </a:moveTo>
                  <a:cubicBezTo>
                    <a:pt x="1906" y="0"/>
                    <a:pt x="1748" y="24"/>
                    <a:pt x="1598" y="74"/>
                  </a:cubicBezTo>
                  <a:cubicBezTo>
                    <a:pt x="77" y="607"/>
                    <a:pt x="1" y="3498"/>
                    <a:pt x="324" y="5039"/>
                  </a:cubicBezTo>
                  <a:cubicBezTo>
                    <a:pt x="666" y="6618"/>
                    <a:pt x="1846" y="6542"/>
                    <a:pt x="2949" y="6561"/>
                  </a:cubicBezTo>
                  <a:cubicBezTo>
                    <a:pt x="2956" y="6561"/>
                    <a:pt x="2963" y="6561"/>
                    <a:pt x="2970" y="6561"/>
                  </a:cubicBezTo>
                  <a:cubicBezTo>
                    <a:pt x="4039" y="6561"/>
                    <a:pt x="4490" y="3756"/>
                    <a:pt x="4566" y="2433"/>
                  </a:cubicBezTo>
                  <a:cubicBezTo>
                    <a:pt x="4632" y="1246"/>
                    <a:pt x="3244" y="0"/>
                    <a:pt x="20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8" name="Google Shape;9088;p29"/>
            <p:cNvSpPr/>
            <p:nvPr/>
          </p:nvSpPr>
          <p:spPr>
            <a:xfrm>
              <a:off x="754788" y="4302525"/>
              <a:ext cx="71650" cy="89475"/>
            </a:xfrm>
            <a:custGeom>
              <a:avLst/>
              <a:gdLst/>
              <a:ahLst/>
              <a:cxnLst/>
              <a:rect l="l" t="t" r="r" b="b"/>
              <a:pathLst>
                <a:path w="2866" h="3579" extrusionOk="0">
                  <a:moveTo>
                    <a:pt x="707" y="1"/>
                  </a:moveTo>
                  <a:cubicBezTo>
                    <a:pt x="248" y="1"/>
                    <a:pt x="241" y="483"/>
                    <a:pt x="145" y="1113"/>
                  </a:cubicBezTo>
                  <a:cubicBezTo>
                    <a:pt x="0" y="1966"/>
                    <a:pt x="1273" y="3579"/>
                    <a:pt x="1919" y="3579"/>
                  </a:cubicBezTo>
                  <a:cubicBezTo>
                    <a:pt x="1951" y="3579"/>
                    <a:pt x="1981" y="3575"/>
                    <a:pt x="2009" y="3567"/>
                  </a:cubicBezTo>
                  <a:cubicBezTo>
                    <a:pt x="2618" y="3396"/>
                    <a:pt x="2865" y="961"/>
                    <a:pt x="1477" y="238"/>
                  </a:cubicBezTo>
                  <a:cubicBezTo>
                    <a:pt x="1131" y="74"/>
                    <a:pt x="885" y="1"/>
                    <a:pt x="7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9" name="Google Shape;9089;p29"/>
            <p:cNvSpPr/>
            <p:nvPr/>
          </p:nvSpPr>
          <p:spPr>
            <a:xfrm>
              <a:off x="581988" y="3891200"/>
              <a:ext cx="941075" cy="936250"/>
            </a:xfrm>
            <a:custGeom>
              <a:avLst/>
              <a:gdLst/>
              <a:ahLst/>
              <a:cxnLst/>
              <a:rect l="l" t="t" r="r" b="b"/>
              <a:pathLst>
                <a:path w="37643" h="37450" extrusionOk="0">
                  <a:moveTo>
                    <a:pt x="15677" y="0"/>
                  </a:moveTo>
                  <a:cubicBezTo>
                    <a:pt x="15096" y="0"/>
                    <a:pt x="14436" y="47"/>
                    <a:pt x="13677" y="162"/>
                  </a:cubicBezTo>
                  <a:cubicBezTo>
                    <a:pt x="9930" y="790"/>
                    <a:pt x="5174" y="4803"/>
                    <a:pt x="3691" y="6953"/>
                  </a:cubicBezTo>
                  <a:cubicBezTo>
                    <a:pt x="2245" y="9083"/>
                    <a:pt x="1655" y="13268"/>
                    <a:pt x="838" y="17053"/>
                  </a:cubicBezTo>
                  <a:cubicBezTo>
                    <a:pt x="1" y="20838"/>
                    <a:pt x="723" y="25517"/>
                    <a:pt x="3082" y="28370"/>
                  </a:cubicBezTo>
                  <a:cubicBezTo>
                    <a:pt x="5422" y="31223"/>
                    <a:pt x="7970" y="33791"/>
                    <a:pt x="9701" y="34286"/>
                  </a:cubicBezTo>
                  <a:cubicBezTo>
                    <a:pt x="11451" y="34818"/>
                    <a:pt x="16834" y="37234"/>
                    <a:pt x="20315" y="37443"/>
                  </a:cubicBezTo>
                  <a:cubicBezTo>
                    <a:pt x="20394" y="37447"/>
                    <a:pt x="20474" y="37450"/>
                    <a:pt x="20556" y="37450"/>
                  </a:cubicBezTo>
                  <a:cubicBezTo>
                    <a:pt x="24072" y="37450"/>
                    <a:pt x="30357" y="33528"/>
                    <a:pt x="32755" y="31223"/>
                  </a:cubicBezTo>
                  <a:cubicBezTo>
                    <a:pt x="35189" y="28884"/>
                    <a:pt x="36216" y="24395"/>
                    <a:pt x="36939" y="22968"/>
                  </a:cubicBezTo>
                  <a:cubicBezTo>
                    <a:pt x="37643" y="21542"/>
                    <a:pt x="37548" y="15531"/>
                    <a:pt x="37339" y="12678"/>
                  </a:cubicBezTo>
                  <a:cubicBezTo>
                    <a:pt x="37129" y="9825"/>
                    <a:pt x="33877" y="5336"/>
                    <a:pt x="30700" y="3282"/>
                  </a:cubicBezTo>
                  <a:cubicBezTo>
                    <a:pt x="27543" y="1266"/>
                    <a:pt x="22578" y="1247"/>
                    <a:pt x="20201" y="904"/>
                  </a:cubicBezTo>
                  <a:cubicBezTo>
                    <a:pt x="19047" y="737"/>
                    <a:pt x="17977" y="0"/>
                    <a:pt x="1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0" name="Google Shape;9090;p29"/>
            <p:cNvSpPr/>
            <p:nvPr/>
          </p:nvSpPr>
          <p:spPr>
            <a:xfrm>
              <a:off x="730838" y="3935100"/>
              <a:ext cx="758950" cy="731700"/>
            </a:xfrm>
            <a:custGeom>
              <a:avLst/>
              <a:gdLst/>
              <a:ahLst/>
              <a:cxnLst/>
              <a:rect l="l" t="t" r="r" b="b"/>
              <a:pathLst>
                <a:path w="30358" h="29268" extrusionOk="0">
                  <a:moveTo>
                    <a:pt x="9953" y="0"/>
                  </a:moveTo>
                  <a:cubicBezTo>
                    <a:pt x="7848" y="0"/>
                    <a:pt x="3347" y="2305"/>
                    <a:pt x="1731" y="4683"/>
                  </a:cubicBezTo>
                  <a:cubicBezTo>
                    <a:pt x="95" y="7137"/>
                    <a:pt x="0" y="12444"/>
                    <a:pt x="95" y="14270"/>
                  </a:cubicBezTo>
                  <a:cubicBezTo>
                    <a:pt x="190" y="16096"/>
                    <a:pt x="2454" y="18664"/>
                    <a:pt x="3671" y="20185"/>
                  </a:cubicBezTo>
                  <a:cubicBezTo>
                    <a:pt x="4908" y="21707"/>
                    <a:pt x="7837" y="22639"/>
                    <a:pt x="9587" y="24370"/>
                  </a:cubicBezTo>
                  <a:cubicBezTo>
                    <a:pt x="11318" y="26120"/>
                    <a:pt x="12839" y="28459"/>
                    <a:pt x="14894" y="28459"/>
                  </a:cubicBezTo>
                  <a:cubicBezTo>
                    <a:pt x="16605" y="28459"/>
                    <a:pt x="19139" y="29268"/>
                    <a:pt x="20867" y="29268"/>
                  </a:cubicBezTo>
                  <a:cubicBezTo>
                    <a:pt x="21174" y="29268"/>
                    <a:pt x="21456" y="29242"/>
                    <a:pt x="21703" y="29182"/>
                  </a:cubicBezTo>
                  <a:cubicBezTo>
                    <a:pt x="23358" y="28783"/>
                    <a:pt x="25184" y="27356"/>
                    <a:pt x="26306" y="24902"/>
                  </a:cubicBezTo>
                  <a:cubicBezTo>
                    <a:pt x="27409" y="22449"/>
                    <a:pt x="29559" y="19786"/>
                    <a:pt x="29958" y="16134"/>
                  </a:cubicBezTo>
                  <a:cubicBezTo>
                    <a:pt x="30357" y="12444"/>
                    <a:pt x="28512" y="5349"/>
                    <a:pt x="24956" y="3580"/>
                  </a:cubicBezTo>
                  <a:cubicBezTo>
                    <a:pt x="22920" y="2572"/>
                    <a:pt x="17804" y="1735"/>
                    <a:pt x="16529" y="1735"/>
                  </a:cubicBezTo>
                  <a:cubicBezTo>
                    <a:pt x="15198" y="1735"/>
                    <a:pt x="12155" y="99"/>
                    <a:pt x="10100" y="4"/>
                  </a:cubicBezTo>
                  <a:cubicBezTo>
                    <a:pt x="10053" y="1"/>
                    <a:pt x="10004" y="0"/>
                    <a:pt x="9953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1" name="Google Shape;9091;p29"/>
            <p:cNvSpPr/>
            <p:nvPr/>
          </p:nvSpPr>
          <p:spPr>
            <a:xfrm>
              <a:off x="698988" y="4424625"/>
              <a:ext cx="189000" cy="211600"/>
            </a:xfrm>
            <a:custGeom>
              <a:avLst/>
              <a:gdLst/>
              <a:ahLst/>
              <a:cxnLst/>
              <a:rect l="l" t="t" r="r" b="b"/>
              <a:pathLst>
                <a:path w="7560" h="8464" extrusionOk="0">
                  <a:moveTo>
                    <a:pt x="1003" y="1"/>
                  </a:moveTo>
                  <a:cubicBezTo>
                    <a:pt x="1" y="1"/>
                    <a:pt x="847" y="3982"/>
                    <a:pt x="2187" y="4922"/>
                  </a:cubicBezTo>
                  <a:cubicBezTo>
                    <a:pt x="3614" y="5930"/>
                    <a:pt x="4318" y="7889"/>
                    <a:pt x="5649" y="8384"/>
                  </a:cubicBezTo>
                  <a:cubicBezTo>
                    <a:pt x="5796" y="8438"/>
                    <a:pt x="5935" y="8464"/>
                    <a:pt x="6064" y="8464"/>
                  </a:cubicBezTo>
                  <a:cubicBezTo>
                    <a:pt x="7103" y="8464"/>
                    <a:pt x="7560" y="6843"/>
                    <a:pt x="7475" y="5930"/>
                  </a:cubicBezTo>
                  <a:cubicBezTo>
                    <a:pt x="7361" y="4922"/>
                    <a:pt x="2035" y="547"/>
                    <a:pt x="1331" y="110"/>
                  </a:cubicBezTo>
                  <a:cubicBezTo>
                    <a:pt x="1205" y="35"/>
                    <a:pt x="1096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2" name="Google Shape;9092;p29"/>
            <p:cNvSpPr/>
            <p:nvPr/>
          </p:nvSpPr>
          <p:spPr>
            <a:xfrm>
              <a:off x="582463" y="4279950"/>
              <a:ext cx="883550" cy="548450"/>
            </a:xfrm>
            <a:custGeom>
              <a:avLst/>
              <a:gdLst/>
              <a:ahLst/>
              <a:cxnLst/>
              <a:rect l="l" t="t" r="r" b="b"/>
              <a:pathLst>
                <a:path w="35342" h="21938" extrusionOk="0">
                  <a:moveTo>
                    <a:pt x="1142" y="0"/>
                  </a:moveTo>
                  <a:lnTo>
                    <a:pt x="1142" y="0"/>
                  </a:lnTo>
                  <a:cubicBezTo>
                    <a:pt x="1047" y="495"/>
                    <a:pt x="952" y="1027"/>
                    <a:pt x="819" y="1522"/>
                  </a:cubicBezTo>
                  <a:cubicBezTo>
                    <a:pt x="1" y="5307"/>
                    <a:pt x="704" y="9986"/>
                    <a:pt x="3063" y="12839"/>
                  </a:cubicBezTo>
                  <a:cubicBezTo>
                    <a:pt x="5422" y="15692"/>
                    <a:pt x="7951" y="18260"/>
                    <a:pt x="9701" y="18755"/>
                  </a:cubicBezTo>
                  <a:cubicBezTo>
                    <a:pt x="11432" y="19287"/>
                    <a:pt x="16834" y="21703"/>
                    <a:pt x="20296" y="21931"/>
                  </a:cubicBezTo>
                  <a:cubicBezTo>
                    <a:pt x="20374" y="21935"/>
                    <a:pt x="20454" y="21938"/>
                    <a:pt x="20535" y="21938"/>
                  </a:cubicBezTo>
                  <a:cubicBezTo>
                    <a:pt x="24033" y="21938"/>
                    <a:pt x="30338" y="17998"/>
                    <a:pt x="32755" y="15711"/>
                  </a:cubicBezTo>
                  <a:cubicBezTo>
                    <a:pt x="33896" y="14627"/>
                    <a:pt x="34714" y="13086"/>
                    <a:pt x="35341" y="11603"/>
                  </a:cubicBezTo>
                  <a:lnTo>
                    <a:pt x="35341" y="11603"/>
                  </a:lnTo>
                  <a:cubicBezTo>
                    <a:pt x="32904" y="15474"/>
                    <a:pt x="25973" y="20140"/>
                    <a:pt x="21330" y="20140"/>
                  </a:cubicBezTo>
                  <a:cubicBezTo>
                    <a:pt x="21046" y="20140"/>
                    <a:pt x="20771" y="20122"/>
                    <a:pt x="20505" y="20086"/>
                  </a:cubicBezTo>
                  <a:cubicBezTo>
                    <a:pt x="15921" y="19496"/>
                    <a:pt x="13981" y="18260"/>
                    <a:pt x="11737" y="17861"/>
                  </a:cubicBezTo>
                  <a:cubicBezTo>
                    <a:pt x="9511" y="17423"/>
                    <a:pt x="6905" y="13505"/>
                    <a:pt x="4299" y="12040"/>
                  </a:cubicBezTo>
                  <a:cubicBezTo>
                    <a:pt x="1675" y="10557"/>
                    <a:pt x="628" y="5003"/>
                    <a:pt x="1142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3" name="Google Shape;9093;p29"/>
            <p:cNvSpPr/>
            <p:nvPr/>
          </p:nvSpPr>
          <p:spPr>
            <a:xfrm>
              <a:off x="1051338" y="4014075"/>
              <a:ext cx="78325" cy="71000"/>
            </a:xfrm>
            <a:custGeom>
              <a:avLst/>
              <a:gdLst/>
              <a:ahLst/>
              <a:cxnLst/>
              <a:rect l="l" t="t" r="r" b="b"/>
              <a:pathLst>
                <a:path w="3133" h="2840" extrusionOk="0">
                  <a:moveTo>
                    <a:pt x="1133" y="1"/>
                  </a:moveTo>
                  <a:cubicBezTo>
                    <a:pt x="1110" y="1"/>
                    <a:pt x="1088" y="1"/>
                    <a:pt x="1065" y="3"/>
                  </a:cubicBezTo>
                  <a:cubicBezTo>
                    <a:pt x="0" y="79"/>
                    <a:pt x="190" y="2418"/>
                    <a:pt x="761" y="2761"/>
                  </a:cubicBezTo>
                  <a:cubicBezTo>
                    <a:pt x="848" y="2815"/>
                    <a:pt x="948" y="2840"/>
                    <a:pt x="1058" y="2840"/>
                  </a:cubicBezTo>
                  <a:cubicBezTo>
                    <a:pt x="1670" y="2840"/>
                    <a:pt x="2560" y="2083"/>
                    <a:pt x="2834" y="1695"/>
                  </a:cubicBezTo>
                  <a:cubicBezTo>
                    <a:pt x="3132" y="1230"/>
                    <a:pt x="213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4" name="Google Shape;9094;p29"/>
            <p:cNvSpPr/>
            <p:nvPr/>
          </p:nvSpPr>
          <p:spPr>
            <a:xfrm>
              <a:off x="1070838" y="4318575"/>
              <a:ext cx="89950" cy="95325"/>
            </a:xfrm>
            <a:custGeom>
              <a:avLst/>
              <a:gdLst/>
              <a:ahLst/>
              <a:cxnLst/>
              <a:rect l="l" t="t" r="r" b="b"/>
              <a:pathLst>
                <a:path w="3598" h="3813" extrusionOk="0">
                  <a:moveTo>
                    <a:pt x="1536" y="0"/>
                  </a:moveTo>
                  <a:cubicBezTo>
                    <a:pt x="1499" y="0"/>
                    <a:pt x="1462" y="5"/>
                    <a:pt x="1427" y="15"/>
                  </a:cubicBezTo>
                  <a:cubicBezTo>
                    <a:pt x="0" y="452"/>
                    <a:pt x="970" y="3286"/>
                    <a:pt x="1427" y="3686"/>
                  </a:cubicBezTo>
                  <a:cubicBezTo>
                    <a:pt x="1523" y="3775"/>
                    <a:pt x="1643" y="3813"/>
                    <a:pt x="1776" y="3813"/>
                  </a:cubicBezTo>
                  <a:cubicBezTo>
                    <a:pt x="2268" y="3813"/>
                    <a:pt x="2934" y="3284"/>
                    <a:pt x="3234" y="2849"/>
                  </a:cubicBezTo>
                  <a:cubicBezTo>
                    <a:pt x="3598" y="2357"/>
                    <a:pt x="2376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5" name="Google Shape;9095;p29"/>
            <p:cNvSpPr/>
            <p:nvPr/>
          </p:nvSpPr>
          <p:spPr>
            <a:xfrm>
              <a:off x="1131413" y="4578350"/>
              <a:ext cx="45000" cy="34000"/>
            </a:xfrm>
            <a:custGeom>
              <a:avLst/>
              <a:gdLst/>
              <a:ahLst/>
              <a:cxnLst/>
              <a:rect l="l" t="t" r="r" b="b"/>
              <a:pathLst>
                <a:path w="1800" h="1360" extrusionOk="0">
                  <a:moveTo>
                    <a:pt x="776" y="1"/>
                  </a:moveTo>
                  <a:cubicBezTo>
                    <a:pt x="0" y="1"/>
                    <a:pt x="444" y="1360"/>
                    <a:pt x="878" y="1360"/>
                  </a:cubicBezTo>
                  <a:cubicBezTo>
                    <a:pt x="881" y="1360"/>
                    <a:pt x="884" y="1360"/>
                    <a:pt x="887" y="1360"/>
                  </a:cubicBezTo>
                  <a:cubicBezTo>
                    <a:pt x="1324" y="1360"/>
                    <a:pt x="1800" y="123"/>
                    <a:pt x="887" y="9"/>
                  </a:cubicBezTo>
                  <a:cubicBezTo>
                    <a:pt x="847" y="4"/>
                    <a:pt x="810" y="1"/>
                    <a:pt x="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6" name="Google Shape;9096;p29"/>
            <p:cNvSpPr/>
            <p:nvPr/>
          </p:nvSpPr>
          <p:spPr>
            <a:xfrm>
              <a:off x="884963" y="4384075"/>
              <a:ext cx="46075" cy="39800"/>
            </a:xfrm>
            <a:custGeom>
              <a:avLst/>
              <a:gdLst/>
              <a:ahLst/>
              <a:cxnLst/>
              <a:rect l="l" t="t" r="r" b="b"/>
              <a:pathLst>
                <a:path w="1843" h="1592" extrusionOk="0">
                  <a:moveTo>
                    <a:pt x="814" y="0"/>
                  </a:moveTo>
                  <a:cubicBezTo>
                    <a:pt x="1" y="0"/>
                    <a:pt x="92" y="581"/>
                    <a:pt x="36" y="1180"/>
                  </a:cubicBezTo>
                  <a:cubicBezTo>
                    <a:pt x="17" y="1498"/>
                    <a:pt x="246" y="1591"/>
                    <a:pt x="534" y="1591"/>
                  </a:cubicBezTo>
                  <a:cubicBezTo>
                    <a:pt x="815" y="1591"/>
                    <a:pt x="1152" y="1503"/>
                    <a:pt x="1367" y="1446"/>
                  </a:cubicBezTo>
                  <a:cubicBezTo>
                    <a:pt x="1843" y="1332"/>
                    <a:pt x="1729" y="39"/>
                    <a:pt x="854" y="1"/>
                  </a:cubicBezTo>
                  <a:cubicBezTo>
                    <a:pt x="840" y="0"/>
                    <a:pt x="827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7" name="Google Shape;9097;p29"/>
            <p:cNvSpPr/>
            <p:nvPr/>
          </p:nvSpPr>
          <p:spPr>
            <a:xfrm>
              <a:off x="883463" y="4101150"/>
              <a:ext cx="77075" cy="107950"/>
            </a:xfrm>
            <a:custGeom>
              <a:avLst/>
              <a:gdLst/>
              <a:ahLst/>
              <a:cxnLst/>
              <a:rect l="l" t="t" r="r" b="b"/>
              <a:pathLst>
                <a:path w="3083" h="4318" extrusionOk="0">
                  <a:moveTo>
                    <a:pt x="1199" y="0"/>
                  </a:moveTo>
                  <a:cubicBezTo>
                    <a:pt x="1" y="0"/>
                    <a:pt x="438" y="3938"/>
                    <a:pt x="1199" y="4280"/>
                  </a:cubicBezTo>
                  <a:cubicBezTo>
                    <a:pt x="1259" y="4305"/>
                    <a:pt x="1318" y="4317"/>
                    <a:pt x="1377" y="4317"/>
                  </a:cubicBezTo>
                  <a:cubicBezTo>
                    <a:pt x="2070" y="4317"/>
                    <a:pt x="2699" y="2677"/>
                    <a:pt x="2892" y="1940"/>
                  </a:cubicBezTo>
                  <a:cubicBezTo>
                    <a:pt x="3082" y="1161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8" name="Google Shape;9098;p29"/>
            <p:cNvSpPr/>
            <p:nvPr/>
          </p:nvSpPr>
          <p:spPr>
            <a:xfrm>
              <a:off x="788363" y="4061025"/>
              <a:ext cx="183100" cy="163325"/>
            </a:xfrm>
            <a:custGeom>
              <a:avLst/>
              <a:gdLst/>
              <a:ahLst/>
              <a:cxnLst/>
              <a:rect l="l" t="t" r="r" b="b"/>
              <a:pathLst>
                <a:path w="7324" h="6533" extrusionOk="0">
                  <a:moveTo>
                    <a:pt x="3262" y="1"/>
                  </a:moveTo>
                  <a:cubicBezTo>
                    <a:pt x="2142" y="1"/>
                    <a:pt x="263" y="2252"/>
                    <a:pt x="134" y="3450"/>
                  </a:cubicBezTo>
                  <a:cubicBezTo>
                    <a:pt x="1" y="4687"/>
                    <a:pt x="895" y="5333"/>
                    <a:pt x="1846" y="6018"/>
                  </a:cubicBezTo>
                  <a:cubicBezTo>
                    <a:pt x="2373" y="6390"/>
                    <a:pt x="3265" y="6532"/>
                    <a:pt x="4092" y="6532"/>
                  </a:cubicBezTo>
                  <a:cubicBezTo>
                    <a:pt x="4787" y="6532"/>
                    <a:pt x="5436" y="6432"/>
                    <a:pt x="5783" y="6284"/>
                  </a:cubicBezTo>
                  <a:cubicBezTo>
                    <a:pt x="6563" y="5923"/>
                    <a:pt x="7324" y="3584"/>
                    <a:pt x="7210" y="2461"/>
                  </a:cubicBezTo>
                  <a:cubicBezTo>
                    <a:pt x="7115" y="1339"/>
                    <a:pt x="4661" y="179"/>
                    <a:pt x="3367" y="8"/>
                  </a:cubicBezTo>
                  <a:cubicBezTo>
                    <a:pt x="3333" y="3"/>
                    <a:pt x="3298" y="1"/>
                    <a:pt x="3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9" name="Google Shape;9099;p29"/>
            <p:cNvSpPr/>
            <p:nvPr/>
          </p:nvSpPr>
          <p:spPr>
            <a:xfrm>
              <a:off x="876338" y="4093075"/>
              <a:ext cx="77050" cy="108025"/>
            </a:xfrm>
            <a:custGeom>
              <a:avLst/>
              <a:gdLst/>
              <a:ahLst/>
              <a:cxnLst/>
              <a:rect l="l" t="t" r="r" b="b"/>
              <a:pathLst>
                <a:path w="3082" h="4321" extrusionOk="0">
                  <a:moveTo>
                    <a:pt x="1199" y="0"/>
                  </a:moveTo>
                  <a:cubicBezTo>
                    <a:pt x="1" y="0"/>
                    <a:pt x="438" y="3956"/>
                    <a:pt x="1199" y="4280"/>
                  </a:cubicBezTo>
                  <a:cubicBezTo>
                    <a:pt x="1261" y="4308"/>
                    <a:pt x="1323" y="4321"/>
                    <a:pt x="1385" y="4321"/>
                  </a:cubicBezTo>
                  <a:cubicBezTo>
                    <a:pt x="2078" y="4321"/>
                    <a:pt x="2717" y="2675"/>
                    <a:pt x="2892" y="1959"/>
                  </a:cubicBezTo>
                  <a:cubicBezTo>
                    <a:pt x="3082" y="1179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0" name="Google Shape;9100;p29"/>
            <p:cNvSpPr/>
            <p:nvPr/>
          </p:nvSpPr>
          <p:spPr>
            <a:xfrm>
              <a:off x="1267688" y="4134300"/>
              <a:ext cx="101225" cy="125275"/>
            </a:xfrm>
            <a:custGeom>
              <a:avLst/>
              <a:gdLst/>
              <a:ahLst/>
              <a:cxnLst/>
              <a:rect l="l" t="t" r="r" b="b"/>
              <a:pathLst>
                <a:path w="4049" h="5011" extrusionOk="0">
                  <a:moveTo>
                    <a:pt x="1258" y="1"/>
                  </a:moveTo>
                  <a:cubicBezTo>
                    <a:pt x="1187" y="1"/>
                    <a:pt x="1123" y="15"/>
                    <a:pt x="1066" y="44"/>
                  </a:cubicBezTo>
                  <a:cubicBezTo>
                    <a:pt x="1" y="595"/>
                    <a:pt x="990" y="4266"/>
                    <a:pt x="1713" y="4856"/>
                  </a:cubicBezTo>
                  <a:cubicBezTo>
                    <a:pt x="1847" y="4963"/>
                    <a:pt x="1995" y="5010"/>
                    <a:pt x="2147" y="5010"/>
                  </a:cubicBezTo>
                  <a:cubicBezTo>
                    <a:pt x="2811" y="5010"/>
                    <a:pt x="3566" y="4106"/>
                    <a:pt x="3767" y="3239"/>
                  </a:cubicBezTo>
                  <a:cubicBezTo>
                    <a:pt x="4049" y="2217"/>
                    <a:pt x="2157" y="1"/>
                    <a:pt x="125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1" name="Google Shape;9101;p29"/>
            <p:cNvSpPr/>
            <p:nvPr/>
          </p:nvSpPr>
          <p:spPr>
            <a:xfrm>
              <a:off x="1193988" y="4102225"/>
              <a:ext cx="198325" cy="188475"/>
            </a:xfrm>
            <a:custGeom>
              <a:avLst/>
              <a:gdLst/>
              <a:ahLst/>
              <a:cxnLst/>
              <a:rect l="l" t="t" r="r" b="b"/>
              <a:pathLst>
                <a:path w="7933" h="7539" extrusionOk="0">
                  <a:moveTo>
                    <a:pt x="3759" y="0"/>
                  </a:moveTo>
                  <a:cubicBezTo>
                    <a:pt x="2430" y="0"/>
                    <a:pt x="72" y="2805"/>
                    <a:pt x="20" y="3800"/>
                  </a:cubicBezTo>
                  <a:cubicBezTo>
                    <a:pt x="0" y="4903"/>
                    <a:pt x="2055" y="7109"/>
                    <a:pt x="3196" y="7490"/>
                  </a:cubicBezTo>
                  <a:cubicBezTo>
                    <a:pt x="3300" y="7523"/>
                    <a:pt x="3412" y="7539"/>
                    <a:pt x="3530" y="7539"/>
                  </a:cubicBezTo>
                  <a:cubicBezTo>
                    <a:pt x="4752" y="7539"/>
                    <a:pt x="6642" y="5842"/>
                    <a:pt x="7266" y="4541"/>
                  </a:cubicBezTo>
                  <a:cubicBezTo>
                    <a:pt x="7932" y="3134"/>
                    <a:pt x="5326" y="699"/>
                    <a:pt x="4090" y="71"/>
                  </a:cubicBezTo>
                  <a:cubicBezTo>
                    <a:pt x="3990" y="23"/>
                    <a:pt x="3879" y="0"/>
                    <a:pt x="3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2" name="Google Shape;9102;p29"/>
            <p:cNvSpPr/>
            <p:nvPr/>
          </p:nvSpPr>
          <p:spPr>
            <a:xfrm>
              <a:off x="1259613" y="4126700"/>
              <a:ext cx="101250" cy="125000"/>
            </a:xfrm>
            <a:custGeom>
              <a:avLst/>
              <a:gdLst/>
              <a:ahLst/>
              <a:cxnLst/>
              <a:rect l="l" t="t" r="r" b="b"/>
              <a:pathLst>
                <a:path w="4050" h="5000" extrusionOk="0">
                  <a:moveTo>
                    <a:pt x="1277" y="1"/>
                  </a:moveTo>
                  <a:cubicBezTo>
                    <a:pt x="1206" y="1"/>
                    <a:pt x="1142" y="14"/>
                    <a:pt x="1085" y="44"/>
                  </a:cubicBezTo>
                  <a:cubicBezTo>
                    <a:pt x="0" y="595"/>
                    <a:pt x="989" y="4266"/>
                    <a:pt x="1712" y="4837"/>
                  </a:cubicBezTo>
                  <a:cubicBezTo>
                    <a:pt x="1854" y="4949"/>
                    <a:pt x="2008" y="5000"/>
                    <a:pt x="2165" y="5000"/>
                  </a:cubicBezTo>
                  <a:cubicBezTo>
                    <a:pt x="2832" y="5000"/>
                    <a:pt x="3570" y="4101"/>
                    <a:pt x="3786" y="3239"/>
                  </a:cubicBezTo>
                  <a:cubicBezTo>
                    <a:pt x="4050" y="2216"/>
                    <a:pt x="2173" y="1"/>
                    <a:pt x="1277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3" name="Google Shape;9103;p29"/>
            <p:cNvSpPr/>
            <p:nvPr/>
          </p:nvSpPr>
          <p:spPr>
            <a:xfrm>
              <a:off x="1339488" y="4467925"/>
              <a:ext cx="85700" cy="87225"/>
            </a:xfrm>
            <a:custGeom>
              <a:avLst/>
              <a:gdLst/>
              <a:ahLst/>
              <a:cxnLst/>
              <a:rect l="l" t="t" r="r" b="b"/>
              <a:pathLst>
                <a:path w="3428" h="3489" extrusionOk="0">
                  <a:moveTo>
                    <a:pt x="1581" y="0"/>
                  </a:moveTo>
                  <a:cubicBezTo>
                    <a:pt x="1537" y="0"/>
                    <a:pt x="1492" y="4"/>
                    <a:pt x="1446" y="13"/>
                  </a:cubicBezTo>
                  <a:cubicBezTo>
                    <a:pt x="1" y="337"/>
                    <a:pt x="77" y="1706"/>
                    <a:pt x="305" y="2809"/>
                  </a:cubicBezTo>
                  <a:cubicBezTo>
                    <a:pt x="415" y="3299"/>
                    <a:pt x="895" y="3489"/>
                    <a:pt x="1429" y="3489"/>
                  </a:cubicBezTo>
                  <a:cubicBezTo>
                    <a:pt x="2098" y="3489"/>
                    <a:pt x="2852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4" name="Google Shape;9104;p29"/>
            <p:cNvSpPr/>
            <p:nvPr/>
          </p:nvSpPr>
          <p:spPr>
            <a:xfrm>
              <a:off x="1275788" y="4434975"/>
              <a:ext cx="173575" cy="177200"/>
            </a:xfrm>
            <a:custGeom>
              <a:avLst/>
              <a:gdLst/>
              <a:ahLst/>
              <a:cxnLst/>
              <a:rect l="l" t="t" r="r" b="b"/>
              <a:pathLst>
                <a:path w="6943" h="7088" extrusionOk="0">
                  <a:moveTo>
                    <a:pt x="3477" y="1"/>
                  </a:moveTo>
                  <a:cubicBezTo>
                    <a:pt x="1935" y="1"/>
                    <a:pt x="832" y="3189"/>
                    <a:pt x="438" y="4318"/>
                  </a:cubicBezTo>
                  <a:cubicBezTo>
                    <a:pt x="0" y="5497"/>
                    <a:pt x="932" y="6144"/>
                    <a:pt x="2149" y="6943"/>
                  </a:cubicBezTo>
                  <a:cubicBezTo>
                    <a:pt x="2300" y="7042"/>
                    <a:pt x="2468" y="7087"/>
                    <a:pt x="2648" y="7087"/>
                  </a:cubicBezTo>
                  <a:cubicBezTo>
                    <a:pt x="3943" y="7087"/>
                    <a:pt x="5852" y="4756"/>
                    <a:pt x="6353" y="3804"/>
                  </a:cubicBezTo>
                  <a:cubicBezTo>
                    <a:pt x="6943" y="2739"/>
                    <a:pt x="5744" y="533"/>
                    <a:pt x="3766" y="38"/>
                  </a:cubicBezTo>
                  <a:cubicBezTo>
                    <a:pt x="3668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5" name="Google Shape;9105;p29"/>
            <p:cNvSpPr/>
            <p:nvPr/>
          </p:nvSpPr>
          <p:spPr>
            <a:xfrm>
              <a:off x="1331888" y="4460300"/>
              <a:ext cx="85675" cy="87125"/>
            </a:xfrm>
            <a:custGeom>
              <a:avLst/>
              <a:gdLst/>
              <a:ahLst/>
              <a:cxnLst/>
              <a:rect l="l" t="t" r="r" b="b"/>
              <a:pathLst>
                <a:path w="3427" h="3485" extrusionOk="0">
                  <a:moveTo>
                    <a:pt x="1581" y="1"/>
                  </a:moveTo>
                  <a:cubicBezTo>
                    <a:pt x="1536" y="1"/>
                    <a:pt x="1491" y="5"/>
                    <a:pt x="1446" y="14"/>
                  </a:cubicBezTo>
                  <a:cubicBezTo>
                    <a:pt x="1" y="318"/>
                    <a:pt x="77" y="1707"/>
                    <a:pt x="305" y="2791"/>
                  </a:cubicBezTo>
                  <a:cubicBezTo>
                    <a:pt x="415" y="3290"/>
                    <a:pt x="897" y="3485"/>
                    <a:pt x="1433" y="3485"/>
                  </a:cubicBezTo>
                  <a:cubicBezTo>
                    <a:pt x="2101" y="3485"/>
                    <a:pt x="2852" y="3182"/>
                    <a:pt x="3063" y="2791"/>
                  </a:cubicBezTo>
                  <a:cubicBezTo>
                    <a:pt x="3427" y="2136"/>
                    <a:pt x="2572" y="1"/>
                    <a:pt x="1581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6" name="Google Shape;9106;p29"/>
            <p:cNvSpPr/>
            <p:nvPr/>
          </p:nvSpPr>
          <p:spPr>
            <a:xfrm>
              <a:off x="954888" y="4580175"/>
              <a:ext cx="111675" cy="69625"/>
            </a:xfrm>
            <a:custGeom>
              <a:avLst/>
              <a:gdLst/>
              <a:ahLst/>
              <a:cxnLst/>
              <a:rect l="l" t="t" r="r" b="b"/>
              <a:pathLst>
                <a:path w="4467" h="2785" extrusionOk="0">
                  <a:moveTo>
                    <a:pt x="1897" y="0"/>
                  </a:moveTo>
                  <a:cubicBezTo>
                    <a:pt x="1" y="0"/>
                    <a:pt x="322" y="1610"/>
                    <a:pt x="910" y="1990"/>
                  </a:cubicBezTo>
                  <a:cubicBezTo>
                    <a:pt x="1351" y="2307"/>
                    <a:pt x="2461" y="2784"/>
                    <a:pt x="3249" y="2784"/>
                  </a:cubicBezTo>
                  <a:cubicBezTo>
                    <a:pt x="3548" y="2784"/>
                    <a:pt x="3801" y="2715"/>
                    <a:pt x="3953" y="2542"/>
                  </a:cubicBezTo>
                  <a:cubicBezTo>
                    <a:pt x="4467" y="1933"/>
                    <a:pt x="3383" y="164"/>
                    <a:pt x="2527" y="50"/>
                  </a:cubicBezTo>
                  <a:cubicBezTo>
                    <a:pt x="2294" y="16"/>
                    <a:pt x="2085" y="0"/>
                    <a:pt x="189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7" name="Google Shape;9107;p29"/>
            <p:cNvSpPr/>
            <p:nvPr/>
          </p:nvSpPr>
          <p:spPr>
            <a:xfrm>
              <a:off x="894888" y="4549300"/>
              <a:ext cx="194025" cy="146550"/>
            </a:xfrm>
            <a:custGeom>
              <a:avLst/>
              <a:gdLst/>
              <a:ahLst/>
              <a:cxnLst/>
              <a:rect l="l" t="t" r="r" b="b"/>
              <a:pathLst>
                <a:path w="7761" h="5862" extrusionOk="0">
                  <a:moveTo>
                    <a:pt x="3786" y="0"/>
                  </a:moveTo>
                  <a:cubicBezTo>
                    <a:pt x="2104" y="0"/>
                    <a:pt x="1050" y="1049"/>
                    <a:pt x="571" y="2160"/>
                  </a:cubicBezTo>
                  <a:cubicBezTo>
                    <a:pt x="0" y="3549"/>
                    <a:pt x="1180" y="4994"/>
                    <a:pt x="1883" y="5546"/>
                  </a:cubicBezTo>
                  <a:cubicBezTo>
                    <a:pt x="2155" y="5750"/>
                    <a:pt x="2845" y="5861"/>
                    <a:pt x="3635" y="5861"/>
                  </a:cubicBezTo>
                  <a:cubicBezTo>
                    <a:pt x="4835" y="5861"/>
                    <a:pt x="6267" y="5606"/>
                    <a:pt x="6829" y="5032"/>
                  </a:cubicBezTo>
                  <a:cubicBezTo>
                    <a:pt x="7761" y="4062"/>
                    <a:pt x="6258" y="525"/>
                    <a:pt x="5060" y="182"/>
                  </a:cubicBezTo>
                  <a:cubicBezTo>
                    <a:pt x="4601" y="57"/>
                    <a:pt x="4177" y="0"/>
                    <a:pt x="3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8" name="Google Shape;9108;p29"/>
            <p:cNvSpPr/>
            <p:nvPr/>
          </p:nvSpPr>
          <p:spPr>
            <a:xfrm>
              <a:off x="946888" y="4572575"/>
              <a:ext cx="112075" cy="69400"/>
            </a:xfrm>
            <a:custGeom>
              <a:avLst/>
              <a:gdLst/>
              <a:ahLst/>
              <a:cxnLst/>
              <a:rect l="l" t="t" r="r" b="b"/>
              <a:pathLst>
                <a:path w="4483" h="2776" extrusionOk="0">
                  <a:moveTo>
                    <a:pt x="1908" y="0"/>
                  </a:moveTo>
                  <a:cubicBezTo>
                    <a:pt x="1" y="0"/>
                    <a:pt x="337" y="1609"/>
                    <a:pt x="926" y="1990"/>
                  </a:cubicBezTo>
                  <a:cubicBezTo>
                    <a:pt x="1367" y="2308"/>
                    <a:pt x="2480" y="2775"/>
                    <a:pt x="3269" y="2775"/>
                  </a:cubicBezTo>
                  <a:cubicBezTo>
                    <a:pt x="3566" y="2775"/>
                    <a:pt x="3818" y="2709"/>
                    <a:pt x="3969" y="2542"/>
                  </a:cubicBezTo>
                  <a:cubicBezTo>
                    <a:pt x="4483" y="1914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9" name="Google Shape;9109;p29"/>
            <p:cNvSpPr/>
            <p:nvPr/>
          </p:nvSpPr>
          <p:spPr>
            <a:xfrm>
              <a:off x="723863" y="4302525"/>
              <a:ext cx="71675" cy="89475"/>
            </a:xfrm>
            <a:custGeom>
              <a:avLst/>
              <a:gdLst/>
              <a:ahLst/>
              <a:cxnLst/>
              <a:rect l="l" t="t" r="r" b="b"/>
              <a:pathLst>
                <a:path w="2867" h="3579" extrusionOk="0">
                  <a:moveTo>
                    <a:pt x="716" y="1"/>
                  </a:moveTo>
                  <a:cubicBezTo>
                    <a:pt x="259" y="1"/>
                    <a:pt x="242" y="483"/>
                    <a:pt x="146" y="1113"/>
                  </a:cubicBezTo>
                  <a:cubicBezTo>
                    <a:pt x="1" y="1966"/>
                    <a:pt x="1274" y="3579"/>
                    <a:pt x="1920" y="3579"/>
                  </a:cubicBezTo>
                  <a:cubicBezTo>
                    <a:pt x="1952" y="3579"/>
                    <a:pt x="1982" y="3575"/>
                    <a:pt x="2010" y="3567"/>
                  </a:cubicBezTo>
                  <a:cubicBezTo>
                    <a:pt x="2619" y="3396"/>
                    <a:pt x="2866" y="961"/>
                    <a:pt x="1478" y="238"/>
                  </a:cubicBezTo>
                  <a:cubicBezTo>
                    <a:pt x="1137" y="74"/>
                    <a:pt x="893" y="1"/>
                    <a:pt x="71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0" name="Google Shape;9110;p29"/>
            <p:cNvSpPr/>
            <p:nvPr/>
          </p:nvSpPr>
          <p:spPr>
            <a:xfrm>
              <a:off x="677563" y="4277450"/>
              <a:ext cx="116300" cy="165625"/>
            </a:xfrm>
            <a:custGeom>
              <a:avLst/>
              <a:gdLst/>
              <a:ahLst/>
              <a:cxnLst/>
              <a:rect l="l" t="t" r="r" b="b"/>
              <a:pathLst>
                <a:path w="4652" h="6625" extrusionOk="0">
                  <a:moveTo>
                    <a:pt x="2100" y="1"/>
                  </a:moveTo>
                  <a:cubicBezTo>
                    <a:pt x="1933" y="1"/>
                    <a:pt x="1770" y="26"/>
                    <a:pt x="1618" y="81"/>
                  </a:cubicBezTo>
                  <a:cubicBezTo>
                    <a:pt x="58" y="633"/>
                    <a:pt x="1" y="3505"/>
                    <a:pt x="343" y="5046"/>
                  </a:cubicBezTo>
                  <a:cubicBezTo>
                    <a:pt x="686" y="6624"/>
                    <a:pt x="1865" y="6548"/>
                    <a:pt x="2968" y="6567"/>
                  </a:cubicBezTo>
                  <a:cubicBezTo>
                    <a:pt x="2972" y="6567"/>
                    <a:pt x="2975" y="6567"/>
                    <a:pt x="2979" y="6567"/>
                  </a:cubicBezTo>
                  <a:cubicBezTo>
                    <a:pt x="4055" y="6567"/>
                    <a:pt x="4509" y="3767"/>
                    <a:pt x="4585" y="2440"/>
                  </a:cubicBezTo>
                  <a:cubicBezTo>
                    <a:pt x="4651" y="1242"/>
                    <a:pt x="3263" y="1"/>
                    <a:pt x="2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1" name="Google Shape;9111;p29"/>
            <p:cNvSpPr/>
            <p:nvPr/>
          </p:nvSpPr>
          <p:spPr>
            <a:xfrm>
              <a:off x="716238" y="4295125"/>
              <a:ext cx="71675" cy="89750"/>
            </a:xfrm>
            <a:custGeom>
              <a:avLst/>
              <a:gdLst/>
              <a:ahLst/>
              <a:cxnLst/>
              <a:rect l="l" t="t" r="r" b="b"/>
              <a:pathLst>
                <a:path w="2867" h="3590" extrusionOk="0">
                  <a:moveTo>
                    <a:pt x="701" y="0"/>
                  </a:moveTo>
                  <a:cubicBezTo>
                    <a:pt x="258" y="0"/>
                    <a:pt x="237" y="484"/>
                    <a:pt x="128" y="1124"/>
                  </a:cubicBezTo>
                  <a:cubicBezTo>
                    <a:pt x="1" y="1976"/>
                    <a:pt x="1274" y="3590"/>
                    <a:pt x="1921" y="3590"/>
                  </a:cubicBezTo>
                  <a:cubicBezTo>
                    <a:pt x="1952" y="3590"/>
                    <a:pt x="1982" y="3586"/>
                    <a:pt x="2011" y="3578"/>
                  </a:cubicBezTo>
                  <a:cubicBezTo>
                    <a:pt x="2600" y="3407"/>
                    <a:pt x="2867" y="953"/>
                    <a:pt x="1459" y="249"/>
                  </a:cubicBezTo>
                  <a:cubicBezTo>
                    <a:pt x="1119" y="76"/>
                    <a:pt x="877" y="0"/>
                    <a:pt x="7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12" name="Google Shape;9112;p29"/>
          <p:cNvGrpSpPr/>
          <p:nvPr/>
        </p:nvGrpSpPr>
        <p:grpSpPr>
          <a:xfrm rot="6538712">
            <a:off x="418688" y="4322470"/>
            <a:ext cx="1069999" cy="1045058"/>
            <a:chOff x="297527" y="0"/>
            <a:chExt cx="1070045" cy="1045102"/>
          </a:xfrm>
        </p:grpSpPr>
        <p:sp>
          <p:nvSpPr>
            <p:cNvPr id="9113" name="Google Shape;9113;p29"/>
            <p:cNvSpPr/>
            <p:nvPr/>
          </p:nvSpPr>
          <p:spPr>
            <a:xfrm>
              <a:off x="385096" y="65115"/>
              <a:ext cx="864375" cy="791983"/>
            </a:xfrm>
            <a:custGeom>
              <a:avLst/>
              <a:gdLst/>
              <a:ahLst/>
              <a:cxnLst/>
              <a:rect l="l" t="t" r="r" b="b"/>
              <a:pathLst>
                <a:path w="32298" h="29593" extrusionOk="0">
                  <a:moveTo>
                    <a:pt x="16757" y="1"/>
                  </a:moveTo>
                  <a:cubicBezTo>
                    <a:pt x="16170" y="1"/>
                    <a:pt x="15586" y="65"/>
                    <a:pt x="15027" y="213"/>
                  </a:cubicBezTo>
                  <a:cubicBezTo>
                    <a:pt x="11755" y="1107"/>
                    <a:pt x="6810" y="4131"/>
                    <a:pt x="4927" y="5767"/>
                  </a:cubicBezTo>
                  <a:cubicBezTo>
                    <a:pt x="3025" y="7383"/>
                    <a:pt x="2435" y="10693"/>
                    <a:pt x="1884" y="12043"/>
                  </a:cubicBezTo>
                  <a:cubicBezTo>
                    <a:pt x="1332" y="13413"/>
                    <a:pt x="723" y="16513"/>
                    <a:pt x="362" y="18948"/>
                  </a:cubicBezTo>
                  <a:cubicBezTo>
                    <a:pt x="0" y="21345"/>
                    <a:pt x="1009" y="25719"/>
                    <a:pt x="3710" y="28173"/>
                  </a:cubicBezTo>
                  <a:cubicBezTo>
                    <a:pt x="4942" y="29274"/>
                    <a:pt x="6684" y="29592"/>
                    <a:pt x="8409" y="29592"/>
                  </a:cubicBezTo>
                  <a:cubicBezTo>
                    <a:pt x="10438" y="29592"/>
                    <a:pt x="12442" y="29152"/>
                    <a:pt x="13562" y="29029"/>
                  </a:cubicBezTo>
                  <a:cubicBezTo>
                    <a:pt x="15617" y="28782"/>
                    <a:pt x="18337" y="25168"/>
                    <a:pt x="20429" y="23893"/>
                  </a:cubicBezTo>
                  <a:cubicBezTo>
                    <a:pt x="22521" y="22581"/>
                    <a:pt x="23263" y="19519"/>
                    <a:pt x="25165" y="18701"/>
                  </a:cubicBezTo>
                  <a:cubicBezTo>
                    <a:pt x="27067" y="17902"/>
                    <a:pt x="30814" y="14744"/>
                    <a:pt x="31556" y="12709"/>
                  </a:cubicBezTo>
                  <a:cubicBezTo>
                    <a:pt x="32298" y="10693"/>
                    <a:pt x="29369" y="5291"/>
                    <a:pt x="28418" y="3998"/>
                  </a:cubicBezTo>
                  <a:cubicBezTo>
                    <a:pt x="27467" y="2685"/>
                    <a:pt x="24043" y="2799"/>
                    <a:pt x="22825" y="1905"/>
                  </a:cubicBezTo>
                  <a:cubicBezTo>
                    <a:pt x="21839" y="1166"/>
                    <a:pt x="19266" y="1"/>
                    <a:pt x="167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4" name="Google Shape;9114;p29"/>
            <p:cNvSpPr/>
            <p:nvPr/>
          </p:nvSpPr>
          <p:spPr>
            <a:xfrm>
              <a:off x="1045853" y="536391"/>
              <a:ext cx="253013" cy="242870"/>
            </a:xfrm>
            <a:custGeom>
              <a:avLst/>
              <a:gdLst/>
              <a:ahLst/>
              <a:cxnLst/>
              <a:rect l="l" t="t" r="r" b="b"/>
              <a:pathLst>
                <a:path w="9454" h="9075" extrusionOk="0">
                  <a:moveTo>
                    <a:pt x="7193" y="1"/>
                  </a:moveTo>
                  <a:cubicBezTo>
                    <a:pt x="6298" y="1"/>
                    <a:pt x="5104" y="600"/>
                    <a:pt x="3748" y="1339"/>
                  </a:cubicBezTo>
                  <a:cubicBezTo>
                    <a:pt x="1846" y="2385"/>
                    <a:pt x="362" y="4268"/>
                    <a:pt x="191" y="5923"/>
                  </a:cubicBezTo>
                  <a:cubicBezTo>
                    <a:pt x="0" y="7597"/>
                    <a:pt x="1313" y="8852"/>
                    <a:pt x="3443" y="9061"/>
                  </a:cubicBezTo>
                  <a:cubicBezTo>
                    <a:pt x="3531" y="9070"/>
                    <a:pt x="3618" y="9074"/>
                    <a:pt x="3705" y="9074"/>
                  </a:cubicBezTo>
                  <a:cubicBezTo>
                    <a:pt x="5746" y="9074"/>
                    <a:pt x="7535" y="6778"/>
                    <a:pt x="8484" y="5409"/>
                  </a:cubicBezTo>
                  <a:cubicBezTo>
                    <a:pt x="9454" y="3983"/>
                    <a:pt x="9207" y="1986"/>
                    <a:pt x="8408" y="673"/>
                  </a:cubicBezTo>
                  <a:cubicBezTo>
                    <a:pt x="8117" y="196"/>
                    <a:pt x="7704" y="1"/>
                    <a:pt x="719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5" name="Google Shape;9115;p29"/>
            <p:cNvSpPr/>
            <p:nvPr/>
          </p:nvSpPr>
          <p:spPr>
            <a:xfrm>
              <a:off x="779612" y="377015"/>
              <a:ext cx="106595" cy="76032"/>
            </a:xfrm>
            <a:custGeom>
              <a:avLst/>
              <a:gdLst/>
              <a:ahLst/>
              <a:cxnLst/>
              <a:rect l="l" t="t" r="r" b="b"/>
              <a:pathLst>
                <a:path w="3983" h="2841" extrusionOk="0">
                  <a:moveTo>
                    <a:pt x="1669" y="0"/>
                  </a:moveTo>
                  <a:cubicBezTo>
                    <a:pt x="1467" y="0"/>
                    <a:pt x="1273" y="44"/>
                    <a:pt x="1104" y="142"/>
                  </a:cubicBezTo>
                  <a:cubicBezTo>
                    <a:pt x="1" y="751"/>
                    <a:pt x="647" y="2082"/>
                    <a:pt x="1180" y="2634"/>
                  </a:cubicBezTo>
                  <a:cubicBezTo>
                    <a:pt x="1314" y="2778"/>
                    <a:pt x="1470" y="2840"/>
                    <a:pt x="1642" y="2840"/>
                  </a:cubicBezTo>
                  <a:cubicBezTo>
                    <a:pt x="2128" y="2840"/>
                    <a:pt x="2739" y="2340"/>
                    <a:pt x="3329" y="1778"/>
                  </a:cubicBezTo>
                  <a:cubicBezTo>
                    <a:pt x="3983" y="1156"/>
                    <a:pt x="2713" y="0"/>
                    <a:pt x="166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6" name="Google Shape;9116;p29"/>
            <p:cNvSpPr/>
            <p:nvPr/>
          </p:nvSpPr>
          <p:spPr>
            <a:xfrm>
              <a:off x="771476" y="368558"/>
              <a:ext cx="106675" cy="76113"/>
            </a:xfrm>
            <a:custGeom>
              <a:avLst/>
              <a:gdLst/>
              <a:ahLst/>
              <a:cxnLst/>
              <a:rect l="l" t="t" r="r" b="b"/>
              <a:pathLst>
                <a:path w="3986" h="2844" extrusionOk="0">
                  <a:moveTo>
                    <a:pt x="1653" y="1"/>
                  </a:moveTo>
                  <a:cubicBezTo>
                    <a:pt x="1457" y="1"/>
                    <a:pt x="1269" y="42"/>
                    <a:pt x="1103" y="135"/>
                  </a:cubicBezTo>
                  <a:cubicBezTo>
                    <a:pt x="0" y="763"/>
                    <a:pt x="647" y="2094"/>
                    <a:pt x="1161" y="2646"/>
                  </a:cubicBezTo>
                  <a:cubicBezTo>
                    <a:pt x="1299" y="2784"/>
                    <a:pt x="1457" y="2844"/>
                    <a:pt x="1630" y="2844"/>
                  </a:cubicBezTo>
                  <a:cubicBezTo>
                    <a:pt x="2125" y="2844"/>
                    <a:pt x="2737" y="2353"/>
                    <a:pt x="3329" y="1790"/>
                  </a:cubicBezTo>
                  <a:cubicBezTo>
                    <a:pt x="3986" y="1165"/>
                    <a:pt x="2700" y="1"/>
                    <a:pt x="165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7" name="Google Shape;9117;p29"/>
            <p:cNvSpPr/>
            <p:nvPr/>
          </p:nvSpPr>
          <p:spPr>
            <a:xfrm>
              <a:off x="834584" y="616253"/>
              <a:ext cx="87620" cy="66237"/>
            </a:xfrm>
            <a:custGeom>
              <a:avLst/>
              <a:gdLst/>
              <a:ahLst/>
              <a:cxnLst/>
              <a:rect l="l" t="t" r="r" b="b"/>
              <a:pathLst>
                <a:path w="3274" h="2475" extrusionOk="0">
                  <a:moveTo>
                    <a:pt x="1270" y="1"/>
                  </a:moveTo>
                  <a:cubicBezTo>
                    <a:pt x="1153" y="1"/>
                    <a:pt x="1040" y="16"/>
                    <a:pt x="933" y="48"/>
                  </a:cubicBezTo>
                  <a:cubicBezTo>
                    <a:pt x="1" y="333"/>
                    <a:pt x="419" y="1665"/>
                    <a:pt x="933" y="2254"/>
                  </a:cubicBezTo>
                  <a:cubicBezTo>
                    <a:pt x="1059" y="2410"/>
                    <a:pt x="1212" y="2475"/>
                    <a:pt x="1378" y="2475"/>
                  </a:cubicBezTo>
                  <a:cubicBezTo>
                    <a:pt x="1860" y="2475"/>
                    <a:pt x="2453" y="1927"/>
                    <a:pt x="2835" y="1474"/>
                  </a:cubicBezTo>
                  <a:cubicBezTo>
                    <a:pt x="3274" y="917"/>
                    <a:pt x="2185" y="1"/>
                    <a:pt x="127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8" name="Google Shape;9118;p29"/>
            <p:cNvSpPr/>
            <p:nvPr/>
          </p:nvSpPr>
          <p:spPr>
            <a:xfrm>
              <a:off x="826448" y="607635"/>
              <a:ext cx="87139" cy="66719"/>
            </a:xfrm>
            <a:custGeom>
              <a:avLst/>
              <a:gdLst/>
              <a:ahLst/>
              <a:cxnLst/>
              <a:rect l="l" t="t" r="r" b="b"/>
              <a:pathLst>
                <a:path w="3256" h="2493" extrusionOk="0">
                  <a:moveTo>
                    <a:pt x="1245" y="0"/>
                  </a:moveTo>
                  <a:cubicBezTo>
                    <a:pt x="1131" y="0"/>
                    <a:pt x="1019" y="15"/>
                    <a:pt x="914" y="47"/>
                  </a:cubicBezTo>
                  <a:cubicBezTo>
                    <a:pt x="1" y="332"/>
                    <a:pt x="419" y="1663"/>
                    <a:pt x="914" y="2272"/>
                  </a:cubicBezTo>
                  <a:cubicBezTo>
                    <a:pt x="1040" y="2427"/>
                    <a:pt x="1193" y="2492"/>
                    <a:pt x="1360" y="2492"/>
                  </a:cubicBezTo>
                  <a:cubicBezTo>
                    <a:pt x="1847" y="2492"/>
                    <a:pt x="2447" y="1940"/>
                    <a:pt x="2816" y="1473"/>
                  </a:cubicBezTo>
                  <a:cubicBezTo>
                    <a:pt x="3255" y="932"/>
                    <a:pt x="2162" y="0"/>
                    <a:pt x="124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9" name="Google Shape;9119;p29"/>
            <p:cNvSpPr/>
            <p:nvPr/>
          </p:nvSpPr>
          <p:spPr>
            <a:xfrm>
              <a:off x="474057" y="578276"/>
              <a:ext cx="62143" cy="36932"/>
            </a:xfrm>
            <a:custGeom>
              <a:avLst/>
              <a:gdLst/>
              <a:ahLst/>
              <a:cxnLst/>
              <a:rect l="l" t="t" r="r" b="b"/>
              <a:pathLst>
                <a:path w="2322" h="1380" extrusionOk="0">
                  <a:moveTo>
                    <a:pt x="1102" y="1"/>
                  </a:moveTo>
                  <a:cubicBezTo>
                    <a:pt x="1007" y="1"/>
                    <a:pt x="913" y="25"/>
                    <a:pt x="823" y="78"/>
                  </a:cubicBezTo>
                  <a:cubicBezTo>
                    <a:pt x="0" y="578"/>
                    <a:pt x="463" y="1379"/>
                    <a:pt x="1168" y="1379"/>
                  </a:cubicBezTo>
                  <a:cubicBezTo>
                    <a:pt x="1295" y="1379"/>
                    <a:pt x="1429" y="1354"/>
                    <a:pt x="1565" y="1296"/>
                  </a:cubicBezTo>
                  <a:cubicBezTo>
                    <a:pt x="2322" y="983"/>
                    <a:pt x="1712" y="1"/>
                    <a:pt x="1102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0" name="Google Shape;9120;p29"/>
            <p:cNvSpPr/>
            <p:nvPr/>
          </p:nvSpPr>
          <p:spPr>
            <a:xfrm>
              <a:off x="465546" y="570140"/>
              <a:ext cx="63026" cy="36905"/>
            </a:xfrm>
            <a:custGeom>
              <a:avLst/>
              <a:gdLst/>
              <a:ahLst/>
              <a:cxnLst/>
              <a:rect l="l" t="t" r="r" b="b"/>
              <a:pathLst>
                <a:path w="2355" h="1379" extrusionOk="0">
                  <a:moveTo>
                    <a:pt x="1135" y="0"/>
                  </a:moveTo>
                  <a:cubicBezTo>
                    <a:pt x="1040" y="0"/>
                    <a:pt x="945" y="24"/>
                    <a:pt x="856" y="78"/>
                  </a:cubicBezTo>
                  <a:cubicBezTo>
                    <a:pt x="1" y="578"/>
                    <a:pt x="473" y="1379"/>
                    <a:pt x="1193" y="1379"/>
                  </a:cubicBezTo>
                  <a:cubicBezTo>
                    <a:pt x="1322" y="1379"/>
                    <a:pt x="1459" y="1353"/>
                    <a:pt x="1597" y="1295"/>
                  </a:cubicBezTo>
                  <a:cubicBezTo>
                    <a:pt x="2355" y="983"/>
                    <a:pt x="1744" y="0"/>
                    <a:pt x="113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1" name="Google Shape;9121;p29"/>
            <p:cNvSpPr/>
            <p:nvPr/>
          </p:nvSpPr>
          <p:spPr>
            <a:xfrm>
              <a:off x="640684" y="214401"/>
              <a:ext cx="73195" cy="31366"/>
            </a:xfrm>
            <a:custGeom>
              <a:avLst/>
              <a:gdLst/>
              <a:ahLst/>
              <a:cxnLst/>
              <a:rect l="l" t="t" r="r" b="b"/>
              <a:pathLst>
                <a:path w="2735" h="1172" extrusionOk="0">
                  <a:moveTo>
                    <a:pt x="1229" y="1"/>
                  </a:moveTo>
                  <a:cubicBezTo>
                    <a:pt x="1048" y="1"/>
                    <a:pt x="867" y="45"/>
                    <a:pt x="703" y="151"/>
                  </a:cubicBezTo>
                  <a:cubicBezTo>
                    <a:pt x="0" y="603"/>
                    <a:pt x="694" y="1171"/>
                    <a:pt x="1481" y="1171"/>
                  </a:cubicBezTo>
                  <a:cubicBezTo>
                    <a:pt x="1653" y="1171"/>
                    <a:pt x="1829" y="1144"/>
                    <a:pt x="1996" y="1083"/>
                  </a:cubicBezTo>
                  <a:cubicBezTo>
                    <a:pt x="2734" y="790"/>
                    <a:pt x="1993" y="1"/>
                    <a:pt x="122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2" name="Google Shape;9122;p29"/>
            <p:cNvSpPr/>
            <p:nvPr/>
          </p:nvSpPr>
          <p:spPr>
            <a:xfrm>
              <a:off x="632629" y="206265"/>
              <a:ext cx="73008" cy="31018"/>
            </a:xfrm>
            <a:custGeom>
              <a:avLst/>
              <a:gdLst/>
              <a:ahLst/>
              <a:cxnLst/>
              <a:rect l="l" t="t" r="r" b="b"/>
              <a:pathLst>
                <a:path w="2728" h="1159" extrusionOk="0">
                  <a:moveTo>
                    <a:pt x="1227" y="0"/>
                  </a:moveTo>
                  <a:cubicBezTo>
                    <a:pt x="1046" y="0"/>
                    <a:pt x="863" y="44"/>
                    <a:pt x="699" y="150"/>
                  </a:cubicBezTo>
                  <a:cubicBezTo>
                    <a:pt x="1" y="585"/>
                    <a:pt x="683" y="1159"/>
                    <a:pt x="1454" y="1159"/>
                  </a:cubicBezTo>
                  <a:cubicBezTo>
                    <a:pt x="1628" y="1159"/>
                    <a:pt x="1806" y="1130"/>
                    <a:pt x="1974" y="1063"/>
                  </a:cubicBezTo>
                  <a:cubicBezTo>
                    <a:pt x="2727" y="787"/>
                    <a:pt x="1989" y="0"/>
                    <a:pt x="122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3" name="Google Shape;9123;p29"/>
            <p:cNvSpPr/>
            <p:nvPr/>
          </p:nvSpPr>
          <p:spPr>
            <a:xfrm>
              <a:off x="1060626" y="226552"/>
              <a:ext cx="86791" cy="58824"/>
            </a:xfrm>
            <a:custGeom>
              <a:avLst/>
              <a:gdLst/>
              <a:ahLst/>
              <a:cxnLst/>
              <a:rect l="l" t="t" r="r" b="b"/>
              <a:pathLst>
                <a:path w="3243" h="2198" extrusionOk="0">
                  <a:moveTo>
                    <a:pt x="1730" y="1"/>
                  </a:moveTo>
                  <a:cubicBezTo>
                    <a:pt x="1304" y="1"/>
                    <a:pt x="916" y="104"/>
                    <a:pt x="780" y="305"/>
                  </a:cubicBezTo>
                  <a:cubicBezTo>
                    <a:pt x="0" y="1485"/>
                    <a:pt x="856" y="1504"/>
                    <a:pt x="1427" y="2017"/>
                  </a:cubicBezTo>
                  <a:cubicBezTo>
                    <a:pt x="1552" y="2142"/>
                    <a:pt x="1710" y="2198"/>
                    <a:pt x="1881" y="2198"/>
                  </a:cubicBezTo>
                  <a:cubicBezTo>
                    <a:pt x="2437" y="2198"/>
                    <a:pt x="3123" y="1604"/>
                    <a:pt x="3196" y="876"/>
                  </a:cubicBezTo>
                  <a:cubicBezTo>
                    <a:pt x="3243" y="283"/>
                    <a:pt x="2434" y="1"/>
                    <a:pt x="17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4" name="Google Shape;9124;p29"/>
            <p:cNvSpPr/>
            <p:nvPr/>
          </p:nvSpPr>
          <p:spPr>
            <a:xfrm>
              <a:off x="1051955" y="218202"/>
              <a:ext cx="87326" cy="58824"/>
            </a:xfrm>
            <a:custGeom>
              <a:avLst/>
              <a:gdLst/>
              <a:ahLst/>
              <a:cxnLst/>
              <a:rect l="l" t="t" r="r" b="b"/>
              <a:pathLst>
                <a:path w="3263" h="2198" extrusionOk="0">
                  <a:moveTo>
                    <a:pt x="1738" y="0"/>
                  </a:moveTo>
                  <a:cubicBezTo>
                    <a:pt x="1313" y="0"/>
                    <a:pt x="928" y="106"/>
                    <a:pt x="800" y="313"/>
                  </a:cubicBezTo>
                  <a:cubicBezTo>
                    <a:pt x="1" y="1473"/>
                    <a:pt x="857" y="1511"/>
                    <a:pt x="1427" y="2025"/>
                  </a:cubicBezTo>
                  <a:cubicBezTo>
                    <a:pt x="1556" y="2144"/>
                    <a:pt x="1716" y="2198"/>
                    <a:pt x="1887" y="2198"/>
                  </a:cubicBezTo>
                  <a:cubicBezTo>
                    <a:pt x="2453" y="2198"/>
                    <a:pt x="3142" y="1613"/>
                    <a:pt x="3215" y="884"/>
                  </a:cubicBezTo>
                  <a:cubicBezTo>
                    <a:pt x="3263" y="290"/>
                    <a:pt x="2444" y="0"/>
                    <a:pt x="173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5" name="Google Shape;9125;p29"/>
            <p:cNvSpPr/>
            <p:nvPr/>
          </p:nvSpPr>
          <p:spPr>
            <a:xfrm>
              <a:off x="1144877" y="650831"/>
              <a:ext cx="67549" cy="41080"/>
            </a:xfrm>
            <a:custGeom>
              <a:avLst/>
              <a:gdLst/>
              <a:ahLst/>
              <a:cxnLst/>
              <a:rect l="l" t="t" r="r" b="b"/>
              <a:pathLst>
                <a:path w="2524" h="1535" extrusionOk="0">
                  <a:moveTo>
                    <a:pt x="788" y="1"/>
                  </a:moveTo>
                  <a:cubicBezTo>
                    <a:pt x="477" y="1"/>
                    <a:pt x="227" y="96"/>
                    <a:pt x="181" y="316"/>
                  </a:cubicBezTo>
                  <a:cubicBezTo>
                    <a:pt x="0" y="1000"/>
                    <a:pt x="730" y="1535"/>
                    <a:pt x="1379" y="1535"/>
                  </a:cubicBezTo>
                  <a:cubicBezTo>
                    <a:pt x="1686" y="1535"/>
                    <a:pt x="1975" y="1415"/>
                    <a:pt x="2140" y="1133"/>
                  </a:cubicBezTo>
                  <a:cubicBezTo>
                    <a:pt x="2524" y="498"/>
                    <a:pt x="1498" y="1"/>
                    <a:pt x="78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6" name="Google Shape;9126;p29"/>
            <p:cNvSpPr/>
            <p:nvPr/>
          </p:nvSpPr>
          <p:spPr>
            <a:xfrm>
              <a:off x="1136553" y="642695"/>
              <a:ext cx="67709" cy="40813"/>
            </a:xfrm>
            <a:custGeom>
              <a:avLst/>
              <a:gdLst/>
              <a:ahLst/>
              <a:cxnLst/>
              <a:rect l="l" t="t" r="r" b="b"/>
              <a:pathLst>
                <a:path w="2530" h="1525" extrusionOk="0">
                  <a:moveTo>
                    <a:pt x="791" y="0"/>
                  </a:moveTo>
                  <a:cubicBezTo>
                    <a:pt x="476" y="0"/>
                    <a:pt x="221" y="95"/>
                    <a:pt x="168" y="315"/>
                  </a:cubicBezTo>
                  <a:cubicBezTo>
                    <a:pt x="1" y="985"/>
                    <a:pt x="733" y="1525"/>
                    <a:pt x="1382" y="1525"/>
                  </a:cubicBezTo>
                  <a:cubicBezTo>
                    <a:pt x="1691" y="1525"/>
                    <a:pt x="1981" y="1402"/>
                    <a:pt x="2147" y="1114"/>
                  </a:cubicBezTo>
                  <a:cubicBezTo>
                    <a:pt x="2530" y="493"/>
                    <a:pt x="1507" y="0"/>
                    <a:pt x="7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7" name="Google Shape;9127;p29"/>
            <p:cNvSpPr/>
            <p:nvPr/>
          </p:nvSpPr>
          <p:spPr>
            <a:xfrm>
              <a:off x="731278" y="899945"/>
              <a:ext cx="58503" cy="30937"/>
            </a:xfrm>
            <a:custGeom>
              <a:avLst/>
              <a:gdLst/>
              <a:ahLst/>
              <a:cxnLst/>
              <a:rect l="l" t="t" r="r" b="b"/>
              <a:pathLst>
                <a:path w="2186" h="1156" extrusionOk="0">
                  <a:moveTo>
                    <a:pt x="513" y="0"/>
                  </a:moveTo>
                  <a:cubicBezTo>
                    <a:pt x="286" y="0"/>
                    <a:pt x="115" y="58"/>
                    <a:pt x="95" y="195"/>
                  </a:cubicBezTo>
                  <a:cubicBezTo>
                    <a:pt x="1" y="853"/>
                    <a:pt x="401" y="1155"/>
                    <a:pt x="869" y="1155"/>
                  </a:cubicBezTo>
                  <a:cubicBezTo>
                    <a:pt x="1157" y="1155"/>
                    <a:pt x="1472" y="1040"/>
                    <a:pt x="1711" y="822"/>
                  </a:cubicBezTo>
                  <a:cubicBezTo>
                    <a:pt x="2186" y="432"/>
                    <a:pt x="1136" y="0"/>
                    <a:pt x="51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8" name="Google Shape;9128;p29"/>
            <p:cNvSpPr/>
            <p:nvPr/>
          </p:nvSpPr>
          <p:spPr>
            <a:xfrm>
              <a:off x="723008" y="891514"/>
              <a:ext cx="59199" cy="31205"/>
            </a:xfrm>
            <a:custGeom>
              <a:avLst/>
              <a:gdLst/>
              <a:ahLst/>
              <a:cxnLst/>
              <a:rect l="l" t="t" r="r" b="b"/>
              <a:pathLst>
                <a:path w="2212" h="1166" extrusionOk="0">
                  <a:moveTo>
                    <a:pt x="530" y="1"/>
                  </a:moveTo>
                  <a:cubicBezTo>
                    <a:pt x="306" y="1"/>
                    <a:pt x="139" y="56"/>
                    <a:pt x="118" y="186"/>
                  </a:cubicBezTo>
                  <a:cubicBezTo>
                    <a:pt x="0" y="858"/>
                    <a:pt x="394" y="1165"/>
                    <a:pt x="869" y="1165"/>
                  </a:cubicBezTo>
                  <a:cubicBezTo>
                    <a:pt x="1160" y="1165"/>
                    <a:pt x="1482" y="1050"/>
                    <a:pt x="1735" y="833"/>
                  </a:cubicBezTo>
                  <a:cubicBezTo>
                    <a:pt x="2211" y="427"/>
                    <a:pt x="1152" y="1"/>
                    <a:pt x="5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9" name="Google Shape;9129;p29"/>
            <p:cNvSpPr/>
            <p:nvPr/>
          </p:nvSpPr>
          <p:spPr>
            <a:xfrm>
              <a:off x="727879" y="110024"/>
              <a:ext cx="250283" cy="155437"/>
            </a:xfrm>
            <a:custGeom>
              <a:avLst/>
              <a:gdLst/>
              <a:ahLst/>
              <a:cxnLst/>
              <a:rect l="l" t="t" r="r" b="b"/>
              <a:pathLst>
                <a:path w="9352" h="5808" extrusionOk="0">
                  <a:moveTo>
                    <a:pt x="4507" y="1"/>
                  </a:moveTo>
                  <a:cubicBezTo>
                    <a:pt x="3698" y="1"/>
                    <a:pt x="2955" y="240"/>
                    <a:pt x="2485" y="798"/>
                  </a:cubicBezTo>
                  <a:cubicBezTo>
                    <a:pt x="0" y="3748"/>
                    <a:pt x="4136" y="5807"/>
                    <a:pt x="5905" y="5807"/>
                  </a:cubicBezTo>
                  <a:cubicBezTo>
                    <a:pt x="6018" y="5807"/>
                    <a:pt x="6122" y="5799"/>
                    <a:pt x="6213" y="5781"/>
                  </a:cubicBezTo>
                  <a:cubicBezTo>
                    <a:pt x="7773" y="5496"/>
                    <a:pt x="9352" y="3499"/>
                    <a:pt x="8306" y="1844"/>
                  </a:cubicBezTo>
                  <a:cubicBezTo>
                    <a:pt x="7622" y="770"/>
                    <a:pt x="5958" y="1"/>
                    <a:pt x="45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0" name="Google Shape;9130;p29"/>
            <p:cNvSpPr/>
            <p:nvPr/>
          </p:nvSpPr>
          <p:spPr>
            <a:xfrm>
              <a:off x="788257" y="139303"/>
              <a:ext cx="138871" cy="65836"/>
            </a:xfrm>
            <a:custGeom>
              <a:avLst/>
              <a:gdLst/>
              <a:ahLst/>
              <a:cxnLst/>
              <a:rect l="l" t="t" r="r" b="b"/>
              <a:pathLst>
                <a:path w="5189" h="2460" extrusionOk="0">
                  <a:moveTo>
                    <a:pt x="2759" y="1"/>
                  </a:moveTo>
                  <a:cubicBezTo>
                    <a:pt x="2286" y="1"/>
                    <a:pt x="1823" y="79"/>
                    <a:pt x="1466" y="237"/>
                  </a:cubicBezTo>
                  <a:cubicBezTo>
                    <a:pt x="1" y="902"/>
                    <a:pt x="1294" y="2101"/>
                    <a:pt x="2245" y="2386"/>
                  </a:cubicBezTo>
                  <a:cubicBezTo>
                    <a:pt x="2411" y="2436"/>
                    <a:pt x="2609" y="2459"/>
                    <a:pt x="2822" y="2459"/>
                  </a:cubicBezTo>
                  <a:cubicBezTo>
                    <a:pt x="3835" y="2459"/>
                    <a:pt x="5189" y="1922"/>
                    <a:pt x="4984" y="1074"/>
                  </a:cubicBezTo>
                  <a:cubicBezTo>
                    <a:pt x="4829" y="360"/>
                    <a:pt x="3772" y="1"/>
                    <a:pt x="2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1" name="Google Shape;9131;p29"/>
            <p:cNvSpPr/>
            <p:nvPr/>
          </p:nvSpPr>
          <p:spPr>
            <a:xfrm>
              <a:off x="719449" y="102397"/>
              <a:ext cx="250577" cy="155330"/>
            </a:xfrm>
            <a:custGeom>
              <a:avLst/>
              <a:gdLst/>
              <a:ahLst/>
              <a:cxnLst/>
              <a:rect l="l" t="t" r="r" b="b"/>
              <a:pathLst>
                <a:path w="9363" h="5804" extrusionOk="0">
                  <a:moveTo>
                    <a:pt x="4518" y="0"/>
                  </a:moveTo>
                  <a:cubicBezTo>
                    <a:pt x="3708" y="0"/>
                    <a:pt x="2966" y="239"/>
                    <a:pt x="2496" y="798"/>
                  </a:cubicBezTo>
                  <a:cubicBezTo>
                    <a:pt x="0" y="3724"/>
                    <a:pt x="4182" y="5803"/>
                    <a:pt x="5938" y="5803"/>
                  </a:cubicBezTo>
                  <a:cubicBezTo>
                    <a:pt x="6043" y="5803"/>
                    <a:pt x="6139" y="5796"/>
                    <a:pt x="6224" y="5781"/>
                  </a:cubicBezTo>
                  <a:cubicBezTo>
                    <a:pt x="7765" y="5496"/>
                    <a:pt x="9362" y="3499"/>
                    <a:pt x="8316" y="1844"/>
                  </a:cubicBezTo>
                  <a:cubicBezTo>
                    <a:pt x="7632" y="769"/>
                    <a:pt x="5968" y="0"/>
                    <a:pt x="45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2" name="Google Shape;9132;p29"/>
            <p:cNvSpPr/>
            <p:nvPr/>
          </p:nvSpPr>
          <p:spPr>
            <a:xfrm>
              <a:off x="779612" y="131167"/>
              <a:ext cx="138951" cy="65809"/>
            </a:xfrm>
            <a:custGeom>
              <a:avLst/>
              <a:gdLst/>
              <a:ahLst/>
              <a:cxnLst/>
              <a:rect l="l" t="t" r="r" b="b"/>
              <a:pathLst>
                <a:path w="5192" h="2459" extrusionOk="0">
                  <a:moveTo>
                    <a:pt x="2765" y="0"/>
                  </a:moveTo>
                  <a:cubicBezTo>
                    <a:pt x="2294" y="0"/>
                    <a:pt x="1835" y="79"/>
                    <a:pt x="1484" y="236"/>
                  </a:cubicBezTo>
                  <a:cubicBezTo>
                    <a:pt x="1" y="902"/>
                    <a:pt x="1294" y="2062"/>
                    <a:pt x="2264" y="2386"/>
                  </a:cubicBezTo>
                  <a:cubicBezTo>
                    <a:pt x="2429" y="2435"/>
                    <a:pt x="2627" y="2459"/>
                    <a:pt x="2839" y="2459"/>
                  </a:cubicBezTo>
                  <a:cubicBezTo>
                    <a:pt x="3848" y="2459"/>
                    <a:pt x="5192" y="1922"/>
                    <a:pt x="5003" y="1073"/>
                  </a:cubicBezTo>
                  <a:cubicBezTo>
                    <a:pt x="4835" y="360"/>
                    <a:pt x="3773" y="0"/>
                    <a:pt x="276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3" name="Google Shape;9133;p29"/>
            <p:cNvSpPr/>
            <p:nvPr/>
          </p:nvSpPr>
          <p:spPr>
            <a:xfrm>
              <a:off x="515299" y="350065"/>
              <a:ext cx="198658" cy="144651"/>
            </a:xfrm>
            <a:custGeom>
              <a:avLst/>
              <a:gdLst/>
              <a:ahLst/>
              <a:cxnLst/>
              <a:rect l="l" t="t" r="r" b="b"/>
              <a:pathLst>
                <a:path w="7423" h="5405" extrusionOk="0">
                  <a:moveTo>
                    <a:pt x="3596" y="1"/>
                  </a:moveTo>
                  <a:cubicBezTo>
                    <a:pt x="1337" y="1"/>
                    <a:pt x="0" y="2361"/>
                    <a:pt x="233" y="3641"/>
                  </a:cubicBezTo>
                  <a:cubicBezTo>
                    <a:pt x="460" y="4790"/>
                    <a:pt x="1917" y="5404"/>
                    <a:pt x="3225" y="5404"/>
                  </a:cubicBezTo>
                  <a:cubicBezTo>
                    <a:pt x="3779" y="5404"/>
                    <a:pt x="4307" y="5294"/>
                    <a:pt x="4703" y="5067"/>
                  </a:cubicBezTo>
                  <a:cubicBezTo>
                    <a:pt x="6015" y="4307"/>
                    <a:pt x="7423" y="1739"/>
                    <a:pt x="5920" y="769"/>
                  </a:cubicBezTo>
                  <a:cubicBezTo>
                    <a:pt x="5071" y="223"/>
                    <a:pt x="4290" y="1"/>
                    <a:pt x="359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4" name="Google Shape;9134;p29"/>
            <p:cNvSpPr/>
            <p:nvPr/>
          </p:nvSpPr>
          <p:spPr>
            <a:xfrm>
              <a:off x="542383" y="370780"/>
              <a:ext cx="113553" cy="74400"/>
            </a:xfrm>
            <a:custGeom>
              <a:avLst/>
              <a:gdLst/>
              <a:ahLst/>
              <a:cxnLst/>
              <a:rect l="l" t="t" r="r" b="b"/>
              <a:pathLst>
                <a:path w="4243" h="2780" extrusionOk="0">
                  <a:moveTo>
                    <a:pt x="3018" y="0"/>
                  </a:moveTo>
                  <a:cubicBezTo>
                    <a:pt x="2375" y="0"/>
                    <a:pt x="1573" y="219"/>
                    <a:pt x="1066" y="413"/>
                  </a:cubicBezTo>
                  <a:cubicBezTo>
                    <a:pt x="115" y="775"/>
                    <a:pt x="1" y="1954"/>
                    <a:pt x="629" y="2639"/>
                  </a:cubicBezTo>
                  <a:cubicBezTo>
                    <a:pt x="712" y="2736"/>
                    <a:pt x="846" y="2779"/>
                    <a:pt x="1013" y="2779"/>
                  </a:cubicBezTo>
                  <a:cubicBezTo>
                    <a:pt x="2021" y="2779"/>
                    <a:pt x="4243" y="1207"/>
                    <a:pt x="4014" y="489"/>
                  </a:cubicBezTo>
                  <a:cubicBezTo>
                    <a:pt x="3907" y="127"/>
                    <a:pt x="3509" y="0"/>
                    <a:pt x="30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5" name="Google Shape;9135;p29"/>
            <p:cNvSpPr/>
            <p:nvPr/>
          </p:nvSpPr>
          <p:spPr>
            <a:xfrm>
              <a:off x="506761" y="342223"/>
              <a:ext cx="199059" cy="144839"/>
            </a:xfrm>
            <a:custGeom>
              <a:avLst/>
              <a:gdLst/>
              <a:ahLst/>
              <a:cxnLst/>
              <a:rect l="l" t="t" r="r" b="b"/>
              <a:pathLst>
                <a:path w="7438" h="5412" extrusionOk="0">
                  <a:moveTo>
                    <a:pt x="3587" y="0"/>
                  </a:moveTo>
                  <a:cubicBezTo>
                    <a:pt x="1332" y="0"/>
                    <a:pt x="1" y="2369"/>
                    <a:pt x="248" y="3649"/>
                  </a:cubicBezTo>
                  <a:cubicBezTo>
                    <a:pt x="475" y="4798"/>
                    <a:pt x="1931" y="5412"/>
                    <a:pt x="3240" y="5412"/>
                  </a:cubicBezTo>
                  <a:cubicBezTo>
                    <a:pt x="3794" y="5412"/>
                    <a:pt x="4321" y="5302"/>
                    <a:pt x="4718" y="5075"/>
                  </a:cubicBezTo>
                  <a:cubicBezTo>
                    <a:pt x="6011" y="4314"/>
                    <a:pt x="7438" y="1747"/>
                    <a:pt x="5916" y="776"/>
                  </a:cubicBezTo>
                  <a:cubicBezTo>
                    <a:pt x="5065" y="225"/>
                    <a:pt x="4282" y="0"/>
                    <a:pt x="358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6" name="Google Shape;9136;p29"/>
            <p:cNvSpPr/>
            <p:nvPr/>
          </p:nvSpPr>
          <p:spPr>
            <a:xfrm>
              <a:off x="534247" y="362617"/>
              <a:ext cx="113553" cy="74534"/>
            </a:xfrm>
            <a:custGeom>
              <a:avLst/>
              <a:gdLst/>
              <a:ahLst/>
              <a:cxnLst/>
              <a:rect l="l" t="t" r="r" b="b"/>
              <a:pathLst>
                <a:path w="4243" h="2785" extrusionOk="0">
                  <a:moveTo>
                    <a:pt x="3004" y="1"/>
                  </a:moveTo>
                  <a:cubicBezTo>
                    <a:pt x="2359" y="1"/>
                    <a:pt x="1562" y="220"/>
                    <a:pt x="1066" y="414"/>
                  </a:cubicBezTo>
                  <a:cubicBezTo>
                    <a:pt x="115" y="775"/>
                    <a:pt x="1" y="1955"/>
                    <a:pt x="609" y="2639"/>
                  </a:cubicBezTo>
                  <a:cubicBezTo>
                    <a:pt x="696" y="2740"/>
                    <a:pt x="834" y="2785"/>
                    <a:pt x="1005" y="2785"/>
                  </a:cubicBezTo>
                  <a:cubicBezTo>
                    <a:pt x="2027" y="2785"/>
                    <a:pt x="4242" y="1191"/>
                    <a:pt x="4014" y="490"/>
                  </a:cubicBezTo>
                  <a:cubicBezTo>
                    <a:pt x="3899" y="128"/>
                    <a:pt x="3495" y="1"/>
                    <a:pt x="300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7" name="Google Shape;9137;p29"/>
            <p:cNvSpPr/>
            <p:nvPr/>
          </p:nvSpPr>
          <p:spPr>
            <a:xfrm>
              <a:off x="1063677" y="379959"/>
              <a:ext cx="180219" cy="169139"/>
            </a:xfrm>
            <a:custGeom>
              <a:avLst/>
              <a:gdLst/>
              <a:ahLst/>
              <a:cxnLst/>
              <a:rect l="l" t="t" r="r" b="b"/>
              <a:pathLst>
                <a:path w="6734" h="6320" extrusionOk="0">
                  <a:moveTo>
                    <a:pt x="3183" y="1"/>
                  </a:moveTo>
                  <a:cubicBezTo>
                    <a:pt x="2401" y="1"/>
                    <a:pt x="1670" y="195"/>
                    <a:pt x="1256" y="603"/>
                  </a:cubicBezTo>
                  <a:cubicBezTo>
                    <a:pt x="0" y="1839"/>
                    <a:pt x="0" y="2885"/>
                    <a:pt x="419" y="4141"/>
                  </a:cubicBezTo>
                  <a:cubicBezTo>
                    <a:pt x="826" y="5260"/>
                    <a:pt x="2701" y="6319"/>
                    <a:pt x="4019" y="6319"/>
                  </a:cubicBezTo>
                  <a:cubicBezTo>
                    <a:pt x="4179" y="6319"/>
                    <a:pt x="4330" y="6304"/>
                    <a:pt x="4470" y="6271"/>
                  </a:cubicBezTo>
                  <a:cubicBezTo>
                    <a:pt x="5745" y="5986"/>
                    <a:pt x="6734" y="3399"/>
                    <a:pt x="6315" y="1687"/>
                  </a:cubicBezTo>
                  <a:cubicBezTo>
                    <a:pt x="6073" y="597"/>
                    <a:pt x="4551" y="1"/>
                    <a:pt x="318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8" name="Google Shape;9138;p29"/>
            <p:cNvSpPr/>
            <p:nvPr/>
          </p:nvSpPr>
          <p:spPr>
            <a:xfrm>
              <a:off x="1091671" y="403484"/>
              <a:ext cx="105310" cy="86818"/>
            </a:xfrm>
            <a:custGeom>
              <a:avLst/>
              <a:gdLst/>
              <a:ahLst/>
              <a:cxnLst/>
              <a:rect l="l" t="t" r="r" b="b"/>
              <a:pathLst>
                <a:path w="3935" h="3244" extrusionOk="0">
                  <a:moveTo>
                    <a:pt x="2677" y="0"/>
                  </a:moveTo>
                  <a:cubicBezTo>
                    <a:pt x="2152" y="0"/>
                    <a:pt x="1551" y="109"/>
                    <a:pt x="1085" y="256"/>
                  </a:cubicBezTo>
                  <a:cubicBezTo>
                    <a:pt x="0" y="618"/>
                    <a:pt x="19" y="2349"/>
                    <a:pt x="761" y="3091"/>
                  </a:cubicBezTo>
                  <a:cubicBezTo>
                    <a:pt x="870" y="3196"/>
                    <a:pt x="1008" y="3243"/>
                    <a:pt x="1166" y="3243"/>
                  </a:cubicBezTo>
                  <a:cubicBezTo>
                    <a:pt x="2115" y="3243"/>
                    <a:pt x="3766" y="1547"/>
                    <a:pt x="3881" y="732"/>
                  </a:cubicBezTo>
                  <a:cubicBezTo>
                    <a:pt x="3935" y="190"/>
                    <a:pt x="3372" y="0"/>
                    <a:pt x="26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9" name="Google Shape;9139;p29"/>
            <p:cNvSpPr/>
            <p:nvPr/>
          </p:nvSpPr>
          <p:spPr>
            <a:xfrm>
              <a:off x="1055514" y="371690"/>
              <a:ext cx="179737" cy="169273"/>
            </a:xfrm>
            <a:custGeom>
              <a:avLst/>
              <a:gdLst/>
              <a:ahLst/>
              <a:cxnLst/>
              <a:rect l="l" t="t" r="r" b="b"/>
              <a:pathLst>
                <a:path w="6716" h="6325" extrusionOk="0">
                  <a:moveTo>
                    <a:pt x="3166" y="0"/>
                  </a:moveTo>
                  <a:cubicBezTo>
                    <a:pt x="2391" y="0"/>
                    <a:pt x="1668" y="191"/>
                    <a:pt x="1256" y="588"/>
                  </a:cubicBezTo>
                  <a:cubicBezTo>
                    <a:pt x="20" y="1825"/>
                    <a:pt x="1" y="2909"/>
                    <a:pt x="419" y="4145"/>
                  </a:cubicBezTo>
                  <a:cubicBezTo>
                    <a:pt x="826" y="5265"/>
                    <a:pt x="2701" y="6324"/>
                    <a:pt x="4020" y="6324"/>
                  </a:cubicBezTo>
                  <a:cubicBezTo>
                    <a:pt x="4179" y="6324"/>
                    <a:pt x="4331" y="6309"/>
                    <a:pt x="4471" y="6276"/>
                  </a:cubicBezTo>
                  <a:cubicBezTo>
                    <a:pt x="5745" y="5990"/>
                    <a:pt x="6715" y="3404"/>
                    <a:pt x="6316" y="1692"/>
                  </a:cubicBezTo>
                  <a:cubicBezTo>
                    <a:pt x="6073" y="597"/>
                    <a:pt x="4539" y="0"/>
                    <a:pt x="31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0" name="Google Shape;9140;p29"/>
            <p:cNvSpPr/>
            <p:nvPr/>
          </p:nvSpPr>
          <p:spPr>
            <a:xfrm>
              <a:off x="1083535" y="395134"/>
              <a:ext cx="104802" cy="87032"/>
            </a:xfrm>
            <a:custGeom>
              <a:avLst/>
              <a:gdLst/>
              <a:ahLst/>
              <a:cxnLst/>
              <a:rect l="l" t="t" r="r" b="b"/>
              <a:pathLst>
                <a:path w="3916" h="3252" extrusionOk="0">
                  <a:moveTo>
                    <a:pt x="2652" y="0"/>
                  </a:moveTo>
                  <a:cubicBezTo>
                    <a:pt x="2132" y="0"/>
                    <a:pt x="1540" y="109"/>
                    <a:pt x="1084" y="264"/>
                  </a:cubicBezTo>
                  <a:cubicBezTo>
                    <a:pt x="0" y="625"/>
                    <a:pt x="19" y="2356"/>
                    <a:pt x="761" y="3098"/>
                  </a:cubicBezTo>
                  <a:cubicBezTo>
                    <a:pt x="869" y="3204"/>
                    <a:pt x="1008" y="3251"/>
                    <a:pt x="1166" y="3251"/>
                  </a:cubicBezTo>
                  <a:cubicBezTo>
                    <a:pt x="2114" y="3251"/>
                    <a:pt x="3763" y="1555"/>
                    <a:pt x="3861" y="740"/>
                  </a:cubicBezTo>
                  <a:cubicBezTo>
                    <a:pt x="3916" y="196"/>
                    <a:pt x="3348" y="0"/>
                    <a:pt x="2652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1" name="Google Shape;9141;p29"/>
            <p:cNvSpPr/>
            <p:nvPr/>
          </p:nvSpPr>
          <p:spPr>
            <a:xfrm>
              <a:off x="848447" y="789573"/>
              <a:ext cx="172993" cy="103731"/>
            </a:xfrm>
            <a:custGeom>
              <a:avLst/>
              <a:gdLst/>
              <a:ahLst/>
              <a:cxnLst/>
              <a:rect l="l" t="t" r="r" b="b"/>
              <a:pathLst>
                <a:path w="6464" h="3876" extrusionOk="0">
                  <a:moveTo>
                    <a:pt x="3077" y="1"/>
                  </a:moveTo>
                  <a:cubicBezTo>
                    <a:pt x="636" y="1"/>
                    <a:pt x="1" y="1796"/>
                    <a:pt x="852" y="3139"/>
                  </a:cubicBezTo>
                  <a:cubicBezTo>
                    <a:pt x="1183" y="3653"/>
                    <a:pt x="1882" y="3875"/>
                    <a:pt x="2657" y="3875"/>
                  </a:cubicBezTo>
                  <a:cubicBezTo>
                    <a:pt x="3890" y="3875"/>
                    <a:pt x="5316" y="3314"/>
                    <a:pt x="5760" y="2474"/>
                  </a:cubicBezTo>
                  <a:cubicBezTo>
                    <a:pt x="6463" y="1123"/>
                    <a:pt x="4714" y="1"/>
                    <a:pt x="3116" y="1"/>
                  </a:cubicBezTo>
                  <a:cubicBezTo>
                    <a:pt x="3103" y="1"/>
                    <a:pt x="3090" y="1"/>
                    <a:pt x="30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2" name="Google Shape;9142;p29"/>
            <p:cNvSpPr/>
            <p:nvPr/>
          </p:nvSpPr>
          <p:spPr>
            <a:xfrm>
              <a:off x="896166" y="808307"/>
              <a:ext cx="71804" cy="30723"/>
            </a:xfrm>
            <a:custGeom>
              <a:avLst/>
              <a:gdLst/>
              <a:ahLst/>
              <a:cxnLst/>
              <a:rect l="l" t="t" r="r" b="b"/>
              <a:pathLst>
                <a:path w="2683" h="1148" extrusionOk="0">
                  <a:moveTo>
                    <a:pt x="757" y="0"/>
                  </a:moveTo>
                  <a:cubicBezTo>
                    <a:pt x="352" y="0"/>
                    <a:pt x="33" y="84"/>
                    <a:pt x="20" y="290"/>
                  </a:cubicBezTo>
                  <a:cubicBezTo>
                    <a:pt x="1" y="916"/>
                    <a:pt x="608" y="1147"/>
                    <a:pt x="1228" y="1147"/>
                  </a:cubicBezTo>
                  <a:cubicBezTo>
                    <a:pt x="1796" y="1147"/>
                    <a:pt x="2375" y="953"/>
                    <a:pt x="2493" y="689"/>
                  </a:cubicBezTo>
                  <a:cubicBezTo>
                    <a:pt x="2682" y="324"/>
                    <a:pt x="1552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3" name="Google Shape;9143;p29"/>
            <p:cNvSpPr/>
            <p:nvPr/>
          </p:nvSpPr>
          <p:spPr>
            <a:xfrm>
              <a:off x="840311" y="781437"/>
              <a:ext cx="172993" cy="103571"/>
            </a:xfrm>
            <a:custGeom>
              <a:avLst/>
              <a:gdLst/>
              <a:ahLst/>
              <a:cxnLst/>
              <a:rect l="l" t="t" r="r" b="b"/>
              <a:pathLst>
                <a:path w="6464" h="3870" extrusionOk="0">
                  <a:moveTo>
                    <a:pt x="3077" y="0"/>
                  </a:moveTo>
                  <a:cubicBezTo>
                    <a:pt x="636" y="0"/>
                    <a:pt x="1" y="1796"/>
                    <a:pt x="852" y="3139"/>
                  </a:cubicBezTo>
                  <a:cubicBezTo>
                    <a:pt x="1181" y="3650"/>
                    <a:pt x="1874" y="3870"/>
                    <a:pt x="2645" y="3870"/>
                  </a:cubicBezTo>
                  <a:cubicBezTo>
                    <a:pt x="3880" y="3870"/>
                    <a:pt x="5314" y="3305"/>
                    <a:pt x="5759" y="2473"/>
                  </a:cubicBezTo>
                  <a:cubicBezTo>
                    <a:pt x="6463" y="1123"/>
                    <a:pt x="4713" y="1"/>
                    <a:pt x="3115" y="1"/>
                  </a:cubicBezTo>
                  <a:cubicBezTo>
                    <a:pt x="3103" y="0"/>
                    <a:pt x="3090" y="0"/>
                    <a:pt x="30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4" name="Google Shape;9144;p29"/>
            <p:cNvSpPr/>
            <p:nvPr/>
          </p:nvSpPr>
          <p:spPr>
            <a:xfrm>
              <a:off x="888030" y="800679"/>
              <a:ext cx="71777" cy="30135"/>
            </a:xfrm>
            <a:custGeom>
              <a:avLst/>
              <a:gdLst/>
              <a:ahLst/>
              <a:cxnLst/>
              <a:rect l="l" t="t" r="r" b="b"/>
              <a:pathLst>
                <a:path w="2682" h="1126" extrusionOk="0">
                  <a:moveTo>
                    <a:pt x="748" y="0"/>
                  </a:moveTo>
                  <a:cubicBezTo>
                    <a:pt x="343" y="0"/>
                    <a:pt x="26" y="84"/>
                    <a:pt x="20" y="290"/>
                  </a:cubicBezTo>
                  <a:cubicBezTo>
                    <a:pt x="0" y="903"/>
                    <a:pt x="598" y="1125"/>
                    <a:pt x="1213" y="1125"/>
                  </a:cubicBezTo>
                  <a:cubicBezTo>
                    <a:pt x="1781" y="1125"/>
                    <a:pt x="2365" y="936"/>
                    <a:pt x="2493" y="689"/>
                  </a:cubicBezTo>
                  <a:cubicBezTo>
                    <a:pt x="2682" y="324"/>
                    <a:pt x="1544" y="0"/>
                    <a:pt x="74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5" name="Google Shape;9145;p29"/>
            <p:cNvSpPr/>
            <p:nvPr/>
          </p:nvSpPr>
          <p:spPr>
            <a:xfrm>
              <a:off x="528654" y="634640"/>
              <a:ext cx="196517" cy="177382"/>
            </a:xfrm>
            <a:custGeom>
              <a:avLst/>
              <a:gdLst/>
              <a:ahLst/>
              <a:cxnLst/>
              <a:rect l="l" t="t" r="r" b="b"/>
              <a:pathLst>
                <a:path w="7343" h="6628" extrusionOk="0">
                  <a:moveTo>
                    <a:pt x="4959" y="1"/>
                  </a:moveTo>
                  <a:cubicBezTo>
                    <a:pt x="3855" y="1"/>
                    <a:pt x="2563" y="912"/>
                    <a:pt x="1541" y="1891"/>
                  </a:cubicBezTo>
                  <a:cubicBezTo>
                    <a:pt x="0" y="3393"/>
                    <a:pt x="1294" y="5276"/>
                    <a:pt x="2207" y="6303"/>
                  </a:cubicBezTo>
                  <a:cubicBezTo>
                    <a:pt x="2409" y="6531"/>
                    <a:pt x="2699" y="6628"/>
                    <a:pt x="3036" y="6628"/>
                  </a:cubicBezTo>
                  <a:cubicBezTo>
                    <a:pt x="4193" y="6628"/>
                    <a:pt x="5906" y="5490"/>
                    <a:pt x="6524" y="4592"/>
                  </a:cubicBezTo>
                  <a:cubicBezTo>
                    <a:pt x="7342" y="3412"/>
                    <a:pt x="7133" y="1111"/>
                    <a:pt x="5897" y="274"/>
                  </a:cubicBezTo>
                  <a:cubicBezTo>
                    <a:pt x="5610" y="84"/>
                    <a:pt x="5293" y="1"/>
                    <a:pt x="49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6" name="Google Shape;9146;p29"/>
            <p:cNvSpPr/>
            <p:nvPr/>
          </p:nvSpPr>
          <p:spPr>
            <a:xfrm>
              <a:off x="569896" y="657977"/>
              <a:ext cx="103464" cy="104748"/>
            </a:xfrm>
            <a:custGeom>
              <a:avLst/>
              <a:gdLst/>
              <a:ahLst/>
              <a:cxnLst/>
              <a:rect l="l" t="t" r="r" b="b"/>
              <a:pathLst>
                <a:path w="3866" h="3914" extrusionOk="0">
                  <a:moveTo>
                    <a:pt x="2961" y="0"/>
                  </a:moveTo>
                  <a:cubicBezTo>
                    <a:pt x="2790" y="0"/>
                    <a:pt x="2594" y="33"/>
                    <a:pt x="2378" y="106"/>
                  </a:cubicBezTo>
                  <a:cubicBezTo>
                    <a:pt x="1408" y="429"/>
                    <a:pt x="495" y="1684"/>
                    <a:pt x="266" y="2312"/>
                  </a:cubicBezTo>
                  <a:cubicBezTo>
                    <a:pt x="0" y="2921"/>
                    <a:pt x="495" y="3358"/>
                    <a:pt x="1331" y="3853"/>
                  </a:cubicBezTo>
                  <a:cubicBezTo>
                    <a:pt x="1402" y="3895"/>
                    <a:pt x="1477" y="3914"/>
                    <a:pt x="1556" y="3914"/>
                  </a:cubicBezTo>
                  <a:cubicBezTo>
                    <a:pt x="2406" y="3914"/>
                    <a:pt x="3643" y="1642"/>
                    <a:pt x="3747" y="981"/>
                  </a:cubicBezTo>
                  <a:cubicBezTo>
                    <a:pt x="3865" y="404"/>
                    <a:pt x="3559" y="0"/>
                    <a:pt x="29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7" name="Google Shape;9147;p29"/>
            <p:cNvSpPr/>
            <p:nvPr/>
          </p:nvSpPr>
          <p:spPr>
            <a:xfrm>
              <a:off x="521026" y="627012"/>
              <a:ext cx="196009" cy="177382"/>
            </a:xfrm>
            <a:custGeom>
              <a:avLst/>
              <a:gdLst/>
              <a:ahLst/>
              <a:cxnLst/>
              <a:rect l="l" t="t" r="r" b="b"/>
              <a:pathLst>
                <a:path w="7324" h="6628" extrusionOk="0">
                  <a:moveTo>
                    <a:pt x="4924" y="0"/>
                  </a:moveTo>
                  <a:cubicBezTo>
                    <a:pt x="3824" y="0"/>
                    <a:pt x="2544" y="912"/>
                    <a:pt x="1522" y="1890"/>
                  </a:cubicBezTo>
                  <a:cubicBezTo>
                    <a:pt x="0" y="3374"/>
                    <a:pt x="1293" y="5238"/>
                    <a:pt x="2187" y="6303"/>
                  </a:cubicBezTo>
                  <a:cubicBezTo>
                    <a:pt x="2389" y="6531"/>
                    <a:pt x="2679" y="6627"/>
                    <a:pt x="3017" y="6627"/>
                  </a:cubicBezTo>
                  <a:cubicBezTo>
                    <a:pt x="4173" y="6627"/>
                    <a:pt x="5887" y="5490"/>
                    <a:pt x="6505" y="4591"/>
                  </a:cubicBezTo>
                  <a:cubicBezTo>
                    <a:pt x="7323" y="3412"/>
                    <a:pt x="7095" y="1110"/>
                    <a:pt x="5858" y="274"/>
                  </a:cubicBezTo>
                  <a:cubicBezTo>
                    <a:pt x="5571" y="84"/>
                    <a:pt x="5256" y="0"/>
                    <a:pt x="492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8" name="Google Shape;9148;p29"/>
            <p:cNvSpPr/>
            <p:nvPr/>
          </p:nvSpPr>
          <p:spPr>
            <a:xfrm>
              <a:off x="561733" y="649574"/>
              <a:ext cx="103517" cy="105016"/>
            </a:xfrm>
            <a:custGeom>
              <a:avLst/>
              <a:gdLst/>
              <a:ahLst/>
              <a:cxnLst/>
              <a:rect l="l" t="t" r="r" b="b"/>
              <a:pathLst>
                <a:path w="3868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89" y="439"/>
                    <a:pt x="495" y="1694"/>
                    <a:pt x="248" y="2303"/>
                  </a:cubicBezTo>
                  <a:cubicBezTo>
                    <a:pt x="1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3" y="3924"/>
                  </a:cubicBezTo>
                  <a:cubicBezTo>
                    <a:pt x="2391" y="3924"/>
                    <a:pt x="3643" y="1650"/>
                    <a:pt x="3748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9" name="Google Shape;9149;p29"/>
            <p:cNvSpPr/>
            <p:nvPr/>
          </p:nvSpPr>
          <p:spPr>
            <a:xfrm>
              <a:off x="297527" y="0"/>
              <a:ext cx="1070045" cy="1045102"/>
            </a:xfrm>
            <a:custGeom>
              <a:avLst/>
              <a:gdLst/>
              <a:ahLst/>
              <a:cxnLst/>
              <a:rect l="l" t="t" r="r" b="b"/>
              <a:pathLst>
                <a:path w="39983" h="39051" extrusionOk="0">
                  <a:moveTo>
                    <a:pt x="19918" y="0"/>
                  </a:moveTo>
                  <a:cubicBezTo>
                    <a:pt x="15810" y="0"/>
                    <a:pt x="11360" y="2356"/>
                    <a:pt x="8408" y="4472"/>
                  </a:cubicBezTo>
                  <a:cubicBezTo>
                    <a:pt x="1865" y="9151"/>
                    <a:pt x="1941" y="14648"/>
                    <a:pt x="1542" y="15846"/>
                  </a:cubicBezTo>
                  <a:cubicBezTo>
                    <a:pt x="1142" y="16987"/>
                    <a:pt x="1" y="21305"/>
                    <a:pt x="495" y="25071"/>
                  </a:cubicBezTo>
                  <a:cubicBezTo>
                    <a:pt x="1028" y="28818"/>
                    <a:pt x="3729" y="32052"/>
                    <a:pt x="6164" y="33288"/>
                  </a:cubicBezTo>
                  <a:cubicBezTo>
                    <a:pt x="8598" y="34524"/>
                    <a:pt x="10196" y="36636"/>
                    <a:pt x="12402" y="37720"/>
                  </a:cubicBezTo>
                  <a:cubicBezTo>
                    <a:pt x="13826" y="38409"/>
                    <a:pt x="17962" y="39051"/>
                    <a:pt x="21050" y="39051"/>
                  </a:cubicBezTo>
                  <a:cubicBezTo>
                    <a:pt x="21882" y="39051"/>
                    <a:pt x="22638" y="39004"/>
                    <a:pt x="23244" y="38899"/>
                  </a:cubicBezTo>
                  <a:cubicBezTo>
                    <a:pt x="26097" y="38405"/>
                    <a:pt x="27410" y="35552"/>
                    <a:pt x="28247" y="35152"/>
                  </a:cubicBezTo>
                  <a:cubicBezTo>
                    <a:pt x="29046" y="34734"/>
                    <a:pt x="31899" y="34239"/>
                    <a:pt x="34752" y="32109"/>
                  </a:cubicBezTo>
                  <a:cubicBezTo>
                    <a:pt x="37586" y="29959"/>
                    <a:pt x="39697" y="23968"/>
                    <a:pt x="39850" y="21381"/>
                  </a:cubicBezTo>
                  <a:cubicBezTo>
                    <a:pt x="39983" y="18794"/>
                    <a:pt x="37966" y="16245"/>
                    <a:pt x="37871" y="14229"/>
                  </a:cubicBezTo>
                  <a:cubicBezTo>
                    <a:pt x="37776" y="12194"/>
                    <a:pt x="35665" y="8276"/>
                    <a:pt x="33097" y="5670"/>
                  </a:cubicBezTo>
                  <a:cubicBezTo>
                    <a:pt x="30529" y="3064"/>
                    <a:pt x="27847" y="3140"/>
                    <a:pt x="26668" y="2569"/>
                  </a:cubicBezTo>
                  <a:cubicBezTo>
                    <a:pt x="25489" y="1999"/>
                    <a:pt x="26421" y="1143"/>
                    <a:pt x="21856" y="192"/>
                  </a:cubicBezTo>
                  <a:cubicBezTo>
                    <a:pt x="21224" y="61"/>
                    <a:pt x="20575" y="0"/>
                    <a:pt x="19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33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0" name="Google Shape;9150;p29"/>
            <p:cNvSpPr/>
            <p:nvPr/>
          </p:nvSpPr>
          <p:spPr>
            <a:xfrm>
              <a:off x="344871" y="56792"/>
              <a:ext cx="863894" cy="792170"/>
            </a:xfrm>
            <a:custGeom>
              <a:avLst/>
              <a:gdLst/>
              <a:ahLst/>
              <a:cxnLst/>
              <a:rect l="l" t="t" r="r" b="b"/>
              <a:pathLst>
                <a:path w="32280" h="29600" extrusionOk="0">
                  <a:moveTo>
                    <a:pt x="16759" y="0"/>
                  </a:moveTo>
                  <a:cubicBezTo>
                    <a:pt x="16164" y="0"/>
                    <a:pt x="15573" y="66"/>
                    <a:pt x="15008" y="219"/>
                  </a:cubicBezTo>
                  <a:cubicBezTo>
                    <a:pt x="11718" y="1113"/>
                    <a:pt x="6791" y="4137"/>
                    <a:pt x="4908" y="5792"/>
                  </a:cubicBezTo>
                  <a:cubicBezTo>
                    <a:pt x="3006" y="7409"/>
                    <a:pt x="2416" y="10719"/>
                    <a:pt x="1865" y="12069"/>
                  </a:cubicBezTo>
                  <a:cubicBezTo>
                    <a:pt x="1313" y="13439"/>
                    <a:pt x="705" y="16539"/>
                    <a:pt x="343" y="18974"/>
                  </a:cubicBezTo>
                  <a:cubicBezTo>
                    <a:pt x="1" y="21389"/>
                    <a:pt x="1009" y="25764"/>
                    <a:pt x="3691" y="28180"/>
                  </a:cubicBezTo>
                  <a:cubicBezTo>
                    <a:pt x="4932" y="29281"/>
                    <a:pt x="6675" y="29599"/>
                    <a:pt x="8398" y="29599"/>
                  </a:cubicBezTo>
                  <a:cubicBezTo>
                    <a:pt x="10425" y="29599"/>
                    <a:pt x="12423" y="29159"/>
                    <a:pt x="13544" y="29036"/>
                  </a:cubicBezTo>
                  <a:cubicBezTo>
                    <a:pt x="15617" y="28788"/>
                    <a:pt x="18318" y="25174"/>
                    <a:pt x="20410" y="23900"/>
                  </a:cubicBezTo>
                  <a:cubicBezTo>
                    <a:pt x="22502" y="22588"/>
                    <a:pt x="23244" y="19525"/>
                    <a:pt x="25146" y="18707"/>
                  </a:cubicBezTo>
                  <a:cubicBezTo>
                    <a:pt x="27048" y="17909"/>
                    <a:pt x="30796" y="14732"/>
                    <a:pt x="31537" y="12716"/>
                  </a:cubicBezTo>
                  <a:cubicBezTo>
                    <a:pt x="32279" y="10700"/>
                    <a:pt x="29350" y="5298"/>
                    <a:pt x="28399" y="3985"/>
                  </a:cubicBezTo>
                  <a:cubicBezTo>
                    <a:pt x="27448" y="2692"/>
                    <a:pt x="24024" y="2806"/>
                    <a:pt x="22807" y="1893"/>
                  </a:cubicBezTo>
                  <a:cubicBezTo>
                    <a:pt x="21838" y="1170"/>
                    <a:pt x="19266" y="0"/>
                    <a:pt x="1675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1" name="Google Shape;9151;p29"/>
            <p:cNvSpPr/>
            <p:nvPr/>
          </p:nvSpPr>
          <p:spPr>
            <a:xfrm>
              <a:off x="1005119" y="528121"/>
              <a:ext cx="253039" cy="242977"/>
            </a:xfrm>
            <a:custGeom>
              <a:avLst/>
              <a:gdLst/>
              <a:ahLst/>
              <a:cxnLst/>
              <a:rect l="l" t="t" r="r" b="b"/>
              <a:pathLst>
                <a:path w="9455" h="9079" extrusionOk="0">
                  <a:moveTo>
                    <a:pt x="7184" y="1"/>
                  </a:moveTo>
                  <a:cubicBezTo>
                    <a:pt x="6290" y="1"/>
                    <a:pt x="5099" y="596"/>
                    <a:pt x="3748" y="1344"/>
                  </a:cubicBezTo>
                  <a:cubicBezTo>
                    <a:pt x="1846" y="2390"/>
                    <a:pt x="362" y="4254"/>
                    <a:pt x="191" y="5928"/>
                  </a:cubicBezTo>
                  <a:cubicBezTo>
                    <a:pt x="1" y="7583"/>
                    <a:pt x="1313" y="8857"/>
                    <a:pt x="3444" y="9066"/>
                  </a:cubicBezTo>
                  <a:cubicBezTo>
                    <a:pt x="3530" y="9075"/>
                    <a:pt x="3617" y="9079"/>
                    <a:pt x="3703" y="9079"/>
                  </a:cubicBezTo>
                  <a:cubicBezTo>
                    <a:pt x="5745" y="9079"/>
                    <a:pt x="7535" y="6764"/>
                    <a:pt x="8484" y="5395"/>
                  </a:cubicBezTo>
                  <a:cubicBezTo>
                    <a:pt x="9454" y="3969"/>
                    <a:pt x="9207" y="1971"/>
                    <a:pt x="8408" y="678"/>
                  </a:cubicBezTo>
                  <a:cubicBezTo>
                    <a:pt x="8116" y="198"/>
                    <a:pt x="7699" y="1"/>
                    <a:pt x="7184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2" name="Google Shape;9152;p29"/>
            <p:cNvSpPr/>
            <p:nvPr/>
          </p:nvSpPr>
          <p:spPr>
            <a:xfrm>
              <a:off x="461451" y="237257"/>
              <a:ext cx="905616" cy="807344"/>
            </a:xfrm>
            <a:custGeom>
              <a:avLst/>
              <a:gdLst/>
              <a:ahLst/>
              <a:cxnLst/>
              <a:rect l="l" t="t" r="r" b="b"/>
              <a:pathLst>
                <a:path w="33839" h="30167" extrusionOk="0">
                  <a:moveTo>
                    <a:pt x="29483" y="0"/>
                  </a:moveTo>
                  <a:lnTo>
                    <a:pt x="29483" y="0"/>
                  </a:lnTo>
                  <a:cubicBezTo>
                    <a:pt x="30586" y="4280"/>
                    <a:pt x="30053" y="6410"/>
                    <a:pt x="30624" y="8845"/>
                  </a:cubicBezTo>
                  <a:cubicBezTo>
                    <a:pt x="31195" y="11318"/>
                    <a:pt x="32336" y="12611"/>
                    <a:pt x="30966" y="16168"/>
                  </a:cubicBezTo>
                  <a:cubicBezTo>
                    <a:pt x="29578" y="19744"/>
                    <a:pt x="27124" y="22711"/>
                    <a:pt x="25089" y="23282"/>
                  </a:cubicBezTo>
                  <a:cubicBezTo>
                    <a:pt x="23035" y="23852"/>
                    <a:pt x="21380" y="24670"/>
                    <a:pt x="19706" y="26534"/>
                  </a:cubicBezTo>
                  <a:cubicBezTo>
                    <a:pt x="18294" y="28141"/>
                    <a:pt x="16355" y="28945"/>
                    <a:pt x="14304" y="28945"/>
                  </a:cubicBezTo>
                  <a:cubicBezTo>
                    <a:pt x="13951" y="28945"/>
                    <a:pt x="13596" y="28921"/>
                    <a:pt x="13239" y="28874"/>
                  </a:cubicBezTo>
                  <a:cubicBezTo>
                    <a:pt x="10823" y="28532"/>
                    <a:pt x="7171" y="27961"/>
                    <a:pt x="5992" y="26991"/>
                  </a:cubicBezTo>
                  <a:cubicBezTo>
                    <a:pt x="4832" y="26040"/>
                    <a:pt x="2911" y="25336"/>
                    <a:pt x="1" y="24404"/>
                  </a:cubicBezTo>
                  <a:lnTo>
                    <a:pt x="1" y="24404"/>
                  </a:lnTo>
                  <a:cubicBezTo>
                    <a:pt x="2454" y="25640"/>
                    <a:pt x="4052" y="27752"/>
                    <a:pt x="6258" y="28817"/>
                  </a:cubicBezTo>
                  <a:cubicBezTo>
                    <a:pt x="7682" y="29521"/>
                    <a:pt x="11823" y="30167"/>
                    <a:pt x="14910" y="30167"/>
                  </a:cubicBezTo>
                  <a:cubicBezTo>
                    <a:pt x="15741" y="30167"/>
                    <a:pt x="16495" y="30120"/>
                    <a:pt x="17100" y="30015"/>
                  </a:cubicBezTo>
                  <a:cubicBezTo>
                    <a:pt x="19953" y="29521"/>
                    <a:pt x="21266" y="26667"/>
                    <a:pt x="22084" y="26249"/>
                  </a:cubicBezTo>
                  <a:cubicBezTo>
                    <a:pt x="22902" y="25850"/>
                    <a:pt x="25755" y="25355"/>
                    <a:pt x="28608" y="23206"/>
                  </a:cubicBezTo>
                  <a:cubicBezTo>
                    <a:pt x="31442" y="21075"/>
                    <a:pt x="33553" y="15084"/>
                    <a:pt x="33686" y="12497"/>
                  </a:cubicBezTo>
                  <a:cubicBezTo>
                    <a:pt x="33839" y="9891"/>
                    <a:pt x="31822" y="7361"/>
                    <a:pt x="31727" y="5326"/>
                  </a:cubicBezTo>
                  <a:cubicBezTo>
                    <a:pt x="31670" y="4052"/>
                    <a:pt x="30776" y="1998"/>
                    <a:pt x="29483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3" name="Google Shape;9153;p29"/>
            <p:cNvSpPr/>
            <p:nvPr/>
          </p:nvSpPr>
          <p:spPr>
            <a:xfrm>
              <a:off x="730743" y="360422"/>
              <a:ext cx="106675" cy="75818"/>
            </a:xfrm>
            <a:custGeom>
              <a:avLst/>
              <a:gdLst/>
              <a:ahLst/>
              <a:cxnLst/>
              <a:rect l="l" t="t" r="r" b="b"/>
              <a:pathLst>
                <a:path w="3986" h="2833" extrusionOk="0">
                  <a:moveTo>
                    <a:pt x="1654" y="0"/>
                  </a:moveTo>
                  <a:cubicBezTo>
                    <a:pt x="1457" y="0"/>
                    <a:pt x="1269" y="41"/>
                    <a:pt x="1104" y="135"/>
                  </a:cubicBezTo>
                  <a:cubicBezTo>
                    <a:pt x="1" y="781"/>
                    <a:pt x="647" y="2075"/>
                    <a:pt x="1161" y="2626"/>
                  </a:cubicBezTo>
                  <a:cubicBezTo>
                    <a:pt x="1300" y="2770"/>
                    <a:pt x="1460" y="2833"/>
                    <a:pt x="1634" y="2833"/>
                  </a:cubicBezTo>
                  <a:cubicBezTo>
                    <a:pt x="2128" y="2833"/>
                    <a:pt x="2739" y="2333"/>
                    <a:pt x="3329" y="1770"/>
                  </a:cubicBezTo>
                  <a:cubicBezTo>
                    <a:pt x="3986" y="1162"/>
                    <a:pt x="2701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4" name="Google Shape;9154;p29"/>
            <p:cNvSpPr/>
            <p:nvPr/>
          </p:nvSpPr>
          <p:spPr>
            <a:xfrm>
              <a:off x="784697" y="599473"/>
              <a:ext cx="88611" cy="66532"/>
            </a:xfrm>
            <a:custGeom>
              <a:avLst/>
              <a:gdLst/>
              <a:ahLst/>
              <a:cxnLst/>
              <a:rect l="l" t="t" r="r" b="b"/>
              <a:pathLst>
                <a:path w="3311" h="2486" extrusionOk="0">
                  <a:moveTo>
                    <a:pt x="1284" y="1"/>
                  </a:moveTo>
                  <a:cubicBezTo>
                    <a:pt x="1170" y="1"/>
                    <a:pt x="1058" y="15"/>
                    <a:pt x="952" y="47"/>
                  </a:cubicBezTo>
                  <a:cubicBezTo>
                    <a:pt x="1" y="332"/>
                    <a:pt x="457" y="1664"/>
                    <a:pt x="952" y="2254"/>
                  </a:cubicBezTo>
                  <a:cubicBezTo>
                    <a:pt x="1086" y="2417"/>
                    <a:pt x="1245" y="2485"/>
                    <a:pt x="1417" y="2485"/>
                  </a:cubicBezTo>
                  <a:cubicBezTo>
                    <a:pt x="1904" y="2485"/>
                    <a:pt x="2488" y="1938"/>
                    <a:pt x="2854" y="1474"/>
                  </a:cubicBezTo>
                  <a:cubicBezTo>
                    <a:pt x="3310" y="933"/>
                    <a:pt x="2204" y="1"/>
                    <a:pt x="1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5" name="Google Shape;9155;p29"/>
            <p:cNvSpPr/>
            <p:nvPr/>
          </p:nvSpPr>
          <p:spPr>
            <a:xfrm>
              <a:off x="424812" y="561843"/>
              <a:ext cx="62357" cy="36584"/>
            </a:xfrm>
            <a:custGeom>
              <a:avLst/>
              <a:gdLst/>
              <a:ahLst/>
              <a:cxnLst/>
              <a:rect l="l" t="t" r="r" b="b"/>
              <a:pathLst>
                <a:path w="2330" h="1367" extrusionOk="0">
                  <a:moveTo>
                    <a:pt x="1124" y="0"/>
                  </a:moveTo>
                  <a:cubicBezTo>
                    <a:pt x="1027" y="0"/>
                    <a:pt x="929" y="26"/>
                    <a:pt x="837" y="84"/>
                  </a:cubicBezTo>
                  <a:cubicBezTo>
                    <a:pt x="0" y="582"/>
                    <a:pt x="470" y="1367"/>
                    <a:pt x="1164" y="1367"/>
                  </a:cubicBezTo>
                  <a:cubicBezTo>
                    <a:pt x="1291" y="1367"/>
                    <a:pt x="1425" y="1341"/>
                    <a:pt x="1560" y="1282"/>
                  </a:cubicBezTo>
                  <a:cubicBezTo>
                    <a:pt x="2330" y="987"/>
                    <a:pt x="1731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6" name="Google Shape;9156;p29"/>
            <p:cNvSpPr/>
            <p:nvPr/>
          </p:nvSpPr>
          <p:spPr>
            <a:xfrm>
              <a:off x="592002" y="197808"/>
              <a:ext cx="72981" cy="31526"/>
            </a:xfrm>
            <a:custGeom>
              <a:avLst/>
              <a:gdLst/>
              <a:ahLst/>
              <a:cxnLst/>
              <a:rect l="l" t="t" r="r" b="b"/>
              <a:pathLst>
                <a:path w="2727" h="1178" extrusionOk="0">
                  <a:moveTo>
                    <a:pt x="1214" y="0"/>
                  </a:moveTo>
                  <a:cubicBezTo>
                    <a:pt x="1036" y="0"/>
                    <a:pt x="857" y="42"/>
                    <a:pt x="696" y="143"/>
                  </a:cubicBezTo>
                  <a:cubicBezTo>
                    <a:pt x="0" y="591"/>
                    <a:pt x="674" y="1177"/>
                    <a:pt x="1440" y="1177"/>
                  </a:cubicBezTo>
                  <a:cubicBezTo>
                    <a:pt x="1617" y="1177"/>
                    <a:pt x="1799" y="1146"/>
                    <a:pt x="1970" y="1075"/>
                  </a:cubicBezTo>
                  <a:cubicBezTo>
                    <a:pt x="2726" y="782"/>
                    <a:pt x="1980" y="0"/>
                    <a:pt x="1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7" name="Google Shape;9157;p29"/>
            <p:cNvSpPr/>
            <p:nvPr/>
          </p:nvSpPr>
          <p:spPr>
            <a:xfrm>
              <a:off x="1011248" y="210039"/>
              <a:ext cx="87326" cy="58851"/>
            </a:xfrm>
            <a:custGeom>
              <a:avLst/>
              <a:gdLst/>
              <a:ahLst/>
              <a:cxnLst/>
              <a:rect l="l" t="t" r="r" b="b"/>
              <a:pathLst>
                <a:path w="3263" h="2199" extrusionOk="0">
                  <a:moveTo>
                    <a:pt x="1737" y="1"/>
                  </a:moveTo>
                  <a:cubicBezTo>
                    <a:pt x="1312" y="1"/>
                    <a:pt x="928" y="106"/>
                    <a:pt x="799" y="314"/>
                  </a:cubicBezTo>
                  <a:cubicBezTo>
                    <a:pt x="0" y="1474"/>
                    <a:pt x="856" y="1493"/>
                    <a:pt x="1427" y="2025"/>
                  </a:cubicBezTo>
                  <a:cubicBezTo>
                    <a:pt x="1555" y="2145"/>
                    <a:pt x="1715" y="2198"/>
                    <a:pt x="1886" y="2198"/>
                  </a:cubicBezTo>
                  <a:cubicBezTo>
                    <a:pt x="2452" y="2198"/>
                    <a:pt x="3142" y="1614"/>
                    <a:pt x="3215" y="884"/>
                  </a:cubicBezTo>
                  <a:cubicBezTo>
                    <a:pt x="3262" y="291"/>
                    <a:pt x="2443" y="1"/>
                    <a:pt x="1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8" name="Google Shape;9158;p29"/>
            <p:cNvSpPr/>
            <p:nvPr/>
          </p:nvSpPr>
          <p:spPr>
            <a:xfrm>
              <a:off x="1095846" y="634425"/>
              <a:ext cx="67656" cy="40813"/>
            </a:xfrm>
            <a:custGeom>
              <a:avLst/>
              <a:gdLst/>
              <a:ahLst/>
              <a:cxnLst/>
              <a:rect l="l" t="t" r="r" b="b"/>
              <a:pathLst>
                <a:path w="2528" h="1525" extrusionOk="0">
                  <a:moveTo>
                    <a:pt x="800" y="1"/>
                  </a:moveTo>
                  <a:cubicBezTo>
                    <a:pt x="481" y="1"/>
                    <a:pt x="220" y="97"/>
                    <a:pt x="168" y="320"/>
                  </a:cubicBezTo>
                  <a:cubicBezTo>
                    <a:pt x="1" y="1000"/>
                    <a:pt x="726" y="1525"/>
                    <a:pt x="1374" y="1525"/>
                  </a:cubicBezTo>
                  <a:cubicBezTo>
                    <a:pt x="1685" y="1525"/>
                    <a:pt x="1979" y="1403"/>
                    <a:pt x="2146" y="1119"/>
                  </a:cubicBezTo>
                  <a:cubicBezTo>
                    <a:pt x="2528" y="487"/>
                    <a:pt x="1516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9" name="Google Shape;9159;p29"/>
            <p:cNvSpPr/>
            <p:nvPr/>
          </p:nvSpPr>
          <p:spPr>
            <a:xfrm>
              <a:off x="682114" y="883378"/>
              <a:ext cx="58851" cy="31312"/>
            </a:xfrm>
            <a:custGeom>
              <a:avLst/>
              <a:gdLst/>
              <a:ahLst/>
              <a:cxnLst/>
              <a:rect l="l" t="t" r="r" b="b"/>
              <a:pathLst>
                <a:path w="2199" h="1170" extrusionOk="0">
                  <a:moveTo>
                    <a:pt x="517" y="0"/>
                  </a:moveTo>
                  <a:cubicBezTo>
                    <a:pt x="293" y="0"/>
                    <a:pt x="126" y="55"/>
                    <a:pt x="106" y="186"/>
                  </a:cubicBezTo>
                  <a:cubicBezTo>
                    <a:pt x="0" y="866"/>
                    <a:pt x="393" y="1170"/>
                    <a:pt x="861" y="1170"/>
                  </a:cubicBezTo>
                  <a:cubicBezTo>
                    <a:pt x="1153" y="1170"/>
                    <a:pt x="1474" y="1052"/>
                    <a:pt x="1722" y="833"/>
                  </a:cubicBezTo>
                  <a:cubicBezTo>
                    <a:pt x="2198" y="427"/>
                    <a:pt x="1140" y="0"/>
                    <a:pt x="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0" name="Google Shape;9160;p29"/>
            <p:cNvSpPr/>
            <p:nvPr/>
          </p:nvSpPr>
          <p:spPr>
            <a:xfrm>
              <a:off x="746533" y="131167"/>
              <a:ext cx="139888" cy="65809"/>
            </a:xfrm>
            <a:custGeom>
              <a:avLst/>
              <a:gdLst/>
              <a:ahLst/>
              <a:cxnLst/>
              <a:rect l="l" t="t" r="r" b="b"/>
              <a:pathLst>
                <a:path w="5227" h="2459" extrusionOk="0">
                  <a:moveTo>
                    <a:pt x="2796" y="0"/>
                  </a:moveTo>
                  <a:cubicBezTo>
                    <a:pt x="2323" y="0"/>
                    <a:pt x="1860" y="79"/>
                    <a:pt x="1503" y="236"/>
                  </a:cubicBezTo>
                  <a:cubicBezTo>
                    <a:pt x="0" y="902"/>
                    <a:pt x="1332" y="2100"/>
                    <a:pt x="2283" y="2386"/>
                  </a:cubicBezTo>
                  <a:cubicBezTo>
                    <a:pt x="2448" y="2435"/>
                    <a:pt x="2646" y="2459"/>
                    <a:pt x="2859" y="2459"/>
                  </a:cubicBezTo>
                  <a:cubicBezTo>
                    <a:pt x="3872" y="2459"/>
                    <a:pt x="5226" y="1922"/>
                    <a:pt x="5022" y="1073"/>
                  </a:cubicBezTo>
                  <a:cubicBezTo>
                    <a:pt x="4866" y="360"/>
                    <a:pt x="3809" y="0"/>
                    <a:pt x="279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1" name="Google Shape;9161;p29"/>
            <p:cNvSpPr/>
            <p:nvPr/>
          </p:nvSpPr>
          <p:spPr>
            <a:xfrm>
              <a:off x="678260" y="94100"/>
              <a:ext cx="251032" cy="155490"/>
            </a:xfrm>
            <a:custGeom>
              <a:avLst/>
              <a:gdLst/>
              <a:ahLst/>
              <a:cxnLst/>
              <a:rect l="l" t="t" r="r" b="b"/>
              <a:pathLst>
                <a:path w="9380" h="5810" extrusionOk="0">
                  <a:moveTo>
                    <a:pt x="4525" y="0"/>
                  </a:moveTo>
                  <a:cubicBezTo>
                    <a:pt x="3720" y="0"/>
                    <a:pt x="2981" y="235"/>
                    <a:pt x="2513" y="784"/>
                  </a:cubicBezTo>
                  <a:cubicBezTo>
                    <a:pt x="1" y="3746"/>
                    <a:pt x="4177" y="5809"/>
                    <a:pt x="5951" y="5809"/>
                  </a:cubicBezTo>
                  <a:cubicBezTo>
                    <a:pt x="6057" y="5809"/>
                    <a:pt x="6154" y="5802"/>
                    <a:pt x="6241" y="5787"/>
                  </a:cubicBezTo>
                  <a:cubicBezTo>
                    <a:pt x="7782" y="5502"/>
                    <a:pt x="9380" y="3504"/>
                    <a:pt x="8334" y="1830"/>
                  </a:cubicBezTo>
                  <a:cubicBezTo>
                    <a:pt x="7648" y="766"/>
                    <a:pt x="5978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2" name="Google Shape;9162;p29"/>
            <p:cNvSpPr/>
            <p:nvPr/>
          </p:nvSpPr>
          <p:spPr>
            <a:xfrm>
              <a:off x="738879" y="123031"/>
              <a:ext cx="138951" cy="65300"/>
            </a:xfrm>
            <a:custGeom>
              <a:avLst/>
              <a:gdLst/>
              <a:ahLst/>
              <a:cxnLst/>
              <a:rect l="l" t="t" r="r" b="b"/>
              <a:pathLst>
                <a:path w="5192" h="2440" extrusionOk="0">
                  <a:moveTo>
                    <a:pt x="2774" y="0"/>
                  </a:moveTo>
                  <a:cubicBezTo>
                    <a:pt x="2303" y="0"/>
                    <a:pt x="1842" y="79"/>
                    <a:pt x="1485" y="236"/>
                  </a:cubicBezTo>
                  <a:cubicBezTo>
                    <a:pt x="1" y="902"/>
                    <a:pt x="1313" y="2081"/>
                    <a:pt x="2264" y="2366"/>
                  </a:cubicBezTo>
                  <a:cubicBezTo>
                    <a:pt x="2430" y="2416"/>
                    <a:pt x="2628" y="2440"/>
                    <a:pt x="2840" y="2440"/>
                  </a:cubicBezTo>
                  <a:cubicBezTo>
                    <a:pt x="3849" y="2440"/>
                    <a:pt x="5192" y="1905"/>
                    <a:pt x="5003" y="1073"/>
                  </a:cubicBezTo>
                  <a:cubicBezTo>
                    <a:pt x="4835" y="360"/>
                    <a:pt x="3782" y="0"/>
                    <a:pt x="2774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3" name="Google Shape;9163;p29"/>
            <p:cNvSpPr/>
            <p:nvPr/>
          </p:nvSpPr>
          <p:spPr>
            <a:xfrm>
              <a:off x="501676" y="362617"/>
              <a:ext cx="113018" cy="74534"/>
            </a:xfrm>
            <a:custGeom>
              <a:avLst/>
              <a:gdLst/>
              <a:ahLst/>
              <a:cxnLst/>
              <a:rect l="l" t="t" r="r" b="b"/>
              <a:pathLst>
                <a:path w="4223" h="2785" extrusionOk="0">
                  <a:moveTo>
                    <a:pt x="2984" y="1"/>
                  </a:moveTo>
                  <a:cubicBezTo>
                    <a:pt x="2339" y="1"/>
                    <a:pt x="1543" y="220"/>
                    <a:pt x="1046" y="414"/>
                  </a:cubicBezTo>
                  <a:cubicBezTo>
                    <a:pt x="114" y="775"/>
                    <a:pt x="0" y="1955"/>
                    <a:pt x="590" y="2639"/>
                  </a:cubicBezTo>
                  <a:cubicBezTo>
                    <a:pt x="677" y="2740"/>
                    <a:pt x="815" y="2785"/>
                    <a:pt x="986" y="2785"/>
                  </a:cubicBezTo>
                  <a:cubicBezTo>
                    <a:pt x="2008" y="2785"/>
                    <a:pt x="4223" y="1191"/>
                    <a:pt x="3995" y="490"/>
                  </a:cubicBezTo>
                  <a:cubicBezTo>
                    <a:pt x="3879" y="128"/>
                    <a:pt x="3476" y="1"/>
                    <a:pt x="298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4" name="Google Shape;9164;p29"/>
            <p:cNvSpPr/>
            <p:nvPr/>
          </p:nvSpPr>
          <p:spPr>
            <a:xfrm>
              <a:off x="465385" y="333846"/>
              <a:ext cx="199193" cy="145080"/>
            </a:xfrm>
            <a:custGeom>
              <a:avLst/>
              <a:gdLst/>
              <a:ahLst/>
              <a:cxnLst/>
              <a:rect l="l" t="t" r="r" b="b"/>
              <a:pathLst>
                <a:path w="7443" h="5421" extrusionOk="0">
                  <a:moveTo>
                    <a:pt x="3612" y="1"/>
                  </a:moveTo>
                  <a:cubicBezTo>
                    <a:pt x="1352" y="1"/>
                    <a:pt x="1" y="2375"/>
                    <a:pt x="234" y="3657"/>
                  </a:cubicBezTo>
                  <a:cubicBezTo>
                    <a:pt x="474" y="4806"/>
                    <a:pt x="1926" y="5420"/>
                    <a:pt x="3230" y="5420"/>
                  </a:cubicBezTo>
                  <a:cubicBezTo>
                    <a:pt x="3782" y="5420"/>
                    <a:pt x="4308" y="5310"/>
                    <a:pt x="4704" y="5084"/>
                  </a:cubicBezTo>
                  <a:cubicBezTo>
                    <a:pt x="6016" y="4323"/>
                    <a:pt x="7443" y="1755"/>
                    <a:pt x="5921" y="766"/>
                  </a:cubicBezTo>
                  <a:cubicBezTo>
                    <a:pt x="5079" y="223"/>
                    <a:pt x="4303" y="1"/>
                    <a:pt x="3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5" name="Google Shape;9165;p29"/>
            <p:cNvSpPr/>
            <p:nvPr/>
          </p:nvSpPr>
          <p:spPr>
            <a:xfrm>
              <a:off x="493514" y="354400"/>
              <a:ext cx="113072" cy="74293"/>
            </a:xfrm>
            <a:custGeom>
              <a:avLst/>
              <a:gdLst/>
              <a:ahLst/>
              <a:cxnLst/>
              <a:rect l="l" t="t" r="r" b="b"/>
              <a:pathLst>
                <a:path w="4225" h="2776" extrusionOk="0">
                  <a:moveTo>
                    <a:pt x="3001" y="0"/>
                  </a:moveTo>
                  <a:cubicBezTo>
                    <a:pt x="2353" y="0"/>
                    <a:pt x="1548" y="221"/>
                    <a:pt x="1047" y="417"/>
                  </a:cubicBezTo>
                  <a:cubicBezTo>
                    <a:pt x="115" y="759"/>
                    <a:pt x="1" y="1957"/>
                    <a:pt x="591" y="2642"/>
                  </a:cubicBezTo>
                  <a:cubicBezTo>
                    <a:pt x="672" y="2734"/>
                    <a:pt x="802" y="2776"/>
                    <a:pt x="965" y="2776"/>
                  </a:cubicBezTo>
                  <a:cubicBezTo>
                    <a:pt x="1971" y="2776"/>
                    <a:pt x="4225" y="1194"/>
                    <a:pt x="3995" y="474"/>
                  </a:cubicBezTo>
                  <a:cubicBezTo>
                    <a:pt x="3881" y="124"/>
                    <a:pt x="3485" y="0"/>
                    <a:pt x="30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6" name="Google Shape;9166;p29"/>
            <p:cNvSpPr/>
            <p:nvPr/>
          </p:nvSpPr>
          <p:spPr>
            <a:xfrm>
              <a:off x="1050938" y="395134"/>
              <a:ext cx="104320" cy="87032"/>
            </a:xfrm>
            <a:custGeom>
              <a:avLst/>
              <a:gdLst/>
              <a:ahLst/>
              <a:cxnLst/>
              <a:rect l="l" t="t" r="r" b="b"/>
              <a:pathLst>
                <a:path w="3898" h="3252" extrusionOk="0">
                  <a:moveTo>
                    <a:pt x="2634" y="0"/>
                  </a:moveTo>
                  <a:cubicBezTo>
                    <a:pt x="2113" y="0"/>
                    <a:pt x="1522" y="109"/>
                    <a:pt x="1066" y="264"/>
                  </a:cubicBezTo>
                  <a:cubicBezTo>
                    <a:pt x="1" y="625"/>
                    <a:pt x="1" y="2356"/>
                    <a:pt x="743" y="3098"/>
                  </a:cubicBezTo>
                  <a:cubicBezTo>
                    <a:pt x="848" y="3204"/>
                    <a:pt x="985" y="3251"/>
                    <a:pt x="1141" y="3251"/>
                  </a:cubicBezTo>
                  <a:cubicBezTo>
                    <a:pt x="2081" y="3251"/>
                    <a:pt x="3745" y="1555"/>
                    <a:pt x="3843" y="740"/>
                  </a:cubicBezTo>
                  <a:cubicBezTo>
                    <a:pt x="3897" y="196"/>
                    <a:pt x="3329" y="0"/>
                    <a:pt x="263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7" name="Google Shape;9167;p29"/>
            <p:cNvSpPr/>
            <p:nvPr/>
          </p:nvSpPr>
          <p:spPr>
            <a:xfrm>
              <a:off x="1013790" y="363313"/>
              <a:ext cx="180727" cy="169487"/>
            </a:xfrm>
            <a:custGeom>
              <a:avLst/>
              <a:gdLst/>
              <a:ahLst/>
              <a:cxnLst/>
              <a:rect l="l" t="t" r="r" b="b"/>
              <a:pathLst>
                <a:path w="6753" h="6333" extrusionOk="0">
                  <a:moveTo>
                    <a:pt x="3201" y="1"/>
                  </a:moveTo>
                  <a:cubicBezTo>
                    <a:pt x="2427" y="1"/>
                    <a:pt x="1705" y="193"/>
                    <a:pt x="1294" y="597"/>
                  </a:cubicBezTo>
                  <a:cubicBezTo>
                    <a:pt x="38" y="1833"/>
                    <a:pt x="0" y="2899"/>
                    <a:pt x="457" y="4135"/>
                  </a:cubicBezTo>
                  <a:cubicBezTo>
                    <a:pt x="864" y="5272"/>
                    <a:pt x="2739" y="6333"/>
                    <a:pt x="4057" y="6333"/>
                  </a:cubicBezTo>
                  <a:cubicBezTo>
                    <a:pt x="4217" y="6333"/>
                    <a:pt x="4368" y="6317"/>
                    <a:pt x="4508" y="6284"/>
                  </a:cubicBezTo>
                  <a:cubicBezTo>
                    <a:pt x="5783" y="5999"/>
                    <a:pt x="6753" y="3412"/>
                    <a:pt x="6353" y="1700"/>
                  </a:cubicBezTo>
                  <a:cubicBezTo>
                    <a:pt x="6110" y="605"/>
                    <a:pt x="4575" y="1"/>
                    <a:pt x="3201" y="1"/>
                  </a:cubicBezTo>
                  <a:close/>
                </a:path>
              </a:pathLst>
            </a:custGeom>
            <a:solidFill>
              <a:srgbClr val="6B3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8" name="Google Shape;9168;p29"/>
            <p:cNvSpPr/>
            <p:nvPr/>
          </p:nvSpPr>
          <p:spPr>
            <a:xfrm>
              <a:off x="1042802" y="386971"/>
              <a:ext cx="104293" cy="86871"/>
            </a:xfrm>
            <a:custGeom>
              <a:avLst/>
              <a:gdLst/>
              <a:ahLst/>
              <a:cxnLst/>
              <a:rect l="l" t="t" r="r" b="b"/>
              <a:pathLst>
                <a:path w="3897" h="3246" extrusionOk="0">
                  <a:moveTo>
                    <a:pt x="2633" y="1"/>
                  </a:moveTo>
                  <a:cubicBezTo>
                    <a:pt x="2113" y="1"/>
                    <a:pt x="1521" y="110"/>
                    <a:pt x="1066" y="265"/>
                  </a:cubicBezTo>
                  <a:cubicBezTo>
                    <a:pt x="0" y="626"/>
                    <a:pt x="0" y="2357"/>
                    <a:pt x="723" y="3099"/>
                  </a:cubicBezTo>
                  <a:cubicBezTo>
                    <a:pt x="830" y="3200"/>
                    <a:pt x="967" y="3246"/>
                    <a:pt x="1122" y="3246"/>
                  </a:cubicBezTo>
                  <a:cubicBezTo>
                    <a:pt x="2073" y="3246"/>
                    <a:pt x="3744" y="1558"/>
                    <a:pt x="3843" y="740"/>
                  </a:cubicBezTo>
                  <a:cubicBezTo>
                    <a:pt x="3897" y="196"/>
                    <a:pt x="3329" y="1"/>
                    <a:pt x="263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9" name="Google Shape;9169;p29"/>
            <p:cNvSpPr/>
            <p:nvPr/>
          </p:nvSpPr>
          <p:spPr>
            <a:xfrm>
              <a:off x="855432" y="800679"/>
              <a:ext cx="71804" cy="30135"/>
            </a:xfrm>
            <a:custGeom>
              <a:avLst/>
              <a:gdLst/>
              <a:ahLst/>
              <a:cxnLst/>
              <a:rect l="l" t="t" r="r" b="b"/>
              <a:pathLst>
                <a:path w="2683" h="1126" extrusionOk="0">
                  <a:moveTo>
                    <a:pt x="757" y="0"/>
                  </a:moveTo>
                  <a:cubicBezTo>
                    <a:pt x="352" y="0"/>
                    <a:pt x="34" y="84"/>
                    <a:pt x="21" y="290"/>
                  </a:cubicBezTo>
                  <a:cubicBezTo>
                    <a:pt x="1" y="903"/>
                    <a:pt x="593" y="1125"/>
                    <a:pt x="1206" y="1125"/>
                  </a:cubicBezTo>
                  <a:cubicBezTo>
                    <a:pt x="1772" y="1125"/>
                    <a:pt x="2356" y="936"/>
                    <a:pt x="2493" y="689"/>
                  </a:cubicBezTo>
                  <a:cubicBezTo>
                    <a:pt x="2682" y="324"/>
                    <a:pt x="1553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0" name="Google Shape;9170;p29"/>
            <p:cNvSpPr/>
            <p:nvPr/>
          </p:nvSpPr>
          <p:spPr>
            <a:xfrm>
              <a:off x="799069" y="773301"/>
              <a:ext cx="173501" cy="103571"/>
            </a:xfrm>
            <a:custGeom>
              <a:avLst/>
              <a:gdLst/>
              <a:ahLst/>
              <a:cxnLst/>
              <a:rect l="l" t="t" r="r" b="b"/>
              <a:pathLst>
                <a:path w="6483" h="3870" extrusionOk="0">
                  <a:moveTo>
                    <a:pt x="3096" y="0"/>
                  </a:moveTo>
                  <a:cubicBezTo>
                    <a:pt x="655" y="0"/>
                    <a:pt x="1" y="1795"/>
                    <a:pt x="871" y="3139"/>
                  </a:cubicBezTo>
                  <a:cubicBezTo>
                    <a:pt x="1200" y="3650"/>
                    <a:pt x="1893" y="3870"/>
                    <a:pt x="2664" y="3870"/>
                  </a:cubicBezTo>
                  <a:cubicBezTo>
                    <a:pt x="3900" y="3870"/>
                    <a:pt x="5334" y="3305"/>
                    <a:pt x="5779" y="2473"/>
                  </a:cubicBezTo>
                  <a:cubicBezTo>
                    <a:pt x="6482" y="1103"/>
                    <a:pt x="4714" y="0"/>
                    <a:pt x="3135" y="0"/>
                  </a:cubicBezTo>
                  <a:cubicBezTo>
                    <a:pt x="3122" y="0"/>
                    <a:pt x="3109" y="0"/>
                    <a:pt x="3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1" name="Google Shape;9171;p29"/>
            <p:cNvSpPr/>
            <p:nvPr/>
          </p:nvSpPr>
          <p:spPr>
            <a:xfrm>
              <a:off x="847296" y="792383"/>
              <a:ext cx="71831" cy="30429"/>
            </a:xfrm>
            <a:custGeom>
              <a:avLst/>
              <a:gdLst/>
              <a:ahLst/>
              <a:cxnLst/>
              <a:rect l="l" t="t" r="r" b="b"/>
              <a:pathLst>
                <a:path w="2684" h="1137" extrusionOk="0">
                  <a:moveTo>
                    <a:pt x="728" y="0"/>
                  </a:moveTo>
                  <a:cubicBezTo>
                    <a:pt x="333" y="0"/>
                    <a:pt x="27" y="81"/>
                    <a:pt x="20" y="276"/>
                  </a:cubicBezTo>
                  <a:cubicBezTo>
                    <a:pt x="0" y="906"/>
                    <a:pt x="610" y="1136"/>
                    <a:pt x="1232" y="1136"/>
                  </a:cubicBezTo>
                  <a:cubicBezTo>
                    <a:pt x="1794" y="1136"/>
                    <a:pt x="2367" y="948"/>
                    <a:pt x="2493" y="695"/>
                  </a:cubicBezTo>
                  <a:cubicBezTo>
                    <a:pt x="2684" y="326"/>
                    <a:pt x="1524" y="0"/>
                    <a:pt x="72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2" name="Google Shape;9172;p29"/>
            <p:cNvSpPr/>
            <p:nvPr/>
          </p:nvSpPr>
          <p:spPr>
            <a:xfrm>
              <a:off x="529162" y="649574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70" y="439"/>
                    <a:pt x="495" y="1694"/>
                    <a:pt x="248" y="2303"/>
                  </a:cubicBezTo>
                  <a:cubicBezTo>
                    <a:pt x="0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2" y="3924"/>
                  </a:cubicBezTo>
                  <a:cubicBezTo>
                    <a:pt x="2391" y="3924"/>
                    <a:pt x="3643" y="1650"/>
                    <a:pt x="3747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3" name="Google Shape;9173;p29"/>
            <p:cNvSpPr/>
            <p:nvPr/>
          </p:nvSpPr>
          <p:spPr>
            <a:xfrm>
              <a:off x="479276" y="618662"/>
              <a:ext cx="196517" cy="177355"/>
            </a:xfrm>
            <a:custGeom>
              <a:avLst/>
              <a:gdLst/>
              <a:ahLst/>
              <a:cxnLst/>
              <a:rect l="l" t="t" r="r" b="b"/>
              <a:pathLst>
                <a:path w="7343" h="6627" extrusionOk="0">
                  <a:moveTo>
                    <a:pt x="4956" y="0"/>
                  </a:moveTo>
                  <a:cubicBezTo>
                    <a:pt x="3858" y="0"/>
                    <a:pt x="2581" y="921"/>
                    <a:pt x="1560" y="1898"/>
                  </a:cubicBezTo>
                  <a:cubicBezTo>
                    <a:pt x="0" y="3382"/>
                    <a:pt x="1313" y="5284"/>
                    <a:pt x="2226" y="6292"/>
                  </a:cubicBezTo>
                  <a:cubicBezTo>
                    <a:pt x="2430" y="6526"/>
                    <a:pt x="2725" y="6626"/>
                    <a:pt x="3067" y="6626"/>
                  </a:cubicBezTo>
                  <a:cubicBezTo>
                    <a:pt x="4224" y="6626"/>
                    <a:pt x="5927" y="5490"/>
                    <a:pt x="6543" y="4580"/>
                  </a:cubicBezTo>
                  <a:cubicBezTo>
                    <a:pt x="7342" y="3420"/>
                    <a:pt x="7133" y="1118"/>
                    <a:pt x="5897" y="281"/>
                  </a:cubicBezTo>
                  <a:cubicBezTo>
                    <a:pt x="5608" y="86"/>
                    <a:pt x="5290" y="0"/>
                    <a:pt x="4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4" name="Google Shape;9174;p29"/>
            <p:cNvSpPr/>
            <p:nvPr/>
          </p:nvSpPr>
          <p:spPr>
            <a:xfrm>
              <a:off x="521026" y="641946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1" y="0"/>
                  </a:moveTo>
                  <a:cubicBezTo>
                    <a:pt x="2774" y="0"/>
                    <a:pt x="2586" y="31"/>
                    <a:pt x="2378" y="96"/>
                  </a:cubicBezTo>
                  <a:cubicBezTo>
                    <a:pt x="1370" y="400"/>
                    <a:pt x="495" y="1694"/>
                    <a:pt x="247" y="2302"/>
                  </a:cubicBezTo>
                  <a:cubicBezTo>
                    <a:pt x="0" y="2930"/>
                    <a:pt x="495" y="3368"/>
                    <a:pt x="1331" y="3862"/>
                  </a:cubicBezTo>
                  <a:cubicBezTo>
                    <a:pt x="1401" y="3904"/>
                    <a:pt x="1475" y="3923"/>
                    <a:pt x="1552" y="3923"/>
                  </a:cubicBezTo>
                  <a:cubicBezTo>
                    <a:pt x="2390" y="3923"/>
                    <a:pt x="3643" y="1652"/>
                    <a:pt x="3747" y="990"/>
                  </a:cubicBezTo>
                  <a:cubicBezTo>
                    <a:pt x="3867" y="407"/>
                    <a:pt x="3552" y="0"/>
                    <a:pt x="294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5" name="Google Shape;9175;p29"/>
          <p:cNvGrpSpPr/>
          <p:nvPr/>
        </p:nvGrpSpPr>
        <p:grpSpPr>
          <a:xfrm rot="4695876">
            <a:off x="8061975" y="-229899"/>
            <a:ext cx="1149108" cy="1138599"/>
            <a:chOff x="581988" y="3891200"/>
            <a:chExt cx="945850" cy="937200"/>
          </a:xfrm>
        </p:grpSpPr>
        <p:sp>
          <p:nvSpPr>
            <p:cNvPr id="9176" name="Google Shape;9176;p29"/>
            <p:cNvSpPr/>
            <p:nvPr/>
          </p:nvSpPr>
          <p:spPr>
            <a:xfrm>
              <a:off x="768863" y="3942700"/>
              <a:ext cx="758975" cy="731750"/>
            </a:xfrm>
            <a:custGeom>
              <a:avLst/>
              <a:gdLst/>
              <a:ahLst/>
              <a:cxnLst/>
              <a:rect l="l" t="t" r="r" b="b"/>
              <a:pathLst>
                <a:path w="30359" h="29270" extrusionOk="0">
                  <a:moveTo>
                    <a:pt x="9954" y="0"/>
                  </a:moveTo>
                  <a:cubicBezTo>
                    <a:pt x="7849" y="0"/>
                    <a:pt x="3348" y="2306"/>
                    <a:pt x="1732" y="4684"/>
                  </a:cubicBezTo>
                  <a:cubicBezTo>
                    <a:pt x="96" y="7137"/>
                    <a:pt x="1" y="12444"/>
                    <a:pt x="96" y="14270"/>
                  </a:cubicBezTo>
                  <a:cubicBezTo>
                    <a:pt x="191" y="16096"/>
                    <a:pt x="2455" y="18664"/>
                    <a:pt x="3672" y="20186"/>
                  </a:cubicBezTo>
                  <a:cubicBezTo>
                    <a:pt x="4908" y="21707"/>
                    <a:pt x="7856" y="22639"/>
                    <a:pt x="9587" y="24370"/>
                  </a:cubicBezTo>
                  <a:cubicBezTo>
                    <a:pt x="11318" y="26120"/>
                    <a:pt x="12840" y="28479"/>
                    <a:pt x="14894" y="28479"/>
                  </a:cubicBezTo>
                  <a:cubicBezTo>
                    <a:pt x="16601" y="28479"/>
                    <a:pt x="19127" y="29269"/>
                    <a:pt x="20854" y="29269"/>
                  </a:cubicBezTo>
                  <a:cubicBezTo>
                    <a:pt x="21166" y="29269"/>
                    <a:pt x="21453" y="29244"/>
                    <a:pt x="21704" y="29182"/>
                  </a:cubicBezTo>
                  <a:cubicBezTo>
                    <a:pt x="23358" y="28783"/>
                    <a:pt x="25184" y="27356"/>
                    <a:pt x="26307" y="24903"/>
                  </a:cubicBezTo>
                  <a:cubicBezTo>
                    <a:pt x="27410" y="22449"/>
                    <a:pt x="29559" y="19786"/>
                    <a:pt x="29959" y="16134"/>
                  </a:cubicBezTo>
                  <a:cubicBezTo>
                    <a:pt x="30358" y="12444"/>
                    <a:pt x="28513" y="5368"/>
                    <a:pt x="24975" y="3580"/>
                  </a:cubicBezTo>
                  <a:cubicBezTo>
                    <a:pt x="22921" y="2553"/>
                    <a:pt x="17842" y="1735"/>
                    <a:pt x="16530" y="1735"/>
                  </a:cubicBezTo>
                  <a:cubicBezTo>
                    <a:pt x="15199" y="1735"/>
                    <a:pt x="12155" y="100"/>
                    <a:pt x="10101" y="4"/>
                  </a:cubicBezTo>
                  <a:cubicBezTo>
                    <a:pt x="10053" y="2"/>
                    <a:pt x="10004" y="0"/>
                    <a:pt x="995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7" name="Google Shape;9177;p29"/>
            <p:cNvSpPr/>
            <p:nvPr/>
          </p:nvSpPr>
          <p:spPr>
            <a:xfrm>
              <a:off x="737588" y="4432250"/>
              <a:ext cx="188425" cy="211700"/>
            </a:xfrm>
            <a:custGeom>
              <a:avLst/>
              <a:gdLst/>
              <a:ahLst/>
              <a:cxnLst/>
              <a:rect l="l" t="t" r="r" b="b"/>
              <a:pathLst>
                <a:path w="7537" h="8468" extrusionOk="0">
                  <a:moveTo>
                    <a:pt x="985" y="0"/>
                  </a:moveTo>
                  <a:cubicBezTo>
                    <a:pt x="0" y="0"/>
                    <a:pt x="860" y="3981"/>
                    <a:pt x="2165" y="4921"/>
                  </a:cubicBezTo>
                  <a:cubicBezTo>
                    <a:pt x="3591" y="5948"/>
                    <a:pt x="4295" y="7888"/>
                    <a:pt x="5627" y="8383"/>
                  </a:cubicBezTo>
                  <a:cubicBezTo>
                    <a:pt x="5778" y="8441"/>
                    <a:pt x="5919" y="8468"/>
                    <a:pt x="6052" y="8468"/>
                  </a:cubicBezTo>
                  <a:cubicBezTo>
                    <a:pt x="7083" y="8468"/>
                    <a:pt x="7537" y="6842"/>
                    <a:pt x="7453" y="5948"/>
                  </a:cubicBezTo>
                  <a:cubicBezTo>
                    <a:pt x="7339" y="4921"/>
                    <a:pt x="2013" y="546"/>
                    <a:pt x="1309" y="109"/>
                  </a:cubicBezTo>
                  <a:cubicBezTo>
                    <a:pt x="1184" y="35"/>
                    <a:pt x="1077" y="0"/>
                    <a:pt x="98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8" name="Google Shape;9178;p29"/>
            <p:cNvSpPr/>
            <p:nvPr/>
          </p:nvSpPr>
          <p:spPr>
            <a:xfrm>
              <a:off x="1096988" y="4029250"/>
              <a:ext cx="78250" cy="70850"/>
            </a:xfrm>
            <a:custGeom>
              <a:avLst/>
              <a:gdLst/>
              <a:ahLst/>
              <a:cxnLst/>
              <a:rect l="l" t="t" r="r" b="b"/>
              <a:pathLst>
                <a:path w="3130" h="2834" extrusionOk="0">
                  <a:moveTo>
                    <a:pt x="1154" y="1"/>
                  </a:moveTo>
                  <a:cubicBezTo>
                    <a:pt x="1125" y="1"/>
                    <a:pt x="1095" y="2"/>
                    <a:pt x="1065" y="4"/>
                  </a:cubicBezTo>
                  <a:cubicBezTo>
                    <a:pt x="0" y="99"/>
                    <a:pt x="190" y="2420"/>
                    <a:pt x="761" y="2762"/>
                  </a:cubicBezTo>
                  <a:cubicBezTo>
                    <a:pt x="844" y="2812"/>
                    <a:pt x="939" y="2834"/>
                    <a:pt x="1043" y="2834"/>
                  </a:cubicBezTo>
                  <a:cubicBezTo>
                    <a:pt x="1656" y="2834"/>
                    <a:pt x="2558" y="2068"/>
                    <a:pt x="2834" y="1678"/>
                  </a:cubicBezTo>
                  <a:cubicBezTo>
                    <a:pt x="3130" y="1216"/>
                    <a:pt x="2152" y="1"/>
                    <a:pt x="115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9" name="Google Shape;9179;p29"/>
            <p:cNvSpPr/>
            <p:nvPr/>
          </p:nvSpPr>
          <p:spPr>
            <a:xfrm>
              <a:off x="1089838" y="4021700"/>
              <a:ext cx="78325" cy="71275"/>
            </a:xfrm>
            <a:custGeom>
              <a:avLst/>
              <a:gdLst/>
              <a:ahLst/>
              <a:cxnLst/>
              <a:rect l="l" t="t" r="r" b="b"/>
              <a:pathLst>
                <a:path w="3133" h="2851" extrusionOk="0">
                  <a:moveTo>
                    <a:pt x="1133" y="0"/>
                  </a:moveTo>
                  <a:cubicBezTo>
                    <a:pt x="1111" y="0"/>
                    <a:pt x="1088" y="1"/>
                    <a:pt x="1066" y="2"/>
                  </a:cubicBezTo>
                  <a:cubicBezTo>
                    <a:pt x="1" y="78"/>
                    <a:pt x="191" y="2418"/>
                    <a:pt x="762" y="2779"/>
                  </a:cubicBezTo>
                  <a:cubicBezTo>
                    <a:pt x="845" y="2829"/>
                    <a:pt x="940" y="2851"/>
                    <a:pt x="1044" y="2851"/>
                  </a:cubicBezTo>
                  <a:cubicBezTo>
                    <a:pt x="1657" y="2851"/>
                    <a:pt x="2559" y="2085"/>
                    <a:pt x="2835" y="1695"/>
                  </a:cubicBezTo>
                  <a:cubicBezTo>
                    <a:pt x="3133" y="1230"/>
                    <a:pt x="2138" y="0"/>
                    <a:pt x="113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0" name="Google Shape;9180;p29"/>
            <p:cNvSpPr/>
            <p:nvPr/>
          </p:nvSpPr>
          <p:spPr>
            <a:xfrm>
              <a:off x="1116488" y="4334275"/>
              <a:ext cx="89950" cy="95275"/>
            </a:xfrm>
            <a:custGeom>
              <a:avLst/>
              <a:gdLst/>
              <a:ahLst/>
              <a:cxnLst/>
              <a:rect l="l" t="t" r="r" b="b"/>
              <a:pathLst>
                <a:path w="3598" h="3811" extrusionOk="0">
                  <a:moveTo>
                    <a:pt x="1537" y="0"/>
                  </a:moveTo>
                  <a:cubicBezTo>
                    <a:pt x="1500" y="0"/>
                    <a:pt x="1463" y="5"/>
                    <a:pt x="1427" y="15"/>
                  </a:cubicBezTo>
                  <a:cubicBezTo>
                    <a:pt x="0" y="414"/>
                    <a:pt x="970" y="3248"/>
                    <a:pt x="1427" y="3686"/>
                  </a:cubicBezTo>
                  <a:cubicBezTo>
                    <a:pt x="1522" y="3773"/>
                    <a:pt x="1640" y="3811"/>
                    <a:pt x="1770" y="3811"/>
                  </a:cubicBezTo>
                  <a:cubicBezTo>
                    <a:pt x="2262" y="3811"/>
                    <a:pt x="2933" y="3270"/>
                    <a:pt x="3234" y="2849"/>
                  </a:cubicBezTo>
                  <a:cubicBezTo>
                    <a:pt x="3598" y="2339"/>
                    <a:pt x="2376" y="0"/>
                    <a:pt x="153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1" name="Google Shape;9181;p29"/>
            <p:cNvSpPr/>
            <p:nvPr/>
          </p:nvSpPr>
          <p:spPr>
            <a:xfrm>
              <a:off x="1108863" y="4326600"/>
              <a:ext cx="89950" cy="95100"/>
            </a:xfrm>
            <a:custGeom>
              <a:avLst/>
              <a:gdLst/>
              <a:ahLst/>
              <a:cxnLst/>
              <a:rect l="l" t="t" r="r" b="b"/>
              <a:pathLst>
                <a:path w="3598" h="3804" extrusionOk="0">
                  <a:moveTo>
                    <a:pt x="1546" y="0"/>
                  </a:moveTo>
                  <a:cubicBezTo>
                    <a:pt x="1505" y="0"/>
                    <a:pt x="1466" y="6"/>
                    <a:pt x="1427" y="17"/>
                  </a:cubicBezTo>
                  <a:cubicBezTo>
                    <a:pt x="1" y="417"/>
                    <a:pt x="1009" y="3251"/>
                    <a:pt x="1427" y="3669"/>
                  </a:cubicBezTo>
                  <a:cubicBezTo>
                    <a:pt x="1526" y="3764"/>
                    <a:pt x="1648" y="3804"/>
                    <a:pt x="1783" y="3804"/>
                  </a:cubicBezTo>
                  <a:cubicBezTo>
                    <a:pt x="2275" y="3804"/>
                    <a:pt x="2936" y="3269"/>
                    <a:pt x="3234" y="2851"/>
                  </a:cubicBezTo>
                  <a:cubicBezTo>
                    <a:pt x="3597" y="2343"/>
                    <a:pt x="2385" y="0"/>
                    <a:pt x="154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2" name="Google Shape;9182;p29"/>
            <p:cNvSpPr/>
            <p:nvPr/>
          </p:nvSpPr>
          <p:spPr>
            <a:xfrm>
              <a:off x="1176813" y="4593625"/>
              <a:ext cx="45725" cy="33950"/>
            </a:xfrm>
            <a:custGeom>
              <a:avLst/>
              <a:gdLst/>
              <a:ahLst/>
              <a:cxnLst/>
              <a:rect l="l" t="t" r="r" b="b"/>
              <a:pathLst>
                <a:path w="1829" h="1358" extrusionOk="0">
                  <a:moveTo>
                    <a:pt x="798" y="1"/>
                  </a:moveTo>
                  <a:cubicBezTo>
                    <a:pt x="0" y="1"/>
                    <a:pt x="457" y="1357"/>
                    <a:pt x="897" y="1357"/>
                  </a:cubicBezTo>
                  <a:cubicBezTo>
                    <a:pt x="1353" y="1357"/>
                    <a:pt x="1829" y="121"/>
                    <a:pt x="897" y="7"/>
                  </a:cubicBezTo>
                  <a:cubicBezTo>
                    <a:pt x="862" y="3"/>
                    <a:pt x="829" y="1"/>
                    <a:pt x="79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3" name="Google Shape;9183;p29"/>
            <p:cNvSpPr/>
            <p:nvPr/>
          </p:nvSpPr>
          <p:spPr>
            <a:xfrm>
              <a:off x="1169313" y="4586025"/>
              <a:ext cx="45150" cy="33950"/>
            </a:xfrm>
            <a:custGeom>
              <a:avLst/>
              <a:gdLst/>
              <a:ahLst/>
              <a:cxnLst/>
              <a:rect l="l" t="t" r="r" b="b"/>
              <a:pathLst>
                <a:path w="1806" h="1358" extrusionOk="0">
                  <a:moveTo>
                    <a:pt x="795" y="0"/>
                  </a:moveTo>
                  <a:cubicBezTo>
                    <a:pt x="1" y="0"/>
                    <a:pt x="447" y="1357"/>
                    <a:pt x="884" y="1357"/>
                  </a:cubicBezTo>
                  <a:cubicBezTo>
                    <a:pt x="887" y="1357"/>
                    <a:pt x="889" y="1357"/>
                    <a:pt x="892" y="1357"/>
                  </a:cubicBezTo>
                  <a:cubicBezTo>
                    <a:pt x="1330" y="1357"/>
                    <a:pt x="1805" y="121"/>
                    <a:pt x="892" y="7"/>
                  </a:cubicBezTo>
                  <a:cubicBezTo>
                    <a:pt x="858" y="2"/>
                    <a:pt x="825" y="0"/>
                    <a:pt x="79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4" name="Google Shape;9184;p29"/>
            <p:cNvSpPr/>
            <p:nvPr/>
          </p:nvSpPr>
          <p:spPr>
            <a:xfrm>
              <a:off x="931138" y="4399250"/>
              <a:ext cx="46025" cy="40150"/>
            </a:xfrm>
            <a:custGeom>
              <a:avLst/>
              <a:gdLst/>
              <a:ahLst/>
              <a:cxnLst/>
              <a:rect l="l" t="t" r="r" b="b"/>
              <a:pathLst>
                <a:path w="1841" h="1606" extrusionOk="0">
                  <a:moveTo>
                    <a:pt x="760" y="1"/>
                  </a:moveTo>
                  <a:cubicBezTo>
                    <a:pt x="0" y="1"/>
                    <a:pt x="71" y="592"/>
                    <a:pt x="34" y="1201"/>
                  </a:cubicBezTo>
                  <a:cubicBezTo>
                    <a:pt x="5" y="1513"/>
                    <a:pt x="231" y="1605"/>
                    <a:pt x="523" y="1605"/>
                  </a:cubicBezTo>
                  <a:cubicBezTo>
                    <a:pt x="799" y="1605"/>
                    <a:pt x="1134" y="1523"/>
                    <a:pt x="1365" y="1467"/>
                  </a:cubicBezTo>
                  <a:cubicBezTo>
                    <a:pt x="1841" y="1334"/>
                    <a:pt x="1708" y="59"/>
                    <a:pt x="833" y="2"/>
                  </a:cubicBezTo>
                  <a:cubicBezTo>
                    <a:pt x="808" y="1"/>
                    <a:pt x="784" y="1"/>
                    <a:pt x="76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5" name="Google Shape;9185;p29"/>
            <p:cNvSpPr/>
            <p:nvPr/>
          </p:nvSpPr>
          <p:spPr>
            <a:xfrm>
              <a:off x="923413" y="4391675"/>
              <a:ext cx="45675" cy="40050"/>
            </a:xfrm>
            <a:custGeom>
              <a:avLst/>
              <a:gdLst/>
              <a:ahLst/>
              <a:cxnLst/>
              <a:rect l="l" t="t" r="r" b="b"/>
              <a:pathLst>
                <a:path w="1827" h="1602" extrusionOk="0">
                  <a:moveTo>
                    <a:pt x="799" y="1"/>
                  </a:moveTo>
                  <a:cubicBezTo>
                    <a:pt x="3" y="1"/>
                    <a:pt x="76" y="582"/>
                    <a:pt x="20" y="1199"/>
                  </a:cubicBezTo>
                  <a:cubicBezTo>
                    <a:pt x="0" y="1508"/>
                    <a:pt x="230" y="1601"/>
                    <a:pt x="518" y="1601"/>
                  </a:cubicBezTo>
                  <a:cubicBezTo>
                    <a:pt x="799" y="1601"/>
                    <a:pt x="1135" y="1512"/>
                    <a:pt x="1351" y="1447"/>
                  </a:cubicBezTo>
                  <a:cubicBezTo>
                    <a:pt x="1827" y="1333"/>
                    <a:pt x="1713" y="58"/>
                    <a:pt x="838" y="1"/>
                  </a:cubicBezTo>
                  <a:cubicBezTo>
                    <a:pt x="824" y="1"/>
                    <a:pt x="811" y="1"/>
                    <a:pt x="79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6" name="Google Shape;9186;p29"/>
            <p:cNvSpPr/>
            <p:nvPr/>
          </p:nvSpPr>
          <p:spPr>
            <a:xfrm>
              <a:off x="834963" y="4075850"/>
              <a:ext cx="183100" cy="163575"/>
            </a:xfrm>
            <a:custGeom>
              <a:avLst/>
              <a:gdLst/>
              <a:ahLst/>
              <a:cxnLst/>
              <a:rect l="l" t="t" r="r" b="b"/>
              <a:pathLst>
                <a:path w="7324" h="6543" extrusionOk="0">
                  <a:moveTo>
                    <a:pt x="3268" y="0"/>
                  </a:moveTo>
                  <a:cubicBezTo>
                    <a:pt x="2133" y="0"/>
                    <a:pt x="226" y="2277"/>
                    <a:pt x="115" y="3466"/>
                  </a:cubicBezTo>
                  <a:cubicBezTo>
                    <a:pt x="1" y="4683"/>
                    <a:pt x="876" y="5330"/>
                    <a:pt x="1827" y="6015"/>
                  </a:cubicBezTo>
                  <a:cubicBezTo>
                    <a:pt x="2352" y="6396"/>
                    <a:pt x="3247" y="6543"/>
                    <a:pt x="4077" y="6543"/>
                  </a:cubicBezTo>
                  <a:cubicBezTo>
                    <a:pt x="4778" y="6543"/>
                    <a:pt x="5435" y="6438"/>
                    <a:pt x="5783" y="6281"/>
                  </a:cubicBezTo>
                  <a:cubicBezTo>
                    <a:pt x="6563" y="5920"/>
                    <a:pt x="7324" y="3580"/>
                    <a:pt x="7210" y="2458"/>
                  </a:cubicBezTo>
                  <a:cubicBezTo>
                    <a:pt x="7115" y="1336"/>
                    <a:pt x="4661" y="175"/>
                    <a:pt x="3348" y="4"/>
                  </a:cubicBezTo>
                  <a:cubicBezTo>
                    <a:pt x="3322" y="2"/>
                    <a:pt x="3295" y="0"/>
                    <a:pt x="32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7" name="Google Shape;9187;p29"/>
            <p:cNvSpPr/>
            <p:nvPr/>
          </p:nvSpPr>
          <p:spPr>
            <a:xfrm>
              <a:off x="922463" y="4108750"/>
              <a:ext cx="76575" cy="108050"/>
            </a:xfrm>
            <a:custGeom>
              <a:avLst/>
              <a:gdLst/>
              <a:ahLst/>
              <a:cxnLst/>
              <a:rect l="l" t="t" r="r" b="b"/>
              <a:pathLst>
                <a:path w="3063" h="4322" extrusionOk="0">
                  <a:moveTo>
                    <a:pt x="1180" y="1"/>
                  </a:moveTo>
                  <a:cubicBezTo>
                    <a:pt x="1" y="1"/>
                    <a:pt x="419" y="3957"/>
                    <a:pt x="1180" y="4280"/>
                  </a:cubicBezTo>
                  <a:cubicBezTo>
                    <a:pt x="1242" y="4308"/>
                    <a:pt x="1304" y="4322"/>
                    <a:pt x="1366" y="4322"/>
                  </a:cubicBezTo>
                  <a:cubicBezTo>
                    <a:pt x="2059" y="4322"/>
                    <a:pt x="2698" y="2676"/>
                    <a:pt x="2873" y="1960"/>
                  </a:cubicBezTo>
                  <a:cubicBezTo>
                    <a:pt x="3063" y="1161"/>
                    <a:pt x="2036" y="1"/>
                    <a:pt x="118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8" name="Google Shape;9188;p29"/>
            <p:cNvSpPr/>
            <p:nvPr/>
          </p:nvSpPr>
          <p:spPr>
            <a:xfrm>
              <a:off x="827363" y="4068225"/>
              <a:ext cx="182625" cy="163450"/>
            </a:xfrm>
            <a:custGeom>
              <a:avLst/>
              <a:gdLst/>
              <a:ahLst/>
              <a:cxnLst/>
              <a:rect l="l" t="t" r="r" b="b"/>
              <a:pathLst>
                <a:path w="7305" h="6538" extrusionOk="0">
                  <a:moveTo>
                    <a:pt x="3268" y="1"/>
                  </a:moveTo>
                  <a:cubicBezTo>
                    <a:pt x="2133" y="1"/>
                    <a:pt x="226" y="2278"/>
                    <a:pt x="115" y="3448"/>
                  </a:cubicBezTo>
                  <a:cubicBezTo>
                    <a:pt x="0" y="4684"/>
                    <a:pt x="875" y="5331"/>
                    <a:pt x="1826" y="6016"/>
                  </a:cubicBezTo>
                  <a:cubicBezTo>
                    <a:pt x="2357" y="6390"/>
                    <a:pt x="3259" y="6537"/>
                    <a:pt x="4091" y="6537"/>
                  </a:cubicBezTo>
                  <a:cubicBezTo>
                    <a:pt x="4779" y="6537"/>
                    <a:pt x="5419" y="6437"/>
                    <a:pt x="5764" y="6282"/>
                  </a:cubicBezTo>
                  <a:cubicBezTo>
                    <a:pt x="6563" y="5920"/>
                    <a:pt x="7304" y="3581"/>
                    <a:pt x="7190" y="2459"/>
                  </a:cubicBezTo>
                  <a:cubicBezTo>
                    <a:pt x="7095" y="1336"/>
                    <a:pt x="4661" y="176"/>
                    <a:pt x="3348" y="5"/>
                  </a:cubicBezTo>
                  <a:cubicBezTo>
                    <a:pt x="3322" y="2"/>
                    <a:pt x="3295" y="1"/>
                    <a:pt x="326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9" name="Google Shape;9189;p29"/>
            <p:cNvSpPr/>
            <p:nvPr/>
          </p:nvSpPr>
          <p:spPr>
            <a:xfrm>
              <a:off x="914388" y="4101150"/>
              <a:ext cx="77050" cy="107950"/>
            </a:xfrm>
            <a:custGeom>
              <a:avLst/>
              <a:gdLst/>
              <a:ahLst/>
              <a:cxnLst/>
              <a:rect l="l" t="t" r="r" b="b"/>
              <a:pathLst>
                <a:path w="3082" h="4318" extrusionOk="0">
                  <a:moveTo>
                    <a:pt x="1199" y="0"/>
                  </a:moveTo>
                  <a:cubicBezTo>
                    <a:pt x="0" y="0"/>
                    <a:pt x="438" y="3938"/>
                    <a:pt x="1199" y="4280"/>
                  </a:cubicBezTo>
                  <a:cubicBezTo>
                    <a:pt x="1258" y="4305"/>
                    <a:pt x="1318" y="4317"/>
                    <a:pt x="1377" y="4317"/>
                  </a:cubicBezTo>
                  <a:cubicBezTo>
                    <a:pt x="2072" y="4317"/>
                    <a:pt x="2716" y="2677"/>
                    <a:pt x="2891" y="1940"/>
                  </a:cubicBezTo>
                  <a:cubicBezTo>
                    <a:pt x="3082" y="1161"/>
                    <a:pt x="2054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0" name="Google Shape;9190;p29"/>
            <p:cNvSpPr/>
            <p:nvPr/>
          </p:nvSpPr>
          <p:spPr>
            <a:xfrm>
              <a:off x="1239638" y="4117700"/>
              <a:ext cx="198325" cy="188700"/>
            </a:xfrm>
            <a:custGeom>
              <a:avLst/>
              <a:gdLst/>
              <a:ahLst/>
              <a:cxnLst/>
              <a:rect l="l" t="t" r="r" b="b"/>
              <a:pathLst>
                <a:path w="7933" h="7548" extrusionOk="0">
                  <a:moveTo>
                    <a:pt x="3740" y="0"/>
                  </a:moveTo>
                  <a:cubicBezTo>
                    <a:pt x="2408" y="0"/>
                    <a:pt x="72" y="2801"/>
                    <a:pt x="20" y="3808"/>
                  </a:cubicBezTo>
                  <a:cubicBezTo>
                    <a:pt x="0" y="4892"/>
                    <a:pt x="2074" y="7099"/>
                    <a:pt x="3215" y="7498"/>
                  </a:cubicBezTo>
                  <a:cubicBezTo>
                    <a:pt x="3317" y="7532"/>
                    <a:pt x="3427" y="7548"/>
                    <a:pt x="3544" y="7548"/>
                  </a:cubicBezTo>
                  <a:cubicBezTo>
                    <a:pt x="4752" y="7548"/>
                    <a:pt x="6642" y="5851"/>
                    <a:pt x="7266" y="4550"/>
                  </a:cubicBezTo>
                  <a:cubicBezTo>
                    <a:pt x="7932" y="3143"/>
                    <a:pt x="5326" y="689"/>
                    <a:pt x="4090" y="80"/>
                  </a:cubicBezTo>
                  <a:cubicBezTo>
                    <a:pt x="3984" y="26"/>
                    <a:pt x="3867" y="0"/>
                    <a:pt x="3740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1" name="Google Shape;9191;p29"/>
            <p:cNvSpPr/>
            <p:nvPr/>
          </p:nvSpPr>
          <p:spPr>
            <a:xfrm>
              <a:off x="1305738" y="4142300"/>
              <a:ext cx="101250" cy="124875"/>
            </a:xfrm>
            <a:custGeom>
              <a:avLst/>
              <a:gdLst/>
              <a:ahLst/>
              <a:cxnLst/>
              <a:rect l="l" t="t" r="r" b="b"/>
              <a:pathLst>
                <a:path w="4050" h="4995" extrusionOk="0">
                  <a:moveTo>
                    <a:pt x="1266" y="1"/>
                  </a:moveTo>
                  <a:cubicBezTo>
                    <a:pt x="1192" y="1"/>
                    <a:pt x="1125" y="16"/>
                    <a:pt x="1066" y="47"/>
                  </a:cubicBezTo>
                  <a:cubicBezTo>
                    <a:pt x="0" y="561"/>
                    <a:pt x="989" y="4251"/>
                    <a:pt x="1712" y="4840"/>
                  </a:cubicBezTo>
                  <a:cubicBezTo>
                    <a:pt x="1847" y="4947"/>
                    <a:pt x="1994" y="4994"/>
                    <a:pt x="2147" y="4994"/>
                  </a:cubicBezTo>
                  <a:cubicBezTo>
                    <a:pt x="2811" y="4994"/>
                    <a:pt x="3569" y="4090"/>
                    <a:pt x="3786" y="3224"/>
                  </a:cubicBezTo>
                  <a:cubicBezTo>
                    <a:pt x="4049" y="2222"/>
                    <a:pt x="2168" y="1"/>
                    <a:pt x="126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2" name="Google Shape;9192;p29"/>
            <p:cNvSpPr/>
            <p:nvPr/>
          </p:nvSpPr>
          <p:spPr>
            <a:xfrm>
              <a:off x="1232038" y="4109825"/>
              <a:ext cx="198300" cy="188500"/>
            </a:xfrm>
            <a:custGeom>
              <a:avLst/>
              <a:gdLst/>
              <a:ahLst/>
              <a:cxnLst/>
              <a:rect l="l" t="t" r="r" b="b"/>
              <a:pathLst>
                <a:path w="7932" h="7540" extrusionOk="0">
                  <a:moveTo>
                    <a:pt x="3759" y="1"/>
                  </a:moveTo>
                  <a:cubicBezTo>
                    <a:pt x="2430" y="1"/>
                    <a:pt x="72" y="2805"/>
                    <a:pt x="19" y="3800"/>
                  </a:cubicBezTo>
                  <a:cubicBezTo>
                    <a:pt x="0" y="4903"/>
                    <a:pt x="2054" y="7110"/>
                    <a:pt x="3196" y="7490"/>
                  </a:cubicBezTo>
                  <a:cubicBezTo>
                    <a:pt x="3299" y="7523"/>
                    <a:pt x="3411" y="7539"/>
                    <a:pt x="3529" y="7539"/>
                  </a:cubicBezTo>
                  <a:cubicBezTo>
                    <a:pt x="4752" y="7539"/>
                    <a:pt x="6642" y="5843"/>
                    <a:pt x="7266" y="4542"/>
                  </a:cubicBezTo>
                  <a:cubicBezTo>
                    <a:pt x="7932" y="3134"/>
                    <a:pt x="5326" y="700"/>
                    <a:pt x="4090" y="72"/>
                  </a:cubicBezTo>
                  <a:cubicBezTo>
                    <a:pt x="3989" y="23"/>
                    <a:pt x="3878" y="1"/>
                    <a:pt x="3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3" name="Google Shape;9193;p29"/>
            <p:cNvSpPr/>
            <p:nvPr/>
          </p:nvSpPr>
          <p:spPr>
            <a:xfrm>
              <a:off x="1298138" y="4134300"/>
              <a:ext cx="100775" cy="125275"/>
            </a:xfrm>
            <a:custGeom>
              <a:avLst/>
              <a:gdLst/>
              <a:ahLst/>
              <a:cxnLst/>
              <a:rect l="l" t="t" r="r" b="b"/>
              <a:pathLst>
                <a:path w="4031" h="5011" extrusionOk="0">
                  <a:moveTo>
                    <a:pt x="1257" y="1"/>
                  </a:moveTo>
                  <a:cubicBezTo>
                    <a:pt x="1187" y="1"/>
                    <a:pt x="1122" y="15"/>
                    <a:pt x="1065" y="44"/>
                  </a:cubicBezTo>
                  <a:cubicBezTo>
                    <a:pt x="0" y="595"/>
                    <a:pt x="989" y="4266"/>
                    <a:pt x="1712" y="4856"/>
                  </a:cubicBezTo>
                  <a:cubicBezTo>
                    <a:pt x="1847" y="4963"/>
                    <a:pt x="1993" y="5010"/>
                    <a:pt x="2145" y="5010"/>
                  </a:cubicBezTo>
                  <a:cubicBezTo>
                    <a:pt x="2804" y="5010"/>
                    <a:pt x="3550" y="4106"/>
                    <a:pt x="3766" y="3239"/>
                  </a:cubicBezTo>
                  <a:cubicBezTo>
                    <a:pt x="4031" y="2217"/>
                    <a:pt x="2154" y="1"/>
                    <a:pt x="12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4" name="Google Shape;9194;p29"/>
            <p:cNvSpPr/>
            <p:nvPr/>
          </p:nvSpPr>
          <p:spPr>
            <a:xfrm>
              <a:off x="1377538" y="4475950"/>
              <a:ext cx="85650" cy="87025"/>
            </a:xfrm>
            <a:custGeom>
              <a:avLst/>
              <a:gdLst/>
              <a:ahLst/>
              <a:cxnLst/>
              <a:rect l="l" t="t" r="r" b="b"/>
              <a:pathLst>
                <a:path w="3426" h="3481" extrusionOk="0">
                  <a:moveTo>
                    <a:pt x="1591" y="0"/>
                  </a:moveTo>
                  <a:cubicBezTo>
                    <a:pt x="1543" y="0"/>
                    <a:pt x="1495" y="5"/>
                    <a:pt x="1446" y="16"/>
                  </a:cubicBezTo>
                  <a:cubicBezTo>
                    <a:pt x="1" y="320"/>
                    <a:pt x="77" y="1671"/>
                    <a:pt x="305" y="2793"/>
                  </a:cubicBezTo>
                  <a:cubicBezTo>
                    <a:pt x="414" y="3289"/>
                    <a:pt x="891" y="3480"/>
                    <a:pt x="1422" y="3480"/>
                  </a:cubicBezTo>
                  <a:cubicBezTo>
                    <a:pt x="2093" y="3480"/>
                    <a:pt x="2851" y="3175"/>
                    <a:pt x="3063" y="2793"/>
                  </a:cubicBezTo>
                  <a:cubicBezTo>
                    <a:pt x="3426" y="2140"/>
                    <a:pt x="2578" y="0"/>
                    <a:pt x="15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5" name="Google Shape;9195;p29"/>
            <p:cNvSpPr/>
            <p:nvPr/>
          </p:nvSpPr>
          <p:spPr>
            <a:xfrm>
              <a:off x="1313813" y="4442575"/>
              <a:ext cx="173600" cy="177525"/>
            </a:xfrm>
            <a:custGeom>
              <a:avLst/>
              <a:gdLst/>
              <a:ahLst/>
              <a:cxnLst/>
              <a:rect l="l" t="t" r="r" b="b"/>
              <a:pathLst>
                <a:path w="6944" h="7101" extrusionOk="0">
                  <a:moveTo>
                    <a:pt x="3477" y="1"/>
                  </a:moveTo>
                  <a:cubicBezTo>
                    <a:pt x="1936" y="1"/>
                    <a:pt x="832" y="3189"/>
                    <a:pt x="438" y="4318"/>
                  </a:cubicBezTo>
                  <a:cubicBezTo>
                    <a:pt x="1" y="5497"/>
                    <a:pt x="933" y="6144"/>
                    <a:pt x="2150" y="6962"/>
                  </a:cubicBezTo>
                  <a:cubicBezTo>
                    <a:pt x="2298" y="7057"/>
                    <a:pt x="2462" y="7100"/>
                    <a:pt x="2638" y="7100"/>
                  </a:cubicBezTo>
                  <a:cubicBezTo>
                    <a:pt x="3933" y="7100"/>
                    <a:pt x="5851" y="4761"/>
                    <a:pt x="6354" y="3823"/>
                  </a:cubicBezTo>
                  <a:cubicBezTo>
                    <a:pt x="6943" y="2739"/>
                    <a:pt x="5745" y="533"/>
                    <a:pt x="3767" y="38"/>
                  </a:cubicBezTo>
                  <a:cubicBezTo>
                    <a:pt x="3669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6" name="Google Shape;9196;p29"/>
            <p:cNvSpPr/>
            <p:nvPr/>
          </p:nvSpPr>
          <p:spPr>
            <a:xfrm>
              <a:off x="1369938" y="4467925"/>
              <a:ext cx="85675" cy="87225"/>
            </a:xfrm>
            <a:custGeom>
              <a:avLst/>
              <a:gdLst/>
              <a:ahLst/>
              <a:cxnLst/>
              <a:rect l="l" t="t" r="r" b="b"/>
              <a:pathLst>
                <a:path w="3427" h="3489" extrusionOk="0">
                  <a:moveTo>
                    <a:pt x="1581" y="0"/>
                  </a:moveTo>
                  <a:cubicBezTo>
                    <a:pt x="1536" y="0"/>
                    <a:pt x="1491" y="4"/>
                    <a:pt x="1446" y="13"/>
                  </a:cubicBezTo>
                  <a:cubicBezTo>
                    <a:pt x="0" y="337"/>
                    <a:pt x="76" y="1706"/>
                    <a:pt x="305" y="2809"/>
                  </a:cubicBezTo>
                  <a:cubicBezTo>
                    <a:pt x="414" y="3299"/>
                    <a:pt x="895" y="3489"/>
                    <a:pt x="1429" y="3489"/>
                  </a:cubicBezTo>
                  <a:cubicBezTo>
                    <a:pt x="2098" y="3489"/>
                    <a:pt x="2851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7" name="Google Shape;9197;p29"/>
            <p:cNvSpPr/>
            <p:nvPr/>
          </p:nvSpPr>
          <p:spPr>
            <a:xfrm>
              <a:off x="941488" y="4564475"/>
              <a:ext cx="193550" cy="146275"/>
            </a:xfrm>
            <a:custGeom>
              <a:avLst/>
              <a:gdLst/>
              <a:ahLst/>
              <a:cxnLst/>
              <a:rect l="l" t="t" r="r" b="b"/>
              <a:pathLst>
                <a:path w="7742" h="5851" extrusionOk="0">
                  <a:moveTo>
                    <a:pt x="3766" y="0"/>
                  </a:moveTo>
                  <a:cubicBezTo>
                    <a:pt x="2081" y="0"/>
                    <a:pt x="1033" y="1034"/>
                    <a:pt x="571" y="2143"/>
                  </a:cubicBezTo>
                  <a:cubicBezTo>
                    <a:pt x="0" y="3531"/>
                    <a:pt x="1180" y="4977"/>
                    <a:pt x="1864" y="5529"/>
                  </a:cubicBezTo>
                  <a:cubicBezTo>
                    <a:pt x="2149" y="5736"/>
                    <a:pt x="2861" y="5850"/>
                    <a:pt x="3669" y="5850"/>
                  </a:cubicBezTo>
                  <a:cubicBezTo>
                    <a:pt x="4863" y="5850"/>
                    <a:pt x="6266" y="5601"/>
                    <a:pt x="6810" y="5034"/>
                  </a:cubicBezTo>
                  <a:cubicBezTo>
                    <a:pt x="7742" y="4045"/>
                    <a:pt x="6239" y="507"/>
                    <a:pt x="5060" y="184"/>
                  </a:cubicBezTo>
                  <a:cubicBezTo>
                    <a:pt x="4593" y="57"/>
                    <a:pt x="4162" y="0"/>
                    <a:pt x="37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8" name="Google Shape;9198;p29"/>
            <p:cNvSpPr/>
            <p:nvPr/>
          </p:nvSpPr>
          <p:spPr>
            <a:xfrm>
              <a:off x="992988" y="4587675"/>
              <a:ext cx="111625" cy="69725"/>
            </a:xfrm>
            <a:custGeom>
              <a:avLst/>
              <a:gdLst/>
              <a:ahLst/>
              <a:cxnLst/>
              <a:rect l="l" t="t" r="r" b="b"/>
              <a:pathLst>
                <a:path w="4465" h="2789" extrusionOk="0">
                  <a:moveTo>
                    <a:pt x="1875" y="0"/>
                  </a:moveTo>
                  <a:cubicBezTo>
                    <a:pt x="1" y="0"/>
                    <a:pt x="321" y="1617"/>
                    <a:pt x="908" y="2014"/>
                  </a:cubicBezTo>
                  <a:cubicBezTo>
                    <a:pt x="1348" y="2317"/>
                    <a:pt x="2456" y="2789"/>
                    <a:pt x="3244" y="2789"/>
                  </a:cubicBezTo>
                  <a:cubicBezTo>
                    <a:pt x="3544" y="2789"/>
                    <a:pt x="3799" y="2720"/>
                    <a:pt x="3951" y="2546"/>
                  </a:cubicBezTo>
                  <a:cubicBezTo>
                    <a:pt x="4465" y="1938"/>
                    <a:pt x="3380" y="169"/>
                    <a:pt x="2524" y="55"/>
                  </a:cubicBezTo>
                  <a:cubicBezTo>
                    <a:pt x="2283" y="17"/>
                    <a:pt x="2068" y="0"/>
                    <a:pt x="187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9" name="Google Shape;9199;p29"/>
            <p:cNvSpPr/>
            <p:nvPr/>
          </p:nvSpPr>
          <p:spPr>
            <a:xfrm>
              <a:off x="933413" y="4556975"/>
              <a:ext cx="194025" cy="146650"/>
            </a:xfrm>
            <a:custGeom>
              <a:avLst/>
              <a:gdLst/>
              <a:ahLst/>
              <a:cxnLst/>
              <a:rect l="l" t="t" r="r" b="b"/>
              <a:pathLst>
                <a:path w="7761" h="5866" extrusionOk="0">
                  <a:moveTo>
                    <a:pt x="3761" y="0"/>
                  </a:moveTo>
                  <a:cubicBezTo>
                    <a:pt x="2095" y="0"/>
                    <a:pt x="1061" y="1054"/>
                    <a:pt x="571" y="2158"/>
                  </a:cubicBezTo>
                  <a:cubicBezTo>
                    <a:pt x="0" y="3546"/>
                    <a:pt x="1198" y="4992"/>
                    <a:pt x="1883" y="5543"/>
                  </a:cubicBezTo>
                  <a:cubicBezTo>
                    <a:pt x="2160" y="5751"/>
                    <a:pt x="2867" y="5865"/>
                    <a:pt x="3674" y="5865"/>
                  </a:cubicBezTo>
                  <a:cubicBezTo>
                    <a:pt x="4865" y="5865"/>
                    <a:pt x="6273" y="5616"/>
                    <a:pt x="6829" y="5049"/>
                  </a:cubicBezTo>
                  <a:cubicBezTo>
                    <a:pt x="7761" y="4060"/>
                    <a:pt x="6258" y="522"/>
                    <a:pt x="5079" y="199"/>
                  </a:cubicBezTo>
                  <a:cubicBezTo>
                    <a:pt x="4602" y="62"/>
                    <a:pt x="4163" y="0"/>
                    <a:pt x="37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0" name="Google Shape;9200;p29"/>
            <p:cNvSpPr/>
            <p:nvPr/>
          </p:nvSpPr>
          <p:spPr>
            <a:xfrm>
              <a:off x="984938" y="4580175"/>
              <a:ext cx="112075" cy="69625"/>
            </a:xfrm>
            <a:custGeom>
              <a:avLst/>
              <a:gdLst/>
              <a:ahLst/>
              <a:cxnLst/>
              <a:rect l="l" t="t" r="r" b="b"/>
              <a:pathLst>
                <a:path w="4483" h="2785" extrusionOk="0">
                  <a:moveTo>
                    <a:pt x="1908" y="0"/>
                  </a:moveTo>
                  <a:cubicBezTo>
                    <a:pt x="0" y="0"/>
                    <a:pt x="337" y="1610"/>
                    <a:pt x="925" y="1990"/>
                  </a:cubicBezTo>
                  <a:cubicBezTo>
                    <a:pt x="1366" y="2307"/>
                    <a:pt x="2476" y="2784"/>
                    <a:pt x="3264" y="2784"/>
                  </a:cubicBezTo>
                  <a:cubicBezTo>
                    <a:pt x="3564" y="2784"/>
                    <a:pt x="3817" y="2715"/>
                    <a:pt x="3969" y="2542"/>
                  </a:cubicBezTo>
                  <a:cubicBezTo>
                    <a:pt x="4482" y="1933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1" name="Google Shape;9201;p29"/>
            <p:cNvSpPr/>
            <p:nvPr/>
          </p:nvSpPr>
          <p:spPr>
            <a:xfrm>
              <a:off x="723213" y="4292825"/>
              <a:ext cx="116300" cy="165450"/>
            </a:xfrm>
            <a:custGeom>
              <a:avLst/>
              <a:gdLst/>
              <a:ahLst/>
              <a:cxnLst/>
              <a:rect l="l" t="t" r="r" b="b"/>
              <a:pathLst>
                <a:path w="4652" h="6618" extrusionOk="0">
                  <a:moveTo>
                    <a:pt x="2087" y="1"/>
                  </a:moveTo>
                  <a:cubicBezTo>
                    <a:pt x="1925" y="1"/>
                    <a:pt x="1767" y="24"/>
                    <a:pt x="1618" y="75"/>
                  </a:cubicBezTo>
                  <a:cubicBezTo>
                    <a:pt x="96" y="607"/>
                    <a:pt x="1" y="3499"/>
                    <a:pt x="362" y="5058"/>
                  </a:cubicBezTo>
                  <a:cubicBezTo>
                    <a:pt x="686" y="6618"/>
                    <a:pt x="1884" y="6542"/>
                    <a:pt x="2968" y="6580"/>
                  </a:cubicBezTo>
                  <a:cubicBezTo>
                    <a:pt x="2972" y="6580"/>
                    <a:pt x="2975" y="6580"/>
                    <a:pt x="2979" y="6580"/>
                  </a:cubicBezTo>
                  <a:cubicBezTo>
                    <a:pt x="4074" y="6580"/>
                    <a:pt x="4509" y="3760"/>
                    <a:pt x="4585" y="2433"/>
                  </a:cubicBezTo>
                  <a:cubicBezTo>
                    <a:pt x="4652" y="1246"/>
                    <a:pt x="3264" y="1"/>
                    <a:pt x="208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2" name="Google Shape;9202;p29"/>
            <p:cNvSpPr/>
            <p:nvPr/>
          </p:nvSpPr>
          <p:spPr>
            <a:xfrm>
              <a:off x="762388" y="4309950"/>
              <a:ext cx="72125" cy="89675"/>
            </a:xfrm>
            <a:custGeom>
              <a:avLst/>
              <a:gdLst/>
              <a:ahLst/>
              <a:cxnLst/>
              <a:rect l="l" t="t" r="r" b="b"/>
              <a:pathLst>
                <a:path w="2885" h="3587" extrusionOk="0">
                  <a:moveTo>
                    <a:pt x="707" y="0"/>
                  </a:moveTo>
                  <a:cubicBezTo>
                    <a:pt x="249" y="0"/>
                    <a:pt x="242" y="496"/>
                    <a:pt x="146" y="1140"/>
                  </a:cubicBezTo>
                  <a:cubicBezTo>
                    <a:pt x="1" y="1974"/>
                    <a:pt x="1273" y="3586"/>
                    <a:pt x="1936" y="3586"/>
                  </a:cubicBezTo>
                  <a:cubicBezTo>
                    <a:pt x="1969" y="3586"/>
                    <a:pt x="2000" y="3582"/>
                    <a:pt x="2029" y="3574"/>
                  </a:cubicBezTo>
                  <a:cubicBezTo>
                    <a:pt x="2618" y="3403"/>
                    <a:pt x="2885" y="969"/>
                    <a:pt x="1477" y="246"/>
                  </a:cubicBezTo>
                  <a:cubicBezTo>
                    <a:pt x="1131" y="75"/>
                    <a:pt x="885" y="0"/>
                    <a:pt x="70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3" name="Google Shape;9203;p29"/>
            <p:cNvSpPr/>
            <p:nvPr/>
          </p:nvSpPr>
          <p:spPr>
            <a:xfrm>
              <a:off x="716088" y="4285225"/>
              <a:ext cx="115825" cy="165450"/>
            </a:xfrm>
            <a:custGeom>
              <a:avLst/>
              <a:gdLst/>
              <a:ahLst/>
              <a:cxnLst/>
              <a:rect l="l" t="t" r="r" b="b"/>
              <a:pathLst>
                <a:path w="4633" h="6618" extrusionOk="0">
                  <a:moveTo>
                    <a:pt x="2068" y="0"/>
                  </a:moveTo>
                  <a:cubicBezTo>
                    <a:pt x="1906" y="0"/>
                    <a:pt x="1748" y="24"/>
                    <a:pt x="1598" y="74"/>
                  </a:cubicBezTo>
                  <a:cubicBezTo>
                    <a:pt x="77" y="607"/>
                    <a:pt x="1" y="3498"/>
                    <a:pt x="324" y="5039"/>
                  </a:cubicBezTo>
                  <a:cubicBezTo>
                    <a:pt x="666" y="6618"/>
                    <a:pt x="1846" y="6542"/>
                    <a:pt x="2949" y="6561"/>
                  </a:cubicBezTo>
                  <a:cubicBezTo>
                    <a:pt x="2956" y="6561"/>
                    <a:pt x="2963" y="6561"/>
                    <a:pt x="2970" y="6561"/>
                  </a:cubicBezTo>
                  <a:cubicBezTo>
                    <a:pt x="4039" y="6561"/>
                    <a:pt x="4490" y="3756"/>
                    <a:pt x="4566" y="2433"/>
                  </a:cubicBezTo>
                  <a:cubicBezTo>
                    <a:pt x="4632" y="1246"/>
                    <a:pt x="3244" y="0"/>
                    <a:pt x="20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4" name="Google Shape;9204;p29"/>
            <p:cNvSpPr/>
            <p:nvPr/>
          </p:nvSpPr>
          <p:spPr>
            <a:xfrm>
              <a:off x="754788" y="4302525"/>
              <a:ext cx="71650" cy="89475"/>
            </a:xfrm>
            <a:custGeom>
              <a:avLst/>
              <a:gdLst/>
              <a:ahLst/>
              <a:cxnLst/>
              <a:rect l="l" t="t" r="r" b="b"/>
              <a:pathLst>
                <a:path w="2866" h="3579" extrusionOk="0">
                  <a:moveTo>
                    <a:pt x="707" y="1"/>
                  </a:moveTo>
                  <a:cubicBezTo>
                    <a:pt x="248" y="1"/>
                    <a:pt x="241" y="483"/>
                    <a:pt x="145" y="1113"/>
                  </a:cubicBezTo>
                  <a:cubicBezTo>
                    <a:pt x="0" y="1966"/>
                    <a:pt x="1273" y="3579"/>
                    <a:pt x="1919" y="3579"/>
                  </a:cubicBezTo>
                  <a:cubicBezTo>
                    <a:pt x="1951" y="3579"/>
                    <a:pt x="1981" y="3575"/>
                    <a:pt x="2009" y="3567"/>
                  </a:cubicBezTo>
                  <a:cubicBezTo>
                    <a:pt x="2618" y="3396"/>
                    <a:pt x="2865" y="961"/>
                    <a:pt x="1477" y="238"/>
                  </a:cubicBezTo>
                  <a:cubicBezTo>
                    <a:pt x="1131" y="74"/>
                    <a:pt x="885" y="1"/>
                    <a:pt x="7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5" name="Google Shape;9205;p29"/>
            <p:cNvSpPr/>
            <p:nvPr/>
          </p:nvSpPr>
          <p:spPr>
            <a:xfrm>
              <a:off x="581988" y="3891200"/>
              <a:ext cx="941075" cy="936250"/>
            </a:xfrm>
            <a:custGeom>
              <a:avLst/>
              <a:gdLst/>
              <a:ahLst/>
              <a:cxnLst/>
              <a:rect l="l" t="t" r="r" b="b"/>
              <a:pathLst>
                <a:path w="37643" h="37450" extrusionOk="0">
                  <a:moveTo>
                    <a:pt x="15677" y="0"/>
                  </a:moveTo>
                  <a:cubicBezTo>
                    <a:pt x="15096" y="0"/>
                    <a:pt x="14436" y="47"/>
                    <a:pt x="13677" y="162"/>
                  </a:cubicBezTo>
                  <a:cubicBezTo>
                    <a:pt x="9930" y="790"/>
                    <a:pt x="5174" y="4803"/>
                    <a:pt x="3691" y="6953"/>
                  </a:cubicBezTo>
                  <a:cubicBezTo>
                    <a:pt x="2245" y="9083"/>
                    <a:pt x="1655" y="13268"/>
                    <a:pt x="838" y="17053"/>
                  </a:cubicBezTo>
                  <a:cubicBezTo>
                    <a:pt x="1" y="20838"/>
                    <a:pt x="723" y="25517"/>
                    <a:pt x="3082" y="28370"/>
                  </a:cubicBezTo>
                  <a:cubicBezTo>
                    <a:pt x="5422" y="31223"/>
                    <a:pt x="7970" y="33791"/>
                    <a:pt x="9701" y="34286"/>
                  </a:cubicBezTo>
                  <a:cubicBezTo>
                    <a:pt x="11451" y="34818"/>
                    <a:pt x="16834" y="37234"/>
                    <a:pt x="20315" y="37443"/>
                  </a:cubicBezTo>
                  <a:cubicBezTo>
                    <a:pt x="20394" y="37447"/>
                    <a:pt x="20474" y="37450"/>
                    <a:pt x="20556" y="37450"/>
                  </a:cubicBezTo>
                  <a:cubicBezTo>
                    <a:pt x="24072" y="37450"/>
                    <a:pt x="30357" y="33528"/>
                    <a:pt x="32755" y="31223"/>
                  </a:cubicBezTo>
                  <a:cubicBezTo>
                    <a:pt x="35189" y="28884"/>
                    <a:pt x="36216" y="24395"/>
                    <a:pt x="36939" y="22968"/>
                  </a:cubicBezTo>
                  <a:cubicBezTo>
                    <a:pt x="37643" y="21542"/>
                    <a:pt x="37548" y="15531"/>
                    <a:pt x="37339" y="12678"/>
                  </a:cubicBezTo>
                  <a:cubicBezTo>
                    <a:pt x="37129" y="9825"/>
                    <a:pt x="33877" y="5336"/>
                    <a:pt x="30700" y="3282"/>
                  </a:cubicBezTo>
                  <a:cubicBezTo>
                    <a:pt x="27543" y="1266"/>
                    <a:pt x="22578" y="1247"/>
                    <a:pt x="20201" y="904"/>
                  </a:cubicBezTo>
                  <a:cubicBezTo>
                    <a:pt x="19047" y="737"/>
                    <a:pt x="17977" y="0"/>
                    <a:pt x="1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6" name="Google Shape;9206;p29"/>
            <p:cNvSpPr/>
            <p:nvPr/>
          </p:nvSpPr>
          <p:spPr>
            <a:xfrm>
              <a:off x="730838" y="3935100"/>
              <a:ext cx="758950" cy="731700"/>
            </a:xfrm>
            <a:custGeom>
              <a:avLst/>
              <a:gdLst/>
              <a:ahLst/>
              <a:cxnLst/>
              <a:rect l="l" t="t" r="r" b="b"/>
              <a:pathLst>
                <a:path w="30358" h="29268" extrusionOk="0">
                  <a:moveTo>
                    <a:pt x="9953" y="0"/>
                  </a:moveTo>
                  <a:cubicBezTo>
                    <a:pt x="7848" y="0"/>
                    <a:pt x="3347" y="2305"/>
                    <a:pt x="1731" y="4683"/>
                  </a:cubicBezTo>
                  <a:cubicBezTo>
                    <a:pt x="95" y="7137"/>
                    <a:pt x="0" y="12444"/>
                    <a:pt x="95" y="14270"/>
                  </a:cubicBezTo>
                  <a:cubicBezTo>
                    <a:pt x="190" y="16096"/>
                    <a:pt x="2454" y="18664"/>
                    <a:pt x="3671" y="20185"/>
                  </a:cubicBezTo>
                  <a:cubicBezTo>
                    <a:pt x="4908" y="21707"/>
                    <a:pt x="7837" y="22639"/>
                    <a:pt x="9587" y="24370"/>
                  </a:cubicBezTo>
                  <a:cubicBezTo>
                    <a:pt x="11318" y="26120"/>
                    <a:pt x="12839" y="28459"/>
                    <a:pt x="14894" y="28459"/>
                  </a:cubicBezTo>
                  <a:cubicBezTo>
                    <a:pt x="16605" y="28459"/>
                    <a:pt x="19139" y="29268"/>
                    <a:pt x="20867" y="29268"/>
                  </a:cubicBezTo>
                  <a:cubicBezTo>
                    <a:pt x="21174" y="29268"/>
                    <a:pt x="21456" y="29242"/>
                    <a:pt x="21703" y="29182"/>
                  </a:cubicBezTo>
                  <a:cubicBezTo>
                    <a:pt x="23358" y="28783"/>
                    <a:pt x="25184" y="27356"/>
                    <a:pt x="26306" y="24902"/>
                  </a:cubicBezTo>
                  <a:cubicBezTo>
                    <a:pt x="27409" y="22449"/>
                    <a:pt x="29559" y="19786"/>
                    <a:pt x="29958" y="16134"/>
                  </a:cubicBezTo>
                  <a:cubicBezTo>
                    <a:pt x="30357" y="12444"/>
                    <a:pt x="28512" y="5349"/>
                    <a:pt x="24956" y="3580"/>
                  </a:cubicBezTo>
                  <a:cubicBezTo>
                    <a:pt x="22920" y="2572"/>
                    <a:pt x="17804" y="1735"/>
                    <a:pt x="16529" y="1735"/>
                  </a:cubicBezTo>
                  <a:cubicBezTo>
                    <a:pt x="15198" y="1735"/>
                    <a:pt x="12155" y="99"/>
                    <a:pt x="10100" y="4"/>
                  </a:cubicBezTo>
                  <a:cubicBezTo>
                    <a:pt x="10053" y="1"/>
                    <a:pt x="10004" y="0"/>
                    <a:pt x="9953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7" name="Google Shape;9207;p29"/>
            <p:cNvSpPr/>
            <p:nvPr/>
          </p:nvSpPr>
          <p:spPr>
            <a:xfrm>
              <a:off x="698988" y="4424625"/>
              <a:ext cx="189000" cy="211600"/>
            </a:xfrm>
            <a:custGeom>
              <a:avLst/>
              <a:gdLst/>
              <a:ahLst/>
              <a:cxnLst/>
              <a:rect l="l" t="t" r="r" b="b"/>
              <a:pathLst>
                <a:path w="7560" h="8464" extrusionOk="0">
                  <a:moveTo>
                    <a:pt x="1003" y="1"/>
                  </a:moveTo>
                  <a:cubicBezTo>
                    <a:pt x="1" y="1"/>
                    <a:pt x="847" y="3982"/>
                    <a:pt x="2187" y="4922"/>
                  </a:cubicBezTo>
                  <a:cubicBezTo>
                    <a:pt x="3614" y="5930"/>
                    <a:pt x="4318" y="7889"/>
                    <a:pt x="5649" y="8384"/>
                  </a:cubicBezTo>
                  <a:cubicBezTo>
                    <a:pt x="5796" y="8438"/>
                    <a:pt x="5935" y="8464"/>
                    <a:pt x="6064" y="8464"/>
                  </a:cubicBezTo>
                  <a:cubicBezTo>
                    <a:pt x="7103" y="8464"/>
                    <a:pt x="7560" y="6843"/>
                    <a:pt x="7475" y="5930"/>
                  </a:cubicBezTo>
                  <a:cubicBezTo>
                    <a:pt x="7361" y="4922"/>
                    <a:pt x="2035" y="547"/>
                    <a:pt x="1331" y="110"/>
                  </a:cubicBezTo>
                  <a:cubicBezTo>
                    <a:pt x="1205" y="35"/>
                    <a:pt x="1096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8" name="Google Shape;9208;p29"/>
            <p:cNvSpPr/>
            <p:nvPr/>
          </p:nvSpPr>
          <p:spPr>
            <a:xfrm>
              <a:off x="582463" y="4279950"/>
              <a:ext cx="883550" cy="548450"/>
            </a:xfrm>
            <a:custGeom>
              <a:avLst/>
              <a:gdLst/>
              <a:ahLst/>
              <a:cxnLst/>
              <a:rect l="l" t="t" r="r" b="b"/>
              <a:pathLst>
                <a:path w="35342" h="21938" extrusionOk="0">
                  <a:moveTo>
                    <a:pt x="1142" y="0"/>
                  </a:moveTo>
                  <a:lnTo>
                    <a:pt x="1142" y="0"/>
                  </a:lnTo>
                  <a:cubicBezTo>
                    <a:pt x="1047" y="495"/>
                    <a:pt x="952" y="1027"/>
                    <a:pt x="819" y="1522"/>
                  </a:cubicBezTo>
                  <a:cubicBezTo>
                    <a:pt x="1" y="5307"/>
                    <a:pt x="704" y="9986"/>
                    <a:pt x="3063" y="12839"/>
                  </a:cubicBezTo>
                  <a:cubicBezTo>
                    <a:pt x="5422" y="15692"/>
                    <a:pt x="7951" y="18260"/>
                    <a:pt x="9701" y="18755"/>
                  </a:cubicBezTo>
                  <a:cubicBezTo>
                    <a:pt x="11432" y="19287"/>
                    <a:pt x="16834" y="21703"/>
                    <a:pt x="20296" y="21931"/>
                  </a:cubicBezTo>
                  <a:cubicBezTo>
                    <a:pt x="20374" y="21935"/>
                    <a:pt x="20454" y="21938"/>
                    <a:pt x="20535" y="21938"/>
                  </a:cubicBezTo>
                  <a:cubicBezTo>
                    <a:pt x="24033" y="21938"/>
                    <a:pt x="30338" y="17998"/>
                    <a:pt x="32755" y="15711"/>
                  </a:cubicBezTo>
                  <a:cubicBezTo>
                    <a:pt x="33896" y="14627"/>
                    <a:pt x="34714" y="13086"/>
                    <a:pt x="35341" y="11603"/>
                  </a:cubicBezTo>
                  <a:lnTo>
                    <a:pt x="35341" y="11603"/>
                  </a:lnTo>
                  <a:cubicBezTo>
                    <a:pt x="32904" y="15474"/>
                    <a:pt x="25973" y="20140"/>
                    <a:pt x="21330" y="20140"/>
                  </a:cubicBezTo>
                  <a:cubicBezTo>
                    <a:pt x="21046" y="20140"/>
                    <a:pt x="20771" y="20122"/>
                    <a:pt x="20505" y="20086"/>
                  </a:cubicBezTo>
                  <a:cubicBezTo>
                    <a:pt x="15921" y="19496"/>
                    <a:pt x="13981" y="18260"/>
                    <a:pt x="11737" y="17861"/>
                  </a:cubicBezTo>
                  <a:cubicBezTo>
                    <a:pt x="9511" y="17423"/>
                    <a:pt x="6905" y="13505"/>
                    <a:pt x="4299" y="12040"/>
                  </a:cubicBezTo>
                  <a:cubicBezTo>
                    <a:pt x="1675" y="10557"/>
                    <a:pt x="628" y="5003"/>
                    <a:pt x="1142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9" name="Google Shape;9209;p29"/>
            <p:cNvSpPr/>
            <p:nvPr/>
          </p:nvSpPr>
          <p:spPr>
            <a:xfrm>
              <a:off x="1051338" y="4014075"/>
              <a:ext cx="78325" cy="71000"/>
            </a:xfrm>
            <a:custGeom>
              <a:avLst/>
              <a:gdLst/>
              <a:ahLst/>
              <a:cxnLst/>
              <a:rect l="l" t="t" r="r" b="b"/>
              <a:pathLst>
                <a:path w="3133" h="2840" extrusionOk="0">
                  <a:moveTo>
                    <a:pt x="1133" y="1"/>
                  </a:moveTo>
                  <a:cubicBezTo>
                    <a:pt x="1110" y="1"/>
                    <a:pt x="1088" y="1"/>
                    <a:pt x="1065" y="3"/>
                  </a:cubicBezTo>
                  <a:cubicBezTo>
                    <a:pt x="0" y="79"/>
                    <a:pt x="190" y="2418"/>
                    <a:pt x="761" y="2761"/>
                  </a:cubicBezTo>
                  <a:cubicBezTo>
                    <a:pt x="848" y="2815"/>
                    <a:pt x="948" y="2840"/>
                    <a:pt x="1058" y="2840"/>
                  </a:cubicBezTo>
                  <a:cubicBezTo>
                    <a:pt x="1670" y="2840"/>
                    <a:pt x="2560" y="2083"/>
                    <a:pt x="2834" y="1695"/>
                  </a:cubicBezTo>
                  <a:cubicBezTo>
                    <a:pt x="3132" y="1230"/>
                    <a:pt x="213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0" name="Google Shape;9210;p29"/>
            <p:cNvSpPr/>
            <p:nvPr/>
          </p:nvSpPr>
          <p:spPr>
            <a:xfrm>
              <a:off x="1070838" y="4318575"/>
              <a:ext cx="89950" cy="95325"/>
            </a:xfrm>
            <a:custGeom>
              <a:avLst/>
              <a:gdLst/>
              <a:ahLst/>
              <a:cxnLst/>
              <a:rect l="l" t="t" r="r" b="b"/>
              <a:pathLst>
                <a:path w="3598" h="3813" extrusionOk="0">
                  <a:moveTo>
                    <a:pt x="1536" y="0"/>
                  </a:moveTo>
                  <a:cubicBezTo>
                    <a:pt x="1499" y="0"/>
                    <a:pt x="1462" y="5"/>
                    <a:pt x="1427" y="15"/>
                  </a:cubicBezTo>
                  <a:cubicBezTo>
                    <a:pt x="0" y="452"/>
                    <a:pt x="970" y="3286"/>
                    <a:pt x="1427" y="3686"/>
                  </a:cubicBezTo>
                  <a:cubicBezTo>
                    <a:pt x="1523" y="3775"/>
                    <a:pt x="1643" y="3813"/>
                    <a:pt x="1776" y="3813"/>
                  </a:cubicBezTo>
                  <a:cubicBezTo>
                    <a:pt x="2268" y="3813"/>
                    <a:pt x="2934" y="3284"/>
                    <a:pt x="3234" y="2849"/>
                  </a:cubicBezTo>
                  <a:cubicBezTo>
                    <a:pt x="3598" y="2357"/>
                    <a:pt x="2376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1" name="Google Shape;9211;p29"/>
            <p:cNvSpPr/>
            <p:nvPr/>
          </p:nvSpPr>
          <p:spPr>
            <a:xfrm>
              <a:off x="1131413" y="4578350"/>
              <a:ext cx="45000" cy="34000"/>
            </a:xfrm>
            <a:custGeom>
              <a:avLst/>
              <a:gdLst/>
              <a:ahLst/>
              <a:cxnLst/>
              <a:rect l="l" t="t" r="r" b="b"/>
              <a:pathLst>
                <a:path w="1800" h="1360" extrusionOk="0">
                  <a:moveTo>
                    <a:pt x="776" y="1"/>
                  </a:moveTo>
                  <a:cubicBezTo>
                    <a:pt x="0" y="1"/>
                    <a:pt x="444" y="1360"/>
                    <a:pt x="878" y="1360"/>
                  </a:cubicBezTo>
                  <a:cubicBezTo>
                    <a:pt x="881" y="1360"/>
                    <a:pt x="884" y="1360"/>
                    <a:pt x="887" y="1360"/>
                  </a:cubicBezTo>
                  <a:cubicBezTo>
                    <a:pt x="1324" y="1360"/>
                    <a:pt x="1800" y="123"/>
                    <a:pt x="887" y="9"/>
                  </a:cubicBezTo>
                  <a:cubicBezTo>
                    <a:pt x="847" y="4"/>
                    <a:pt x="810" y="1"/>
                    <a:pt x="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2" name="Google Shape;9212;p29"/>
            <p:cNvSpPr/>
            <p:nvPr/>
          </p:nvSpPr>
          <p:spPr>
            <a:xfrm>
              <a:off x="884963" y="4384075"/>
              <a:ext cx="46075" cy="39800"/>
            </a:xfrm>
            <a:custGeom>
              <a:avLst/>
              <a:gdLst/>
              <a:ahLst/>
              <a:cxnLst/>
              <a:rect l="l" t="t" r="r" b="b"/>
              <a:pathLst>
                <a:path w="1843" h="1592" extrusionOk="0">
                  <a:moveTo>
                    <a:pt x="814" y="0"/>
                  </a:moveTo>
                  <a:cubicBezTo>
                    <a:pt x="1" y="0"/>
                    <a:pt x="92" y="581"/>
                    <a:pt x="36" y="1180"/>
                  </a:cubicBezTo>
                  <a:cubicBezTo>
                    <a:pt x="17" y="1498"/>
                    <a:pt x="246" y="1591"/>
                    <a:pt x="534" y="1591"/>
                  </a:cubicBezTo>
                  <a:cubicBezTo>
                    <a:pt x="815" y="1591"/>
                    <a:pt x="1152" y="1503"/>
                    <a:pt x="1367" y="1446"/>
                  </a:cubicBezTo>
                  <a:cubicBezTo>
                    <a:pt x="1843" y="1332"/>
                    <a:pt x="1729" y="39"/>
                    <a:pt x="854" y="1"/>
                  </a:cubicBezTo>
                  <a:cubicBezTo>
                    <a:pt x="840" y="0"/>
                    <a:pt x="827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3" name="Google Shape;9213;p29"/>
            <p:cNvSpPr/>
            <p:nvPr/>
          </p:nvSpPr>
          <p:spPr>
            <a:xfrm>
              <a:off x="883463" y="4101150"/>
              <a:ext cx="77075" cy="107950"/>
            </a:xfrm>
            <a:custGeom>
              <a:avLst/>
              <a:gdLst/>
              <a:ahLst/>
              <a:cxnLst/>
              <a:rect l="l" t="t" r="r" b="b"/>
              <a:pathLst>
                <a:path w="3083" h="4318" extrusionOk="0">
                  <a:moveTo>
                    <a:pt x="1199" y="0"/>
                  </a:moveTo>
                  <a:cubicBezTo>
                    <a:pt x="1" y="0"/>
                    <a:pt x="438" y="3938"/>
                    <a:pt x="1199" y="4280"/>
                  </a:cubicBezTo>
                  <a:cubicBezTo>
                    <a:pt x="1259" y="4305"/>
                    <a:pt x="1318" y="4317"/>
                    <a:pt x="1377" y="4317"/>
                  </a:cubicBezTo>
                  <a:cubicBezTo>
                    <a:pt x="2070" y="4317"/>
                    <a:pt x="2699" y="2677"/>
                    <a:pt x="2892" y="1940"/>
                  </a:cubicBezTo>
                  <a:cubicBezTo>
                    <a:pt x="3082" y="1161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4" name="Google Shape;9214;p29"/>
            <p:cNvSpPr/>
            <p:nvPr/>
          </p:nvSpPr>
          <p:spPr>
            <a:xfrm>
              <a:off x="788363" y="4061025"/>
              <a:ext cx="183100" cy="163325"/>
            </a:xfrm>
            <a:custGeom>
              <a:avLst/>
              <a:gdLst/>
              <a:ahLst/>
              <a:cxnLst/>
              <a:rect l="l" t="t" r="r" b="b"/>
              <a:pathLst>
                <a:path w="7324" h="6533" extrusionOk="0">
                  <a:moveTo>
                    <a:pt x="3262" y="1"/>
                  </a:moveTo>
                  <a:cubicBezTo>
                    <a:pt x="2142" y="1"/>
                    <a:pt x="263" y="2252"/>
                    <a:pt x="134" y="3450"/>
                  </a:cubicBezTo>
                  <a:cubicBezTo>
                    <a:pt x="1" y="4687"/>
                    <a:pt x="895" y="5333"/>
                    <a:pt x="1846" y="6018"/>
                  </a:cubicBezTo>
                  <a:cubicBezTo>
                    <a:pt x="2373" y="6390"/>
                    <a:pt x="3265" y="6532"/>
                    <a:pt x="4092" y="6532"/>
                  </a:cubicBezTo>
                  <a:cubicBezTo>
                    <a:pt x="4787" y="6532"/>
                    <a:pt x="5436" y="6432"/>
                    <a:pt x="5783" y="6284"/>
                  </a:cubicBezTo>
                  <a:cubicBezTo>
                    <a:pt x="6563" y="5923"/>
                    <a:pt x="7324" y="3584"/>
                    <a:pt x="7210" y="2461"/>
                  </a:cubicBezTo>
                  <a:cubicBezTo>
                    <a:pt x="7115" y="1339"/>
                    <a:pt x="4661" y="179"/>
                    <a:pt x="3367" y="8"/>
                  </a:cubicBezTo>
                  <a:cubicBezTo>
                    <a:pt x="3333" y="3"/>
                    <a:pt x="3298" y="1"/>
                    <a:pt x="3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5" name="Google Shape;9215;p29"/>
            <p:cNvSpPr/>
            <p:nvPr/>
          </p:nvSpPr>
          <p:spPr>
            <a:xfrm>
              <a:off x="876338" y="4093075"/>
              <a:ext cx="77050" cy="108025"/>
            </a:xfrm>
            <a:custGeom>
              <a:avLst/>
              <a:gdLst/>
              <a:ahLst/>
              <a:cxnLst/>
              <a:rect l="l" t="t" r="r" b="b"/>
              <a:pathLst>
                <a:path w="3082" h="4321" extrusionOk="0">
                  <a:moveTo>
                    <a:pt x="1199" y="0"/>
                  </a:moveTo>
                  <a:cubicBezTo>
                    <a:pt x="1" y="0"/>
                    <a:pt x="438" y="3956"/>
                    <a:pt x="1199" y="4280"/>
                  </a:cubicBezTo>
                  <a:cubicBezTo>
                    <a:pt x="1261" y="4308"/>
                    <a:pt x="1323" y="4321"/>
                    <a:pt x="1385" y="4321"/>
                  </a:cubicBezTo>
                  <a:cubicBezTo>
                    <a:pt x="2078" y="4321"/>
                    <a:pt x="2717" y="2675"/>
                    <a:pt x="2892" y="1959"/>
                  </a:cubicBezTo>
                  <a:cubicBezTo>
                    <a:pt x="3082" y="1179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6" name="Google Shape;9216;p29"/>
            <p:cNvSpPr/>
            <p:nvPr/>
          </p:nvSpPr>
          <p:spPr>
            <a:xfrm>
              <a:off x="1267688" y="4134300"/>
              <a:ext cx="101225" cy="125275"/>
            </a:xfrm>
            <a:custGeom>
              <a:avLst/>
              <a:gdLst/>
              <a:ahLst/>
              <a:cxnLst/>
              <a:rect l="l" t="t" r="r" b="b"/>
              <a:pathLst>
                <a:path w="4049" h="5011" extrusionOk="0">
                  <a:moveTo>
                    <a:pt x="1258" y="1"/>
                  </a:moveTo>
                  <a:cubicBezTo>
                    <a:pt x="1187" y="1"/>
                    <a:pt x="1123" y="15"/>
                    <a:pt x="1066" y="44"/>
                  </a:cubicBezTo>
                  <a:cubicBezTo>
                    <a:pt x="1" y="595"/>
                    <a:pt x="990" y="4266"/>
                    <a:pt x="1713" y="4856"/>
                  </a:cubicBezTo>
                  <a:cubicBezTo>
                    <a:pt x="1847" y="4963"/>
                    <a:pt x="1995" y="5010"/>
                    <a:pt x="2147" y="5010"/>
                  </a:cubicBezTo>
                  <a:cubicBezTo>
                    <a:pt x="2811" y="5010"/>
                    <a:pt x="3566" y="4106"/>
                    <a:pt x="3767" y="3239"/>
                  </a:cubicBezTo>
                  <a:cubicBezTo>
                    <a:pt x="4049" y="2217"/>
                    <a:pt x="2157" y="1"/>
                    <a:pt x="125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7" name="Google Shape;9217;p29"/>
            <p:cNvSpPr/>
            <p:nvPr/>
          </p:nvSpPr>
          <p:spPr>
            <a:xfrm>
              <a:off x="1193988" y="4102225"/>
              <a:ext cx="198325" cy="188475"/>
            </a:xfrm>
            <a:custGeom>
              <a:avLst/>
              <a:gdLst/>
              <a:ahLst/>
              <a:cxnLst/>
              <a:rect l="l" t="t" r="r" b="b"/>
              <a:pathLst>
                <a:path w="7933" h="7539" extrusionOk="0">
                  <a:moveTo>
                    <a:pt x="3759" y="0"/>
                  </a:moveTo>
                  <a:cubicBezTo>
                    <a:pt x="2430" y="0"/>
                    <a:pt x="72" y="2805"/>
                    <a:pt x="20" y="3800"/>
                  </a:cubicBezTo>
                  <a:cubicBezTo>
                    <a:pt x="0" y="4903"/>
                    <a:pt x="2055" y="7109"/>
                    <a:pt x="3196" y="7490"/>
                  </a:cubicBezTo>
                  <a:cubicBezTo>
                    <a:pt x="3300" y="7523"/>
                    <a:pt x="3412" y="7539"/>
                    <a:pt x="3530" y="7539"/>
                  </a:cubicBezTo>
                  <a:cubicBezTo>
                    <a:pt x="4752" y="7539"/>
                    <a:pt x="6642" y="5842"/>
                    <a:pt x="7266" y="4541"/>
                  </a:cubicBezTo>
                  <a:cubicBezTo>
                    <a:pt x="7932" y="3134"/>
                    <a:pt x="5326" y="699"/>
                    <a:pt x="4090" y="71"/>
                  </a:cubicBezTo>
                  <a:cubicBezTo>
                    <a:pt x="3990" y="23"/>
                    <a:pt x="3879" y="0"/>
                    <a:pt x="3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8" name="Google Shape;9218;p29"/>
            <p:cNvSpPr/>
            <p:nvPr/>
          </p:nvSpPr>
          <p:spPr>
            <a:xfrm>
              <a:off x="1259613" y="4126700"/>
              <a:ext cx="101250" cy="125000"/>
            </a:xfrm>
            <a:custGeom>
              <a:avLst/>
              <a:gdLst/>
              <a:ahLst/>
              <a:cxnLst/>
              <a:rect l="l" t="t" r="r" b="b"/>
              <a:pathLst>
                <a:path w="4050" h="5000" extrusionOk="0">
                  <a:moveTo>
                    <a:pt x="1277" y="1"/>
                  </a:moveTo>
                  <a:cubicBezTo>
                    <a:pt x="1206" y="1"/>
                    <a:pt x="1142" y="14"/>
                    <a:pt x="1085" y="44"/>
                  </a:cubicBezTo>
                  <a:cubicBezTo>
                    <a:pt x="0" y="595"/>
                    <a:pt x="989" y="4266"/>
                    <a:pt x="1712" y="4837"/>
                  </a:cubicBezTo>
                  <a:cubicBezTo>
                    <a:pt x="1854" y="4949"/>
                    <a:pt x="2008" y="5000"/>
                    <a:pt x="2165" y="5000"/>
                  </a:cubicBezTo>
                  <a:cubicBezTo>
                    <a:pt x="2832" y="5000"/>
                    <a:pt x="3570" y="4101"/>
                    <a:pt x="3786" y="3239"/>
                  </a:cubicBezTo>
                  <a:cubicBezTo>
                    <a:pt x="4050" y="2216"/>
                    <a:pt x="2173" y="1"/>
                    <a:pt x="1277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9" name="Google Shape;9219;p29"/>
            <p:cNvSpPr/>
            <p:nvPr/>
          </p:nvSpPr>
          <p:spPr>
            <a:xfrm>
              <a:off x="1339488" y="4467925"/>
              <a:ext cx="85700" cy="87225"/>
            </a:xfrm>
            <a:custGeom>
              <a:avLst/>
              <a:gdLst/>
              <a:ahLst/>
              <a:cxnLst/>
              <a:rect l="l" t="t" r="r" b="b"/>
              <a:pathLst>
                <a:path w="3428" h="3489" extrusionOk="0">
                  <a:moveTo>
                    <a:pt x="1581" y="0"/>
                  </a:moveTo>
                  <a:cubicBezTo>
                    <a:pt x="1537" y="0"/>
                    <a:pt x="1492" y="4"/>
                    <a:pt x="1446" y="13"/>
                  </a:cubicBezTo>
                  <a:cubicBezTo>
                    <a:pt x="1" y="337"/>
                    <a:pt x="77" y="1706"/>
                    <a:pt x="305" y="2809"/>
                  </a:cubicBezTo>
                  <a:cubicBezTo>
                    <a:pt x="415" y="3299"/>
                    <a:pt x="895" y="3489"/>
                    <a:pt x="1429" y="3489"/>
                  </a:cubicBezTo>
                  <a:cubicBezTo>
                    <a:pt x="2098" y="3489"/>
                    <a:pt x="2852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0" name="Google Shape;9220;p29"/>
            <p:cNvSpPr/>
            <p:nvPr/>
          </p:nvSpPr>
          <p:spPr>
            <a:xfrm>
              <a:off x="1275788" y="4434975"/>
              <a:ext cx="173575" cy="177200"/>
            </a:xfrm>
            <a:custGeom>
              <a:avLst/>
              <a:gdLst/>
              <a:ahLst/>
              <a:cxnLst/>
              <a:rect l="l" t="t" r="r" b="b"/>
              <a:pathLst>
                <a:path w="6943" h="7088" extrusionOk="0">
                  <a:moveTo>
                    <a:pt x="3477" y="1"/>
                  </a:moveTo>
                  <a:cubicBezTo>
                    <a:pt x="1935" y="1"/>
                    <a:pt x="832" y="3189"/>
                    <a:pt x="438" y="4318"/>
                  </a:cubicBezTo>
                  <a:cubicBezTo>
                    <a:pt x="0" y="5497"/>
                    <a:pt x="932" y="6144"/>
                    <a:pt x="2149" y="6943"/>
                  </a:cubicBezTo>
                  <a:cubicBezTo>
                    <a:pt x="2300" y="7042"/>
                    <a:pt x="2468" y="7087"/>
                    <a:pt x="2648" y="7087"/>
                  </a:cubicBezTo>
                  <a:cubicBezTo>
                    <a:pt x="3943" y="7087"/>
                    <a:pt x="5852" y="4756"/>
                    <a:pt x="6353" y="3804"/>
                  </a:cubicBezTo>
                  <a:cubicBezTo>
                    <a:pt x="6943" y="2739"/>
                    <a:pt x="5744" y="533"/>
                    <a:pt x="3766" y="38"/>
                  </a:cubicBezTo>
                  <a:cubicBezTo>
                    <a:pt x="3668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1" name="Google Shape;9221;p29"/>
            <p:cNvSpPr/>
            <p:nvPr/>
          </p:nvSpPr>
          <p:spPr>
            <a:xfrm>
              <a:off x="1331888" y="4460300"/>
              <a:ext cx="85675" cy="87125"/>
            </a:xfrm>
            <a:custGeom>
              <a:avLst/>
              <a:gdLst/>
              <a:ahLst/>
              <a:cxnLst/>
              <a:rect l="l" t="t" r="r" b="b"/>
              <a:pathLst>
                <a:path w="3427" h="3485" extrusionOk="0">
                  <a:moveTo>
                    <a:pt x="1581" y="1"/>
                  </a:moveTo>
                  <a:cubicBezTo>
                    <a:pt x="1536" y="1"/>
                    <a:pt x="1491" y="5"/>
                    <a:pt x="1446" y="14"/>
                  </a:cubicBezTo>
                  <a:cubicBezTo>
                    <a:pt x="1" y="318"/>
                    <a:pt x="77" y="1707"/>
                    <a:pt x="305" y="2791"/>
                  </a:cubicBezTo>
                  <a:cubicBezTo>
                    <a:pt x="415" y="3290"/>
                    <a:pt x="897" y="3485"/>
                    <a:pt x="1433" y="3485"/>
                  </a:cubicBezTo>
                  <a:cubicBezTo>
                    <a:pt x="2101" y="3485"/>
                    <a:pt x="2852" y="3182"/>
                    <a:pt x="3063" y="2791"/>
                  </a:cubicBezTo>
                  <a:cubicBezTo>
                    <a:pt x="3427" y="2136"/>
                    <a:pt x="2572" y="1"/>
                    <a:pt x="1581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2" name="Google Shape;9222;p29"/>
            <p:cNvSpPr/>
            <p:nvPr/>
          </p:nvSpPr>
          <p:spPr>
            <a:xfrm>
              <a:off x="954888" y="4580175"/>
              <a:ext cx="111675" cy="69625"/>
            </a:xfrm>
            <a:custGeom>
              <a:avLst/>
              <a:gdLst/>
              <a:ahLst/>
              <a:cxnLst/>
              <a:rect l="l" t="t" r="r" b="b"/>
              <a:pathLst>
                <a:path w="4467" h="2785" extrusionOk="0">
                  <a:moveTo>
                    <a:pt x="1897" y="0"/>
                  </a:moveTo>
                  <a:cubicBezTo>
                    <a:pt x="1" y="0"/>
                    <a:pt x="322" y="1610"/>
                    <a:pt x="910" y="1990"/>
                  </a:cubicBezTo>
                  <a:cubicBezTo>
                    <a:pt x="1351" y="2307"/>
                    <a:pt x="2461" y="2784"/>
                    <a:pt x="3249" y="2784"/>
                  </a:cubicBezTo>
                  <a:cubicBezTo>
                    <a:pt x="3548" y="2784"/>
                    <a:pt x="3801" y="2715"/>
                    <a:pt x="3953" y="2542"/>
                  </a:cubicBezTo>
                  <a:cubicBezTo>
                    <a:pt x="4467" y="1933"/>
                    <a:pt x="3383" y="164"/>
                    <a:pt x="2527" y="50"/>
                  </a:cubicBezTo>
                  <a:cubicBezTo>
                    <a:pt x="2294" y="16"/>
                    <a:pt x="2085" y="0"/>
                    <a:pt x="189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3" name="Google Shape;9223;p29"/>
            <p:cNvSpPr/>
            <p:nvPr/>
          </p:nvSpPr>
          <p:spPr>
            <a:xfrm>
              <a:off x="894888" y="4549300"/>
              <a:ext cx="194025" cy="146550"/>
            </a:xfrm>
            <a:custGeom>
              <a:avLst/>
              <a:gdLst/>
              <a:ahLst/>
              <a:cxnLst/>
              <a:rect l="l" t="t" r="r" b="b"/>
              <a:pathLst>
                <a:path w="7761" h="5862" extrusionOk="0">
                  <a:moveTo>
                    <a:pt x="3786" y="0"/>
                  </a:moveTo>
                  <a:cubicBezTo>
                    <a:pt x="2104" y="0"/>
                    <a:pt x="1050" y="1049"/>
                    <a:pt x="571" y="2160"/>
                  </a:cubicBezTo>
                  <a:cubicBezTo>
                    <a:pt x="0" y="3549"/>
                    <a:pt x="1180" y="4994"/>
                    <a:pt x="1883" y="5546"/>
                  </a:cubicBezTo>
                  <a:cubicBezTo>
                    <a:pt x="2155" y="5750"/>
                    <a:pt x="2845" y="5861"/>
                    <a:pt x="3635" y="5861"/>
                  </a:cubicBezTo>
                  <a:cubicBezTo>
                    <a:pt x="4835" y="5861"/>
                    <a:pt x="6267" y="5606"/>
                    <a:pt x="6829" y="5032"/>
                  </a:cubicBezTo>
                  <a:cubicBezTo>
                    <a:pt x="7761" y="4062"/>
                    <a:pt x="6258" y="525"/>
                    <a:pt x="5060" y="182"/>
                  </a:cubicBezTo>
                  <a:cubicBezTo>
                    <a:pt x="4601" y="57"/>
                    <a:pt x="4177" y="0"/>
                    <a:pt x="3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4" name="Google Shape;9224;p29"/>
            <p:cNvSpPr/>
            <p:nvPr/>
          </p:nvSpPr>
          <p:spPr>
            <a:xfrm>
              <a:off x="946888" y="4572575"/>
              <a:ext cx="112075" cy="69400"/>
            </a:xfrm>
            <a:custGeom>
              <a:avLst/>
              <a:gdLst/>
              <a:ahLst/>
              <a:cxnLst/>
              <a:rect l="l" t="t" r="r" b="b"/>
              <a:pathLst>
                <a:path w="4483" h="2776" extrusionOk="0">
                  <a:moveTo>
                    <a:pt x="1908" y="0"/>
                  </a:moveTo>
                  <a:cubicBezTo>
                    <a:pt x="1" y="0"/>
                    <a:pt x="337" y="1609"/>
                    <a:pt x="926" y="1990"/>
                  </a:cubicBezTo>
                  <a:cubicBezTo>
                    <a:pt x="1367" y="2308"/>
                    <a:pt x="2480" y="2775"/>
                    <a:pt x="3269" y="2775"/>
                  </a:cubicBezTo>
                  <a:cubicBezTo>
                    <a:pt x="3566" y="2775"/>
                    <a:pt x="3818" y="2709"/>
                    <a:pt x="3969" y="2542"/>
                  </a:cubicBezTo>
                  <a:cubicBezTo>
                    <a:pt x="4483" y="1914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5" name="Google Shape;9225;p29"/>
            <p:cNvSpPr/>
            <p:nvPr/>
          </p:nvSpPr>
          <p:spPr>
            <a:xfrm>
              <a:off x="723863" y="4302525"/>
              <a:ext cx="71675" cy="89475"/>
            </a:xfrm>
            <a:custGeom>
              <a:avLst/>
              <a:gdLst/>
              <a:ahLst/>
              <a:cxnLst/>
              <a:rect l="l" t="t" r="r" b="b"/>
              <a:pathLst>
                <a:path w="2867" h="3579" extrusionOk="0">
                  <a:moveTo>
                    <a:pt x="716" y="1"/>
                  </a:moveTo>
                  <a:cubicBezTo>
                    <a:pt x="259" y="1"/>
                    <a:pt x="242" y="483"/>
                    <a:pt x="146" y="1113"/>
                  </a:cubicBezTo>
                  <a:cubicBezTo>
                    <a:pt x="1" y="1966"/>
                    <a:pt x="1274" y="3579"/>
                    <a:pt x="1920" y="3579"/>
                  </a:cubicBezTo>
                  <a:cubicBezTo>
                    <a:pt x="1952" y="3579"/>
                    <a:pt x="1982" y="3575"/>
                    <a:pt x="2010" y="3567"/>
                  </a:cubicBezTo>
                  <a:cubicBezTo>
                    <a:pt x="2619" y="3396"/>
                    <a:pt x="2866" y="961"/>
                    <a:pt x="1478" y="238"/>
                  </a:cubicBezTo>
                  <a:cubicBezTo>
                    <a:pt x="1137" y="74"/>
                    <a:pt x="893" y="1"/>
                    <a:pt x="71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6" name="Google Shape;9226;p29"/>
            <p:cNvSpPr/>
            <p:nvPr/>
          </p:nvSpPr>
          <p:spPr>
            <a:xfrm>
              <a:off x="677563" y="4277450"/>
              <a:ext cx="116300" cy="165625"/>
            </a:xfrm>
            <a:custGeom>
              <a:avLst/>
              <a:gdLst/>
              <a:ahLst/>
              <a:cxnLst/>
              <a:rect l="l" t="t" r="r" b="b"/>
              <a:pathLst>
                <a:path w="4652" h="6625" extrusionOk="0">
                  <a:moveTo>
                    <a:pt x="2100" y="1"/>
                  </a:moveTo>
                  <a:cubicBezTo>
                    <a:pt x="1933" y="1"/>
                    <a:pt x="1770" y="26"/>
                    <a:pt x="1618" y="81"/>
                  </a:cubicBezTo>
                  <a:cubicBezTo>
                    <a:pt x="58" y="633"/>
                    <a:pt x="1" y="3505"/>
                    <a:pt x="343" y="5046"/>
                  </a:cubicBezTo>
                  <a:cubicBezTo>
                    <a:pt x="686" y="6624"/>
                    <a:pt x="1865" y="6548"/>
                    <a:pt x="2968" y="6567"/>
                  </a:cubicBezTo>
                  <a:cubicBezTo>
                    <a:pt x="2972" y="6567"/>
                    <a:pt x="2975" y="6567"/>
                    <a:pt x="2979" y="6567"/>
                  </a:cubicBezTo>
                  <a:cubicBezTo>
                    <a:pt x="4055" y="6567"/>
                    <a:pt x="4509" y="3767"/>
                    <a:pt x="4585" y="2440"/>
                  </a:cubicBezTo>
                  <a:cubicBezTo>
                    <a:pt x="4651" y="1242"/>
                    <a:pt x="3263" y="1"/>
                    <a:pt x="2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7" name="Google Shape;9227;p29"/>
            <p:cNvSpPr/>
            <p:nvPr/>
          </p:nvSpPr>
          <p:spPr>
            <a:xfrm>
              <a:off x="716238" y="4295125"/>
              <a:ext cx="71675" cy="89750"/>
            </a:xfrm>
            <a:custGeom>
              <a:avLst/>
              <a:gdLst/>
              <a:ahLst/>
              <a:cxnLst/>
              <a:rect l="l" t="t" r="r" b="b"/>
              <a:pathLst>
                <a:path w="2867" h="3590" extrusionOk="0">
                  <a:moveTo>
                    <a:pt x="701" y="0"/>
                  </a:moveTo>
                  <a:cubicBezTo>
                    <a:pt x="258" y="0"/>
                    <a:pt x="237" y="484"/>
                    <a:pt x="128" y="1124"/>
                  </a:cubicBezTo>
                  <a:cubicBezTo>
                    <a:pt x="1" y="1976"/>
                    <a:pt x="1274" y="3590"/>
                    <a:pt x="1921" y="3590"/>
                  </a:cubicBezTo>
                  <a:cubicBezTo>
                    <a:pt x="1952" y="3590"/>
                    <a:pt x="1982" y="3586"/>
                    <a:pt x="2011" y="3578"/>
                  </a:cubicBezTo>
                  <a:cubicBezTo>
                    <a:pt x="2600" y="3407"/>
                    <a:pt x="2867" y="953"/>
                    <a:pt x="1459" y="249"/>
                  </a:cubicBezTo>
                  <a:cubicBezTo>
                    <a:pt x="1119" y="76"/>
                    <a:pt x="877" y="0"/>
                    <a:pt x="7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8" name="Google Shape;9228;p29"/>
          <p:cNvGrpSpPr/>
          <p:nvPr/>
        </p:nvGrpSpPr>
        <p:grpSpPr>
          <a:xfrm rot="2700000">
            <a:off x="1379166" y="4665584"/>
            <a:ext cx="723939" cy="415324"/>
            <a:chOff x="344875" y="2058100"/>
            <a:chExt cx="676225" cy="387950"/>
          </a:xfrm>
        </p:grpSpPr>
        <p:sp>
          <p:nvSpPr>
            <p:cNvPr id="9229" name="Google Shape;9229;p29"/>
            <p:cNvSpPr/>
            <p:nvPr/>
          </p:nvSpPr>
          <p:spPr>
            <a:xfrm>
              <a:off x="836325" y="2412850"/>
              <a:ext cx="43575" cy="33200"/>
            </a:xfrm>
            <a:custGeom>
              <a:avLst/>
              <a:gdLst/>
              <a:ahLst/>
              <a:cxnLst/>
              <a:rect l="l" t="t" r="r" b="b"/>
              <a:pathLst>
                <a:path w="1743" h="1328" extrusionOk="0">
                  <a:moveTo>
                    <a:pt x="1151" y="0"/>
                  </a:moveTo>
                  <a:cubicBezTo>
                    <a:pt x="1065" y="0"/>
                    <a:pt x="967" y="26"/>
                    <a:pt x="856" y="87"/>
                  </a:cubicBezTo>
                  <a:cubicBezTo>
                    <a:pt x="1" y="542"/>
                    <a:pt x="452" y="1328"/>
                    <a:pt x="1076" y="1328"/>
                  </a:cubicBezTo>
                  <a:cubicBezTo>
                    <a:pt x="1104" y="1328"/>
                    <a:pt x="1132" y="1326"/>
                    <a:pt x="1160" y="1323"/>
                  </a:cubicBezTo>
                  <a:cubicBezTo>
                    <a:pt x="1742" y="1257"/>
                    <a:pt x="1743" y="0"/>
                    <a:pt x="1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0" name="Google Shape;9230;p29"/>
            <p:cNvSpPr/>
            <p:nvPr/>
          </p:nvSpPr>
          <p:spPr>
            <a:xfrm>
              <a:off x="344875" y="2058100"/>
              <a:ext cx="42875" cy="33175"/>
            </a:xfrm>
            <a:custGeom>
              <a:avLst/>
              <a:gdLst/>
              <a:ahLst/>
              <a:cxnLst/>
              <a:rect l="l" t="t" r="r" b="b"/>
              <a:pathLst>
                <a:path w="1715" h="1327" extrusionOk="0">
                  <a:moveTo>
                    <a:pt x="1122" y="1"/>
                  </a:moveTo>
                  <a:cubicBezTo>
                    <a:pt x="1037" y="1"/>
                    <a:pt x="938" y="27"/>
                    <a:pt x="828" y="87"/>
                  </a:cubicBezTo>
                  <a:cubicBezTo>
                    <a:pt x="0" y="547"/>
                    <a:pt x="435" y="1326"/>
                    <a:pt x="1066" y="1326"/>
                  </a:cubicBezTo>
                  <a:cubicBezTo>
                    <a:pt x="1088" y="1326"/>
                    <a:pt x="1110" y="1325"/>
                    <a:pt x="1132" y="1324"/>
                  </a:cubicBezTo>
                  <a:cubicBezTo>
                    <a:pt x="1713" y="1257"/>
                    <a:pt x="1714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1" name="Google Shape;9231;p29"/>
            <p:cNvSpPr/>
            <p:nvPr/>
          </p:nvSpPr>
          <p:spPr>
            <a:xfrm>
              <a:off x="975075" y="2294425"/>
              <a:ext cx="46025" cy="41350"/>
            </a:xfrm>
            <a:custGeom>
              <a:avLst/>
              <a:gdLst/>
              <a:ahLst/>
              <a:cxnLst/>
              <a:rect l="l" t="t" r="r" b="b"/>
              <a:pathLst>
                <a:path w="1841" h="1654" extrusionOk="0">
                  <a:moveTo>
                    <a:pt x="817" y="0"/>
                  </a:moveTo>
                  <a:cubicBezTo>
                    <a:pt x="0" y="0"/>
                    <a:pt x="159" y="1302"/>
                    <a:pt x="917" y="1609"/>
                  </a:cubicBezTo>
                  <a:cubicBezTo>
                    <a:pt x="984" y="1639"/>
                    <a:pt x="1047" y="1653"/>
                    <a:pt x="1105" y="1653"/>
                  </a:cubicBezTo>
                  <a:cubicBezTo>
                    <a:pt x="1712" y="1653"/>
                    <a:pt x="1840" y="168"/>
                    <a:pt x="955" y="11"/>
                  </a:cubicBezTo>
                  <a:cubicBezTo>
                    <a:pt x="906" y="4"/>
                    <a:pt x="860" y="0"/>
                    <a:pt x="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2" name="Google Shape;9232;p29"/>
            <p:cNvSpPr/>
            <p:nvPr/>
          </p:nvSpPr>
          <p:spPr>
            <a:xfrm>
              <a:off x="713375" y="2188500"/>
              <a:ext cx="126775" cy="108650"/>
            </a:xfrm>
            <a:custGeom>
              <a:avLst/>
              <a:gdLst/>
              <a:ahLst/>
              <a:cxnLst/>
              <a:rect l="l" t="t" r="r" b="b"/>
              <a:pathLst>
                <a:path w="5071" h="4346" extrusionOk="0">
                  <a:moveTo>
                    <a:pt x="1597" y="1"/>
                  </a:moveTo>
                  <a:cubicBezTo>
                    <a:pt x="209" y="1"/>
                    <a:pt x="1" y="3262"/>
                    <a:pt x="1114" y="4115"/>
                  </a:cubicBezTo>
                  <a:cubicBezTo>
                    <a:pt x="1328" y="4276"/>
                    <a:pt x="1571" y="4346"/>
                    <a:pt x="1828" y="4346"/>
                  </a:cubicBezTo>
                  <a:cubicBezTo>
                    <a:pt x="2967" y="4346"/>
                    <a:pt x="4380" y="2979"/>
                    <a:pt x="4690" y="2156"/>
                  </a:cubicBezTo>
                  <a:cubicBezTo>
                    <a:pt x="5070" y="1167"/>
                    <a:pt x="3130" y="140"/>
                    <a:pt x="1704" y="7"/>
                  </a:cubicBezTo>
                  <a:cubicBezTo>
                    <a:pt x="1667" y="3"/>
                    <a:pt x="1632" y="1"/>
                    <a:pt x="1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3" name="Google Shape;9233;p29"/>
            <p:cNvSpPr/>
            <p:nvPr/>
          </p:nvSpPr>
          <p:spPr>
            <a:xfrm>
              <a:off x="720775" y="2222900"/>
              <a:ext cx="97500" cy="73725"/>
            </a:xfrm>
            <a:custGeom>
              <a:avLst/>
              <a:gdLst/>
              <a:ahLst/>
              <a:cxnLst/>
              <a:rect l="l" t="t" r="r" b="b"/>
              <a:pathLst>
                <a:path w="3900" h="2949" extrusionOk="0">
                  <a:moveTo>
                    <a:pt x="190" y="0"/>
                  </a:moveTo>
                  <a:cubicBezTo>
                    <a:pt x="0" y="1008"/>
                    <a:pt x="190" y="2245"/>
                    <a:pt x="837" y="2720"/>
                  </a:cubicBezTo>
                  <a:cubicBezTo>
                    <a:pt x="1047" y="2880"/>
                    <a:pt x="1288" y="2949"/>
                    <a:pt x="1543" y="2949"/>
                  </a:cubicBezTo>
                  <a:cubicBezTo>
                    <a:pt x="2351" y="2949"/>
                    <a:pt x="3307" y="2258"/>
                    <a:pt x="3899" y="1579"/>
                  </a:cubicBezTo>
                  <a:lnTo>
                    <a:pt x="3899" y="1579"/>
                  </a:lnTo>
                  <a:cubicBezTo>
                    <a:pt x="3811" y="1623"/>
                    <a:pt x="3150" y="1901"/>
                    <a:pt x="2400" y="1901"/>
                  </a:cubicBezTo>
                  <a:cubicBezTo>
                    <a:pt x="1533" y="1901"/>
                    <a:pt x="547" y="1530"/>
                    <a:pt x="190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34" name="Google Shape;9234;p29"/>
          <p:cNvGrpSpPr/>
          <p:nvPr/>
        </p:nvGrpSpPr>
        <p:grpSpPr>
          <a:xfrm rot="5185981">
            <a:off x="963043" y="3510696"/>
            <a:ext cx="723881" cy="415290"/>
            <a:chOff x="344875" y="2058100"/>
            <a:chExt cx="676225" cy="387950"/>
          </a:xfrm>
        </p:grpSpPr>
        <p:sp>
          <p:nvSpPr>
            <p:cNvPr id="9235" name="Google Shape;9235;p29"/>
            <p:cNvSpPr/>
            <p:nvPr/>
          </p:nvSpPr>
          <p:spPr>
            <a:xfrm>
              <a:off x="836325" y="2412850"/>
              <a:ext cx="43575" cy="33200"/>
            </a:xfrm>
            <a:custGeom>
              <a:avLst/>
              <a:gdLst/>
              <a:ahLst/>
              <a:cxnLst/>
              <a:rect l="l" t="t" r="r" b="b"/>
              <a:pathLst>
                <a:path w="1743" h="1328" extrusionOk="0">
                  <a:moveTo>
                    <a:pt x="1151" y="0"/>
                  </a:moveTo>
                  <a:cubicBezTo>
                    <a:pt x="1065" y="0"/>
                    <a:pt x="967" y="26"/>
                    <a:pt x="856" y="87"/>
                  </a:cubicBezTo>
                  <a:cubicBezTo>
                    <a:pt x="1" y="542"/>
                    <a:pt x="452" y="1328"/>
                    <a:pt x="1076" y="1328"/>
                  </a:cubicBezTo>
                  <a:cubicBezTo>
                    <a:pt x="1104" y="1328"/>
                    <a:pt x="1132" y="1326"/>
                    <a:pt x="1160" y="1323"/>
                  </a:cubicBezTo>
                  <a:cubicBezTo>
                    <a:pt x="1742" y="1257"/>
                    <a:pt x="1743" y="0"/>
                    <a:pt x="1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6" name="Google Shape;9236;p29"/>
            <p:cNvSpPr/>
            <p:nvPr/>
          </p:nvSpPr>
          <p:spPr>
            <a:xfrm>
              <a:off x="344875" y="2058100"/>
              <a:ext cx="42875" cy="33175"/>
            </a:xfrm>
            <a:custGeom>
              <a:avLst/>
              <a:gdLst/>
              <a:ahLst/>
              <a:cxnLst/>
              <a:rect l="l" t="t" r="r" b="b"/>
              <a:pathLst>
                <a:path w="1715" h="1327" extrusionOk="0">
                  <a:moveTo>
                    <a:pt x="1122" y="1"/>
                  </a:moveTo>
                  <a:cubicBezTo>
                    <a:pt x="1037" y="1"/>
                    <a:pt x="938" y="27"/>
                    <a:pt x="828" y="87"/>
                  </a:cubicBezTo>
                  <a:cubicBezTo>
                    <a:pt x="0" y="547"/>
                    <a:pt x="435" y="1326"/>
                    <a:pt x="1066" y="1326"/>
                  </a:cubicBezTo>
                  <a:cubicBezTo>
                    <a:pt x="1088" y="1326"/>
                    <a:pt x="1110" y="1325"/>
                    <a:pt x="1132" y="1324"/>
                  </a:cubicBezTo>
                  <a:cubicBezTo>
                    <a:pt x="1713" y="1257"/>
                    <a:pt x="1714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7" name="Google Shape;9237;p29"/>
            <p:cNvSpPr/>
            <p:nvPr/>
          </p:nvSpPr>
          <p:spPr>
            <a:xfrm>
              <a:off x="975075" y="2294425"/>
              <a:ext cx="46025" cy="41350"/>
            </a:xfrm>
            <a:custGeom>
              <a:avLst/>
              <a:gdLst/>
              <a:ahLst/>
              <a:cxnLst/>
              <a:rect l="l" t="t" r="r" b="b"/>
              <a:pathLst>
                <a:path w="1841" h="1654" extrusionOk="0">
                  <a:moveTo>
                    <a:pt x="817" y="0"/>
                  </a:moveTo>
                  <a:cubicBezTo>
                    <a:pt x="0" y="0"/>
                    <a:pt x="159" y="1302"/>
                    <a:pt x="917" y="1609"/>
                  </a:cubicBezTo>
                  <a:cubicBezTo>
                    <a:pt x="984" y="1639"/>
                    <a:pt x="1047" y="1653"/>
                    <a:pt x="1105" y="1653"/>
                  </a:cubicBezTo>
                  <a:cubicBezTo>
                    <a:pt x="1712" y="1653"/>
                    <a:pt x="1840" y="168"/>
                    <a:pt x="955" y="11"/>
                  </a:cubicBezTo>
                  <a:cubicBezTo>
                    <a:pt x="906" y="4"/>
                    <a:pt x="860" y="0"/>
                    <a:pt x="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8" name="Google Shape;9238;p29"/>
            <p:cNvSpPr/>
            <p:nvPr/>
          </p:nvSpPr>
          <p:spPr>
            <a:xfrm>
              <a:off x="713375" y="2188500"/>
              <a:ext cx="126775" cy="108650"/>
            </a:xfrm>
            <a:custGeom>
              <a:avLst/>
              <a:gdLst/>
              <a:ahLst/>
              <a:cxnLst/>
              <a:rect l="l" t="t" r="r" b="b"/>
              <a:pathLst>
                <a:path w="5071" h="4346" extrusionOk="0">
                  <a:moveTo>
                    <a:pt x="1597" y="1"/>
                  </a:moveTo>
                  <a:cubicBezTo>
                    <a:pt x="209" y="1"/>
                    <a:pt x="1" y="3262"/>
                    <a:pt x="1114" y="4115"/>
                  </a:cubicBezTo>
                  <a:cubicBezTo>
                    <a:pt x="1328" y="4276"/>
                    <a:pt x="1571" y="4346"/>
                    <a:pt x="1828" y="4346"/>
                  </a:cubicBezTo>
                  <a:cubicBezTo>
                    <a:pt x="2967" y="4346"/>
                    <a:pt x="4380" y="2979"/>
                    <a:pt x="4690" y="2156"/>
                  </a:cubicBezTo>
                  <a:cubicBezTo>
                    <a:pt x="5070" y="1167"/>
                    <a:pt x="3130" y="140"/>
                    <a:pt x="1704" y="7"/>
                  </a:cubicBezTo>
                  <a:cubicBezTo>
                    <a:pt x="1667" y="3"/>
                    <a:pt x="1632" y="1"/>
                    <a:pt x="1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9" name="Google Shape;9239;p29"/>
            <p:cNvSpPr/>
            <p:nvPr/>
          </p:nvSpPr>
          <p:spPr>
            <a:xfrm>
              <a:off x="720775" y="2222900"/>
              <a:ext cx="97500" cy="73725"/>
            </a:xfrm>
            <a:custGeom>
              <a:avLst/>
              <a:gdLst/>
              <a:ahLst/>
              <a:cxnLst/>
              <a:rect l="l" t="t" r="r" b="b"/>
              <a:pathLst>
                <a:path w="3900" h="2949" extrusionOk="0">
                  <a:moveTo>
                    <a:pt x="190" y="0"/>
                  </a:moveTo>
                  <a:cubicBezTo>
                    <a:pt x="0" y="1008"/>
                    <a:pt x="190" y="2245"/>
                    <a:pt x="837" y="2720"/>
                  </a:cubicBezTo>
                  <a:cubicBezTo>
                    <a:pt x="1047" y="2880"/>
                    <a:pt x="1288" y="2949"/>
                    <a:pt x="1543" y="2949"/>
                  </a:cubicBezTo>
                  <a:cubicBezTo>
                    <a:pt x="2351" y="2949"/>
                    <a:pt x="3307" y="2258"/>
                    <a:pt x="3899" y="1579"/>
                  </a:cubicBezTo>
                  <a:lnTo>
                    <a:pt x="3899" y="1579"/>
                  </a:lnTo>
                  <a:cubicBezTo>
                    <a:pt x="3811" y="1623"/>
                    <a:pt x="3150" y="1901"/>
                    <a:pt x="2400" y="1901"/>
                  </a:cubicBezTo>
                  <a:cubicBezTo>
                    <a:pt x="1533" y="1901"/>
                    <a:pt x="547" y="1530"/>
                    <a:pt x="190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3"/>
          <p:cNvGrpSpPr/>
          <p:nvPr/>
        </p:nvGrpSpPr>
        <p:grpSpPr>
          <a:xfrm rot="-2700000">
            <a:off x="78661" y="850533"/>
            <a:ext cx="2744876" cy="5629999"/>
            <a:chOff x="-519875" y="1198836"/>
            <a:chExt cx="2019058" cy="4141278"/>
          </a:xfrm>
        </p:grpSpPr>
        <p:sp>
          <p:nvSpPr>
            <p:cNvPr id="448" name="Google Shape;448;p3"/>
            <p:cNvSpPr/>
            <p:nvPr/>
          </p:nvSpPr>
          <p:spPr>
            <a:xfrm>
              <a:off x="-45986" y="1198836"/>
              <a:ext cx="1545169" cy="4096216"/>
            </a:xfrm>
            <a:custGeom>
              <a:avLst/>
              <a:gdLst/>
              <a:ahLst/>
              <a:cxnLst/>
              <a:rect l="l" t="t" r="r" b="b"/>
              <a:pathLst>
                <a:path w="55447" h="146989" extrusionOk="0">
                  <a:moveTo>
                    <a:pt x="24369" y="143976"/>
                  </a:moveTo>
                  <a:cubicBezTo>
                    <a:pt x="24244" y="144087"/>
                    <a:pt x="24218" y="144144"/>
                    <a:pt x="24236" y="144146"/>
                  </a:cubicBezTo>
                  <a:lnTo>
                    <a:pt x="24236" y="144146"/>
                  </a:lnTo>
                  <a:cubicBezTo>
                    <a:pt x="24273" y="144097"/>
                    <a:pt x="24313" y="144050"/>
                    <a:pt x="24356" y="144005"/>
                  </a:cubicBezTo>
                  <a:lnTo>
                    <a:pt x="24356" y="144005"/>
                  </a:lnTo>
                  <a:cubicBezTo>
                    <a:pt x="24360" y="143996"/>
                    <a:pt x="24365" y="143986"/>
                    <a:pt x="24369" y="143976"/>
                  </a:cubicBezTo>
                  <a:close/>
                  <a:moveTo>
                    <a:pt x="2150" y="0"/>
                  </a:moveTo>
                  <a:cubicBezTo>
                    <a:pt x="1870" y="0"/>
                    <a:pt x="1581" y="73"/>
                    <a:pt x="1294" y="235"/>
                  </a:cubicBezTo>
                  <a:cubicBezTo>
                    <a:pt x="476" y="710"/>
                    <a:pt x="0" y="1928"/>
                    <a:pt x="590" y="2708"/>
                  </a:cubicBezTo>
                  <a:cubicBezTo>
                    <a:pt x="3900" y="7120"/>
                    <a:pt x="9397" y="9327"/>
                    <a:pt x="13962" y="12085"/>
                  </a:cubicBezTo>
                  <a:cubicBezTo>
                    <a:pt x="19858" y="15642"/>
                    <a:pt x="24880" y="20568"/>
                    <a:pt x="30034" y="25057"/>
                  </a:cubicBezTo>
                  <a:cubicBezTo>
                    <a:pt x="39107" y="32951"/>
                    <a:pt x="46297" y="42765"/>
                    <a:pt x="49379" y="54520"/>
                  </a:cubicBezTo>
                  <a:cubicBezTo>
                    <a:pt x="52669" y="67036"/>
                    <a:pt x="51528" y="80179"/>
                    <a:pt x="47819" y="92429"/>
                  </a:cubicBezTo>
                  <a:cubicBezTo>
                    <a:pt x="44129" y="104621"/>
                    <a:pt x="38118" y="115938"/>
                    <a:pt x="32336" y="127237"/>
                  </a:cubicBezTo>
                  <a:cubicBezTo>
                    <a:pt x="30738" y="130318"/>
                    <a:pt x="29178" y="133437"/>
                    <a:pt x="27657" y="136557"/>
                  </a:cubicBezTo>
                  <a:cubicBezTo>
                    <a:pt x="26877" y="138174"/>
                    <a:pt x="26078" y="139790"/>
                    <a:pt x="25336" y="141426"/>
                  </a:cubicBezTo>
                  <a:cubicBezTo>
                    <a:pt x="25184" y="141788"/>
                    <a:pt x="25013" y="142111"/>
                    <a:pt x="24861" y="142472"/>
                  </a:cubicBezTo>
                  <a:cubicBezTo>
                    <a:pt x="24737" y="142705"/>
                    <a:pt x="24663" y="142937"/>
                    <a:pt x="24640" y="143191"/>
                  </a:cubicBezTo>
                  <a:lnTo>
                    <a:pt x="24640" y="143191"/>
                  </a:lnTo>
                  <a:cubicBezTo>
                    <a:pt x="24632" y="143221"/>
                    <a:pt x="24623" y="143267"/>
                    <a:pt x="24613" y="143328"/>
                  </a:cubicBezTo>
                  <a:cubicBezTo>
                    <a:pt x="24537" y="143537"/>
                    <a:pt x="24461" y="143747"/>
                    <a:pt x="24385" y="143937"/>
                  </a:cubicBezTo>
                  <a:cubicBezTo>
                    <a:pt x="24380" y="143951"/>
                    <a:pt x="24375" y="143964"/>
                    <a:pt x="24369" y="143976"/>
                  </a:cubicBezTo>
                  <a:lnTo>
                    <a:pt x="24369" y="143976"/>
                  </a:lnTo>
                  <a:cubicBezTo>
                    <a:pt x="24401" y="143949"/>
                    <a:pt x="24438" y="143918"/>
                    <a:pt x="24482" y="143884"/>
                  </a:cubicBezTo>
                  <a:lnTo>
                    <a:pt x="24482" y="143884"/>
                  </a:lnTo>
                  <a:cubicBezTo>
                    <a:pt x="24438" y="143922"/>
                    <a:pt x="24396" y="143963"/>
                    <a:pt x="24356" y="144005"/>
                  </a:cubicBezTo>
                  <a:lnTo>
                    <a:pt x="24356" y="144005"/>
                  </a:lnTo>
                  <a:cubicBezTo>
                    <a:pt x="24308" y="144100"/>
                    <a:pt x="24255" y="144146"/>
                    <a:pt x="24237" y="144146"/>
                  </a:cubicBezTo>
                  <a:cubicBezTo>
                    <a:pt x="24236" y="144146"/>
                    <a:pt x="24236" y="144146"/>
                    <a:pt x="24236" y="144146"/>
                  </a:cubicBezTo>
                  <a:lnTo>
                    <a:pt x="24236" y="144146"/>
                  </a:lnTo>
                  <a:cubicBezTo>
                    <a:pt x="23948" y="144525"/>
                    <a:pt x="23814" y="145031"/>
                    <a:pt x="23967" y="145630"/>
                  </a:cubicBezTo>
                  <a:cubicBezTo>
                    <a:pt x="23967" y="145649"/>
                    <a:pt x="23967" y="145649"/>
                    <a:pt x="23986" y="145668"/>
                  </a:cubicBezTo>
                  <a:cubicBezTo>
                    <a:pt x="24193" y="146468"/>
                    <a:pt x="24960" y="146988"/>
                    <a:pt x="25744" y="146988"/>
                  </a:cubicBezTo>
                  <a:cubicBezTo>
                    <a:pt x="26040" y="146988"/>
                    <a:pt x="26339" y="146914"/>
                    <a:pt x="26611" y="146752"/>
                  </a:cubicBezTo>
                  <a:cubicBezTo>
                    <a:pt x="27441" y="146235"/>
                    <a:pt x="27884" y="145033"/>
                    <a:pt x="28089" y="143999"/>
                  </a:cubicBezTo>
                  <a:lnTo>
                    <a:pt x="28089" y="143999"/>
                  </a:lnTo>
                  <a:cubicBezTo>
                    <a:pt x="38565" y="121104"/>
                    <a:pt x="53701" y="99132"/>
                    <a:pt x="54876" y="73180"/>
                  </a:cubicBezTo>
                  <a:cubicBezTo>
                    <a:pt x="55446" y="60512"/>
                    <a:pt x="52498" y="47711"/>
                    <a:pt x="45536" y="37059"/>
                  </a:cubicBezTo>
                  <a:cubicBezTo>
                    <a:pt x="42227" y="32019"/>
                    <a:pt x="38156" y="27530"/>
                    <a:pt x="33724" y="23497"/>
                  </a:cubicBezTo>
                  <a:cubicBezTo>
                    <a:pt x="28456" y="18704"/>
                    <a:pt x="23111" y="13987"/>
                    <a:pt x="17290" y="9916"/>
                  </a:cubicBezTo>
                  <a:cubicBezTo>
                    <a:pt x="14989" y="8300"/>
                    <a:pt x="12440" y="7044"/>
                    <a:pt x="10005" y="5637"/>
                  </a:cubicBezTo>
                  <a:cubicBezTo>
                    <a:pt x="7818" y="4343"/>
                    <a:pt x="5307" y="2955"/>
                    <a:pt x="3728" y="882"/>
                  </a:cubicBezTo>
                  <a:cubicBezTo>
                    <a:pt x="3324" y="347"/>
                    <a:pt x="2759" y="0"/>
                    <a:pt x="2150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-282387" y="1220572"/>
              <a:ext cx="1544612" cy="4096216"/>
            </a:xfrm>
            <a:custGeom>
              <a:avLst/>
              <a:gdLst/>
              <a:ahLst/>
              <a:cxnLst/>
              <a:rect l="l" t="t" r="r" b="b"/>
              <a:pathLst>
                <a:path w="55427" h="146989" extrusionOk="0">
                  <a:moveTo>
                    <a:pt x="2125" y="0"/>
                  </a:moveTo>
                  <a:cubicBezTo>
                    <a:pt x="1842" y="0"/>
                    <a:pt x="1549" y="73"/>
                    <a:pt x="1255" y="235"/>
                  </a:cubicBezTo>
                  <a:cubicBezTo>
                    <a:pt x="438" y="748"/>
                    <a:pt x="0" y="1966"/>
                    <a:pt x="571" y="2726"/>
                  </a:cubicBezTo>
                  <a:cubicBezTo>
                    <a:pt x="3880" y="7120"/>
                    <a:pt x="9358" y="9327"/>
                    <a:pt x="13923" y="12085"/>
                  </a:cubicBezTo>
                  <a:cubicBezTo>
                    <a:pt x="19820" y="15661"/>
                    <a:pt x="24841" y="20568"/>
                    <a:pt x="29996" y="25076"/>
                  </a:cubicBezTo>
                  <a:cubicBezTo>
                    <a:pt x="39088" y="32969"/>
                    <a:pt x="46259" y="42784"/>
                    <a:pt x="49359" y="54520"/>
                  </a:cubicBezTo>
                  <a:cubicBezTo>
                    <a:pt x="52631" y="67036"/>
                    <a:pt x="51490" y="80179"/>
                    <a:pt x="47780" y="92428"/>
                  </a:cubicBezTo>
                  <a:cubicBezTo>
                    <a:pt x="44109" y="104621"/>
                    <a:pt x="38080" y="115938"/>
                    <a:pt x="32317" y="127237"/>
                  </a:cubicBezTo>
                  <a:cubicBezTo>
                    <a:pt x="30719" y="130318"/>
                    <a:pt x="29140" y="133437"/>
                    <a:pt x="27618" y="136557"/>
                  </a:cubicBezTo>
                  <a:cubicBezTo>
                    <a:pt x="26839" y="138173"/>
                    <a:pt x="26059" y="139790"/>
                    <a:pt x="25317" y="141426"/>
                  </a:cubicBezTo>
                  <a:cubicBezTo>
                    <a:pt x="25146" y="141787"/>
                    <a:pt x="24994" y="142111"/>
                    <a:pt x="24841" y="142472"/>
                  </a:cubicBezTo>
                  <a:cubicBezTo>
                    <a:pt x="24710" y="142691"/>
                    <a:pt x="24646" y="142911"/>
                    <a:pt x="24623" y="143156"/>
                  </a:cubicBezTo>
                  <a:lnTo>
                    <a:pt x="24623" y="143156"/>
                  </a:lnTo>
                  <a:cubicBezTo>
                    <a:pt x="24613" y="143174"/>
                    <a:pt x="24597" y="143233"/>
                    <a:pt x="24575" y="143328"/>
                  </a:cubicBezTo>
                  <a:cubicBezTo>
                    <a:pt x="24518" y="143537"/>
                    <a:pt x="24442" y="143747"/>
                    <a:pt x="24366" y="143937"/>
                  </a:cubicBezTo>
                  <a:cubicBezTo>
                    <a:pt x="24361" y="143951"/>
                    <a:pt x="24355" y="143964"/>
                    <a:pt x="24350" y="143976"/>
                  </a:cubicBezTo>
                  <a:lnTo>
                    <a:pt x="24350" y="143976"/>
                  </a:lnTo>
                  <a:cubicBezTo>
                    <a:pt x="24441" y="143896"/>
                    <a:pt x="24585" y="143787"/>
                    <a:pt x="24803" y="143651"/>
                  </a:cubicBezTo>
                  <a:cubicBezTo>
                    <a:pt x="24807" y="143653"/>
                    <a:pt x="24810" y="143654"/>
                    <a:pt x="24814" y="143656"/>
                  </a:cubicBezTo>
                  <a:lnTo>
                    <a:pt x="24814" y="143656"/>
                  </a:lnTo>
                  <a:cubicBezTo>
                    <a:pt x="24630" y="143754"/>
                    <a:pt x="24463" y="143881"/>
                    <a:pt x="24322" y="144033"/>
                  </a:cubicBezTo>
                  <a:lnTo>
                    <a:pt x="24322" y="144033"/>
                  </a:lnTo>
                  <a:cubicBezTo>
                    <a:pt x="24285" y="144096"/>
                    <a:pt x="24248" y="144133"/>
                    <a:pt x="24227" y="144143"/>
                  </a:cubicBezTo>
                  <a:lnTo>
                    <a:pt x="24227" y="144143"/>
                  </a:lnTo>
                  <a:cubicBezTo>
                    <a:pt x="24257" y="144105"/>
                    <a:pt x="24289" y="144068"/>
                    <a:pt x="24322" y="144033"/>
                  </a:cubicBezTo>
                  <a:lnTo>
                    <a:pt x="24322" y="144033"/>
                  </a:lnTo>
                  <a:cubicBezTo>
                    <a:pt x="24331" y="144016"/>
                    <a:pt x="24341" y="143997"/>
                    <a:pt x="24350" y="143976"/>
                  </a:cubicBezTo>
                  <a:lnTo>
                    <a:pt x="24350" y="143976"/>
                  </a:lnTo>
                  <a:cubicBezTo>
                    <a:pt x="24222" y="144088"/>
                    <a:pt x="24198" y="144146"/>
                    <a:pt x="24217" y="144146"/>
                  </a:cubicBezTo>
                  <a:cubicBezTo>
                    <a:pt x="24220" y="144146"/>
                    <a:pt x="24223" y="144145"/>
                    <a:pt x="24227" y="144143"/>
                  </a:cubicBezTo>
                  <a:lnTo>
                    <a:pt x="24227" y="144143"/>
                  </a:lnTo>
                  <a:cubicBezTo>
                    <a:pt x="23932" y="144521"/>
                    <a:pt x="23793" y="145029"/>
                    <a:pt x="23947" y="145630"/>
                  </a:cubicBezTo>
                  <a:cubicBezTo>
                    <a:pt x="23947" y="145649"/>
                    <a:pt x="23947" y="145649"/>
                    <a:pt x="23966" y="145687"/>
                  </a:cubicBezTo>
                  <a:cubicBezTo>
                    <a:pt x="24173" y="146472"/>
                    <a:pt x="24940" y="146989"/>
                    <a:pt x="25715" y="146989"/>
                  </a:cubicBezTo>
                  <a:cubicBezTo>
                    <a:pt x="26009" y="146989"/>
                    <a:pt x="26305" y="146914"/>
                    <a:pt x="26572" y="146752"/>
                  </a:cubicBezTo>
                  <a:cubicBezTo>
                    <a:pt x="27418" y="146235"/>
                    <a:pt x="27864" y="145034"/>
                    <a:pt x="28070" y="143999"/>
                  </a:cubicBezTo>
                  <a:lnTo>
                    <a:pt x="28070" y="143999"/>
                  </a:lnTo>
                  <a:cubicBezTo>
                    <a:pt x="38546" y="121104"/>
                    <a:pt x="53663" y="99132"/>
                    <a:pt x="54856" y="73179"/>
                  </a:cubicBezTo>
                  <a:cubicBezTo>
                    <a:pt x="55427" y="60512"/>
                    <a:pt x="52479" y="47730"/>
                    <a:pt x="45498" y="37078"/>
                  </a:cubicBezTo>
                  <a:cubicBezTo>
                    <a:pt x="42207" y="32037"/>
                    <a:pt x="38137" y="27530"/>
                    <a:pt x="33686" y="23497"/>
                  </a:cubicBezTo>
                  <a:cubicBezTo>
                    <a:pt x="28436" y="18723"/>
                    <a:pt x="23091" y="13987"/>
                    <a:pt x="17252" y="9916"/>
                  </a:cubicBezTo>
                  <a:cubicBezTo>
                    <a:pt x="14951" y="8300"/>
                    <a:pt x="12402" y="7044"/>
                    <a:pt x="9986" y="5637"/>
                  </a:cubicBezTo>
                  <a:cubicBezTo>
                    <a:pt x="7799" y="4362"/>
                    <a:pt x="5269" y="2955"/>
                    <a:pt x="3709" y="881"/>
                  </a:cubicBezTo>
                  <a:cubicBezTo>
                    <a:pt x="3305" y="347"/>
                    <a:pt x="2740" y="0"/>
                    <a:pt x="2125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-519875" y="1243870"/>
              <a:ext cx="1545169" cy="4096244"/>
            </a:xfrm>
            <a:custGeom>
              <a:avLst/>
              <a:gdLst/>
              <a:ahLst/>
              <a:cxnLst/>
              <a:rect l="l" t="t" r="r" b="b"/>
              <a:pathLst>
                <a:path w="55447" h="146990" extrusionOk="0">
                  <a:moveTo>
                    <a:pt x="24823" y="143652"/>
                  </a:moveTo>
                  <a:cubicBezTo>
                    <a:pt x="24823" y="143652"/>
                    <a:pt x="24823" y="143652"/>
                    <a:pt x="24823" y="143652"/>
                  </a:cubicBezTo>
                  <a:lnTo>
                    <a:pt x="24823" y="143652"/>
                  </a:lnTo>
                  <a:cubicBezTo>
                    <a:pt x="24823" y="143653"/>
                    <a:pt x="24822" y="143653"/>
                    <a:pt x="24822" y="143653"/>
                  </a:cubicBezTo>
                  <a:lnTo>
                    <a:pt x="24822" y="143653"/>
                  </a:lnTo>
                  <a:cubicBezTo>
                    <a:pt x="24822" y="143653"/>
                    <a:pt x="24823" y="143653"/>
                    <a:pt x="24823" y="143652"/>
                  </a:cubicBezTo>
                  <a:close/>
                  <a:moveTo>
                    <a:pt x="24398" y="143953"/>
                  </a:moveTo>
                  <a:cubicBezTo>
                    <a:pt x="24250" y="144078"/>
                    <a:pt x="24219" y="144143"/>
                    <a:pt x="24240" y="144147"/>
                  </a:cubicBezTo>
                  <a:lnTo>
                    <a:pt x="24240" y="144147"/>
                  </a:lnTo>
                  <a:cubicBezTo>
                    <a:pt x="24284" y="144088"/>
                    <a:pt x="24333" y="144033"/>
                    <a:pt x="24385" y="143981"/>
                  </a:cubicBezTo>
                  <a:lnTo>
                    <a:pt x="24385" y="143981"/>
                  </a:lnTo>
                  <a:cubicBezTo>
                    <a:pt x="24389" y="143972"/>
                    <a:pt x="24394" y="143962"/>
                    <a:pt x="24398" y="143953"/>
                  </a:cubicBezTo>
                  <a:close/>
                  <a:moveTo>
                    <a:pt x="2159" y="1"/>
                  </a:moveTo>
                  <a:cubicBezTo>
                    <a:pt x="1879" y="1"/>
                    <a:pt x="1587" y="74"/>
                    <a:pt x="1294" y="236"/>
                  </a:cubicBezTo>
                  <a:cubicBezTo>
                    <a:pt x="457" y="711"/>
                    <a:pt x="1" y="1928"/>
                    <a:pt x="590" y="2689"/>
                  </a:cubicBezTo>
                  <a:cubicBezTo>
                    <a:pt x="3900" y="7083"/>
                    <a:pt x="9397" y="9309"/>
                    <a:pt x="13962" y="12067"/>
                  </a:cubicBezTo>
                  <a:cubicBezTo>
                    <a:pt x="19859" y="15623"/>
                    <a:pt x="24880" y="20550"/>
                    <a:pt x="30035" y="25039"/>
                  </a:cubicBezTo>
                  <a:cubicBezTo>
                    <a:pt x="39127" y="32951"/>
                    <a:pt x="46317" y="42747"/>
                    <a:pt x="49398" y="54521"/>
                  </a:cubicBezTo>
                  <a:cubicBezTo>
                    <a:pt x="52669" y="67037"/>
                    <a:pt x="51528" y="80180"/>
                    <a:pt x="47819" y="92429"/>
                  </a:cubicBezTo>
                  <a:cubicBezTo>
                    <a:pt x="44129" y="104622"/>
                    <a:pt x="38119" y="115939"/>
                    <a:pt x="32336" y="127237"/>
                  </a:cubicBezTo>
                  <a:cubicBezTo>
                    <a:pt x="30757" y="130319"/>
                    <a:pt x="29179" y="133438"/>
                    <a:pt x="27657" y="136558"/>
                  </a:cubicBezTo>
                  <a:cubicBezTo>
                    <a:pt x="26877" y="138174"/>
                    <a:pt x="26097" y="139791"/>
                    <a:pt x="25356" y="141427"/>
                  </a:cubicBezTo>
                  <a:cubicBezTo>
                    <a:pt x="25184" y="141788"/>
                    <a:pt x="25013" y="142112"/>
                    <a:pt x="24880" y="142473"/>
                  </a:cubicBezTo>
                  <a:cubicBezTo>
                    <a:pt x="24733" y="142718"/>
                    <a:pt x="24656" y="142963"/>
                    <a:pt x="24637" y="143232"/>
                  </a:cubicBezTo>
                  <a:lnTo>
                    <a:pt x="24637" y="143232"/>
                  </a:lnTo>
                  <a:cubicBezTo>
                    <a:pt x="24631" y="143258"/>
                    <a:pt x="24623" y="143291"/>
                    <a:pt x="24614" y="143329"/>
                  </a:cubicBezTo>
                  <a:cubicBezTo>
                    <a:pt x="24538" y="143538"/>
                    <a:pt x="24481" y="143747"/>
                    <a:pt x="24405" y="143938"/>
                  </a:cubicBezTo>
                  <a:cubicBezTo>
                    <a:pt x="24402" y="143943"/>
                    <a:pt x="24400" y="143948"/>
                    <a:pt x="24398" y="143953"/>
                  </a:cubicBezTo>
                  <a:lnTo>
                    <a:pt x="24398" y="143953"/>
                  </a:lnTo>
                  <a:cubicBezTo>
                    <a:pt x="24434" y="143922"/>
                    <a:pt x="24478" y="143888"/>
                    <a:pt x="24529" y="143850"/>
                  </a:cubicBezTo>
                  <a:lnTo>
                    <a:pt x="24529" y="143850"/>
                  </a:lnTo>
                  <a:cubicBezTo>
                    <a:pt x="24479" y="143891"/>
                    <a:pt x="24431" y="143934"/>
                    <a:pt x="24385" y="143981"/>
                  </a:cubicBezTo>
                  <a:lnTo>
                    <a:pt x="24385" y="143981"/>
                  </a:lnTo>
                  <a:cubicBezTo>
                    <a:pt x="24329" y="144092"/>
                    <a:pt x="24263" y="144147"/>
                    <a:pt x="24241" y="144147"/>
                  </a:cubicBezTo>
                  <a:cubicBezTo>
                    <a:pt x="24241" y="144147"/>
                    <a:pt x="24240" y="144147"/>
                    <a:pt x="24240" y="144147"/>
                  </a:cubicBezTo>
                  <a:lnTo>
                    <a:pt x="24240" y="144147"/>
                  </a:lnTo>
                  <a:cubicBezTo>
                    <a:pt x="23950" y="144525"/>
                    <a:pt x="23815" y="145032"/>
                    <a:pt x="23967" y="145631"/>
                  </a:cubicBezTo>
                  <a:cubicBezTo>
                    <a:pt x="23967" y="145650"/>
                    <a:pt x="23967" y="145650"/>
                    <a:pt x="24005" y="145669"/>
                  </a:cubicBezTo>
                  <a:cubicBezTo>
                    <a:pt x="24212" y="146469"/>
                    <a:pt x="24980" y="146989"/>
                    <a:pt x="25756" y="146989"/>
                  </a:cubicBezTo>
                  <a:cubicBezTo>
                    <a:pt x="26050" y="146989"/>
                    <a:pt x="26345" y="146915"/>
                    <a:pt x="26611" y="146753"/>
                  </a:cubicBezTo>
                  <a:cubicBezTo>
                    <a:pt x="27470" y="146228"/>
                    <a:pt x="27903" y="144998"/>
                    <a:pt x="28111" y="143953"/>
                  </a:cubicBezTo>
                  <a:lnTo>
                    <a:pt x="28111" y="143953"/>
                  </a:lnTo>
                  <a:cubicBezTo>
                    <a:pt x="38605" y="121075"/>
                    <a:pt x="53702" y="99115"/>
                    <a:pt x="54876" y="73180"/>
                  </a:cubicBezTo>
                  <a:cubicBezTo>
                    <a:pt x="55447" y="60513"/>
                    <a:pt x="52498" y="47712"/>
                    <a:pt x="45537" y="37060"/>
                  </a:cubicBezTo>
                  <a:cubicBezTo>
                    <a:pt x="42227" y="32019"/>
                    <a:pt x="38176" y="27530"/>
                    <a:pt x="33725" y="23498"/>
                  </a:cubicBezTo>
                  <a:cubicBezTo>
                    <a:pt x="28475" y="18705"/>
                    <a:pt x="23111" y="13988"/>
                    <a:pt x="17291" y="9917"/>
                  </a:cubicBezTo>
                  <a:cubicBezTo>
                    <a:pt x="14989" y="8300"/>
                    <a:pt x="12440" y="7045"/>
                    <a:pt x="10025" y="5638"/>
                  </a:cubicBezTo>
                  <a:cubicBezTo>
                    <a:pt x="7837" y="4344"/>
                    <a:pt x="5308" y="2956"/>
                    <a:pt x="3748" y="882"/>
                  </a:cubicBezTo>
                  <a:cubicBezTo>
                    <a:pt x="3331" y="348"/>
                    <a:pt x="2771" y="1"/>
                    <a:pt x="2159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3"/>
          <p:cNvGrpSpPr/>
          <p:nvPr/>
        </p:nvGrpSpPr>
        <p:grpSpPr>
          <a:xfrm rot="-9881969">
            <a:off x="2098084" y="-1119903"/>
            <a:ext cx="8556686" cy="2823940"/>
            <a:chOff x="1471992" y="3091774"/>
            <a:chExt cx="7807582" cy="2576715"/>
          </a:xfrm>
        </p:grpSpPr>
        <p:sp>
          <p:nvSpPr>
            <p:cNvPr id="452" name="Google Shape;452;p3"/>
            <p:cNvSpPr/>
            <p:nvPr/>
          </p:nvSpPr>
          <p:spPr>
            <a:xfrm>
              <a:off x="1471992" y="3091774"/>
              <a:ext cx="7807554" cy="2070500"/>
            </a:xfrm>
            <a:custGeom>
              <a:avLst/>
              <a:gdLst/>
              <a:ahLst/>
              <a:cxnLst/>
              <a:rect l="l" t="t" r="r" b="b"/>
              <a:pathLst>
                <a:path w="280167" h="74298" extrusionOk="0">
                  <a:moveTo>
                    <a:pt x="155907" y="1"/>
                  </a:moveTo>
                  <a:cubicBezTo>
                    <a:pt x="149667" y="1"/>
                    <a:pt x="143370" y="1179"/>
                    <a:pt x="137355" y="2667"/>
                  </a:cubicBezTo>
                  <a:cubicBezTo>
                    <a:pt x="130051" y="4493"/>
                    <a:pt x="123013" y="7213"/>
                    <a:pt x="116203" y="10370"/>
                  </a:cubicBezTo>
                  <a:cubicBezTo>
                    <a:pt x="87919" y="23533"/>
                    <a:pt x="64866" y="45273"/>
                    <a:pt x="37514" y="60052"/>
                  </a:cubicBezTo>
                  <a:cubicBezTo>
                    <a:pt x="31599" y="63267"/>
                    <a:pt x="25474" y="65740"/>
                    <a:pt x="19197" y="68079"/>
                  </a:cubicBezTo>
                  <a:cubicBezTo>
                    <a:pt x="16094" y="69240"/>
                    <a:pt x="12035" y="70775"/>
                    <a:pt x="8306" y="70775"/>
                  </a:cubicBezTo>
                  <a:cubicBezTo>
                    <a:pt x="6595" y="70775"/>
                    <a:pt x="4953" y="70452"/>
                    <a:pt x="3505" y="69620"/>
                  </a:cubicBezTo>
                  <a:cubicBezTo>
                    <a:pt x="3200" y="69452"/>
                    <a:pt x="2901" y="69378"/>
                    <a:pt x="2619" y="69378"/>
                  </a:cubicBezTo>
                  <a:cubicBezTo>
                    <a:pt x="1024" y="69378"/>
                    <a:pt x="0" y="71750"/>
                    <a:pt x="1698" y="72720"/>
                  </a:cubicBezTo>
                  <a:cubicBezTo>
                    <a:pt x="3694" y="73858"/>
                    <a:pt x="5898" y="74298"/>
                    <a:pt x="8163" y="74298"/>
                  </a:cubicBezTo>
                  <a:cubicBezTo>
                    <a:pt x="12370" y="74298"/>
                    <a:pt x="16786" y="72780"/>
                    <a:pt x="20472" y="71408"/>
                  </a:cubicBezTo>
                  <a:cubicBezTo>
                    <a:pt x="27890" y="68631"/>
                    <a:pt x="35041" y="65588"/>
                    <a:pt x="41946" y="61707"/>
                  </a:cubicBezTo>
                  <a:cubicBezTo>
                    <a:pt x="55641" y="54004"/>
                    <a:pt x="68290" y="44608"/>
                    <a:pt x="81167" y="35668"/>
                  </a:cubicBezTo>
                  <a:cubicBezTo>
                    <a:pt x="93683" y="26975"/>
                    <a:pt x="106522" y="18568"/>
                    <a:pt x="120445" y="12348"/>
                  </a:cubicBezTo>
                  <a:cubicBezTo>
                    <a:pt x="127293" y="9286"/>
                    <a:pt x="134463" y="6870"/>
                    <a:pt x="141786" y="5311"/>
                  </a:cubicBezTo>
                  <a:cubicBezTo>
                    <a:pt x="146492" y="4294"/>
                    <a:pt x="151315" y="3599"/>
                    <a:pt x="156131" y="3599"/>
                  </a:cubicBezTo>
                  <a:cubicBezTo>
                    <a:pt x="158342" y="3599"/>
                    <a:pt x="160551" y="3745"/>
                    <a:pt x="162747" y="4074"/>
                  </a:cubicBezTo>
                  <a:cubicBezTo>
                    <a:pt x="175225" y="5900"/>
                    <a:pt x="185858" y="12995"/>
                    <a:pt x="196300" y="19614"/>
                  </a:cubicBezTo>
                  <a:cubicBezTo>
                    <a:pt x="201835" y="23133"/>
                    <a:pt x="207427" y="26557"/>
                    <a:pt x="213362" y="29372"/>
                  </a:cubicBezTo>
                  <a:cubicBezTo>
                    <a:pt x="220361" y="32682"/>
                    <a:pt x="227723" y="35383"/>
                    <a:pt x="235236" y="37209"/>
                  </a:cubicBezTo>
                  <a:cubicBezTo>
                    <a:pt x="240657" y="38534"/>
                    <a:pt x="246173" y="39256"/>
                    <a:pt x="251645" y="39256"/>
                  </a:cubicBezTo>
                  <a:cubicBezTo>
                    <a:pt x="260936" y="39256"/>
                    <a:pt x="270103" y="37175"/>
                    <a:pt x="278470" y="32434"/>
                  </a:cubicBezTo>
                  <a:cubicBezTo>
                    <a:pt x="280166" y="31465"/>
                    <a:pt x="279132" y="29110"/>
                    <a:pt x="277547" y="29110"/>
                  </a:cubicBezTo>
                  <a:cubicBezTo>
                    <a:pt x="277265" y="29110"/>
                    <a:pt x="276967" y="29184"/>
                    <a:pt x="276663" y="29353"/>
                  </a:cubicBezTo>
                  <a:cubicBezTo>
                    <a:pt x="269644" y="33328"/>
                    <a:pt x="261865" y="35459"/>
                    <a:pt x="253838" y="35744"/>
                  </a:cubicBezTo>
                  <a:cubicBezTo>
                    <a:pt x="253226" y="35765"/>
                    <a:pt x="252615" y="35775"/>
                    <a:pt x="252004" y="35775"/>
                  </a:cubicBezTo>
                  <a:cubicBezTo>
                    <a:pt x="244756" y="35775"/>
                    <a:pt x="237600" y="34349"/>
                    <a:pt x="230671" y="32244"/>
                  </a:cubicBezTo>
                  <a:cubicBezTo>
                    <a:pt x="223595" y="30095"/>
                    <a:pt x="216671" y="27242"/>
                    <a:pt x="210166" y="23723"/>
                  </a:cubicBezTo>
                  <a:cubicBezTo>
                    <a:pt x="204460" y="20660"/>
                    <a:pt x="199058" y="17104"/>
                    <a:pt x="193580" y="13642"/>
                  </a:cubicBezTo>
                  <a:cubicBezTo>
                    <a:pt x="182928" y="6927"/>
                    <a:pt x="171782" y="936"/>
                    <a:pt x="158962" y="99"/>
                  </a:cubicBezTo>
                  <a:cubicBezTo>
                    <a:pt x="157946" y="32"/>
                    <a:pt x="156928" y="1"/>
                    <a:pt x="15590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1472020" y="3345118"/>
              <a:ext cx="7807554" cy="2070137"/>
            </a:xfrm>
            <a:custGeom>
              <a:avLst/>
              <a:gdLst/>
              <a:ahLst/>
              <a:cxnLst/>
              <a:rect l="l" t="t" r="r" b="b"/>
              <a:pathLst>
                <a:path w="280167" h="74285" extrusionOk="0">
                  <a:moveTo>
                    <a:pt x="155877" y="1"/>
                  </a:moveTo>
                  <a:cubicBezTo>
                    <a:pt x="149647" y="1"/>
                    <a:pt x="143360" y="1166"/>
                    <a:pt x="137354" y="2668"/>
                  </a:cubicBezTo>
                  <a:cubicBezTo>
                    <a:pt x="130050" y="4494"/>
                    <a:pt x="123012" y="7195"/>
                    <a:pt x="116202" y="10371"/>
                  </a:cubicBezTo>
                  <a:cubicBezTo>
                    <a:pt x="87918" y="23533"/>
                    <a:pt x="64865" y="45274"/>
                    <a:pt x="37513" y="60053"/>
                  </a:cubicBezTo>
                  <a:cubicBezTo>
                    <a:pt x="31598" y="63268"/>
                    <a:pt x="25473" y="65741"/>
                    <a:pt x="19196" y="68061"/>
                  </a:cubicBezTo>
                  <a:cubicBezTo>
                    <a:pt x="16087" y="69224"/>
                    <a:pt x="12018" y="70763"/>
                    <a:pt x="8283" y="70763"/>
                  </a:cubicBezTo>
                  <a:cubicBezTo>
                    <a:pt x="6580" y="70763"/>
                    <a:pt x="4946" y="70443"/>
                    <a:pt x="3504" y="69621"/>
                  </a:cubicBezTo>
                  <a:cubicBezTo>
                    <a:pt x="3197" y="69452"/>
                    <a:pt x="2897" y="69378"/>
                    <a:pt x="2614" y="69378"/>
                  </a:cubicBezTo>
                  <a:cubicBezTo>
                    <a:pt x="1021" y="69378"/>
                    <a:pt x="1" y="71733"/>
                    <a:pt x="1697" y="72702"/>
                  </a:cubicBezTo>
                  <a:cubicBezTo>
                    <a:pt x="3698" y="73843"/>
                    <a:pt x="5908" y="74284"/>
                    <a:pt x="8179" y="74284"/>
                  </a:cubicBezTo>
                  <a:cubicBezTo>
                    <a:pt x="12381" y="74284"/>
                    <a:pt x="16790" y="72773"/>
                    <a:pt x="20471" y="71390"/>
                  </a:cubicBezTo>
                  <a:cubicBezTo>
                    <a:pt x="27889" y="68613"/>
                    <a:pt x="35040" y="65569"/>
                    <a:pt x="41945" y="61689"/>
                  </a:cubicBezTo>
                  <a:cubicBezTo>
                    <a:pt x="55640" y="53986"/>
                    <a:pt x="68289" y="44609"/>
                    <a:pt x="81166" y="35669"/>
                  </a:cubicBezTo>
                  <a:cubicBezTo>
                    <a:pt x="93682" y="26957"/>
                    <a:pt x="106521" y="18569"/>
                    <a:pt x="120444" y="12330"/>
                  </a:cubicBezTo>
                  <a:cubicBezTo>
                    <a:pt x="127292" y="9268"/>
                    <a:pt x="134462" y="6871"/>
                    <a:pt x="141785" y="5293"/>
                  </a:cubicBezTo>
                  <a:cubicBezTo>
                    <a:pt x="146506" y="4286"/>
                    <a:pt x="151344" y="3584"/>
                    <a:pt x="156175" y="3584"/>
                  </a:cubicBezTo>
                  <a:cubicBezTo>
                    <a:pt x="158370" y="3584"/>
                    <a:pt x="160565" y="3729"/>
                    <a:pt x="162746" y="4056"/>
                  </a:cubicBezTo>
                  <a:cubicBezTo>
                    <a:pt x="175224" y="5901"/>
                    <a:pt x="185857" y="12977"/>
                    <a:pt x="196299" y="19615"/>
                  </a:cubicBezTo>
                  <a:cubicBezTo>
                    <a:pt x="201834" y="23134"/>
                    <a:pt x="207426" y="26558"/>
                    <a:pt x="213361" y="29354"/>
                  </a:cubicBezTo>
                  <a:cubicBezTo>
                    <a:pt x="220360" y="32663"/>
                    <a:pt x="227722" y="35383"/>
                    <a:pt x="235235" y="37209"/>
                  </a:cubicBezTo>
                  <a:cubicBezTo>
                    <a:pt x="240658" y="38528"/>
                    <a:pt x="246176" y="39248"/>
                    <a:pt x="251650" y="39248"/>
                  </a:cubicBezTo>
                  <a:cubicBezTo>
                    <a:pt x="260939" y="39248"/>
                    <a:pt x="270103" y="37175"/>
                    <a:pt x="278469" y="32435"/>
                  </a:cubicBezTo>
                  <a:cubicBezTo>
                    <a:pt x="280167" y="31465"/>
                    <a:pt x="279129" y="29093"/>
                    <a:pt x="277541" y="29093"/>
                  </a:cubicBezTo>
                  <a:cubicBezTo>
                    <a:pt x="277261" y="29093"/>
                    <a:pt x="276964" y="29167"/>
                    <a:pt x="276662" y="29335"/>
                  </a:cubicBezTo>
                  <a:cubicBezTo>
                    <a:pt x="269643" y="33329"/>
                    <a:pt x="261864" y="35441"/>
                    <a:pt x="253837" y="35726"/>
                  </a:cubicBezTo>
                  <a:cubicBezTo>
                    <a:pt x="253219" y="35747"/>
                    <a:pt x="252601" y="35757"/>
                    <a:pt x="251983" y="35757"/>
                  </a:cubicBezTo>
                  <a:cubicBezTo>
                    <a:pt x="244742" y="35757"/>
                    <a:pt x="237593" y="34348"/>
                    <a:pt x="230670" y="32245"/>
                  </a:cubicBezTo>
                  <a:cubicBezTo>
                    <a:pt x="223594" y="30096"/>
                    <a:pt x="216670" y="27243"/>
                    <a:pt x="210165" y="23724"/>
                  </a:cubicBezTo>
                  <a:cubicBezTo>
                    <a:pt x="204459" y="20661"/>
                    <a:pt x="199057" y="17085"/>
                    <a:pt x="193579" y="13643"/>
                  </a:cubicBezTo>
                  <a:cubicBezTo>
                    <a:pt x="182927" y="6909"/>
                    <a:pt x="171781" y="918"/>
                    <a:pt x="158961" y="100"/>
                  </a:cubicBezTo>
                  <a:cubicBezTo>
                    <a:pt x="157936" y="32"/>
                    <a:pt x="156907" y="1"/>
                    <a:pt x="15587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1472047" y="3597989"/>
              <a:ext cx="7807498" cy="2070500"/>
            </a:xfrm>
            <a:custGeom>
              <a:avLst/>
              <a:gdLst/>
              <a:ahLst/>
              <a:cxnLst/>
              <a:rect l="l" t="t" r="r" b="b"/>
              <a:pathLst>
                <a:path w="280165" h="74298" extrusionOk="0">
                  <a:moveTo>
                    <a:pt x="155905" y="0"/>
                  </a:moveTo>
                  <a:cubicBezTo>
                    <a:pt x="149665" y="0"/>
                    <a:pt x="143368" y="1179"/>
                    <a:pt x="137353" y="2667"/>
                  </a:cubicBezTo>
                  <a:cubicBezTo>
                    <a:pt x="130049" y="4493"/>
                    <a:pt x="123011" y="7213"/>
                    <a:pt x="116201" y="10370"/>
                  </a:cubicBezTo>
                  <a:cubicBezTo>
                    <a:pt x="87917" y="23551"/>
                    <a:pt x="64864" y="45273"/>
                    <a:pt x="37512" y="60071"/>
                  </a:cubicBezTo>
                  <a:cubicBezTo>
                    <a:pt x="31597" y="63267"/>
                    <a:pt x="25472" y="65740"/>
                    <a:pt x="19195" y="68079"/>
                  </a:cubicBezTo>
                  <a:cubicBezTo>
                    <a:pt x="16092" y="69239"/>
                    <a:pt x="12033" y="70775"/>
                    <a:pt x="8304" y="70775"/>
                  </a:cubicBezTo>
                  <a:cubicBezTo>
                    <a:pt x="6593" y="70775"/>
                    <a:pt x="4951" y="70452"/>
                    <a:pt x="3503" y="69620"/>
                  </a:cubicBezTo>
                  <a:cubicBezTo>
                    <a:pt x="3195" y="69447"/>
                    <a:pt x="2893" y="69372"/>
                    <a:pt x="2610" y="69372"/>
                  </a:cubicBezTo>
                  <a:cubicBezTo>
                    <a:pt x="1019" y="69372"/>
                    <a:pt x="1" y="71752"/>
                    <a:pt x="1696" y="72720"/>
                  </a:cubicBezTo>
                  <a:cubicBezTo>
                    <a:pt x="3692" y="73858"/>
                    <a:pt x="5896" y="74298"/>
                    <a:pt x="8161" y="74298"/>
                  </a:cubicBezTo>
                  <a:cubicBezTo>
                    <a:pt x="12368" y="74298"/>
                    <a:pt x="16784" y="72780"/>
                    <a:pt x="20470" y="71408"/>
                  </a:cubicBezTo>
                  <a:cubicBezTo>
                    <a:pt x="27888" y="68612"/>
                    <a:pt x="35039" y="65587"/>
                    <a:pt x="41944" y="61707"/>
                  </a:cubicBezTo>
                  <a:cubicBezTo>
                    <a:pt x="55639" y="54004"/>
                    <a:pt x="68288" y="44607"/>
                    <a:pt x="81165" y="35668"/>
                  </a:cubicBezTo>
                  <a:cubicBezTo>
                    <a:pt x="93681" y="26975"/>
                    <a:pt x="106520" y="18568"/>
                    <a:pt x="120443" y="12348"/>
                  </a:cubicBezTo>
                  <a:cubicBezTo>
                    <a:pt x="127291" y="9286"/>
                    <a:pt x="134461" y="6870"/>
                    <a:pt x="141784" y="5310"/>
                  </a:cubicBezTo>
                  <a:cubicBezTo>
                    <a:pt x="146490" y="4294"/>
                    <a:pt x="151313" y="3598"/>
                    <a:pt x="156129" y="3598"/>
                  </a:cubicBezTo>
                  <a:cubicBezTo>
                    <a:pt x="158340" y="3598"/>
                    <a:pt x="160549" y="3745"/>
                    <a:pt x="162745" y="4074"/>
                  </a:cubicBezTo>
                  <a:cubicBezTo>
                    <a:pt x="175223" y="5900"/>
                    <a:pt x="185856" y="12976"/>
                    <a:pt x="196298" y="19614"/>
                  </a:cubicBezTo>
                  <a:cubicBezTo>
                    <a:pt x="201833" y="23133"/>
                    <a:pt x="207425" y="26557"/>
                    <a:pt x="213360" y="29372"/>
                  </a:cubicBezTo>
                  <a:cubicBezTo>
                    <a:pt x="220359" y="32681"/>
                    <a:pt x="227721" y="35382"/>
                    <a:pt x="235234" y="37208"/>
                  </a:cubicBezTo>
                  <a:cubicBezTo>
                    <a:pt x="240655" y="38534"/>
                    <a:pt x="246171" y="39256"/>
                    <a:pt x="251643" y="39256"/>
                  </a:cubicBezTo>
                  <a:cubicBezTo>
                    <a:pt x="260934" y="39256"/>
                    <a:pt x="270101" y="37175"/>
                    <a:pt x="278468" y="32434"/>
                  </a:cubicBezTo>
                  <a:cubicBezTo>
                    <a:pt x="280164" y="31465"/>
                    <a:pt x="279130" y="29110"/>
                    <a:pt x="277545" y="29110"/>
                  </a:cubicBezTo>
                  <a:cubicBezTo>
                    <a:pt x="277263" y="29110"/>
                    <a:pt x="276965" y="29184"/>
                    <a:pt x="276661" y="29353"/>
                  </a:cubicBezTo>
                  <a:cubicBezTo>
                    <a:pt x="269642" y="33328"/>
                    <a:pt x="261863" y="35458"/>
                    <a:pt x="253836" y="35744"/>
                  </a:cubicBezTo>
                  <a:cubicBezTo>
                    <a:pt x="253224" y="35764"/>
                    <a:pt x="252613" y="35775"/>
                    <a:pt x="252002" y="35775"/>
                  </a:cubicBezTo>
                  <a:cubicBezTo>
                    <a:pt x="244754" y="35775"/>
                    <a:pt x="237598" y="34349"/>
                    <a:pt x="230669" y="32244"/>
                  </a:cubicBezTo>
                  <a:cubicBezTo>
                    <a:pt x="223593" y="30095"/>
                    <a:pt x="216669" y="27241"/>
                    <a:pt x="210164" y="23723"/>
                  </a:cubicBezTo>
                  <a:cubicBezTo>
                    <a:pt x="204458" y="20660"/>
                    <a:pt x="199056" y="17103"/>
                    <a:pt x="193578" y="13661"/>
                  </a:cubicBezTo>
                  <a:cubicBezTo>
                    <a:pt x="182926" y="6927"/>
                    <a:pt x="171780" y="936"/>
                    <a:pt x="158960" y="99"/>
                  </a:cubicBezTo>
                  <a:cubicBezTo>
                    <a:pt x="157944" y="32"/>
                    <a:pt x="156926" y="0"/>
                    <a:pt x="155905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"/>
          <p:cNvGrpSpPr/>
          <p:nvPr/>
        </p:nvGrpSpPr>
        <p:grpSpPr>
          <a:xfrm rot="8733401">
            <a:off x="4939490" y="2938610"/>
            <a:ext cx="5202280" cy="2493434"/>
            <a:chOff x="4082157" y="-503850"/>
            <a:chExt cx="5202193" cy="2493393"/>
          </a:xfrm>
        </p:grpSpPr>
        <p:sp>
          <p:nvSpPr>
            <p:cNvPr id="456" name="Google Shape;456;p3"/>
            <p:cNvSpPr/>
            <p:nvPr/>
          </p:nvSpPr>
          <p:spPr>
            <a:xfrm>
              <a:off x="4082157" y="195099"/>
              <a:ext cx="5201608" cy="1794444"/>
            </a:xfrm>
            <a:custGeom>
              <a:avLst/>
              <a:gdLst/>
              <a:ahLst/>
              <a:cxnLst/>
              <a:rect l="l" t="t" r="r" b="b"/>
              <a:pathLst>
                <a:path w="186655" h="64392" extrusionOk="0">
                  <a:moveTo>
                    <a:pt x="2017" y="1"/>
                  </a:moveTo>
                  <a:cubicBezTo>
                    <a:pt x="1252" y="1"/>
                    <a:pt x="512" y="627"/>
                    <a:pt x="324" y="1331"/>
                  </a:cubicBezTo>
                  <a:cubicBezTo>
                    <a:pt x="1" y="2320"/>
                    <a:pt x="609" y="3157"/>
                    <a:pt x="1522" y="3518"/>
                  </a:cubicBezTo>
                  <a:cubicBezTo>
                    <a:pt x="13182" y="8102"/>
                    <a:pt x="22674" y="16186"/>
                    <a:pt x="31024" y="25373"/>
                  </a:cubicBezTo>
                  <a:cubicBezTo>
                    <a:pt x="35246" y="30014"/>
                    <a:pt x="39222" y="34883"/>
                    <a:pt x="43235" y="39677"/>
                  </a:cubicBezTo>
                  <a:cubicBezTo>
                    <a:pt x="47325" y="44584"/>
                    <a:pt x="51851" y="48997"/>
                    <a:pt x="56968" y="52801"/>
                  </a:cubicBezTo>
                  <a:cubicBezTo>
                    <a:pt x="66136" y="59648"/>
                    <a:pt x="77130" y="63700"/>
                    <a:pt x="88562" y="64309"/>
                  </a:cubicBezTo>
                  <a:cubicBezTo>
                    <a:pt x="89579" y="64364"/>
                    <a:pt x="90596" y="64391"/>
                    <a:pt x="91611" y="64391"/>
                  </a:cubicBezTo>
                  <a:cubicBezTo>
                    <a:pt x="102778" y="64391"/>
                    <a:pt x="113761" y="61113"/>
                    <a:pt x="123769" y="56301"/>
                  </a:cubicBezTo>
                  <a:cubicBezTo>
                    <a:pt x="135600" y="50614"/>
                    <a:pt x="146670" y="43214"/>
                    <a:pt x="159053" y="38707"/>
                  </a:cubicBezTo>
                  <a:cubicBezTo>
                    <a:pt x="163218" y="37185"/>
                    <a:pt x="167517" y="35949"/>
                    <a:pt x="171892" y="35283"/>
                  </a:cubicBezTo>
                  <a:cubicBezTo>
                    <a:pt x="173277" y="35063"/>
                    <a:pt x="174980" y="34829"/>
                    <a:pt x="176681" y="34829"/>
                  </a:cubicBezTo>
                  <a:cubicBezTo>
                    <a:pt x="179092" y="34829"/>
                    <a:pt x="181498" y="35298"/>
                    <a:pt x="182981" y="36938"/>
                  </a:cubicBezTo>
                  <a:cubicBezTo>
                    <a:pt x="183344" y="37341"/>
                    <a:pt x="183760" y="37510"/>
                    <a:pt x="184164" y="37510"/>
                  </a:cubicBezTo>
                  <a:cubicBezTo>
                    <a:pt x="185474" y="37510"/>
                    <a:pt x="186655" y="35735"/>
                    <a:pt x="185492" y="34427"/>
                  </a:cubicBezTo>
                  <a:cubicBezTo>
                    <a:pt x="183314" y="32010"/>
                    <a:pt x="179960" y="31346"/>
                    <a:pt x="176703" y="31346"/>
                  </a:cubicBezTo>
                  <a:cubicBezTo>
                    <a:pt x="175294" y="31346"/>
                    <a:pt x="173903" y="31470"/>
                    <a:pt x="172634" y="31631"/>
                  </a:cubicBezTo>
                  <a:cubicBezTo>
                    <a:pt x="167802" y="32220"/>
                    <a:pt x="163104" y="33552"/>
                    <a:pt x="158539" y="35131"/>
                  </a:cubicBezTo>
                  <a:cubicBezTo>
                    <a:pt x="145168" y="39829"/>
                    <a:pt x="133356" y="47951"/>
                    <a:pt x="120555" y="53923"/>
                  </a:cubicBezTo>
                  <a:cubicBezTo>
                    <a:pt x="111413" y="58180"/>
                    <a:pt x="101451" y="60824"/>
                    <a:pt x="91364" y="60824"/>
                  </a:cubicBezTo>
                  <a:cubicBezTo>
                    <a:pt x="89551" y="60824"/>
                    <a:pt x="87735" y="60738"/>
                    <a:pt x="85918" y="60561"/>
                  </a:cubicBezTo>
                  <a:cubicBezTo>
                    <a:pt x="74600" y="59458"/>
                    <a:pt x="64044" y="54380"/>
                    <a:pt x="55465" y="47076"/>
                  </a:cubicBezTo>
                  <a:cubicBezTo>
                    <a:pt x="50843" y="43157"/>
                    <a:pt x="46963" y="38592"/>
                    <a:pt x="43121" y="33951"/>
                  </a:cubicBezTo>
                  <a:cubicBezTo>
                    <a:pt x="39298" y="29367"/>
                    <a:pt x="35436" y="24764"/>
                    <a:pt x="31328" y="20428"/>
                  </a:cubicBezTo>
                  <a:cubicBezTo>
                    <a:pt x="23130" y="11773"/>
                    <a:pt x="13658" y="4488"/>
                    <a:pt x="2511" y="94"/>
                  </a:cubicBezTo>
                  <a:cubicBezTo>
                    <a:pt x="2349" y="30"/>
                    <a:pt x="2182" y="1"/>
                    <a:pt x="201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082157" y="-154752"/>
              <a:ext cx="5201664" cy="1795503"/>
            </a:xfrm>
            <a:custGeom>
              <a:avLst/>
              <a:gdLst/>
              <a:ahLst/>
              <a:cxnLst/>
              <a:rect l="l" t="t" r="r" b="b"/>
              <a:pathLst>
                <a:path w="186657" h="64430" extrusionOk="0">
                  <a:moveTo>
                    <a:pt x="1998" y="1"/>
                  </a:moveTo>
                  <a:cubicBezTo>
                    <a:pt x="1233" y="1"/>
                    <a:pt x="493" y="627"/>
                    <a:pt x="305" y="1331"/>
                  </a:cubicBezTo>
                  <a:cubicBezTo>
                    <a:pt x="1" y="2358"/>
                    <a:pt x="609" y="3176"/>
                    <a:pt x="1522" y="3537"/>
                  </a:cubicBezTo>
                  <a:cubicBezTo>
                    <a:pt x="13182" y="8121"/>
                    <a:pt x="22674" y="16205"/>
                    <a:pt x="31024" y="25392"/>
                  </a:cubicBezTo>
                  <a:cubicBezTo>
                    <a:pt x="35246" y="30033"/>
                    <a:pt x="39222" y="34903"/>
                    <a:pt x="43235" y="39715"/>
                  </a:cubicBezTo>
                  <a:cubicBezTo>
                    <a:pt x="47325" y="44603"/>
                    <a:pt x="51851" y="49035"/>
                    <a:pt x="56968" y="52839"/>
                  </a:cubicBezTo>
                  <a:cubicBezTo>
                    <a:pt x="66136" y="59687"/>
                    <a:pt x="77130" y="63719"/>
                    <a:pt x="88562" y="64347"/>
                  </a:cubicBezTo>
                  <a:cubicBezTo>
                    <a:pt x="89579" y="64402"/>
                    <a:pt x="90595" y="64429"/>
                    <a:pt x="91610" y="64429"/>
                  </a:cubicBezTo>
                  <a:cubicBezTo>
                    <a:pt x="102777" y="64429"/>
                    <a:pt x="113761" y="61150"/>
                    <a:pt x="123769" y="56320"/>
                  </a:cubicBezTo>
                  <a:cubicBezTo>
                    <a:pt x="135600" y="50652"/>
                    <a:pt x="146670" y="43253"/>
                    <a:pt x="159053" y="38726"/>
                  </a:cubicBezTo>
                  <a:cubicBezTo>
                    <a:pt x="163218" y="37204"/>
                    <a:pt x="167517" y="35968"/>
                    <a:pt x="171892" y="35302"/>
                  </a:cubicBezTo>
                  <a:cubicBezTo>
                    <a:pt x="173276" y="35090"/>
                    <a:pt x="174979" y="34858"/>
                    <a:pt x="176678" y="34858"/>
                  </a:cubicBezTo>
                  <a:cubicBezTo>
                    <a:pt x="179090" y="34858"/>
                    <a:pt x="181497" y="35325"/>
                    <a:pt x="182981" y="36976"/>
                  </a:cubicBezTo>
                  <a:cubicBezTo>
                    <a:pt x="183343" y="37378"/>
                    <a:pt x="183756" y="37546"/>
                    <a:pt x="184159" y="37546"/>
                  </a:cubicBezTo>
                  <a:cubicBezTo>
                    <a:pt x="185470" y="37546"/>
                    <a:pt x="186657" y="35756"/>
                    <a:pt x="185492" y="34446"/>
                  </a:cubicBezTo>
                  <a:cubicBezTo>
                    <a:pt x="183314" y="32030"/>
                    <a:pt x="179960" y="31365"/>
                    <a:pt x="176703" y="31365"/>
                  </a:cubicBezTo>
                  <a:cubicBezTo>
                    <a:pt x="175294" y="31365"/>
                    <a:pt x="173903" y="31489"/>
                    <a:pt x="172634" y="31650"/>
                  </a:cubicBezTo>
                  <a:cubicBezTo>
                    <a:pt x="167802" y="32240"/>
                    <a:pt x="163104" y="33571"/>
                    <a:pt x="158539" y="35169"/>
                  </a:cubicBezTo>
                  <a:cubicBezTo>
                    <a:pt x="145168" y="39848"/>
                    <a:pt x="133356" y="47970"/>
                    <a:pt x="120555" y="53942"/>
                  </a:cubicBezTo>
                  <a:cubicBezTo>
                    <a:pt x="111413" y="58199"/>
                    <a:pt x="101451" y="60843"/>
                    <a:pt x="91364" y="60843"/>
                  </a:cubicBezTo>
                  <a:cubicBezTo>
                    <a:pt x="89551" y="60843"/>
                    <a:pt x="87735" y="60757"/>
                    <a:pt x="85918" y="60581"/>
                  </a:cubicBezTo>
                  <a:cubicBezTo>
                    <a:pt x="74600" y="59497"/>
                    <a:pt x="64044" y="54399"/>
                    <a:pt x="55465" y="47095"/>
                  </a:cubicBezTo>
                  <a:cubicBezTo>
                    <a:pt x="50843" y="43177"/>
                    <a:pt x="46963" y="38612"/>
                    <a:pt x="43121" y="33971"/>
                  </a:cubicBezTo>
                  <a:cubicBezTo>
                    <a:pt x="39279" y="29349"/>
                    <a:pt x="35417" y="24784"/>
                    <a:pt x="31309" y="20428"/>
                  </a:cubicBezTo>
                  <a:cubicBezTo>
                    <a:pt x="23111" y="11773"/>
                    <a:pt x="13639" y="4488"/>
                    <a:pt x="2492" y="95"/>
                  </a:cubicBezTo>
                  <a:cubicBezTo>
                    <a:pt x="2330" y="30"/>
                    <a:pt x="2163" y="1"/>
                    <a:pt x="1998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4082157" y="-503850"/>
              <a:ext cx="5202193" cy="1794751"/>
            </a:xfrm>
            <a:custGeom>
              <a:avLst/>
              <a:gdLst/>
              <a:ahLst/>
              <a:cxnLst/>
              <a:rect l="l" t="t" r="r" b="b"/>
              <a:pathLst>
                <a:path w="186676" h="64403" extrusionOk="0">
                  <a:moveTo>
                    <a:pt x="2009" y="0"/>
                  </a:moveTo>
                  <a:cubicBezTo>
                    <a:pt x="1240" y="0"/>
                    <a:pt x="494" y="616"/>
                    <a:pt x="305" y="1323"/>
                  </a:cubicBezTo>
                  <a:cubicBezTo>
                    <a:pt x="1" y="2350"/>
                    <a:pt x="609" y="3149"/>
                    <a:pt x="1522" y="3511"/>
                  </a:cubicBezTo>
                  <a:cubicBezTo>
                    <a:pt x="13182" y="8095"/>
                    <a:pt x="22674" y="16179"/>
                    <a:pt x="31024" y="25366"/>
                  </a:cubicBezTo>
                  <a:cubicBezTo>
                    <a:pt x="35246" y="30007"/>
                    <a:pt x="39222" y="34876"/>
                    <a:pt x="43235" y="39669"/>
                  </a:cubicBezTo>
                  <a:cubicBezTo>
                    <a:pt x="47325" y="44577"/>
                    <a:pt x="51871" y="49008"/>
                    <a:pt x="56987" y="52813"/>
                  </a:cubicBezTo>
                  <a:cubicBezTo>
                    <a:pt x="66155" y="59660"/>
                    <a:pt x="77149" y="63692"/>
                    <a:pt x="88581" y="64320"/>
                  </a:cubicBezTo>
                  <a:cubicBezTo>
                    <a:pt x="89599" y="64376"/>
                    <a:pt x="90617" y="64403"/>
                    <a:pt x="91633" y="64403"/>
                  </a:cubicBezTo>
                  <a:cubicBezTo>
                    <a:pt x="102815" y="64403"/>
                    <a:pt x="113797" y="61123"/>
                    <a:pt x="123788" y="56293"/>
                  </a:cubicBezTo>
                  <a:cubicBezTo>
                    <a:pt x="135638" y="50625"/>
                    <a:pt x="146689" y="43226"/>
                    <a:pt x="159072" y="38699"/>
                  </a:cubicBezTo>
                  <a:cubicBezTo>
                    <a:pt x="163237" y="37177"/>
                    <a:pt x="167536" y="35941"/>
                    <a:pt x="171911" y="35275"/>
                  </a:cubicBezTo>
                  <a:cubicBezTo>
                    <a:pt x="173303" y="35063"/>
                    <a:pt x="175007" y="34831"/>
                    <a:pt x="176706" y="34831"/>
                  </a:cubicBezTo>
                  <a:cubicBezTo>
                    <a:pt x="179116" y="34831"/>
                    <a:pt x="181516" y="35298"/>
                    <a:pt x="183000" y="36949"/>
                  </a:cubicBezTo>
                  <a:cubicBezTo>
                    <a:pt x="183362" y="37351"/>
                    <a:pt x="183775" y="37519"/>
                    <a:pt x="184178" y="37519"/>
                  </a:cubicBezTo>
                  <a:cubicBezTo>
                    <a:pt x="185489" y="37519"/>
                    <a:pt x="186676" y="35730"/>
                    <a:pt x="185511" y="34419"/>
                  </a:cubicBezTo>
                  <a:cubicBezTo>
                    <a:pt x="183347" y="32003"/>
                    <a:pt x="179987" y="31338"/>
                    <a:pt x="176725" y="31338"/>
                  </a:cubicBezTo>
                  <a:cubicBezTo>
                    <a:pt x="175315" y="31338"/>
                    <a:pt x="173922" y="31463"/>
                    <a:pt x="172653" y="31623"/>
                  </a:cubicBezTo>
                  <a:cubicBezTo>
                    <a:pt x="167822" y="32213"/>
                    <a:pt x="163123" y="33544"/>
                    <a:pt x="158558" y="35142"/>
                  </a:cubicBezTo>
                  <a:cubicBezTo>
                    <a:pt x="145187" y="39821"/>
                    <a:pt x="133375" y="47962"/>
                    <a:pt x="120593" y="53916"/>
                  </a:cubicBezTo>
                  <a:cubicBezTo>
                    <a:pt x="111435" y="58172"/>
                    <a:pt x="101484" y="60816"/>
                    <a:pt x="91389" y="60816"/>
                  </a:cubicBezTo>
                  <a:cubicBezTo>
                    <a:pt x="89575" y="60816"/>
                    <a:pt x="87756" y="60731"/>
                    <a:pt x="85937" y="60554"/>
                  </a:cubicBezTo>
                  <a:cubicBezTo>
                    <a:pt x="74619" y="59470"/>
                    <a:pt x="64063" y="54372"/>
                    <a:pt x="55484" y="47068"/>
                  </a:cubicBezTo>
                  <a:cubicBezTo>
                    <a:pt x="50881" y="43150"/>
                    <a:pt x="47001" y="38585"/>
                    <a:pt x="43140" y="33944"/>
                  </a:cubicBezTo>
                  <a:cubicBezTo>
                    <a:pt x="39279" y="29341"/>
                    <a:pt x="35417" y="24738"/>
                    <a:pt x="31309" y="20420"/>
                  </a:cubicBezTo>
                  <a:cubicBezTo>
                    <a:pt x="23111" y="11766"/>
                    <a:pt x="13639" y="4481"/>
                    <a:pt x="2492" y="87"/>
                  </a:cubicBezTo>
                  <a:cubicBezTo>
                    <a:pt x="2334" y="27"/>
                    <a:pt x="2171" y="0"/>
                    <a:pt x="2009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3"/>
          <p:cNvGrpSpPr/>
          <p:nvPr/>
        </p:nvGrpSpPr>
        <p:grpSpPr>
          <a:xfrm rot="-2951737">
            <a:off x="-71866" y="3559224"/>
            <a:ext cx="1149097" cy="1138589"/>
            <a:chOff x="581988" y="3891200"/>
            <a:chExt cx="945850" cy="937200"/>
          </a:xfrm>
        </p:grpSpPr>
        <p:sp>
          <p:nvSpPr>
            <p:cNvPr id="460" name="Google Shape;460;p3"/>
            <p:cNvSpPr/>
            <p:nvPr/>
          </p:nvSpPr>
          <p:spPr>
            <a:xfrm>
              <a:off x="768863" y="3942700"/>
              <a:ext cx="758975" cy="731750"/>
            </a:xfrm>
            <a:custGeom>
              <a:avLst/>
              <a:gdLst/>
              <a:ahLst/>
              <a:cxnLst/>
              <a:rect l="l" t="t" r="r" b="b"/>
              <a:pathLst>
                <a:path w="30359" h="29270" extrusionOk="0">
                  <a:moveTo>
                    <a:pt x="9954" y="0"/>
                  </a:moveTo>
                  <a:cubicBezTo>
                    <a:pt x="7849" y="0"/>
                    <a:pt x="3348" y="2306"/>
                    <a:pt x="1732" y="4684"/>
                  </a:cubicBezTo>
                  <a:cubicBezTo>
                    <a:pt x="96" y="7137"/>
                    <a:pt x="1" y="12444"/>
                    <a:pt x="96" y="14270"/>
                  </a:cubicBezTo>
                  <a:cubicBezTo>
                    <a:pt x="191" y="16096"/>
                    <a:pt x="2455" y="18664"/>
                    <a:pt x="3672" y="20186"/>
                  </a:cubicBezTo>
                  <a:cubicBezTo>
                    <a:pt x="4908" y="21707"/>
                    <a:pt x="7856" y="22639"/>
                    <a:pt x="9587" y="24370"/>
                  </a:cubicBezTo>
                  <a:cubicBezTo>
                    <a:pt x="11318" y="26120"/>
                    <a:pt x="12840" y="28479"/>
                    <a:pt x="14894" y="28479"/>
                  </a:cubicBezTo>
                  <a:cubicBezTo>
                    <a:pt x="16601" y="28479"/>
                    <a:pt x="19127" y="29269"/>
                    <a:pt x="20854" y="29269"/>
                  </a:cubicBezTo>
                  <a:cubicBezTo>
                    <a:pt x="21166" y="29269"/>
                    <a:pt x="21453" y="29244"/>
                    <a:pt x="21704" y="29182"/>
                  </a:cubicBezTo>
                  <a:cubicBezTo>
                    <a:pt x="23358" y="28783"/>
                    <a:pt x="25184" y="27356"/>
                    <a:pt x="26307" y="24903"/>
                  </a:cubicBezTo>
                  <a:cubicBezTo>
                    <a:pt x="27410" y="22449"/>
                    <a:pt x="29559" y="19786"/>
                    <a:pt x="29959" y="16134"/>
                  </a:cubicBezTo>
                  <a:cubicBezTo>
                    <a:pt x="30358" y="12444"/>
                    <a:pt x="28513" y="5368"/>
                    <a:pt x="24975" y="3580"/>
                  </a:cubicBezTo>
                  <a:cubicBezTo>
                    <a:pt x="22921" y="2553"/>
                    <a:pt x="17842" y="1735"/>
                    <a:pt x="16530" y="1735"/>
                  </a:cubicBezTo>
                  <a:cubicBezTo>
                    <a:pt x="15199" y="1735"/>
                    <a:pt x="12155" y="100"/>
                    <a:pt x="10101" y="4"/>
                  </a:cubicBezTo>
                  <a:cubicBezTo>
                    <a:pt x="10053" y="2"/>
                    <a:pt x="10004" y="0"/>
                    <a:pt x="995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737588" y="4432250"/>
              <a:ext cx="188425" cy="211700"/>
            </a:xfrm>
            <a:custGeom>
              <a:avLst/>
              <a:gdLst/>
              <a:ahLst/>
              <a:cxnLst/>
              <a:rect l="l" t="t" r="r" b="b"/>
              <a:pathLst>
                <a:path w="7537" h="8468" extrusionOk="0">
                  <a:moveTo>
                    <a:pt x="985" y="0"/>
                  </a:moveTo>
                  <a:cubicBezTo>
                    <a:pt x="0" y="0"/>
                    <a:pt x="860" y="3981"/>
                    <a:pt x="2165" y="4921"/>
                  </a:cubicBezTo>
                  <a:cubicBezTo>
                    <a:pt x="3591" y="5948"/>
                    <a:pt x="4295" y="7888"/>
                    <a:pt x="5627" y="8383"/>
                  </a:cubicBezTo>
                  <a:cubicBezTo>
                    <a:pt x="5778" y="8441"/>
                    <a:pt x="5919" y="8468"/>
                    <a:pt x="6052" y="8468"/>
                  </a:cubicBezTo>
                  <a:cubicBezTo>
                    <a:pt x="7083" y="8468"/>
                    <a:pt x="7537" y="6842"/>
                    <a:pt x="7453" y="5948"/>
                  </a:cubicBezTo>
                  <a:cubicBezTo>
                    <a:pt x="7339" y="4921"/>
                    <a:pt x="2013" y="546"/>
                    <a:pt x="1309" y="109"/>
                  </a:cubicBezTo>
                  <a:cubicBezTo>
                    <a:pt x="1184" y="35"/>
                    <a:pt x="1077" y="0"/>
                    <a:pt x="98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1096988" y="4029250"/>
              <a:ext cx="78250" cy="70850"/>
            </a:xfrm>
            <a:custGeom>
              <a:avLst/>
              <a:gdLst/>
              <a:ahLst/>
              <a:cxnLst/>
              <a:rect l="l" t="t" r="r" b="b"/>
              <a:pathLst>
                <a:path w="3130" h="2834" extrusionOk="0">
                  <a:moveTo>
                    <a:pt x="1154" y="1"/>
                  </a:moveTo>
                  <a:cubicBezTo>
                    <a:pt x="1125" y="1"/>
                    <a:pt x="1095" y="2"/>
                    <a:pt x="1065" y="4"/>
                  </a:cubicBezTo>
                  <a:cubicBezTo>
                    <a:pt x="0" y="99"/>
                    <a:pt x="190" y="2420"/>
                    <a:pt x="761" y="2762"/>
                  </a:cubicBezTo>
                  <a:cubicBezTo>
                    <a:pt x="844" y="2812"/>
                    <a:pt x="939" y="2834"/>
                    <a:pt x="1043" y="2834"/>
                  </a:cubicBezTo>
                  <a:cubicBezTo>
                    <a:pt x="1656" y="2834"/>
                    <a:pt x="2558" y="2068"/>
                    <a:pt x="2834" y="1678"/>
                  </a:cubicBezTo>
                  <a:cubicBezTo>
                    <a:pt x="3130" y="1216"/>
                    <a:pt x="2152" y="1"/>
                    <a:pt x="115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1089838" y="4021700"/>
              <a:ext cx="78325" cy="71275"/>
            </a:xfrm>
            <a:custGeom>
              <a:avLst/>
              <a:gdLst/>
              <a:ahLst/>
              <a:cxnLst/>
              <a:rect l="l" t="t" r="r" b="b"/>
              <a:pathLst>
                <a:path w="3133" h="2851" extrusionOk="0">
                  <a:moveTo>
                    <a:pt x="1133" y="0"/>
                  </a:moveTo>
                  <a:cubicBezTo>
                    <a:pt x="1111" y="0"/>
                    <a:pt x="1088" y="1"/>
                    <a:pt x="1066" y="2"/>
                  </a:cubicBezTo>
                  <a:cubicBezTo>
                    <a:pt x="1" y="78"/>
                    <a:pt x="191" y="2418"/>
                    <a:pt x="762" y="2779"/>
                  </a:cubicBezTo>
                  <a:cubicBezTo>
                    <a:pt x="845" y="2829"/>
                    <a:pt x="940" y="2851"/>
                    <a:pt x="1044" y="2851"/>
                  </a:cubicBezTo>
                  <a:cubicBezTo>
                    <a:pt x="1657" y="2851"/>
                    <a:pt x="2559" y="2085"/>
                    <a:pt x="2835" y="1695"/>
                  </a:cubicBezTo>
                  <a:cubicBezTo>
                    <a:pt x="3133" y="1230"/>
                    <a:pt x="2138" y="0"/>
                    <a:pt x="113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1116488" y="4334275"/>
              <a:ext cx="89950" cy="95275"/>
            </a:xfrm>
            <a:custGeom>
              <a:avLst/>
              <a:gdLst/>
              <a:ahLst/>
              <a:cxnLst/>
              <a:rect l="l" t="t" r="r" b="b"/>
              <a:pathLst>
                <a:path w="3598" h="3811" extrusionOk="0">
                  <a:moveTo>
                    <a:pt x="1537" y="0"/>
                  </a:moveTo>
                  <a:cubicBezTo>
                    <a:pt x="1500" y="0"/>
                    <a:pt x="1463" y="5"/>
                    <a:pt x="1427" y="15"/>
                  </a:cubicBezTo>
                  <a:cubicBezTo>
                    <a:pt x="0" y="414"/>
                    <a:pt x="970" y="3248"/>
                    <a:pt x="1427" y="3686"/>
                  </a:cubicBezTo>
                  <a:cubicBezTo>
                    <a:pt x="1522" y="3773"/>
                    <a:pt x="1640" y="3811"/>
                    <a:pt x="1770" y="3811"/>
                  </a:cubicBezTo>
                  <a:cubicBezTo>
                    <a:pt x="2262" y="3811"/>
                    <a:pt x="2933" y="3270"/>
                    <a:pt x="3234" y="2849"/>
                  </a:cubicBezTo>
                  <a:cubicBezTo>
                    <a:pt x="3598" y="2339"/>
                    <a:pt x="2376" y="0"/>
                    <a:pt x="153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1108863" y="4326600"/>
              <a:ext cx="89950" cy="95100"/>
            </a:xfrm>
            <a:custGeom>
              <a:avLst/>
              <a:gdLst/>
              <a:ahLst/>
              <a:cxnLst/>
              <a:rect l="l" t="t" r="r" b="b"/>
              <a:pathLst>
                <a:path w="3598" h="3804" extrusionOk="0">
                  <a:moveTo>
                    <a:pt x="1546" y="0"/>
                  </a:moveTo>
                  <a:cubicBezTo>
                    <a:pt x="1505" y="0"/>
                    <a:pt x="1466" y="6"/>
                    <a:pt x="1427" y="17"/>
                  </a:cubicBezTo>
                  <a:cubicBezTo>
                    <a:pt x="1" y="417"/>
                    <a:pt x="1009" y="3251"/>
                    <a:pt x="1427" y="3669"/>
                  </a:cubicBezTo>
                  <a:cubicBezTo>
                    <a:pt x="1526" y="3764"/>
                    <a:pt x="1648" y="3804"/>
                    <a:pt x="1783" y="3804"/>
                  </a:cubicBezTo>
                  <a:cubicBezTo>
                    <a:pt x="2275" y="3804"/>
                    <a:pt x="2936" y="3269"/>
                    <a:pt x="3234" y="2851"/>
                  </a:cubicBezTo>
                  <a:cubicBezTo>
                    <a:pt x="3597" y="2343"/>
                    <a:pt x="2385" y="0"/>
                    <a:pt x="154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1176813" y="4593625"/>
              <a:ext cx="45725" cy="33950"/>
            </a:xfrm>
            <a:custGeom>
              <a:avLst/>
              <a:gdLst/>
              <a:ahLst/>
              <a:cxnLst/>
              <a:rect l="l" t="t" r="r" b="b"/>
              <a:pathLst>
                <a:path w="1829" h="1358" extrusionOk="0">
                  <a:moveTo>
                    <a:pt x="798" y="1"/>
                  </a:moveTo>
                  <a:cubicBezTo>
                    <a:pt x="0" y="1"/>
                    <a:pt x="457" y="1357"/>
                    <a:pt x="897" y="1357"/>
                  </a:cubicBezTo>
                  <a:cubicBezTo>
                    <a:pt x="1353" y="1357"/>
                    <a:pt x="1829" y="121"/>
                    <a:pt x="897" y="7"/>
                  </a:cubicBezTo>
                  <a:cubicBezTo>
                    <a:pt x="862" y="3"/>
                    <a:pt x="829" y="1"/>
                    <a:pt x="79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1169313" y="4586025"/>
              <a:ext cx="45150" cy="33950"/>
            </a:xfrm>
            <a:custGeom>
              <a:avLst/>
              <a:gdLst/>
              <a:ahLst/>
              <a:cxnLst/>
              <a:rect l="l" t="t" r="r" b="b"/>
              <a:pathLst>
                <a:path w="1806" h="1358" extrusionOk="0">
                  <a:moveTo>
                    <a:pt x="795" y="0"/>
                  </a:moveTo>
                  <a:cubicBezTo>
                    <a:pt x="1" y="0"/>
                    <a:pt x="447" y="1357"/>
                    <a:pt x="884" y="1357"/>
                  </a:cubicBezTo>
                  <a:cubicBezTo>
                    <a:pt x="887" y="1357"/>
                    <a:pt x="889" y="1357"/>
                    <a:pt x="892" y="1357"/>
                  </a:cubicBezTo>
                  <a:cubicBezTo>
                    <a:pt x="1330" y="1357"/>
                    <a:pt x="1805" y="121"/>
                    <a:pt x="892" y="7"/>
                  </a:cubicBezTo>
                  <a:cubicBezTo>
                    <a:pt x="858" y="2"/>
                    <a:pt x="825" y="0"/>
                    <a:pt x="79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931138" y="4399250"/>
              <a:ext cx="46025" cy="40150"/>
            </a:xfrm>
            <a:custGeom>
              <a:avLst/>
              <a:gdLst/>
              <a:ahLst/>
              <a:cxnLst/>
              <a:rect l="l" t="t" r="r" b="b"/>
              <a:pathLst>
                <a:path w="1841" h="1606" extrusionOk="0">
                  <a:moveTo>
                    <a:pt x="760" y="1"/>
                  </a:moveTo>
                  <a:cubicBezTo>
                    <a:pt x="0" y="1"/>
                    <a:pt x="71" y="592"/>
                    <a:pt x="34" y="1201"/>
                  </a:cubicBezTo>
                  <a:cubicBezTo>
                    <a:pt x="5" y="1513"/>
                    <a:pt x="231" y="1605"/>
                    <a:pt x="523" y="1605"/>
                  </a:cubicBezTo>
                  <a:cubicBezTo>
                    <a:pt x="799" y="1605"/>
                    <a:pt x="1134" y="1523"/>
                    <a:pt x="1365" y="1467"/>
                  </a:cubicBezTo>
                  <a:cubicBezTo>
                    <a:pt x="1841" y="1334"/>
                    <a:pt x="1708" y="59"/>
                    <a:pt x="833" y="2"/>
                  </a:cubicBezTo>
                  <a:cubicBezTo>
                    <a:pt x="808" y="1"/>
                    <a:pt x="784" y="1"/>
                    <a:pt x="76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923413" y="4391675"/>
              <a:ext cx="45675" cy="40050"/>
            </a:xfrm>
            <a:custGeom>
              <a:avLst/>
              <a:gdLst/>
              <a:ahLst/>
              <a:cxnLst/>
              <a:rect l="l" t="t" r="r" b="b"/>
              <a:pathLst>
                <a:path w="1827" h="1602" extrusionOk="0">
                  <a:moveTo>
                    <a:pt x="799" y="1"/>
                  </a:moveTo>
                  <a:cubicBezTo>
                    <a:pt x="3" y="1"/>
                    <a:pt x="76" y="582"/>
                    <a:pt x="20" y="1199"/>
                  </a:cubicBezTo>
                  <a:cubicBezTo>
                    <a:pt x="0" y="1508"/>
                    <a:pt x="230" y="1601"/>
                    <a:pt x="518" y="1601"/>
                  </a:cubicBezTo>
                  <a:cubicBezTo>
                    <a:pt x="799" y="1601"/>
                    <a:pt x="1135" y="1512"/>
                    <a:pt x="1351" y="1447"/>
                  </a:cubicBezTo>
                  <a:cubicBezTo>
                    <a:pt x="1827" y="1333"/>
                    <a:pt x="1713" y="58"/>
                    <a:pt x="838" y="1"/>
                  </a:cubicBezTo>
                  <a:cubicBezTo>
                    <a:pt x="824" y="1"/>
                    <a:pt x="811" y="1"/>
                    <a:pt x="79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834963" y="4075850"/>
              <a:ext cx="183100" cy="163575"/>
            </a:xfrm>
            <a:custGeom>
              <a:avLst/>
              <a:gdLst/>
              <a:ahLst/>
              <a:cxnLst/>
              <a:rect l="l" t="t" r="r" b="b"/>
              <a:pathLst>
                <a:path w="7324" h="6543" extrusionOk="0">
                  <a:moveTo>
                    <a:pt x="3268" y="0"/>
                  </a:moveTo>
                  <a:cubicBezTo>
                    <a:pt x="2133" y="0"/>
                    <a:pt x="226" y="2277"/>
                    <a:pt x="115" y="3466"/>
                  </a:cubicBezTo>
                  <a:cubicBezTo>
                    <a:pt x="1" y="4683"/>
                    <a:pt x="876" y="5330"/>
                    <a:pt x="1827" y="6015"/>
                  </a:cubicBezTo>
                  <a:cubicBezTo>
                    <a:pt x="2352" y="6396"/>
                    <a:pt x="3247" y="6543"/>
                    <a:pt x="4077" y="6543"/>
                  </a:cubicBezTo>
                  <a:cubicBezTo>
                    <a:pt x="4778" y="6543"/>
                    <a:pt x="5435" y="6438"/>
                    <a:pt x="5783" y="6281"/>
                  </a:cubicBezTo>
                  <a:cubicBezTo>
                    <a:pt x="6563" y="5920"/>
                    <a:pt x="7324" y="3580"/>
                    <a:pt x="7210" y="2458"/>
                  </a:cubicBezTo>
                  <a:cubicBezTo>
                    <a:pt x="7115" y="1336"/>
                    <a:pt x="4661" y="175"/>
                    <a:pt x="3348" y="4"/>
                  </a:cubicBezTo>
                  <a:cubicBezTo>
                    <a:pt x="3322" y="2"/>
                    <a:pt x="3295" y="0"/>
                    <a:pt x="32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922463" y="4108750"/>
              <a:ext cx="76575" cy="108050"/>
            </a:xfrm>
            <a:custGeom>
              <a:avLst/>
              <a:gdLst/>
              <a:ahLst/>
              <a:cxnLst/>
              <a:rect l="l" t="t" r="r" b="b"/>
              <a:pathLst>
                <a:path w="3063" h="4322" extrusionOk="0">
                  <a:moveTo>
                    <a:pt x="1180" y="1"/>
                  </a:moveTo>
                  <a:cubicBezTo>
                    <a:pt x="1" y="1"/>
                    <a:pt x="419" y="3957"/>
                    <a:pt x="1180" y="4280"/>
                  </a:cubicBezTo>
                  <a:cubicBezTo>
                    <a:pt x="1242" y="4308"/>
                    <a:pt x="1304" y="4322"/>
                    <a:pt x="1366" y="4322"/>
                  </a:cubicBezTo>
                  <a:cubicBezTo>
                    <a:pt x="2059" y="4322"/>
                    <a:pt x="2698" y="2676"/>
                    <a:pt x="2873" y="1960"/>
                  </a:cubicBezTo>
                  <a:cubicBezTo>
                    <a:pt x="3063" y="1161"/>
                    <a:pt x="2036" y="1"/>
                    <a:pt x="118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827363" y="4068225"/>
              <a:ext cx="182625" cy="163450"/>
            </a:xfrm>
            <a:custGeom>
              <a:avLst/>
              <a:gdLst/>
              <a:ahLst/>
              <a:cxnLst/>
              <a:rect l="l" t="t" r="r" b="b"/>
              <a:pathLst>
                <a:path w="7305" h="6538" extrusionOk="0">
                  <a:moveTo>
                    <a:pt x="3268" y="1"/>
                  </a:moveTo>
                  <a:cubicBezTo>
                    <a:pt x="2133" y="1"/>
                    <a:pt x="226" y="2278"/>
                    <a:pt x="115" y="3448"/>
                  </a:cubicBezTo>
                  <a:cubicBezTo>
                    <a:pt x="0" y="4684"/>
                    <a:pt x="875" y="5331"/>
                    <a:pt x="1826" y="6016"/>
                  </a:cubicBezTo>
                  <a:cubicBezTo>
                    <a:pt x="2357" y="6390"/>
                    <a:pt x="3259" y="6537"/>
                    <a:pt x="4091" y="6537"/>
                  </a:cubicBezTo>
                  <a:cubicBezTo>
                    <a:pt x="4779" y="6537"/>
                    <a:pt x="5419" y="6437"/>
                    <a:pt x="5764" y="6282"/>
                  </a:cubicBezTo>
                  <a:cubicBezTo>
                    <a:pt x="6563" y="5920"/>
                    <a:pt x="7304" y="3581"/>
                    <a:pt x="7190" y="2459"/>
                  </a:cubicBezTo>
                  <a:cubicBezTo>
                    <a:pt x="7095" y="1336"/>
                    <a:pt x="4661" y="176"/>
                    <a:pt x="3348" y="5"/>
                  </a:cubicBezTo>
                  <a:cubicBezTo>
                    <a:pt x="3322" y="2"/>
                    <a:pt x="3295" y="1"/>
                    <a:pt x="326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914388" y="4101150"/>
              <a:ext cx="77050" cy="107950"/>
            </a:xfrm>
            <a:custGeom>
              <a:avLst/>
              <a:gdLst/>
              <a:ahLst/>
              <a:cxnLst/>
              <a:rect l="l" t="t" r="r" b="b"/>
              <a:pathLst>
                <a:path w="3082" h="4318" extrusionOk="0">
                  <a:moveTo>
                    <a:pt x="1199" y="0"/>
                  </a:moveTo>
                  <a:cubicBezTo>
                    <a:pt x="0" y="0"/>
                    <a:pt x="438" y="3938"/>
                    <a:pt x="1199" y="4280"/>
                  </a:cubicBezTo>
                  <a:cubicBezTo>
                    <a:pt x="1258" y="4305"/>
                    <a:pt x="1318" y="4317"/>
                    <a:pt x="1377" y="4317"/>
                  </a:cubicBezTo>
                  <a:cubicBezTo>
                    <a:pt x="2072" y="4317"/>
                    <a:pt x="2716" y="2677"/>
                    <a:pt x="2891" y="1940"/>
                  </a:cubicBezTo>
                  <a:cubicBezTo>
                    <a:pt x="3082" y="1161"/>
                    <a:pt x="2054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1239638" y="4117700"/>
              <a:ext cx="198325" cy="188700"/>
            </a:xfrm>
            <a:custGeom>
              <a:avLst/>
              <a:gdLst/>
              <a:ahLst/>
              <a:cxnLst/>
              <a:rect l="l" t="t" r="r" b="b"/>
              <a:pathLst>
                <a:path w="7933" h="7548" extrusionOk="0">
                  <a:moveTo>
                    <a:pt x="3740" y="0"/>
                  </a:moveTo>
                  <a:cubicBezTo>
                    <a:pt x="2408" y="0"/>
                    <a:pt x="72" y="2801"/>
                    <a:pt x="20" y="3808"/>
                  </a:cubicBezTo>
                  <a:cubicBezTo>
                    <a:pt x="0" y="4892"/>
                    <a:pt x="2074" y="7099"/>
                    <a:pt x="3215" y="7498"/>
                  </a:cubicBezTo>
                  <a:cubicBezTo>
                    <a:pt x="3317" y="7532"/>
                    <a:pt x="3427" y="7548"/>
                    <a:pt x="3544" y="7548"/>
                  </a:cubicBezTo>
                  <a:cubicBezTo>
                    <a:pt x="4752" y="7548"/>
                    <a:pt x="6642" y="5851"/>
                    <a:pt x="7266" y="4550"/>
                  </a:cubicBezTo>
                  <a:cubicBezTo>
                    <a:pt x="7932" y="3143"/>
                    <a:pt x="5326" y="689"/>
                    <a:pt x="4090" y="80"/>
                  </a:cubicBezTo>
                  <a:cubicBezTo>
                    <a:pt x="3984" y="26"/>
                    <a:pt x="3867" y="0"/>
                    <a:pt x="3740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1305738" y="4142300"/>
              <a:ext cx="101250" cy="124875"/>
            </a:xfrm>
            <a:custGeom>
              <a:avLst/>
              <a:gdLst/>
              <a:ahLst/>
              <a:cxnLst/>
              <a:rect l="l" t="t" r="r" b="b"/>
              <a:pathLst>
                <a:path w="4050" h="4995" extrusionOk="0">
                  <a:moveTo>
                    <a:pt x="1266" y="1"/>
                  </a:moveTo>
                  <a:cubicBezTo>
                    <a:pt x="1192" y="1"/>
                    <a:pt x="1125" y="16"/>
                    <a:pt x="1066" y="47"/>
                  </a:cubicBezTo>
                  <a:cubicBezTo>
                    <a:pt x="0" y="561"/>
                    <a:pt x="989" y="4251"/>
                    <a:pt x="1712" y="4840"/>
                  </a:cubicBezTo>
                  <a:cubicBezTo>
                    <a:pt x="1847" y="4947"/>
                    <a:pt x="1994" y="4994"/>
                    <a:pt x="2147" y="4994"/>
                  </a:cubicBezTo>
                  <a:cubicBezTo>
                    <a:pt x="2811" y="4994"/>
                    <a:pt x="3569" y="4090"/>
                    <a:pt x="3786" y="3224"/>
                  </a:cubicBezTo>
                  <a:cubicBezTo>
                    <a:pt x="4049" y="2222"/>
                    <a:pt x="2168" y="1"/>
                    <a:pt x="126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1232038" y="4109825"/>
              <a:ext cx="198300" cy="188500"/>
            </a:xfrm>
            <a:custGeom>
              <a:avLst/>
              <a:gdLst/>
              <a:ahLst/>
              <a:cxnLst/>
              <a:rect l="l" t="t" r="r" b="b"/>
              <a:pathLst>
                <a:path w="7932" h="7540" extrusionOk="0">
                  <a:moveTo>
                    <a:pt x="3759" y="1"/>
                  </a:moveTo>
                  <a:cubicBezTo>
                    <a:pt x="2430" y="1"/>
                    <a:pt x="72" y="2805"/>
                    <a:pt x="19" y="3800"/>
                  </a:cubicBezTo>
                  <a:cubicBezTo>
                    <a:pt x="0" y="4903"/>
                    <a:pt x="2054" y="7110"/>
                    <a:pt x="3196" y="7490"/>
                  </a:cubicBezTo>
                  <a:cubicBezTo>
                    <a:pt x="3299" y="7523"/>
                    <a:pt x="3411" y="7539"/>
                    <a:pt x="3529" y="7539"/>
                  </a:cubicBezTo>
                  <a:cubicBezTo>
                    <a:pt x="4752" y="7539"/>
                    <a:pt x="6642" y="5843"/>
                    <a:pt x="7266" y="4542"/>
                  </a:cubicBezTo>
                  <a:cubicBezTo>
                    <a:pt x="7932" y="3134"/>
                    <a:pt x="5326" y="700"/>
                    <a:pt x="4090" y="72"/>
                  </a:cubicBezTo>
                  <a:cubicBezTo>
                    <a:pt x="3989" y="23"/>
                    <a:pt x="3878" y="1"/>
                    <a:pt x="3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1298138" y="4134300"/>
              <a:ext cx="100775" cy="125275"/>
            </a:xfrm>
            <a:custGeom>
              <a:avLst/>
              <a:gdLst/>
              <a:ahLst/>
              <a:cxnLst/>
              <a:rect l="l" t="t" r="r" b="b"/>
              <a:pathLst>
                <a:path w="4031" h="5011" extrusionOk="0">
                  <a:moveTo>
                    <a:pt x="1257" y="1"/>
                  </a:moveTo>
                  <a:cubicBezTo>
                    <a:pt x="1187" y="1"/>
                    <a:pt x="1122" y="15"/>
                    <a:pt x="1065" y="44"/>
                  </a:cubicBezTo>
                  <a:cubicBezTo>
                    <a:pt x="0" y="595"/>
                    <a:pt x="989" y="4266"/>
                    <a:pt x="1712" y="4856"/>
                  </a:cubicBezTo>
                  <a:cubicBezTo>
                    <a:pt x="1847" y="4963"/>
                    <a:pt x="1993" y="5010"/>
                    <a:pt x="2145" y="5010"/>
                  </a:cubicBezTo>
                  <a:cubicBezTo>
                    <a:pt x="2804" y="5010"/>
                    <a:pt x="3550" y="4106"/>
                    <a:pt x="3766" y="3239"/>
                  </a:cubicBezTo>
                  <a:cubicBezTo>
                    <a:pt x="4031" y="2217"/>
                    <a:pt x="2154" y="1"/>
                    <a:pt x="12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1377538" y="4475950"/>
              <a:ext cx="85650" cy="87025"/>
            </a:xfrm>
            <a:custGeom>
              <a:avLst/>
              <a:gdLst/>
              <a:ahLst/>
              <a:cxnLst/>
              <a:rect l="l" t="t" r="r" b="b"/>
              <a:pathLst>
                <a:path w="3426" h="3481" extrusionOk="0">
                  <a:moveTo>
                    <a:pt x="1591" y="0"/>
                  </a:moveTo>
                  <a:cubicBezTo>
                    <a:pt x="1543" y="0"/>
                    <a:pt x="1495" y="5"/>
                    <a:pt x="1446" y="16"/>
                  </a:cubicBezTo>
                  <a:cubicBezTo>
                    <a:pt x="1" y="320"/>
                    <a:pt x="77" y="1671"/>
                    <a:pt x="305" y="2793"/>
                  </a:cubicBezTo>
                  <a:cubicBezTo>
                    <a:pt x="414" y="3289"/>
                    <a:pt x="891" y="3480"/>
                    <a:pt x="1422" y="3480"/>
                  </a:cubicBezTo>
                  <a:cubicBezTo>
                    <a:pt x="2093" y="3480"/>
                    <a:pt x="2851" y="3175"/>
                    <a:pt x="3063" y="2793"/>
                  </a:cubicBezTo>
                  <a:cubicBezTo>
                    <a:pt x="3426" y="2140"/>
                    <a:pt x="2578" y="0"/>
                    <a:pt x="15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1313813" y="4442575"/>
              <a:ext cx="173600" cy="177525"/>
            </a:xfrm>
            <a:custGeom>
              <a:avLst/>
              <a:gdLst/>
              <a:ahLst/>
              <a:cxnLst/>
              <a:rect l="l" t="t" r="r" b="b"/>
              <a:pathLst>
                <a:path w="6944" h="7101" extrusionOk="0">
                  <a:moveTo>
                    <a:pt x="3477" y="1"/>
                  </a:moveTo>
                  <a:cubicBezTo>
                    <a:pt x="1936" y="1"/>
                    <a:pt x="832" y="3189"/>
                    <a:pt x="438" y="4318"/>
                  </a:cubicBezTo>
                  <a:cubicBezTo>
                    <a:pt x="1" y="5497"/>
                    <a:pt x="933" y="6144"/>
                    <a:pt x="2150" y="6962"/>
                  </a:cubicBezTo>
                  <a:cubicBezTo>
                    <a:pt x="2298" y="7057"/>
                    <a:pt x="2462" y="7100"/>
                    <a:pt x="2638" y="7100"/>
                  </a:cubicBezTo>
                  <a:cubicBezTo>
                    <a:pt x="3933" y="7100"/>
                    <a:pt x="5851" y="4761"/>
                    <a:pt x="6354" y="3823"/>
                  </a:cubicBezTo>
                  <a:cubicBezTo>
                    <a:pt x="6943" y="2739"/>
                    <a:pt x="5745" y="533"/>
                    <a:pt x="3767" y="38"/>
                  </a:cubicBezTo>
                  <a:cubicBezTo>
                    <a:pt x="3669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1369938" y="4467925"/>
              <a:ext cx="85675" cy="87225"/>
            </a:xfrm>
            <a:custGeom>
              <a:avLst/>
              <a:gdLst/>
              <a:ahLst/>
              <a:cxnLst/>
              <a:rect l="l" t="t" r="r" b="b"/>
              <a:pathLst>
                <a:path w="3427" h="3489" extrusionOk="0">
                  <a:moveTo>
                    <a:pt x="1581" y="0"/>
                  </a:moveTo>
                  <a:cubicBezTo>
                    <a:pt x="1536" y="0"/>
                    <a:pt x="1491" y="4"/>
                    <a:pt x="1446" y="13"/>
                  </a:cubicBezTo>
                  <a:cubicBezTo>
                    <a:pt x="0" y="337"/>
                    <a:pt x="76" y="1706"/>
                    <a:pt x="305" y="2809"/>
                  </a:cubicBezTo>
                  <a:cubicBezTo>
                    <a:pt x="414" y="3299"/>
                    <a:pt x="895" y="3489"/>
                    <a:pt x="1429" y="3489"/>
                  </a:cubicBezTo>
                  <a:cubicBezTo>
                    <a:pt x="2098" y="3489"/>
                    <a:pt x="2851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941488" y="4564475"/>
              <a:ext cx="193550" cy="146275"/>
            </a:xfrm>
            <a:custGeom>
              <a:avLst/>
              <a:gdLst/>
              <a:ahLst/>
              <a:cxnLst/>
              <a:rect l="l" t="t" r="r" b="b"/>
              <a:pathLst>
                <a:path w="7742" h="5851" extrusionOk="0">
                  <a:moveTo>
                    <a:pt x="3766" y="0"/>
                  </a:moveTo>
                  <a:cubicBezTo>
                    <a:pt x="2081" y="0"/>
                    <a:pt x="1033" y="1034"/>
                    <a:pt x="571" y="2143"/>
                  </a:cubicBezTo>
                  <a:cubicBezTo>
                    <a:pt x="0" y="3531"/>
                    <a:pt x="1180" y="4977"/>
                    <a:pt x="1864" y="5529"/>
                  </a:cubicBezTo>
                  <a:cubicBezTo>
                    <a:pt x="2149" y="5736"/>
                    <a:pt x="2861" y="5850"/>
                    <a:pt x="3669" y="5850"/>
                  </a:cubicBezTo>
                  <a:cubicBezTo>
                    <a:pt x="4863" y="5850"/>
                    <a:pt x="6266" y="5601"/>
                    <a:pt x="6810" y="5034"/>
                  </a:cubicBezTo>
                  <a:cubicBezTo>
                    <a:pt x="7742" y="4045"/>
                    <a:pt x="6239" y="507"/>
                    <a:pt x="5060" y="184"/>
                  </a:cubicBezTo>
                  <a:cubicBezTo>
                    <a:pt x="4593" y="57"/>
                    <a:pt x="4162" y="0"/>
                    <a:pt x="37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992988" y="4587675"/>
              <a:ext cx="111625" cy="69725"/>
            </a:xfrm>
            <a:custGeom>
              <a:avLst/>
              <a:gdLst/>
              <a:ahLst/>
              <a:cxnLst/>
              <a:rect l="l" t="t" r="r" b="b"/>
              <a:pathLst>
                <a:path w="4465" h="2789" extrusionOk="0">
                  <a:moveTo>
                    <a:pt x="1875" y="0"/>
                  </a:moveTo>
                  <a:cubicBezTo>
                    <a:pt x="1" y="0"/>
                    <a:pt x="321" y="1617"/>
                    <a:pt x="908" y="2014"/>
                  </a:cubicBezTo>
                  <a:cubicBezTo>
                    <a:pt x="1348" y="2317"/>
                    <a:pt x="2456" y="2789"/>
                    <a:pt x="3244" y="2789"/>
                  </a:cubicBezTo>
                  <a:cubicBezTo>
                    <a:pt x="3544" y="2789"/>
                    <a:pt x="3799" y="2720"/>
                    <a:pt x="3951" y="2546"/>
                  </a:cubicBezTo>
                  <a:cubicBezTo>
                    <a:pt x="4465" y="1938"/>
                    <a:pt x="3380" y="169"/>
                    <a:pt x="2524" y="55"/>
                  </a:cubicBezTo>
                  <a:cubicBezTo>
                    <a:pt x="2283" y="17"/>
                    <a:pt x="2068" y="0"/>
                    <a:pt x="187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933413" y="4556975"/>
              <a:ext cx="194025" cy="146650"/>
            </a:xfrm>
            <a:custGeom>
              <a:avLst/>
              <a:gdLst/>
              <a:ahLst/>
              <a:cxnLst/>
              <a:rect l="l" t="t" r="r" b="b"/>
              <a:pathLst>
                <a:path w="7761" h="5866" extrusionOk="0">
                  <a:moveTo>
                    <a:pt x="3761" y="0"/>
                  </a:moveTo>
                  <a:cubicBezTo>
                    <a:pt x="2095" y="0"/>
                    <a:pt x="1061" y="1054"/>
                    <a:pt x="571" y="2158"/>
                  </a:cubicBezTo>
                  <a:cubicBezTo>
                    <a:pt x="0" y="3546"/>
                    <a:pt x="1198" y="4992"/>
                    <a:pt x="1883" y="5543"/>
                  </a:cubicBezTo>
                  <a:cubicBezTo>
                    <a:pt x="2160" y="5751"/>
                    <a:pt x="2867" y="5865"/>
                    <a:pt x="3674" y="5865"/>
                  </a:cubicBezTo>
                  <a:cubicBezTo>
                    <a:pt x="4865" y="5865"/>
                    <a:pt x="6273" y="5616"/>
                    <a:pt x="6829" y="5049"/>
                  </a:cubicBezTo>
                  <a:cubicBezTo>
                    <a:pt x="7761" y="4060"/>
                    <a:pt x="6258" y="522"/>
                    <a:pt x="5079" y="199"/>
                  </a:cubicBezTo>
                  <a:cubicBezTo>
                    <a:pt x="4602" y="62"/>
                    <a:pt x="4163" y="0"/>
                    <a:pt x="37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984938" y="4580175"/>
              <a:ext cx="112075" cy="69625"/>
            </a:xfrm>
            <a:custGeom>
              <a:avLst/>
              <a:gdLst/>
              <a:ahLst/>
              <a:cxnLst/>
              <a:rect l="l" t="t" r="r" b="b"/>
              <a:pathLst>
                <a:path w="4483" h="2785" extrusionOk="0">
                  <a:moveTo>
                    <a:pt x="1908" y="0"/>
                  </a:moveTo>
                  <a:cubicBezTo>
                    <a:pt x="0" y="0"/>
                    <a:pt x="337" y="1610"/>
                    <a:pt x="925" y="1990"/>
                  </a:cubicBezTo>
                  <a:cubicBezTo>
                    <a:pt x="1366" y="2307"/>
                    <a:pt x="2476" y="2784"/>
                    <a:pt x="3264" y="2784"/>
                  </a:cubicBezTo>
                  <a:cubicBezTo>
                    <a:pt x="3564" y="2784"/>
                    <a:pt x="3817" y="2715"/>
                    <a:pt x="3969" y="2542"/>
                  </a:cubicBezTo>
                  <a:cubicBezTo>
                    <a:pt x="4482" y="1933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723213" y="4292825"/>
              <a:ext cx="116300" cy="165450"/>
            </a:xfrm>
            <a:custGeom>
              <a:avLst/>
              <a:gdLst/>
              <a:ahLst/>
              <a:cxnLst/>
              <a:rect l="l" t="t" r="r" b="b"/>
              <a:pathLst>
                <a:path w="4652" h="6618" extrusionOk="0">
                  <a:moveTo>
                    <a:pt x="2087" y="1"/>
                  </a:moveTo>
                  <a:cubicBezTo>
                    <a:pt x="1925" y="1"/>
                    <a:pt x="1767" y="24"/>
                    <a:pt x="1618" y="75"/>
                  </a:cubicBezTo>
                  <a:cubicBezTo>
                    <a:pt x="96" y="607"/>
                    <a:pt x="1" y="3499"/>
                    <a:pt x="362" y="5058"/>
                  </a:cubicBezTo>
                  <a:cubicBezTo>
                    <a:pt x="686" y="6618"/>
                    <a:pt x="1884" y="6542"/>
                    <a:pt x="2968" y="6580"/>
                  </a:cubicBezTo>
                  <a:cubicBezTo>
                    <a:pt x="2972" y="6580"/>
                    <a:pt x="2975" y="6580"/>
                    <a:pt x="2979" y="6580"/>
                  </a:cubicBezTo>
                  <a:cubicBezTo>
                    <a:pt x="4074" y="6580"/>
                    <a:pt x="4509" y="3760"/>
                    <a:pt x="4585" y="2433"/>
                  </a:cubicBezTo>
                  <a:cubicBezTo>
                    <a:pt x="4652" y="1246"/>
                    <a:pt x="3264" y="1"/>
                    <a:pt x="208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762388" y="4309950"/>
              <a:ext cx="72125" cy="89675"/>
            </a:xfrm>
            <a:custGeom>
              <a:avLst/>
              <a:gdLst/>
              <a:ahLst/>
              <a:cxnLst/>
              <a:rect l="l" t="t" r="r" b="b"/>
              <a:pathLst>
                <a:path w="2885" h="3587" extrusionOk="0">
                  <a:moveTo>
                    <a:pt x="707" y="0"/>
                  </a:moveTo>
                  <a:cubicBezTo>
                    <a:pt x="249" y="0"/>
                    <a:pt x="242" y="496"/>
                    <a:pt x="146" y="1140"/>
                  </a:cubicBezTo>
                  <a:cubicBezTo>
                    <a:pt x="1" y="1974"/>
                    <a:pt x="1273" y="3586"/>
                    <a:pt x="1936" y="3586"/>
                  </a:cubicBezTo>
                  <a:cubicBezTo>
                    <a:pt x="1969" y="3586"/>
                    <a:pt x="2000" y="3582"/>
                    <a:pt x="2029" y="3574"/>
                  </a:cubicBezTo>
                  <a:cubicBezTo>
                    <a:pt x="2618" y="3403"/>
                    <a:pt x="2885" y="969"/>
                    <a:pt x="1477" y="246"/>
                  </a:cubicBezTo>
                  <a:cubicBezTo>
                    <a:pt x="1131" y="75"/>
                    <a:pt x="885" y="0"/>
                    <a:pt x="70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716088" y="4285225"/>
              <a:ext cx="115825" cy="165450"/>
            </a:xfrm>
            <a:custGeom>
              <a:avLst/>
              <a:gdLst/>
              <a:ahLst/>
              <a:cxnLst/>
              <a:rect l="l" t="t" r="r" b="b"/>
              <a:pathLst>
                <a:path w="4633" h="6618" extrusionOk="0">
                  <a:moveTo>
                    <a:pt x="2068" y="0"/>
                  </a:moveTo>
                  <a:cubicBezTo>
                    <a:pt x="1906" y="0"/>
                    <a:pt x="1748" y="24"/>
                    <a:pt x="1598" y="74"/>
                  </a:cubicBezTo>
                  <a:cubicBezTo>
                    <a:pt x="77" y="607"/>
                    <a:pt x="1" y="3498"/>
                    <a:pt x="324" y="5039"/>
                  </a:cubicBezTo>
                  <a:cubicBezTo>
                    <a:pt x="666" y="6618"/>
                    <a:pt x="1846" y="6542"/>
                    <a:pt x="2949" y="6561"/>
                  </a:cubicBezTo>
                  <a:cubicBezTo>
                    <a:pt x="2956" y="6561"/>
                    <a:pt x="2963" y="6561"/>
                    <a:pt x="2970" y="6561"/>
                  </a:cubicBezTo>
                  <a:cubicBezTo>
                    <a:pt x="4039" y="6561"/>
                    <a:pt x="4490" y="3756"/>
                    <a:pt x="4566" y="2433"/>
                  </a:cubicBezTo>
                  <a:cubicBezTo>
                    <a:pt x="4632" y="1246"/>
                    <a:pt x="3244" y="0"/>
                    <a:pt x="20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754788" y="4302525"/>
              <a:ext cx="71650" cy="89475"/>
            </a:xfrm>
            <a:custGeom>
              <a:avLst/>
              <a:gdLst/>
              <a:ahLst/>
              <a:cxnLst/>
              <a:rect l="l" t="t" r="r" b="b"/>
              <a:pathLst>
                <a:path w="2866" h="3579" extrusionOk="0">
                  <a:moveTo>
                    <a:pt x="707" y="1"/>
                  </a:moveTo>
                  <a:cubicBezTo>
                    <a:pt x="248" y="1"/>
                    <a:pt x="241" y="483"/>
                    <a:pt x="145" y="1113"/>
                  </a:cubicBezTo>
                  <a:cubicBezTo>
                    <a:pt x="0" y="1966"/>
                    <a:pt x="1273" y="3579"/>
                    <a:pt x="1919" y="3579"/>
                  </a:cubicBezTo>
                  <a:cubicBezTo>
                    <a:pt x="1951" y="3579"/>
                    <a:pt x="1981" y="3575"/>
                    <a:pt x="2009" y="3567"/>
                  </a:cubicBezTo>
                  <a:cubicBezTo>
                    <a:pt x="2618" y="3396"/>
                    <a:pt x="2865" y="961"/>
                    <a:pt x="1477" y="238"/>
                  </a:cubicBezTo>
                  <a:cubicBezTo>
                    <a:pt x="1131" y="74"/>
                    <a:pt x="885" y="1"/>
                    <a:pt x="7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581988" y="3891200"/>
              <a:ext cx="941075" cy="936250"/>
            </a:xfrm>
            <a:custGeom>
              <a:avLst/>
              <a:gdLst/>
              <a:ahLst/>
              <a:cxnLst/>
              <a:rect l="l" t="t" r="r" b="b"/>
              <a:pathLst>
                <a:path w="37643" h="37450" extrusionOk="0">
                  <a:moveTo>
                    <a:pt x="15677" y="0"/>
                  </a:moveTo>
                  <a:cubicBezTo>
                    <a:pt x="15096" y="0"/>
                    <a:pt x="14436" y="47"/>
                    <a:pt x="13677" y="162"/>
                  </a:cubicBezTo>
                  <a:cubicBezTo>
                    <a:pt x="9930" y="790"/>
                    <a:pt x="5174" y="4803"/>
                    <a:pt x="3691" y="6953"/>
                  </a:cubicBezTo>
                  <a:cubicBezTo>
                    <a:pt x="2245" y="9083"/>
                    <a:pt x="1655" y="13268"/>
                    <a:pt x="838" y="17053"/>
                  </a:cubicBezTo>
                  <a:cubicBezTo>
                    <a:pt x="1" y="20838"/>
                    <a:pt x="723" y="25517"/>
                    <a:pt x="3082" y="28370"/>
                  </a:cubicBezTo>
                  <a:cubicBezTo>
                    <a:pt x="5422" y="31223"/>
                    <a:pt x="7970" y="33791"/>
                    <a:pt x="9701" y="34286"/>
                  </a:cubicBezTo>
                  <a:cubicBezTo>
                    <a:pt x="11451" y="34818"/>
                    <a:pt x="16834" y="37234"/>
                    <a:pt x="20315" y="37443"/>
                  </a:cubicBezTo>
                  <a:cubicBezTo>
                    <a:pt x="20394" y="37447"/>
                    <a:pt x="20474" y="37450"/>
                    <a:pt x="20556" y="37450"/>
                  </a:cubicBezTo>
                  <a:cubicBezTo>
                    <a:pt x="24072" y="37450"/>
                    <a:pt x="30357" y="33528"/>
                    <a:pt x="32755" y="31223"/>
                  </a:cubicBezTo>
                  <a:cubicBezTo>
                    <a:pt x="35189" y="28884"/>
                    <a:pt x="36216" y="24395"/>
                    <a:pt x="36939" y="22968"/>
                  </a:cubicBezTo>
                  <a:cubicBezTo>
                    <a:pt x="37643" y="21542"/>
                    <a:pt x="37548" y="15531"/>
                    <a:pt x="37339" y="12678"/>
                  </a:cubicBezTo>
                  <a:cubicBezTo>
                    <a:pt x="37129" y="9825"/>
                    <a:pt x="33877" y="5336"/>
                    <a:pt x="30700" y="3282"/>
                  </a:cubicBezTo>
                  <a:cubicBezTo>
                    <a:pt x="27543" y="1266"/>
                    <a:pt x="22578" y="1247"/>
                    <a:pt x="20201" y="904"/>
                  </a:cubicBezTo>
                  <a:cubicBezTo>
                    <a:pt x="19047" y="737"/>
                    <a:pt x="17977" y="0"/>
                    <a:pt x="1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730838" y="3935100"/>
              <a:ext cx="758950" cy="731700"/>
            </a:xfrm>
            <a:custGeom>
              <a:avLst/>
              <a:gdLst/>
              <a:ahLst/>
              <a:cxnLst/>
              <a:rect l="l" t="t" r="r" b="b"/>
              <a:pathLst>
                <a:path w="30358" h="29268" extrusionOk="0">
                  <a:moveTo>
                    <a:pt x="9953" y="0"/>
                  </a:moveTo>
                  <a:cubicBezTo>
                    <a:pt x="7848" y="0"/>
                    <a:pt x="3347" y="2305"/>
                    <a:pt x="1731" y="4683"/>
                  </a:cubicBezTo>
                  <a:cubicBezTo>
                    <a:pt x="95" y="7137"/>
                    <a:pt x="0" y="12444"/>
                    <a:pt x="95" y="14270"/>
                  </a:cubicBezTo>
                  <a:cubicBezTo>
                    <a:pt x="190" y="16096"/>
                    <a:pt x="2454" y="18664"/>
                    <a:pt x="3671" y="20185"/>
                  </a:cubicBezTo>
                  <a:cubicBezTo>
                    <a:pt x="4908" y="21707"/>
                    <a:pt x="7837" y="22639"/>
                    <a:pt x="9587" y="24370"/>
                  </a:cubicBezTo>
                  <a:cubicBezTo>
                    <a:pt x="11318" y="26120"/>
                    <a:pt x="12839" y="28459"/>
                    <a:pt x="14894" y="28459"/>
                  </a:cubicBezTo>
                  <a:cubicBezTo>
                    <a:pt x="16605" y="28459"/>
                    <a:pt x="19139" y="29268"/>
                    <a:pt x="20867" y="29268"/>
                  </a:cubicBezTo>
                  <a:cubicBezTo>
                    <a:pt x="21174" y="29268"/>
                    <a:pt x="21456" y="29242"/>
                    <a:pt x="21703" y="29182"/>
                  </a:cubicBezTo>
                  <a:cubicBezTo>
                    <a:pt x="23358" y="28783"/>
                    <a:pt x="25184" y="27356"/>
                    <a:pt x="26306" y="24902"/>
                  </a:cubicBezTo>
                  <a:cubicBezTo>
                    <a:pt x="27409" y="22449"/>
                    <a:pt x="29559" y="19786"/>
                    <a:pt x="29958" y="16134"/>
                  </a:cubicBezTo>
                  <a:cubicBezTo>
                    <a:pt x="30357" y="12444"/>
                    <a:pt x="28512" y="5349"/>
                    <a:pt x="24956" y="3580"/>
                  </a:cubicBezTo>
                  <a:cubicBezTo>
                    <a:pt x="22920" y="2572"/>
                    <a:pt x="17804" y="1735"/>
                    <a:pt x="16529" y="1735"/>
                  </a:cubicBezTo>
                  <a:cubicBezTo>
                    <a:pt x="15198" y="1735"/>
                    <a:pt x="12155" y="99"/>
                    <a:pt x="10100" y="4"/>
                  </a:cubicBezTo>
                  <a:cubicBezTo>
                    <a:pt x="10053" y="1"/>
                    <a:pt x="10004" y="0"/>
                    <a:pt x="9953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698988" y="4424625"/>
              <a:ext cx="189000" cy="211600"/>
            </a:xfrm>
            <a:custGeom>
              <a:avLst/>
              <a:gdLst/>
              <a:ahLst/>
              <a:cxnLst/>
              <a:rect l="l" t="t" r="r" b="b"/>
              <a:pathLst>
                <a:path w="7560" h="8464" extrusionOk="0">
                  <a:moveTo>
                    <a:pt x="1003" y="1"/>
                  </a:moveTo>
                  <a:cubicBezTo>
                    <a:pt x="1" y="1"/>
                    <a:pt x="847" y="3982"/>
                    <a:pt x="2187" y="4922"/>
                  </a:cubicBezTo>
                  <a:cubicBezTo>
                    <a:pt x="3614" y="5930"/>
                    <a:pt x="4318" y="7889"/>
                    <a:pt x="5649" y="8384"/>
                  </a:cubicBezTo>
                  <a:cubicBezTo>
                    <a:pt x="5796" y="8438"/>
                    <a:pt x="5935" y="8464"/>
                    <a:pt x="6064" y="8464"/>
                  </a:cubicBezTo>
                  <a:cubicBezTo>
                    <a:pt x="7103" y="8464"/>
                    <a:pt x="7560" y="6843"/>
                    <a:pt x="7475" y="5930"/>
                  </a:cubicBezTo>
                  <a:cubicBezTo>
                    <a:pt x="7361" y="4922"/>
                    <a:pt x="2035" y="547"/>
                    <a:pt x="1331" y="110"/>
                  </a:cubicBezTo>
                  <a:cubicBezTo>
                    <a:pt x="1205" y="35"/>
                    <a:pt x="1096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582463" y="4279950"/>
              <a:ext cx="883550" cy="548450"/>
            </a:xfrm>
            <a:custGeom>
              <a:avLst/>
              <a:gdLst/>
              <a:ahLst/>
              <a:cxnLst/>
              <a:rect l="l" t="t" r="r" b="b"/>
              <a:pathLst>
                <a:path w="35342" h="21938" extrusionOk="0">
                  <a:moveTo>
                    <a:pt x="1142" y="0"/>
                  </a:moveTo>
                  <a:lnTo>
                    <a:pt x="1142" y="0"/>
                  </a:lnTo>
                  <a:cubicBezTo>
                    <a:pt x="1047" y="495"/>
                    <a:pt x="952" y="1027"/>
                    <a:pt x="819" y="1522"/>
                  </a:cubicBezTo>
                  <a:cubicBezTo>
                    <a:pt x="1" y="5307"/>
                    <a:pt x="704" y="9986"/>
                    <a:pt x="3063" y="12839"/>
                  </a:cubicBezTo>
                  <a:cubicBezTo>
                    <a:pt x="5422" y="15692"/>
                    <a:pt x="7951" y="18260"/>
                    <a:pt x="9701" y="18755"/>
                  </a:cubicBezTo>
                  <a:cubicBezTo>
                    <a:pt x="11432" y="19287"/>
                    <a:pt x="16834" y="21703"/>
                    <a:pt x="20296" y="21931"/>
                  </a:cubicBezTo>
                  <a:cubicBezTo>
                    <a:pt x="20374" y="21935"/>
                    <a:pt x="20454" y="21938"/>
                    <a:pt x="20535" y="21938"/>
                  </a:cubicBezTo>
                  <a:cubicBezTo>
                    <a:pt x="24033" y="21938"/>
                    <a:pt x="30338" y="17998"/>
                    <a:pt x="32755" y="15711"/>
                  </a:cubicBezTo>
                  <a:cubicBezTo>
                    <a:pt x="33896" y="14627"/>
                    <a:pt x="34714" y="13086"/>
                    <a:pt x="35341" y="11603"/>
                  </a:cubicBezTo>
                  <a:lnTo>
                    <a:pt x="35341" y="11603"/>
                  </a:lnTo>
                  <a:cubicBezTo>
                    <a:pt x="32904" y="15474"/>
                    <a:pt x="25973" y="20140"/>
                    <a:pt x="21330" y="20140"/>
                  </a:cubicBezTo>
                  <a:cubicBezTo>
                    <a:pt x="21046" y="20140"/>
                    <a:pt x="20771" y="20122"/>
                    <a:pt x="20505" y="20086"/>
                  </a:cubicBezTo>
                  <a:cubicBezTo>
                    <a:pt x="15921" y="19496"/>
                    <a:pt x="13981" y="18260"/>
                    <a:pt x="11737" y="17861"/>
                  </a:cubicBezTo>
                  <a:cubicBezTo>
                    <a:pt x="9511" y="17423"/>
                    <a:pt x="6905" y="13505"/>
                    <a:pt x="4299" y="12040"/>
                  </a:cubicBezTo>
                  <a:cubicBezTo>
                    <a:pt x="1675" y="10557"/>
                    <a:pt x="628" y="5003"/>
                    <a:pt x="1142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1051338" y="4014075"/>
              <a:ext cx="78325" cy="71000"/>
            </a:xfrm>
            <a:custGeom>
              <a:avLst/>
              <a:gdLst/>
              <a:ahLst/>
              <a:cxnLst/>
              <a:rect l="l" t="t" r="r" b="b"/>
              <a:pathLst>
                <a:path w="3133" h="2840" extrusionOk="0">
                  <a:moveTo>
                    <a:pt x="1133" y="1"/>
                  </a:moveTo>
                  <a:cubicBezTo>
                    <a:pt x="1110" y="1"/>
                    <a:pt x="1088" y="1"/>
                    <a:pt x="1065" y="3"/>
                  </a:cubicBezTo>
                  <a:cubicBezTo>
                    <a:pt x="0" y="79"/>
                    <a:pt x="190" y="2418"/>
                    <a:pt x="761" y="2761"/>
                  </a:cubicBezTo>
                  <a:cubicBezTo>
                    <a:pt x="848" y="2815"/>
                    <a:pt x="948" y="2840"/>
                    <a:pt x="1058" y="2840"/>
                  </a:cubicBezTo>
                  <a:cubicBezTo>
                    <a:pt x="1670" y="2840"/>
                    <a:pt x="2560" y="2083"/>
                    <a:pt x="2834" y="1695"/>
                  </a:cubicBezTo>
                  <a:cubicBezTo>
                    <a:pt x="3132" y="1230"/>
                    <a:pt x="213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1070838" y="4318575"/>
              <a:ext cx="89950" cy="95325"/>
            </a:xfrm>
            <a:custGeom>
              <a:avLst/>
              <a:gdLst/>
              <a:ahLst/>
              <a:cxnLst/>
              <a:rect l="l" t="t" r="r" b="b"/>
              <a:pathLst>
                <a:path w="3598" h="3813" extrusionOk="0">
                  <a:moveTo>
                    <a:pt x="1536" y="0"/>
                  </a:moveTo>
                  <a:cubicBezTo>
                    <a:pt x="1499" y="0"/>
                    <a:pt x="1462" y="5"/>
                    <a:pt x="1427" y="15"/>
                  </a:cubicBezTo>
                  <a:cubicBezTo>
                    <a:pt x="0" y="452"/>
                    <a:pt x="970" y="3286"/>
                    <a:pt x="1427" y="3686"/>
                  </a:cubicBezTo>
                  <a:cubicBezTo>
                    <a:pt x="1523" y="3775"/>
                    <a:pt x="1643" y="3813"/>
                    <a:pt x="1776" y="3813"/>
                  </a:cubicBezTo>
                  <a:cubicBezTo>
                    <a:pt x="2268" y="3813"/>
                    <a:pt x="2934" y="3284"/>
                    <a:pt x="3234" y="2849"/>
                  </a:cubicBezTo>
                  <a:cubicBezTo>
                    <a:pt x="3598" y="2357"/>
                    <a:pt x="2376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1131413" y="4578350"/>
              <a:ext cx="45000" cy="34000"/>
            </a:xfrm>
            <a:custGeom>
              <a:avLst/>
              <a:gdLst/>
              <a:ahLst/>
              <a:cxnLst/>
              <a:rect l="l" t="t" r="r" b="b"/>
              <a:pathLst>
                <a:path w="1800" h="1360" extrusionOk="0">
                  <a:moveTo>
                    <a:pt x="776" y="1"/>
                  </a:moveTo>
                  <a:cubicBezTo>
                    <a:pt x="0" y="1"/>
                    <a:pt x="444" y="1360"/>
                    <a:pt x="878" y="1360"/>
                  </a:cubicBezTo>
                  <a:cubicBezTo>
                    <a:pt x="881" y="1360"/>
                    <a:pt x="884" y="1360"/>
                    <a:pt x="887" y="1360"/>
                  </a:cubicBezTo>
                  <a:cubicBezTo>
                    <a:pt x="1324" y="1360"/>
                    <a:pt x="1800" y="123"/>
                    <a:pt x="887" y="9"/>
                  </a:cubicBezTo>
                  <a:cubicBezTo>
                    <a:pt x="847" y="4"/>
                    <a:pt x="810" y="1"/>
                    <a:pt x="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884963" y="4384075"/>
              <a:ext cx="46075" cy="39800"/>
            </a:xfrm>
            <a:custGeom>
              <a:avLst/>
              <a:gdLst/>
              <a:ahLst/>
              <a:cxnLst/>
              <a:rect l="l" t="t" r="r" b="b"/>
              <a:pathLst>
                <a:path w="1843" h="1592" extrusionOk="0">
                  <a:moveTo>
                    <a:pt x="814" y="0"/>
                  </a:moveTo>
                  <a:cubicBezTo>
                    <a:pt x="1" y="0"/>
                    <a:pt x="92" y="581"/>
                    <a:pt x="36" y="1180"/>
                  </a:cubicBezTo>
                  <a:cubicBezTo>
                    <a:pt x="17" y="1498"/>
                    <a:pt x="246" y="1591"/>
                    <a:pt x="534" y="1591"/>
                  </a:cubicBezTo>
                  <a:cubicBezTo>
                    <a:pt x="815" y="1591"/>
                    <a:pt x="1152" y="1503"/>
                    <a:pt x="1367" y="1446"/>
                  </a:cubicBezTo>
                  <a:cubicBezTo>
                    <a:pt x="1843" y="1332"/>
                    <a:pt x="1729" y="39"/>
                    <a:pt x="854" y="1"/>
                  </a:cubicBezTo>
                  <a:cubicBezTo>
                    <a:pt x="840" y="0"/>
                    <a:pt x="827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883463" y="4101150"/>
              <a:ext cx="77075" cy="107950"/>
            </a:xfrm>
            <a:custGeom>
              <a:avLst/>
              <a:gdLst/>
              <a:ahLst/>
              <a:cxnLst/>
              <a:rect l="l" t="t" r="r" b="b"/>
              <a:pathLst>
                <a:path w="3083" h="4318" extrusionOk="0">
                  <a:moveTo>
                    <a:pt x="1199" y="0"/>
                  </a:moveTo>
                  <a:cubicBezTo>
                    <a:pt x="1" y="0"/>
                    <a:pt x="438" y="3938"/>
                    <a:pt x="1199" y="4280"/>
                  </a:cubicBezTo>
                  <a:cubicBezTo>
                    <a:pt x="1259" y="4305"/>
                    <a:pt x="1318" y="4317"/>
                    <a:pt x="1377" y="4317"/>
                  </a:cubicBezTo>
                  <a:cubicBezTo>
                    <a:pt x="2070" y="4317"/>
                    <a:pt x="2699" y="2677"/>
                    <a:pt x="2892" y="1940"/>
                  </a:cubicBezTo>
                  <a:cubicBezTo>
                    <a:pt x="3082" y="1161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788363" y="4061025"/>
              <a:ext cx="183100" cy="163325"/>
            </a:xfrm>
            <a:custGeom>
              <a:avLst/>
              <a:gdLst/>
              <a:ahLst/>
              <a:cxnLst/>
              <a:rect l="l" t="t" r="r" b="b"/>
              <a:pathLst>
                <a:path w="7324" h="6533" extrusionOk="0">
                  <a:moveTo>
                    <a:pt x="3262" y="1"/>
                  </a:moveTo>
                  <a:cubicBezTo>
                    <a:pt x="2142" y="1"/>
                    <a:pt x="263" y="2252"/>
                    <a:pt x="134" y="3450"/>
                  </a:cubicBezTo>
                  <a:cubicBezTo>
                    <a:pt x="1" y="4687"/>
                    <a:pt x="895" y="5333"/>
                    <a:pt x="1846" y="6018"/>
                  </a:cubicBezTo>
                  <a:cubicBezTo>
                    <a:pt x="2373" y="6390"/>
                    <a:pt x="3265" y="6532"/>
                    <a:pt x="4092" y="6532"/>
                  </a:cubicBezTo>
                  <a:cubicBezTo>
                    <a:pt x="4787" y="6532"/>
                    <a:pt x="5436" y="6432"/>
                    <a:pt x="5783" y="6284"/>
                  </a:cubicBezTo>
                  <a:cubicBezTo>
                    <a:pt x="6563" y="5923"/>
                    <a:pt x="7324" y="3584"/>
                    <a:pt x="7210" y="2461"/>
                  </a:cubicBezTo>
                  <a:cubicBezTo>
                    <a:pt x="7115" y="1339"/>
                    <a:pt x="4661" y="179"/>
                    <a:pt x="3367" y="8"/>
                  </a:cubicBezTo>
                  <a:cubicBezTo>
                    <a:pt x="3333" y="3"/>
                    <a:pt x="3298" y="1"/>
                    <a:pt x="3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876338" y="4093075"/>
              <a:ext cx="77050" cy="108025"/>
            </a:xfrm>
            <a:custGeom>
              <a:avLst/>
              <a:gdLst/>
              <a:ahLst/>
              <a:cxnLst/>
              <a:rect l="l" t="t" r="r" b="b"/>
              <a:pathLst>
                <a:path w="3082" h="4321" extrusionOk="0">
                  <a:moveTo>
                    <a:pt x="1199" y="0"/>
                  </a:moveTo>
                  <a:cubicBezTo>
                    <a:pt x="1" y="0"/>
                    <a:pt x="438" y="3956"/>
                    <a:pt x="1199" y="4280"/>
                  </a:cubicBezTo>
                  <a:cubicBezTo>
                    <a:pt x="1261" y="4308"/>
                    <a:pt x="1323" y="4321"/>
                    <a:pt x="1385" y="4321"/>
                  </a:cubicBezTo>
                  <a:cubicBezTo>
                    <a:pt x="2078" y="4321"/>
                    <a:pt x="2717" y="2675"/>
                    <a:pt x="2892" y="1959"/>
                  </a:cubicBezTo>
                  <a:cubicBezTo>
                    <a:pt x="3082" y="1179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1267688" y="4134300"/>
              <a:ext cx="101225" cy="125275"/>
            </a:xfrm>
            <a:custGeom>
              <a:avLst/>
              <a:gdLst/>
              <a:ahLst/>
              <a:cxnLst/>
              <a:rect l="l" t="t" r="r" b="b"/>
              <a:pathLst>
                <a:path w="4049" h="5011" extrusionOk="0">
                  <a:moveTo>
                    <a:pt x="1258" y="1"/>
                  </a:moveTo>
                  <a:cubicBezTo>
                    <a:pt x="1187" y="1"/>
                    <a:pt x="1123" y="15"/>
                    <a:pt x="1066" y="44"/>
                  </a:cubicBezTo>
                  <a:cubicBezTo>
                    <a:pt x="1" y="595"/>
                    <a:pt x="990" y="4266"/>
                    <a:pt x="1713" y="4856"/>
                  </a:cubicBezTo>
                  <a:cubicBezTo>
                    <a:pt x="1847" y="4963"/>
                    <a:pt x="1995" y="5010"/>
                    <a:pt x="2147" y="5010"/>
                  </a:cubicBezTo>
                  <a:cubicBezTo>
                    <a:pt x="2811" y="5010"/>
                    <a:pt x="3566" y="4106"/>
                    <a:pt x="3767" y="3239"/>
                  </a:cubicBezTo>
                  <a:cubicBezTo>
                    <a:pt x="4049" y="2217"/>
                    <a:pt x="2157" y="1"/>
                    <a:pt x="125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1193988" y="4102225"/>
              <a:ext cx="198325" cy="188475"/>
            </a:xfrm>
            <a:custGeom>
              <a:avLst/>
              <a:gdLst/>
              <a:ahLst/>
              <a:cxnLst/>
              <a:rect l="l" t="t" r="r" b="b"/>
              <a:pathLst>
                <a:path w="7933" h="7539" extrusionOk="0">
                  <a:moveTo>
                    <a:pt x="3759" y="0"/>
                  </a:moveTo>
                  <a:cubicBezTo>
                    <a:pt x="2430" y="0"/>
                    <a:pt x="72" y="2805"/>
                    <a:pt x="20" y="3800"/>
                  </a:cubicBezTo>
                  <a:cubicBezTo>
                    <a:pt x="0" y="4903"/>
                    <a:pt x="2055" y="7109"/>
                    <a:pt x="3196" y="7490"/>
                  </a:cubicBezTo>
                  <a:cubicBezTo>
                    <a:pt x="3300" y="7523"/>
                    <a:pt x="3412" y="7539"/>
                    <a:pt x="3530" y="7539"/>
                  </a:cubicBezTo>
                  <a:cubicBezTo>
                    <a:pt x="4752" y="7539"/>
                    <a:pt x="6642" y="5842"/>
                    <a:pt x="7266" y="4541"/>
                  </a:cubicBezTo>
                  <a:cubicBezTo>
                    <a:pt x="7932" y="3134"/>
                    <a:pt x="5326" y="699"/>
                    <a:pt x="4090" y="71"/>
                  </a:cubicBezTo>
                  <a:cubicBezTo>
                    <a:pt x="3990" y="23"/>
                    <a:pt x="3879" y="0"/>
                    <a:pt x="3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1259613" y="4126700"/>
              <a:ext cx="101250" cy="125000"/>
            </a:xfrm>
            <a:custGeom>
              <a:avLst/>
              <a:gdLst/>
              <a:ahLst/>
              <a:cxnLst/>
              <a:rect l="l" t="t" r="r" b="b"/>
              <a:pathLst>
                <a:path w="4050" h="5000" extrusionOk="0">
                  <a:moveTo>
                    <a:pt x="1277" y="1"/>
                  </a:moveTo>
                  <a:cubicBezTo>
                    <a:pt x="1206" y="1"/>
                    <a:pt x="1142" y="14"/>
                    <a:pt x="1085" y="44"/>
                  </a:cubicBezTo>
                  <a:cubicBezTo>
                    <a:pt x="0" y="595"/>
                    <a:pt x="989" y="4266"/>
                    <a:pt x="1712" y="4837"/>
                  </a:cubicBezTo>
                  <a:cubicBezTo>
                    <a:pt x="1854" y="4949"/>
                    <a:pt x="2008" y="5000"/>
                    <a:pt x="2165" y="5000"/>
                  </a:cubicBezTo>
                  <a:cubicBezTo>
                    <a:pt x="2832" y="5000"/>
                    <a:pt x="3570" y="4101"/>
                    <a:pt x="3786" y="3239"/>
                  </a:cubicBezTo>
                  <a:cubicBezTo>
                    <a:pt x="4050" y="2216"/>
                    <a:pt x="2173" y="1"/>
                    <a:pt x="1277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1339488" y="4467925"/>
              <a:ext cx="85700" cy="87225"/>
            </a:xfrm>
            <a:custGeom>
              <a:avLst/>
              <a:gdLst/>
              <a:ahLst/>
              <a:cxnLst/>
              <a:rect l="l" t="t" r="r" b="b"/>
              <a:pathLst>
                <a:path w="3428" h="3489" extrusionOk="0">
                  <a:moveTo>
                    <a:pt x="1581" y="0"/>
                  </a:moveTo>
                  <a:cubicBezTo>
                    <a:pt x="1537" y="0"/>
                    <a:pt x="1492" y="4"/>
                    <a:pt x="1446" y="13"/>
                  </a:cubicBezTo>
                  <a:cubicBezTo>
                    <a:pt x="1" y="337"/>
                    <a:pt x="77" y="1706"/>
                    <a:pt x="305" y="2809"/>
                  </a:cubicBezTo>
                  <a:cubicBezTo>
                    <a:pt x="415" y="3299"/>
                    <a:pt x="895" y="3489"/>
                    <a:pt x="1429" y="3489"/>
                  </a:cubicBezTo>
                  <a:cubicBezTo>
                    <a:pt x="2098" y="3489"/>
                    <a:pt x="2852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1275788" y="4434975"/>
              <a:ext cx="173575" cy="177200"/>
            </a:xfrm>
            <a:custGeom>
              <a:avLst/>
              <a:gdLst/>
              <a:ahLst/>
              <a:cxnLst/>
              <a:rect l="l" t="t" r="r" b="b"/>
              <a:pathLst>
                <a:path w="6943" h="7088" extrusionOk="0">
                  <a:moveTo>
                    <a:pt x="3477" y="1"/>
                  </a:moveTo>
                  <a:cubicBezTo>
                    <a:pt x="1935" y="1"/>
                    <a:pt x="832" y="3189"/>
                    <a:pt x="438" y="4318"/>
                  </a:cubicBezTo>
                  <a:cubicBezTo>
                    <a:pt x="0" y="5497"/>
                    <a:pt x="932" y="6144"/>
                    <a:pt x="2149" y="6943"/>
                  </a:cubicBezTo>
                  <a:cubicBezTo>
                    <a:pt x="2300" y="7042"/>
                    <a:pt x="2468" y="7087"/>
                    <a:pt x="2648" y="7087"/>
                  </a:cubicBezTo>
                  <a:cubicBezTo>
                    <a:pt x="3943" y="7087"/>
                    <a:pt x="5852" y="4756"/>
                    <a:pt x="6353" y="3804"/>
                  </a:cubicBezTo>
                  <a:cubicBezTo>
                    <a:pt x="6943" y="2739"/>
                    <a:pt x="5744" y="533"/>
                    <a:pt x="3766" y="38"/>
                  </a:cubicBezTo>
                  <a:cubicBezTo>
                    <a:pt x="3668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1331888" y="4460300"/>
              <a:ext cx="85675" cy="87125"/>
            </a:xfrm>
            <a:custGeom>
              <a:avLst/>
              <a:gdLst/>
              <a:ahLst/>
              <a:cxnLst/>
              <a:rect l="l" t="t" r="r" b="b"/>
              <a:pathLst>
                <a:path w="3427" h="3485" extrusionOk="0">
                  <a:moveTo>
                    <a:pt x="1581" y="1"/>
                  </a:moveTo>
                  <a:cubicBezTo>
                    <a:pt x="1536" y="1"/>
                    <a:pt x="1491" y="5"/>
                    <a:pt x="1446" y="14"/>
                  </a:cubicBezTo>
                  <a:cubicBezTo>
                    <a:pt x="1" y="318"/>
                    <a:pt x="77" y="1707"/>
                    <a:pt x="305" y="2791"/>
                  </a:cubicBezTo>
                  <a:cubicBezTo>
                    <a:pt x="415" y="3290"/>
                    <a:pt x="897" y="3485"/>
                    <a:pt x="1433" y="3485"/>
                  </a:cubicBezTo>
                  <a:cubicBezTo>
                    <a:pt x="2101" y="3485"/>
                    <a:pt x="2852" y="3182"/>
                    <a:pt x="3063" y="2791"/>
                  </a:cubicBezTo>
                  <a:cubicBezTo>
                    <a:pt x="3427" y="2136"/>
                    <a:pt x="2572" y="1"/>
                    <a:pt x="1581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954888" y="4580175"/>
              <a:ext cx="111675" cy="69625"/>
            </a:xfrm>
            <a:custGeom>
              <a:avLst/>
              <a:gdLst/>
              <a:ahLst/>
              <a:cxnLst/>
              <a:rect l="l" t="t" r="r" b="b"/>
              <a:pathLst>
                <a:path w="4467" h="2785" extrusionOk="0">
                  <a:moveTo>
                    <a:pt x="1897" y="0"/>
                  </a:moveTo>
                  <a:cubicBezTo>
                    <a:pt x="1" y="0"/>
                    <a:pt x="322" y="1610"/>
                    <a:pt x="910" y="1990"/>
                  </a:cubicBezTo>
                  <a:cubicBezTo>
                    <a:pt x="1351" y="2307"/>
                    <a:pt x="2461" y="2784"/>
                    <a:pt x="3249" y="2784"/>
                  </a:cubicBezTo>
                  <a:cubicBezTo>
                    <a:pt x="3548" y="2784"/>
                    <a:pt x="3801" y="2715"/>
                    <a:pt x="3953" y="2542"/>
                  </a:cubicBezTo>
                  <a:cubicBezTo>
                    <a:pt x="4467" y="1933"/>
                    <a:pt x="3383" y="164"/>
                    <a:pt x="2527" y="50"/>
                  </a:cubicBezTo>
                  <a:cubicBezTo>
                    <a:pt x="2294" y="16"/>
                    <a:pt x="2085" y="0"/>
                    <a:pt x="189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894888" y="4549300"/>
              <a:ext cx="194025" cy="146550"/>
            </a:xfrm>
            <a:custGeom>
              <a:avLst/>
              <a:gdLst/>
              <a:ahLst/>
              <a:cxnLst/>
              <a:rect l="l" t="t" r="r" b="b"/>
              <a:pathLst>
                <a:path w="7761" h="5862" extrusionOk="0">
                  <a:moveTo>
                    <a:pt x="3786" y="0"/>
                  </a:moveTo>
                  <a:cubicBezTo>
                    <a:pt x="2104" y="0"/>
                    <a:pt x="1050" y="1049"/>
                    <a:pt x="571" y="2160"/>
                  </a:cubicBezTo>
                  <a:cubicBezTo>
                    <a:pt x="0" y="3549"/>
                    <a:pt x="1180" y="4994"/>
                    <a:pt x="1883" y="5546"/>
                  </a:cubicBezTo>
                  <a:cubicBezTo>
                    <a:pt x="2155" y="5750"/>
                    <a:pt x="2845" y="5861"/>
                    <a:pt x="3635" y="5861"/>
                  </a:cubicBezTo>
                  <a:cubicBezTo>
                    <a:pt x="4835" y="5861"/>
                    <a:pt x="6267" y="5606"/>
                    <a:pt x="6829" y="5032"/>
                  </a:cubicBezTo>
                  <a:cubicBezTo>
                    <a:pt x="7761" y="4062"/>
                    <a:pt x="6258" y="525"/>
                    <a:pt x="5060" y="182"/>
                  </a:cubicBezTo>
                  <a:cubicBezTo>
                    <a:pt x="4601" y="57"/>
                    <a:pt x="4177" y="0"/>
                    <a:pt x="3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946888" y="4572575"/>
              <a:ext cx="112075" cy="69400"/>
            </a:xfrm>
            <a:custGeom>
              <a:avLst/>
              <a:gdLst/>
              <a:ahLst/>
              <a:cxnLst/>
              <a:rect l="l" t="t" r="r" b="b"/>
              <a:pathLst>
                <a:path w="4483" h="2776" extrusionOk="0">
                  <a:moveTo>
                    <a:pt x="1908" y="0"/>
                  </a:moveTo>
                  <a:cubicBezTo>
                    <a:pt x="1" y="0"/>
                    <a:pt x="337" y="1609"/>
                    <a:pt x="926" y="1990"/>
                  </a:cubicBezTo>
                  <a:cubicBezTo>
                    <a:pt x="1367" y="2308"/>
                    <a:pt x="2480" y="2775"/>
                    <a:pt x="3269" y="2775"/>
                  </a:cubicBezTo>
                  <a:cubicBezTo>
                    <a:pt x="3566" y="2775"/>
                    <a:pt x="3818" y="2709"/>
                    <a:pt x="3969" y="2542"/>
                  </a:cubicBezTo>
                  <a:cubicBezTo>
                    <a:pt x="4483" y="1914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723863" y="4302525"/>
              <a:ext cx="71675" cy="89475"/>
            </a:xfrm>
            <a:custGeom>
              <a:avLst/>
              <a:gdLst/>
              <a:ahLst/>
              <a:cxnLst/>
              <a:rect l="l" t="t" r="r" b="b"/>
              <a:pathLst>
                <a:path w="2867" h="3579" extrusionOk="0">
                  <a:moveTo>
                    <a:pt x="716" y="1"/>
                  </a:moveTo>
                  <a:cubicBezTo>
                    <a:pt x="259" y="1"/>
                    <a:pt x="242" y="483"/>
                    <a:pt x="146" y="1113"/>
                  </a:cubicBezTo>
                  <a:cubicBezTo>
                    <a:pt x="1" y="1966"/>
                    <a:pt x="1274" y="3579"/>
                    <a:pt x="1920" y="3579"/>
                  </a:cubicBezTo>
                  <a:cubicBezTo>
                    <a:pt x="1952" y="3579"/>
                    <a:pt x="1982" y="3575"/>
                    <a:pt x="2010" y="3567"/>
                  </a:cubicBezTo>
                  <a:cubicBezTo>
                    <a:pt x="2619" y="3396"/>
                    <a:pt x="2866" y="961"/>
                    <a:pt x="1478" y="238"/>
                  </a:cubicBezTo>
                  <a:cubicBezTo>
                    <a:pt x="1137" y="74"/>
                    <a:pt x="893" y="1"/>
                    <a:pt x="71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677563" y="4277450"/>
              <a:ext cx="116300" cy="165625"/>
            </a:xfrm>
            <a:custGeom>
              <a:avLst/>
              <a:gdLst/>
              <a:ahLst/>
              <a:cxnLst/>
              <a:rect l="l" t="t" r="r" b="b"/>
              <a:pathLst>
                <a:path w="4652" h="6625" extrusionOk="0">
                  <a:moveTo>
                    <a:pt x="2100" y="1"/>
                  </a:moveTo>
                  <a:cubicBezTo>
                    <a:pt x="1933" y="1"/>
                    <a:pt x="1770" y="26"/>
                    <a:pt x="1618" y="81"/>
                  </a:cubicBezTo>
                  <a:cubicBezTo>
                    <a:pt x="58" y="633"/>
                    <a:pt x="1" y="3505"/>
                    <a:pt x="343" y="5046"/>
                  </a:cubicBezTo>
                  <a:cubicBezTo>
                    <a:pt x="686" y="6624"/>
                    <a:pt x="1865" y="6548"/>
                    <a:pt x="2968" y="6567"/>
                  </a:cubicBezTo>
                  <a:cubicBezTo>
                    <a:pt x="2972" y="6567"/>
                    <a:pt x="2975" y="6567"/>
                    <a:pt x="2979" y="6567"/>
                  </a:cubicBezTo>
                  <a:cubicBezTo>
                    <a:pt x="4055" y="6567"/>
                    <a:pt x="4509" y="3767"/>
                    <a:pt x="4585" y="2440"/>
                  </a:cubicBezTo>
                  <a:cubicBezTo>
                    <a:pt x="4651" y="1242"/>
                    <a:pt x="3263" y="1"/>
                    <a:pt x="2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716238" y="4295125"/>
              <a:ext cx="71675" cy="89750"/>
            </a:xfrm>
            <a:custGeom>
              <a:avLst/>
              <a:gdLst/>
              <a:ahLst/>
              <a:cxnLst/>
              <a:rect l="l" t="t" r="r" b="b"/>
              <a:pathLst>
                <a:path w="2867" h="3590" extrusionOk="0">
                  <a:moveTo>
                    <a:pt x="701" y="0"/>
                  </a:moveTo>
                  <a:cubicBezTo>
                    <a:pt x="258" y="0"/>
                    <a:pt x="237" y="484"/>
                    <a:pt x="128" y="1124"/>
                  </a:cubicBezTo>
                  <a:cubicBezTo>
                    <a:pt x="1" y="1976"/>
                    <a:pt x="1274" y="3590"/>
                    <a:pt x="1921" y="3590"/>
                  </a:cubicBezTo>
                  <a:cubicBezTo>
                    <a:pt x="1952" y="3590"/>
                    <a:pt x="1982" y="3586"/>
                    <a:pt x="2011" y="3578"/>
                  </a:cubicBezTo>
                  <a:cubicBezTo>
                    <a:pt x="2600" y="3407"/>
                    <a:pt x="2867" y="953"/>
                    <a:pt x="1459" y="249"/>
                  </a:cubicBezTo>
                  <a:cubicBezTo>
                    <a:pt x="1119" y="76"/>
                    <a:pt x="877" y="0"/>
                    <a:pt x="7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3"/>
          <p:cNvGrpSpPr/>
          <p:nvPr/>
        </p:nvGrpSpPr>
        <p:grpSpPr>
          <a:xfrm rot="6538712">
            <a:off x="579109" y="4242259"/>
            <a:ext cx="1069999" cy="1045058"/>
            <a:chOff x="297527" y="0"/>
            <a:chExt cx="1070045" cy="1045102"/>
          </a:xfrm>
        </p:grpSpPr>
        <p:sp>
          <p:nvSpPr>
            <p:cNvPr id="513" name="Google Shape;513;p3"/>
            <p:cNvSpPr/>
            <p:nvPr/>
          </p:nvSpPr>
          <p:spPr>
            <a:xfrm>
              <a:off x="385096" y="65115"/>
              <a:ext cx="864375" cy="791983"/>
            </a:xfrm>
            <a:custGeom>
              <a:avLst/>
              <a:gdLst/>
              <a:ahLst/>
              <a:cxnLst/>
              <a:rect l="l" t="t" r="r" b="b"/>
              <a:pathLst>
                <a:path w="32298" h="29593" extrusionOk="0">
                  <a:moveTo>
                    <a:pt x="16757" y="1"/>
                  </a:moveTo>
                  <a:cubicBezTo>
                    <a:pt x="16170" y="1"/>
                    <a:pt x="15586" y="65"/>
                    <a:pt x="15027" y="213"/>
                  </a:cubicBezTo>
                  <a:cubicBezTo>
                    <a:pt x="11755" y="1107"/>
                    <a:pt x="6810" y="4131"/>
                    <a:pt x="4927" y="5767"/>
                  </a:cubicBezTo>
                  <a:cubicBezTo>
                    <a:pt x="3025" y="7383"/>
                    <a:pt x="2435" y="10693"/>
                    <a:pt x="1884" y="12043"/>
                  </a:cubicBezTo>
                  <a:cubicBezTo>
                    <a:pt x="1332" y="13413"/>
                    <a:pt x="723" y="16513"/>
                    <a:pt x="362" y="18948"/>
                  </a:cubicBezTo>
                  <a:cubicBezTo>
                    <a:pt x="0" y="21345"/>
                    <a:pt x="1009" y="25719"/>
                    <a:pt x="3710" y="28173"/>
                  </a:cubicBezTo>
                  <a:cubicBezTo>
                    <a:pt x="4942" y="29274"/>
                    <a:pt x="6684" y="29592"/>
                    <a:pt x="8409" y="29592"/>
                  </a:cubicBezTo>
                  <a:cubicBezTo>
                    <a:pt x="10438" y="29592"/>
                    <a:pt x="12442" y="29152"/>
                    <a:pt x="13562" y="29029"/>
                  </a:cubicBezTo>
                  <a:cubicBezTo>
                    <a:pt x="15617" y="28782"/>
                    <a:pt x="18337" y="25168"/>
                    <a:pt x="20429" y="23893"/>
                  </a:cubicBezTo>
                  <a:cubicBezTo>
                    <a:pt x="22521" y="22581"/>
                    <a:pt x="23263" y="19519"/>
                    <a:pt x="25165" y="18701"/>
                  </a:cubicBezTo>
                  <a:cubicBezTo>
                    <a:pt x="27067" y="17902"/>
                    <a:pt x="30814" y="14744"/>
                    <a:pt x="31556" y="12709"/>
                  </a:cubicBezTo>
                  <a:cubicBezTo>
                    <a:pt x="32298" y="10693"/>
                    <a:pt x="29369" y="5291"/>
                    <a:pt x="28418" y="3998"/>
                  </a:cubicBezTo>
                  <a:cubicBezTo>
                    <a:pt x="27467" y="2685"/>
                    <a:pt x="24043" y="2799"/>
                    <a:pt x="22825" y="1905"/>
                  </a:cubicBezTo>
                  <a:cubicBezTo>
                    <a:pt x="21839" y="1166"/>
                    <a:pt x="19266" y="1"/>
                    <a:pt x="167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1045853" y="536391"/>
              <a:ext cx="253013" cy="242870"/>
            </a:xfrm>
            <a:custGeom>
              <a:avLst/>
              <a:gdLst/>
              <a:ahLst/>
              <a:cxnLst/>
              <a:rect l="l" t="t" r="r" b="b"/>
              <a:pathLst>
                <a:path w="9454" h="9075" extrusionOk="0">
                  <a:moveTo>
                    <a:pt x="7193" y="1"/>
                  </a:moveTo>
                  <a:cubicBezTo>
                    <a:pt x="6298" y="1"/>
                    <a:pt x="5104" y="600"/>
                    <a:pt x="3748" y="1339"/>
                  </a:cubicBezTo>
                  <a:cubicBezTo>
                    <a:pt x="1846" y="2385"/>
                    <a:pt x="362" y="4268"/>
                    <a:pt x="191" y="5923"/>
                  </a:cubicBezTo>
                  <a:cubicBezTo>
                    <a:pt x="0" y="7597"/>
                    <a:pt x="1313" y="8852"/>
                    <a:pt x="3443" y="9061"/>
                  </a:cubicBezTo>
                  <a:cubicBezTo>
                    <a:pt x="3531" y="9070"/>
                    <a:pt x="3618" y="9074"/>
                    <a:pt x="3705" y="9074"/>
                  </a:cubicBezTo>
                  <a:cubicBezTo>
                    <a:pt x="5746" y="9074"/>
                    <a:pt x="7535" y="6778"/>
                    <a:pt x="8484" y="5409"/>
                  </a:cubicBezTo>
                  <a:cubicBezTo>
                    <a:pt x="9454" y="3983"/>
                    <a:pt x="9207" y="1986"/>
                    <a:pt x="8408" y="673"/>
                  </a:cubicBezTo>
                  <a:cubicBezTo>
                    <a:pt x="8117" y="196"/>
                    <a:pt x="7704" y="1"/>
                    <a:pt x="719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779612" y="377015"/>
              <a:ext cx="106595" cy="76032"/>
            </a:xfrm>
            <a:custGeom>
              <a:avLst/>
              <a:gdLst/>
              <a:ahLst/>
              <a:cxnLst/>
              <a:rect l="l" t="t" r="r" b="b"/>
              <a:pathLst>
                <a:path w="3983" h="2841" extrusionOk="0">
                  <a:moveTo>
                    <a:pt x="1669" y="0"/>
                  </a:moveTo>
                  <a:cubicBezTo>
                    <a:pt x="1467" y="0"/>
                    <a:pt x="1273" y="44"/>
                    <a:pt x="1104" y="142"/>
                  </a:cubicBezTo>
                  <a:cubicBezTo>
                    <a:pt x="1" y="751"/>
                    <a:pt x="647" y="2082"/>
                    <a:pt x="1180" y="2634"/>
                  </a:cubicBezTo>
                  <a:cubicBezTo>
                    <a:pt x="1314" y="2778"/>
                    <a:pt x="1470" y="2840"/>
                    <a:pt x="1642" y="2840"/>
                  </a:cubicBezTo>
                  <a:cubicBezTo>
                    <a:pt x="2128" y="2840"/>
                    <a:pt x="2739" y="2340"/>
                    <a:pt x="3329" y="1778"/>
                  </a:cubicBezTo>
                  <a:cubicBezTo>
                    <a:pt x="3983" y="1156"/>
                    <a:pt x="2713" y="0"/>
                    <a:pt x="166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771476" y="368558"/>
              <a:ext cx="106675" cy="76113"/>
            </a:xfrm>
            <a:custGeom>
              <a:avLst/>
              <a:gdLst/>
              <a:ahLst/>
              <a:cxnLst/>
              <a:rect l="l" t="t" r="r" b="b"/>
              <a:pathLst>
                <a:path w="3986" h="2844" extrusionOk="0">
                  <a:moveTo>
                    <a:pt x="1653" y="1"/>
                  </a:moveTo>
                  <a:cubicBezTo>
                    <a:pt x="1457" y="1"/>
                    <a:pt x="1269" y="42"/>
                    <a:pt x="1103" y="135"/>
                  </a:cubicBezTo>
                  <a:cubicBezTo>
                    <a:pt x="0" y="763"/>
                    <a:pt x="647" y="2094"/>
                    <a:pt x="1161" y="2646"/>
                  </a:cubicBezTo>
                  <a:cubicBezTo>
                    <a:pt x="1299" y="2784"/>
                    <a:pt x="1457" y="2844"/>
                    <a:pt x="1630" y="2844"/>
                  </a:cubicBezTo>
                  <a:cubicBezTo>
                    <a:pt x="2125" y="2844"/>
                    <a:pt x="2737" y="2353"/>
                    <a:pt x="3329" y="1790"/>
                  </a:cubicBezTo>
                  <a:cubicBezTo>
                    <a:pt x="3986" y="1165"/>
                    <a:pt x="2700" y="1"/>
                    <a:pt x="165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834584" y="616253"/>
              <a:ext cx="87620" cy="66237"/>
            </a:xfrm>
            <a:custGeom>
              <a:avLst/>
              <a:gdLst/>
              <a:ahLst/>
              <a:cxnLst/>
              <a:rect l="l" t="t" r="r" b="b"/>
              <a:pathLst>
                <a:path w="3274" h="2475" extrusionOk="0">
                  <a:moveTo>
                    <a:pt x="1270" y="1"/>
                  </a:moveTo>
                  <a:cubicBezTo>
                    <a:pt x="1153" y="1"/>
                    <a:pt x="1040" y="16"/>
                    <a:pt x="933" y="48"/>
                  </a:cubicBezTo>
                  <a:cubicBezTo>
                    <a:pt x="1" y="333"/>
                    <a:pt x="419" y="1665"/>
                    <a:pt x="933" y="2254"/>
                  </a:cubicBezTo>
                  <a:cubicBezTo>
                    <a:pt x="1059" y="2410"/>
                    <a:pt x="1212" y="2475"/>
                    <a:pt x="1378" y="2475"/>
                  </a:cubicBezTo>
                  <a:cubicBezTo>
                    <a:pt x="1860" y="2475"/>
                    <a:pt x="2453" y="1927"/>
                    <a:pt x="2835" y="1474"/>
                  </a:cubicBezTo>
                  <a:cubicBezTo>
                    <a:pt x="3274" y="917"/>
                    <a:pt x="2185" y="1"/>
                    <a:pt x="127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826448" y="607635"/>
              <a:ext cx="87139" cy="66719"/>
            </a:xfrm>
            <a:custGeom>
              <a:avLst/>
              <a:gdLst/>
              <a:ahLst/>
              <a:cxnLst/>
              <a:rect l="l" t="t" r="r" b="b"/>
              <a:pathLst>
                <a:path w="3256" h="2493" extrusionOk="0">
                  <a:moveTo>
                    <a:pt x="1245" y="0"/>
                  </a:moveTo>
                  <a:cubicBezTo>
                    <a:pt x="1131" y="0"/>
                    <a:pt x="1019" y="15"/>
                    <a:pt x="914" y="47"/>
                  </a:cubicBezTo>
                  <a:cubicBezTo>
                    <a:pt x="1" y="332"/>
                    <a:pt x="419" y="1663"/>
                    <a:pt x="914" y="2272"/>
                  </a:cubicBezTo>
                  <a:cubicBezTo>
                    <a:pt x="1040" y="2427"/>
                    <a:pt x="1193" y="2492"/>
                    <a:pt x="1360" y="2492"/>
                  </a:cubicBezTo>
                  <a:cubicBezTo>
                    <a:pt x="1847" y="2492"/>
                    <a:pt x="2447" y="1940"/>
                    <a:pt x="2816" y="1473"/>
                  </a:cubicBezTo>
                  <a:cubicBezTo>
                    <a:pt x="3255" y="932"/>
                    <a:pt x="2162" y="0"/>
                    <a:pt x="124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474057" y="578276"/>
              <a:ext cx="62143" cy="36932"/>
            </a:xfrm>
            <a:custGeom>
              <a:avLst/>
              <a:gdLst/>
              <a:ahLst/>
              <a:cxnLst/>
              <a:rect l="l" t="t" r="r" b="b"/>
              <a:pathLst>
                <a:path w="2322" h="1380" extrusionOk="0">
                  <a:moveTo>
                    <a:pt x="1102" y="1"/>
                  </a:moveTo>
                  <a:cubicBezTo>
                    <a:pt x="1007" y="1"/>
                    <a:pt x="913" y="25"/>
                    <a:pt x="823" y="78"/>
                  </a:cubicBezTo>
                  <a:cubicBezTo>
                    <a:pt x="0" y="578"/>
                    <a:pt x="463" y="1379"/>
                    <a:pt x="1168" y="1379"/>
                  </a:cubicBezTo>
                  <a:cubicBezTo>
                    <a:pt x="1295" y="1379"/>
                    <a:pt x="1429" y="1354"/>
                    <a:pt x="1565" y="1296"/>
                  </a:cubicBezTo>
                  <a:cubicBezTo>
                    <a:pt x="2322" y="983"/>
                    <a:pt x="1712" y="1"/>
                    <a:pt x="1102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465546" y="570140"/>
              <a:ext cx="63026" cy="36905"/>
            </a:xfrm>
            <a:custGeom>
              <a:avLst/>
              <a:gdLst/>
              <a:ahLst/>
              <a:cxnLst/>
              <a:rect l="l" t="t" r="r" b="b"/>
              <a:pathLst>
                <a:path w="2355" h="1379" extrusionOk="0">
                  <a:moveTo>
                    <a:pt x="1135" y="0"/>
                  </a:moveTo>
                  <a:cubicBezTo>
                    <a:pt x="1040" y="0"/>
                    <a:pt x="945" y="24"/>
                    <a:pt x="856" y="78"/>
                  </a:cubicBezTo>
                  <a:cubicBezTo>
                    <a:pt x="1" y="578"/>
                    <a:pt x="473" y="1379"/>
                    <a:pt x="1193" y="1379"/>
                  </a:cubicBezTo>
                  <a:cubicBezTo>
                    <a:pt x="1322" y="1379"/>
                    <a:pt x="1459" y="1353"/>
                    <a:pt x="1597" y="1295"/>
                  </a:cubicBezTo>
                  <a:cubicBezTo>
                    <a:pt x="2355" y="983"/>
                    <a:pt x="1744" y="0"/>
                    <a:pt x="113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640684" y="214401"/>
              <a:ext cx="73195" cy="31366"/>
            </a:xfrm>
            <a:custGeom>
              <a:avLst/>
              <a:gdLst/>
              <a:ahLst/>
              <a:cxnLst/>
              <a:rect l="l" t="t" r="r" b="b"/>
              <a:pathLst>
                <a:path w="2735" h="1172" extrusionOk="0">
                  <a:moveTo>
                    <a:pt x="1229" y="1"/>
                  </a:moveTo>
                  <a:cubicBezTo>
                    <a:pt x="1048" y="1"/>
                    <a:pt x="867" y="45"/>
                    <a:pt x="703" y="151"/>
                  </a:cubicBezTo>
                  <a:cubicBezTo>
                    <a:pt x="0" y="603"/>
                    <a:pt x="694" y="1171"/>
                    <a:pt x="1481" y="1171"/>
                  </a:cubicBezTo>
                  <a:cubicBezTo>
                    <a:pt x="1653" y="1171"/>
                    <a:pt x="1829" y="1144"/>
                    <a:pt x="1996" y="1083"/>
                  </a:cubicBezTo>
                  <a:cubicBezTo>
                    <a:pt x="2734" y="790"/>
                    <a:pt x="1993" y="1"/>
                    <a:pt x="122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632629" y="206265"/>
              <a:ext cx="73008" cy="31018"/>
            </a:xfrm>
            <a:custGeom>
              <a:avLst/>
              <a:gdLst/>
              <a:ahLst/>
              <a:cxnLst/>
              <a:rect l="l" t="t" r="r" b="b"/>
              <a:pathLst>
                <a:path w="2728" h="1159" extrusionOk="0">
                  <a:moveTo>
                    <a:pt x="1227" y="0"/>
                  </a:moveTo>
                  <a:cubicBezTo>
                    <a:pt x="1046" y="0"/>
                    <a:pt x="863" y="44"/>
                    <a:pt x="699" y="150"/>
                  </a:cubicBezTo>
                  <a:cubicBezTo>
                    <a:pt x="1" y="585"/>
                    <a:pt x="683" y="1159"/>
                    <a:pt x="1454" y="1159"/>
                  </a:cubicBezTo>
                  <a:cubicBezTo>
                    <a:pt x="1628" y="1159"/>
                    <a:pt x="1806" y="1130"/>
                    <a:pt x="1974" y="1063"/>
                  </a:cubicBezTo>
                  <a:cubicBezTo>
                    <a:pt x="2727" y="787"/>
                    <a:pt x="1989" y="0"/>
                    <a:pt x="122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1060626" y="226552"/>
              <a:ext cx="86791" cy="58824"/>
            </a:xfrm>
            <a:custGeom>
              <a:avLst/>
              <a:gdLst/>
              <a:ahLst/>
              <a:cxnLst/>
              <a:rect l="l" t="t" r="r" b="b"/>
              <a:pathLst>
                <a:path w="3243" h="2198" extrusionOk="0">
                  <a:moveTo>
                    <a:pt x="1730" y="1"/>
                  </a:moveTo>
                  <a:cubicBezTo>
                    <a:pt x="1304" y="1"/>
                    <a:pt x="916" y="104"/>
                    <a:pt x="780" y="305"/>
                  </a:cubicBezTo>
                  <a:cubicBezTo>
                    <a:pt x="0" y="1485"/>
                    <a:pt x="856" y="1504"/>
                    <a:pt x="1427" y="2017"/>
                  </a:cubicBezTo>
                  <a:cubicBezTo>
                    <a:pt x="1552" y="2142"/>
                    <a:pt x="1710" y="2198"/>
                    <a:pt x="1881" y="2198"/>
                  </a:cubicBezTo>
                  <a:cubicBezTo>
                    <a:pt x="2437" y="2198"/>
                    <a:pt x="3123" y="1604"/>
                    <a:pt x="3196" y="876"/>
                  </a:cubicBezTo>
                  <a:cubicBezTo>
                    <a:pt x="3243" y="283"/>
                    <a:pt x="2434" y="1"/>
                    <a:pt x="17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1051955" y="218202"/>
              <a:ext cx="87326" cy="58824"/>
            </a:xfrm>
            <a:custGeom>
              <a:avLst/>
              <a:gdLst/>
              <a:ahLst/>
              <a:cxnLst/>
              <a:rect l="l" t="t" r="r" b="b"/>
              <a:pathLst>
                <a:path w="3263" h="2198" extrusionOk="0">
                  <a:moveTo>
                    <a:pt x="1738" y="0"/>
                  </a:moveTo>
                  <a:cubicBezTo>
                    <a:pt x="1313" y="0"/>
                    <a:pt x="928" y="106"/>
                    <a:pt x="800" y="313"/>
                  </a:cubicBezTo>
                  <a:cubicBezTo>
                    <a:pt x="1" y="1473"/>
                    <a:pt x="857" y="1511"/>
                    <a:pt x="1427" y="2025"/>
                  </a:cubicBezTo>
                  <a:cubicBezTo>
                    <a:pt x="1556" y="2144"/>
                    <a:pt x="1716" y="2198"/>
                    <a:pt x="1887" y="2198"/>
                  </a:cubicBezTo>
                  <a:cubicBezTo>
                    <a:pt x="2453" y="2198"/>
                    <a:pt x="3142" y="1613"/>
                    <a:pt x="3215" y="884"/>
                  </a:cubicBezTo>
                  <a:cubicBezTo>
                    <a:pt x="3263" y="290"/>
                    <a:pt x="2444" y="0"/>
                    <a:pt x="173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1144877" y="650831"/>
              <a:ext cx="67549" cy="41080"/>
            </a:xfrm>
            <a:custGeom>
              <a:avLst/>
              <a:gdLst/>
              <a:ahLst/>
              <a:cxnLst/>
              <a:rect l="l" t="t" r="r" b="b"/>
              <a:pathLst>
                <a:path w="2524" h="1535" extrusionOk="0">
                  <a:moveTo>
                    <a:pt x="788" y="1"/>
                  </a:moveTo>
                  <a:cubicBezTo>
                    <a:pt x="477" y="1"/>
                    <a:pt x="227" y="96"/>
                    <a:pt x="181" y="316"/>
                  </a:cubicBezTo>
                  <a:cubicBezTo>
                    <a:pt x="0" y="1000"/>
                    <a:pt x="730" y="1535"/>
                    <a:pt x="1379" y="1535"/>
                  </a:cubicBezTo>
                  <a:cubicBezTo>
                    <a:pt x="1686" y="1535"/>
                    <a:pt x="1975" y="1415"/>
                    <a:pt x="2140" y="1133"/>
                  </a:cubicBezTo>
                  <a:cubicBezTo>
                    <a:pt x="2524" y="498"/>
                    <a:pt x="1498" y="1"/>
                    <a:pt x="78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1136553" y="642695"/>
              <a:ext cx="67709" cy="40813"/>
            </a:xfrm>
            <a:custGeom>
              <a:avLst/>
              <a:gdLst/>
              <a:ahLst/>
              <a:cxnLst/>
              <a:rect l="l" t="t" r="r" b="b"/>
              <a:pathLst>
                <a:path w="2530" h="1525" extrusionOk="0">
                  <a:moveTo>
                    <a:pt x="791" y="0"/>
                  </a:moveTo>
                  <a:cubicBezTo>
                    <a:pt x="476" y="0"/>
                    <a:pt x="221" y="95"/>
                    <a:pt x="168" y="315"/>
                  </a:cubicBezTo>
                  <a:cubicBezTo>
                    <a:pt x="1" y="985"/>
                    <a:pt x="733" y="1525"/>
                    <a:pt x="1382" y="1525"/>
                  </a:cubicBezTo>
                  <a:cubicBezTo>
                    <a:pt x="1691" y="1525"/>
                    <a:pt x="1981" y="1402"/>
                    <a:pt x="2147" y="1114"/>
                  </a:cubicBezTo>
                  <a:cubicBezTo>
                    <a:pt x="2530" y="493"/>
                    <a:pt x="1507" y="0"/>
                    <a:pt x="7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731278" y="899945"/>
              <a:ext cx="58503" cy="30937"/>
            </a:xfrm>
            <a:custGeom>
              <a:avLst/>
              <a:gdLst/>
              <a:ahLst/>
              <a:cxnLst/>
              <a:rect l="l" t="t" r="r" b="b"/>
              <a:pathLst>
                <a:path w="2186" h="1156" extrusionOk="0">
                  <a:moveTo>
                    <a:pt x="513" y="0"/>
                  </a:moveTo>
                  <a:cubicBezTo>
                    <a:pt x="286" y="0"/>
                    <a:pt x="115" y="58"/>
                    <a:pt x="95" y="195"/>
                  </a:cubicBezTo>
                  <a:cubicBezTo>
                    <a:pt x="1" y="853"/>
                    <a:pt x="401" y="1155"/>
                    <a:pt x="869" y="1155"/>
                  </a:cubicBezTo>
                  <a:cubicBezTo>
                    <a:pt x="1157" y="1155"/>
                    <a:pt x="1472" y="1040"/>
                    <a:pt x="1711" y="822"/>
                  </a:cubicBezTo>
                  <a:cubicBezTo>
                    <a:pt x="2186" y="432"/>
                    <a:pt x="1136" y="0"/>
                    <a:pt x="51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723008" y="891514"/>
              <a:ext cx="59199" cy="31205"/>
            </a:xfrm>
            <a:custGeom>
              <a:avLst/>
              <a:gdLst/>
              <a:ahLst/>
              <a:cxnLst/>
              <a:rect l="l" t="t" r="r" b="b"/>
              <a:pathLst>
                <a:path w="2212" h="1166" extrusionOk="0">
                  <a:moveTo>
                    <a:pt x="530" y="1"/>
                  </a:moveTo>
                  <a:cubicBezTo>
                    <a:pt x="306" y="1"/>
                    <a:pt x="139" y="56"/>
                    <a:pt x="118" y="186"/>
                  </a:cubicBezTo>
                  <a:cubicBezTo>
                    <a:pt x="0" y="858"/>
                    <a:pt x="394" y="1165"/>
                    <a:pt x="869" y="1165"/>
                  </a:cubicBezTo>
                  <a:cubicBezTo>
                    <a:pt x="1160" y="1165"/>
                    <a:pt x="1482" y="1050"/>
                    <a:pt x="1735" y="833"/>
                  </a:cubicBezTo>
                  <a:cubicBezTo>
                    <a:pt x="2211" y="427"/>
                    <a:pt x="1152" y="1"/>
                    <a:pt x="5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727879" y="110024"/>
              <a:ext cx="250283" cy="155437"/>
            </a:xfrm>
            <a:custGeom>
              <a:avLst/>
              <a:gdLst/>
              <a:ahLst/>
              <a:cxnLst/>
              <a:rect l="l" t="t" r="r" b="b"/>
              <a:pathLst>
                <a:path w="9352" h="5808" extrusionOk="0">
                  <a:moveTo>
                    <a:pt x="4507" y="1"/>
                  </a:moveTo>
                  <a:cubicBezTo>
                    <a:pt x="3698" y="1"/>
                    <a:pt x="2955" y="240"/>
                    <a:pt x="2485" y="798"/>
                  </a:cubicBezTo>
                  <a:cubicBezTo>
                    <a:pt x="0" y="3748"/>
                    <a:pt x="4136" y="5807"/>
                    <a:pt x="5905" y="5807"/>
                  </a:cubicBezTo>
                  <a:cubicBezTo>
                    <a:pt x="6018" y="5807"/>
                    <a:pt x="6122" y="5799"/>
                    <a:pt x="6213" y="5781"/>
                  </a:cubicBezTo>
                  <a:cubicBezTo>
                    <a:pt x="7773" y="5496"/>
                    <a:pt x="9352" y="3499"/>
                    <a:pt x="8306" y="1844"/>
                  </a:cubicBezTo>
                  <a:cubicBezTo>
                    <a:pt x="7622" y="770"/>
                    <a:pt x="5958" y="1"/>
                    <a:pt x="45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788257" y="139303"/>
              <a:ext cx="138871" cy="65836"/>
            </a:xfrm>
            <a:custGeom>
              <a:avLst/>
              <a:gdLst/>
              <a:ahLst/>
              <a:cxnLst/>
              <a:rect l="l" t="t" r="r" b="b"/>
              <a:pathLst>
                <a:path w="5189" h="2460" extrusionOk="0">
                  <a:moveTo>
                    <a:pt x="2759" y="1"/>
                  </a:moveTo>
                  <a:cubicBezTo>
                    <a:pt x="2286" y="1"/>
                    <a:pt x="1823" y="79"/>
                    <a:pt x="1466" y="237"/>
                  </a:cubicBezTo>
                  <a:cubicBezTo>
                    <a:pt x="1" y="902"/>
                    <a:pt x="1294" y="2101"/>
                    <a:pt x="2245" y="2386"/>
                  </a:cubicBezTo>
                  <a:cubicBezTo>
                    <a:pt x="2411" y="2436"/>
                    <a:pt x="2609" y="2459"/>
                    <a:pt x="2822" y="2459"/>
                  </a:cubicBezTo>
                  <a:cubicBezTo>
                    <a:pt x="3835" y="2459"/>
                    <a:pt x="5189" y="1922"/>
                    <a:pt x="4984" y="1074"/>
                  </a:cubicBezTo>
                  <a:cubicBezTo>
                    <a:pt x="4829" y="360"/>
                    <a:pt x="3772" y="1"/>
                    <a:pt x="2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719449" y="102397"/>
              <a:ext cx="250577" cy="155330"/>
            </a:xfrm>
            <a:custGeom>
              <a:avLst/>
              <a:gdLst/>
              <a:ahLst/>
              <a:cxnLst/>
              <a:rect l="l" t="t" r="r" b="b"/>
              <a:pathLst>
                <a:path w="9363" h="5804" extrusionOk="0">
                  <a:moveTo>
                    <a:pt x="4518" y="0"/>
                  </a:moveTo>
                  <a:cubicBezTo>
                    <a:pt x="3708" y="0"/>
                    <a:pt x="2966" y="239"/>
                    <a:pt x="2496" y="798"/>
                  </a:cubicBezTo>
                  <a:cubicBezTo>
                    <a:pt x="0" y="3724"/>
                    <a:pt x="4182" y="5803"/>
                    <a:pt x="5938" y="5803"/>
                  </a:cubicBezTo>
                  <a:cubicBezTo>
                    <a:pt x="6043" y="5803"/>
                    <a:pt x="6139" y="5796"/>
                    <a:pt x="6224" y="5781"/>
                  </a:cubicBezTo>
                  <a:cubicBezTo>
                    <a:pt x="7765" y="5496"/>
                    <a:pt x="9362" y="3499"/>
                    <a:pt x="8316" y="1844"/>
                  </a:cubicBezTo>
                  <a:cubicBezTo>
                    <a:pt x="7632" y="769"/>
                    <a:pt x="5968" y="0"/>
                    <a:pt x="45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779612" y="131167"/>
              <a:ext cx="138951" cy="65809"/>
            </a:xfrm>
            <a:custGeom>
              <a:avLst/>
              <a:gdLst/>
              <a:ahLst/>
              <a:cxnLst/>
              <a:rect l="l" t="t" r="r" b="b"/>
              <a:pathLst>
                <a:path w="5192" h="2459" extrusionOk="0">
                  <a:moveTo>
                    <a:pt x="2765" y="0"/>
                  </a:moveTo>
                  <a:cubicBezTo>
                    <a:pt x="2294" y="0"/>
                    <a:pt x="1835" y="79"/>
                    <a:pt x="1484" y="236"/>
                  </a:cubicBezTo>
                  <a:cubicBezTo>
                    <a:pt x="1" y="902"/>
                    <a:pt x="1294" y="2062"/>
                    <a:pt x="2264" y="2386"/>
                  </a:cubicBezTo>
                  <a:cubicBezTo>
                    <a:pt x="2429" y="2435"/>
                    <a:pt x="2627" y="2459"/>
                    <a:pt x="2839" y="2459"/>
                  </a:cubicBezTo>
                  <a:cubicBezTo>
                    <a:pt x="3848" y="2459"/>
                    <a:pt x="5192" y="1922"/>
                    <a:pt x="5003" y="1073"/>
                  </a:cubicBezTo>
                  <a:cubicBezTo>
                    <a:pt x="4835" y="360"/>
                    <a:pt x="3773" y="0"/>
                    <a:pt x="276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515299" y="350065"/>
              <a:ext cx="198658" cy="144651"/>
            </a:xfrm>
            <a:custGeom>
              <a:avLst/>
              <a:gdLst/>
              <a:ahLst/>
              <a:cxnLst/>
              <a:rect l="l" t="t" r="r" b="b"/>
              <a:pathLst>
                <a:path w="7423" h="5405" extrusionOk="0">
                  <a:moveTo>
                    <a:pt x="3596" y="1"/>
                  </a:moveTo>
                  <a:cubicBezTo>
                    <a:pt x="1337" y="1"/>
                    <a:pt x="0" y="2361"/>
                    <a:pt x="233" y="3641"/>
                  </a:cubicBezTo>
                  <a:cubicBezTo>
                    <a:pt x="460" y="4790"/>
                    <a:pt x="1917" y="5404"/>
                    <a:pt x="3225" y="5404"/>
                  </a:cubicBezTo>
                  <a:cubicBezTo>
                    <a:pt x="3779" y="5404"/>
                    <a:pt x="4307" y="5294"/>
                    <a:pt x="4703" y="5067"/>
                  </a:cubicBezTo>
                  <a:cubicBezTo>
                    <a:pt x="6015" y="4307"/>
                    <a:pt x="7423" y="1739"/>
                    <a:pt x="5920" y="769"/>
                  </a:cubicBezTo>
                  <a:cubicBezTo>
                    <a:pt x="5071" y="223"/>
                    <a:pt x="4290" y="1"/>
                    <a:pt x="359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542383" y="370780"/>
              <a:ext cx="113553" cy="74400"/>
            </a:xfrm>
            <a:custGeom>
              <a:avLst/>
              <a:gdLst/>
              <a:ahLst/>
              <a:cxnLst/>
              <a:rect l="l" t="t" r="r" b="b"/>
              <a:pathLst>
                <a:path w="4243" h="2780" extrusionOk="0">
                  <a:moveTo>
                    <a:pt x="3018" y="0"/>
                  </a:moveTo>
                  <a:cubicBezTo>
                    <a:pt x="2375" y="0"/>
                    <a:pt x="1573" y="219"/>
                    <a:pt x="1066" y="413"/>
                  </a:cubicBezTo>
                  <a:cubicBezTo>
                    <a:pt x="115" y="775"/>
                    <a:pt x="1" y="1954"/>
                    <a:pt x="629" y="2639"/>
                  </a:cubicBezTo>
                  <a:cubicBezTo>
                    <a:pt x="712" y="2736"/>
                    <a:pt x="846" y="2779"/>
                    <a:pt x="1013" y="2779"/>
                  </a:cubicBezTo>
                  <a:cubicBezTo>
                    <a:pt x="2021" y="2779"/>
                    <a:pt x="4243" y="1207"/>
                    <a:pt x="4014" y="489"/>
                  </a:cubicBezTo>
                  <a:cubicBezTo>
                    <a:pt x="3907" y="127"/>
                    <a:pt x="3509" y="0"/>
                    <a:pt x="30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506761" y="342223"/>
              <a:ext cx="199059" cy="144839"/>
            </a:xfrm>
            <a:custGeom>
              <a:avLst/>
              <a:gdLst/>
              <a:ahLst/>
              <a:cxnLst/>
              <a:rect l="l" t="t" r="r" b="b"/>
              <a:pathLst>
                <a:path w="7438" h="5412" extrusionOk="0">
                  <a:moveTo>
                    <a:pt x="3587" y="0"/>
                  </a:moveTo>
                  <a:cubicBezTo>
                    <a:pt x="1332" y="0"/>
                    <a:pt x="1" y="2369"/>
                    <a:pt x="248" y="3649"/>
                  </a:cubicBezTo>
                  <a:cubicBezTo>
                    <a:pt x="475" y="4798"/>
                    <a:pt x="1931" y="5412"/>
                    <a:pt x="3240" y="5412"/>
                  </a:cubicBezTo>
                  <a:cubicBezTo>
                    <a:pt x="3794" y="5412"/>
                    <a:pt x="4321" y="5302"/>
                    <a:pt x="4718" y="5075"/>
                  </a:cubicBezTo>
                  <a:cubicBezTo>
                    <a:pt x="6011" y="4314"/>
                    <a:pt x="7438" y="1747"/>
                    <a:pt x="5916" y="776"/>
                  </a:cubicBezTo>
                  <a:cubicBezTo>
                    <a:pt x="5065" y="225"/>
                    <a:pt x="4282" y="0"/>
                    <a:pt x="358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534247" y="362617"/>
              <a:ext cx="113553" cy="74534"/>
            </a:xfrm>
            <a:custGeom>
              <a:avLst/>
              <a:gdLst/>
              <a:ahLst/>
              <a:cxnLst/>
              <a:rect l="l" t="t" r="r" b="b"/>
              <a:pathLst>
                <a:path w="4243" h="2785" extrusionOk="0">
                  <a:moveTo>
                    <a:pt x="3004" y="1"/>
                  </a:moveTo>
                  <a:cubicBezTo>
                    <a:pt x="2359" y="1"/>
                    <a:pt x="1562" y="220"/>
                    <a:pt x="1066" y="414"/>
                  </a:cubicBezTo>
                  <a:cubicBezTo>
                    <a:pt x="115" y="775"/>
                    <a:pt x="1" y="1955"/>
                    <a:pt x="609" y="2639"/>
                  </a:cubicBezTo>
                  <a:cubicBezTo>
                    <a:pt x="696" y="2740"/>
                    <a:pt x="834" y="2785"/>
                    <a:pt x="1005" y="2785"/>
                  </a:cubicBezTo>
                  <a:cubicBezTo>
                    <a:pt x="2027" y="2785"/>
                    <a:pt x="4242" y="1191"/>
                    <a:pt x="4014" y="490"/>
                  </a:cubicBezTo>
                  <a:cubicBezTo>
                    <a:pt x="3899" y="128"/>
                    <a:pt x="3495" y="1"/>
                    <a:pt x="300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1063677" y="379959"/>
              <a:ext cx="180219" cy="169139"/>
            </a:xfrm>
            <a:custGeom>
              <a:avLst/>
              <a:gdLst/>
              <a:ahLst/>
              <a:cxnLst/>
              <a:rect l="l" t="t" r="r" b="b"/>
              <a:pathLst>
                <a:path w="6734" h="6320" extrusionOk="0">
                  <a:moveTo>
                    <a:pt x="3183" y="1"/>
                  </a:moveTo>
                  <a:cubicBezTo>
                    <a:pt x="2401" y="1"/>
                    <a:pt x="1670" y="195"/>
                    <a:pt x="1256" y="603"/>
                  </a:cubicBezTo>
                  <a:cubicBezTo>
                    <a:pt x="0" y="1839"/>
                    <a:pt x="0" y="2885"/>
                    <a:pt x="419" y="4141"/>
                  </a:cubicBezTo>
                  <a:cubicBezTo>
                    <a:pt x="826" y="5260"/>
                    <a:pt x="2701" y="6319"/>
                    <a:pt x="4019" y="6319"/>
                  </a:cubicBezTo>
                  <a:cubicBezTo>
                    <a:pt x="4179" y="6319"/>
                    <a:pt x="4330" y="6304"/>
                    <a:pt x="4470" y="6271"/>
                  </a:cubicBezTo>
                  <a:cubicBezTo>
                    <a:pt x="5745" y="5986"/>
                    <a:pt x="6734" y="3399"/>
                    <a:pt x="6315" y="1687"/>
                  </a:cubicBezTo>
                  <a:cubicBezTo>
                    <a:pt x="6073" y="597"/>
                    <a:pt x="4551" y="1"/>
                    <a:pt x="318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1091671" y="403484"/>
              <a:ext cx="105310" cy="86818"/>
            </a:xfrm>
            <a:custGeom>
              <a:avLst/>
              <a:gdLst/>
              <a:ahLst/>
              <a:cxnLst/>
              <a:rect l="l" t="t" r="r" b="b"/>
              <a:pathLst>
                <a:path w="3935" h="3244" extrusionOk="0">
                  <a:moveTo>
                    <a:pt x="2677" y="0"/>
                  </a:moveTo>
                  <a:cubicBezTo>
                    <a:pt x="2152" y="0"/>
                    <a:pt x="1551" y="109"/>
                    <a:pt x="1085" y="256"/>
                  </a:cubicBezTo>
                  <a:cubicBezTo>
                    <a:pt x="0" y="618"/>
                    <a:pt x="19" y="2349"/>
                    <a:pt x="761" y="3091"/>
                  </a:cubicBezTo>
                  <a:cubicBezTo>
                    <a:pt x="870" y="3196"/>
                    <a:pt x="1008" y="3243"/>
                    <a:pt x="1166" y="3243"/>
                  </a:cubicBezTo>
                  <a:cubicBezTo>
                    <a:pt x="2115" y="3243"/>
                    <a:pt x="3766" y="1547"/>
                    <a:pt x="3881" y="732"/>
                  </a:cubicBezTo>
                  <a:cubicBezTo>
                    <a:pt x="3935" y="190"/>
                    <a:pt x="3372" y="0"/>
                    <a:pt x="26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1055514" y="371690"/>
              <a:ext cx="179737" cy="169273"/>
            </a:xfrm>
            <a:custGeom>
              <a:avLst/>
              <a:gdLst/>
              <a:ahLst/>
              <a:cxnLst/>
              <a:rect l="l" t="t" r="r" b="b"/>
              <a:pathLst>
                <a:path w="6716" h="6325" extrusionOk="0">
                  <a:moveTo>
                    <a:pt x="3166" y="0"/>
                  </a:moveTo>
                  <a:cubicBezTo>
                    <a:pt x="2391" y="0"/>
                    <a:pt x="1668" y="191"/>
                    <a:pt x="1256" y="588"/>
                  </a:cubicBezTo>
                  <a:cubicBezTo>
                    <a:pt x="20" y="1825"/>
                    <a:pt x="1" y="2909"/>
                    <a:pt x="419" y="4145"/>
                  </a:cubicBezTo>
                  <a:cubicBezTo>
                    <a:pt x="826" y="5265"/>
                    <a:pt x="2701" y="6324"/>
                    <a:pt x="4020" y="6324"/>
                  </a:cubicBezTo>
                  <a:cubicBezTo>
                    <a:pt x="4179" y="6324"/>
                    <a:pt x="4331" y="6309"/>
                    <a:pt x="4471" y="6276"/>
                  </a:cubicBezTo>
                  <a:cubicBezTo>
                    <a:pt x="5745" y="5990"/>
                    <a:pt x="6715" y="3404"/>
                    <a:pt x="6316" y="1692"/>
                  </a:cubicBezTo>
                  <a:cubicBezTo>
                    <a:pt x="6073" y="597"/>
                    <a:pt x="4539" y="0"/>
                    <a:pt x="31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1083535" y="395134"/>
              <a:ext cx="104802" cy="87032"/>
            </a:xfrm>
            <a:custGeom>
              <a:avLst/>
              <a:gdLst/>
              <a:ahLst/>
              <a:cxnLst/>
              <a:rect l="l" t="t" r="r" b="b"/>
              <a:pathLst>
                <a:path w="3916" h="3252" extrusionOk="0">
                  <a:moveTo>
                    <a:pt x="2652" y="0"/>
                  </a:moveTo>
                  <a:cubicBezTo>
                    <a:pt x="2132" y="0"/>
                    <a:pt x="1540" y="109"/>
                    <a:pt x="1084" y="264"/>
                  </a:cubicBezTo>
                  <a:cubicBezTo>
                    <a:pt x="0" y="625"/>
                    <a:pt x="19" y="2356"/>
                    <a:pt x="761" y="3098"/>
                  </a:cubicBezTo>
                  <a:cubicBezTo>
                    <a:pt x="869" y="3204"/>
                    <a:pt x="1008" y="3251"/>
                    <a:pt x="1166" y="3251"/>
                  </a:cubicBezTo>
                  <a:cubicBezTo>
                    <a:pt x="2114" y="3251"/>
                    <a:pt x="3763" y="1555"/>
                    <a:pt x="3861" y="740"/>
                  </a:cubicBezTo>
                  <a:cubicBezTo>
                    <a:pt x="3916" y="196"/>
                    <a:pt x="3348" y="0"/>
                    <a:pt x="2652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48447" y="789573"/>
              <a:ext cx="172993" cy="103731"/>
            </a:xfrm>
            <a:custGeom>
              <a:avLst/>
              <a:gdLst/>
              <a:ahLst/>
              <a:cxnLst/>
              <a:rect l="l" t="t" r="r" b="b"/>
              <a:pathLst>
                <a:path w="6464" h="3876" extrusionOk="0">
                  <a:moveTo>
                    <a:pt x="3077" y="1"/>
                  </a:moveTo>
                  <a:cubicBezTo>
                    <a:pt x="636" y="1"/>
                    <a:pt x="1" y="1796"/>
                    <a:pt x="852" y="3139"/>
                  </a:cubicBezTo>
                  <a:cubicBezTo>
                    <a:pt x="1183" y="3653"/>
                    <a:pt x="1882" y="3875"/>
                    <a:pt x="2657" y="3875"/>
                  </a:cubicBezTo>
                  <a:cubicBezTo>
                    <a:pt x="3890" y="3875"/>
                    <a:pt x="5316" y="3314"/>
                    <a:pt x="5760" y="2474"/>
                  </a:cubicBezTo>
                  <a:cubicBezTo>
                    <a:pt x="6463" y="1123"/>
                    <a:pt x="4714" y="1"/>
                    <a:pt x="3116" y="1"/>
                  </a:cubicBezTo>
                  <a:cubicBezTo>
                    <a:pt x="3103" y="1"/>
                    <a:pt x="3090" y="1"/>
                    <a:pt x="30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96166" y="808307"/>
              <a:ext cx="71804" cy="30723"/>
            </a:xfrm>
            <a:custGeom>
              <a:avLst/>
              <a:gdLst/>
              <a:ahLst/>
              <a:cxnLst/>
              <a:rect l="l" t="t" r="r" b="b"/>
              <a:pathLst>
                <a:path w="2683" h="1148" extrusionOk="0">
                  <a:moveTo>
                    <a:pt x="757" y="0"/>
                  </a:moveTo>
                  <a:cubicBezTo>
                    <a:pt x="352" y="0"/>
                    <a:pt x="33" y="84"/>
                    <a:pt x="20" y="290"/>
                  </a:cubicBezTo>
                  <a:cubicBezTo>
                    <a:pt x="1" y="916"/>
                    <a:pt x="608" y="1147"/>
                    <a:pt x="1228" y="1147"/>
                  </a:cubicBezTo>
                  <a:cubicBezTo>
                    <a:pt x="1796" y="1147"/>
                    <a:pt x="2375" y="953"/>
                    <a:pt x="2493" y="689"/>
                  </a:cubicBezTo>
                  <a:cubicBezTo>
                    <a:pt x="2682" y="324"/>
                    <a:pt x="1552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40311" y="781437"/>
              <a:ext cx="172993" cy="103571"/>
            </a:xfrm>
            <a:custGeom>
              <a:avLst/>
              <a:gdLst/>
              <a:ahLst/>
              <a:cxnLst/>
              <a:rect l="l" t="t" r="r" b="b"/>
              <a:pathLst>
                <a:path w="6464" h="3870" extrusionOk="0">
                  <a:moveTo>
                    <a:pt x="3077" y="0"/>
                  </a:moveTo>
                  <a:cubicBezTo>
                    <a:pt x="636" y="0"/>
                    <a:pt x="1" y="1796"/>
                    <a:pt x="852" y="3139"/>
                  </a:cubicBezTo>
                  <a:cubicBezTo>
                    <a:pt x="1181" y="3650"/>
                    <a:pt x="1874" y="3870"/>
                    <a:pt x="2645" y="3870"/>
                  </a:cubicBezTo>
                  <a:cubicBezTo>
                    <a:pt x="3880" y="3870"/>
                    <a:pt x="5314" y="3305"/>
                    <a:pt x="5759" y="2473"/>
                  </a:cubicBezTo>
                  <a:cubicBezTo>
                    <a:pt x="6463" y="1123"/>
                    <a:pt x="4713" y="1"/>
                    <a:pt x="3115" y="1"/>
                  </a:cubicBezTo>
                  <a:cubicBezTo>
                    <a:pt x="3103" y="0"/>
                    <a:pt x="3090" y="0"/>
                    <a:pt x="30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88030" y="800679"/>
              <a:ext cx="71777" cy="30135"/>
            </a:xfrm>
            <a:custGeom>
              <a:avLst/>
              <a:gdLst/>
              <a:ahLst/>
              <a:cxnLst/>
              <a:rect l="l" t="t" r="r" b="b"/>
              <a:pathLst>
                <a:path w="2682" h="1126" extrusionOk="0">
                  <a:moveTo>
                    <a:pt x="748" y="0"/>
                  </a:moveTo>
                  <a:cubicBezTo>
                    <a:pt x="343" y="0"/>
                    <a:pt x="26" y="84"/>
                    <a:pt x="20" y="290"/>
                  </a:cubicBezTo>
                  <a:cubicBezTo>
                    <a:pt x="0" y="903"/>
                    <a:pt x="598" y="1125"/>
                    <a:pt x="1213" y="1125"/>
                  </a:cubicBezTo>
                  <a:cubicBezTo>
                    <a:pt x="1781" y="1125"/>
                    <a:pt x="2365" y="936"/>
                    <a:pt x="2493" y="689"/>
                  </a:cubicBezTo>
                  <a:cubicBezTo>
                    <a:pt x="2682" y="324"/>
                    <a:pt x="1544" y="0"/>
                    <a:pt x="74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528654" y="634640"/>
              <a:ext cx="196517" cy="177382"/>
            </a:xfrm>
            <a:custGeom>
              <a:avLst/>
              <a:gdLst/>
              <a:ahLst/>
              <a:cxnLst/>
              <a:rect l="l" t="t" r="r" b="b"/>
              <a:pathLst>
                <a:path w="7343" h="6628" extrusionOk="0">
                  <a:moveTo>
                    <a:pt x="4959" y="1"/>
                  </a:moveTo>
                  <a:cubicBezTo>
                    <a:pt x="3855" y="1"/>
                    <a:pt x="2563" y="912"/>
                    <a:pt x="1541" y="1891"/>
                  </a:cubicBezTo>
                  <a:cubicBezTo>
                    <a:pt x="0" y="3393"/>
                    <a:pt x="1294" y="5276"/>
                    <a:pt x="2207" y="6303"/>
                  </a:cubicBezTo>
                  <a:cubicBezTo>
                    <a:pt x="2409" y="6531"/>
                    <a:pt x="2699" y="6628"/>
                    <a:pt x="3036" y="6628"/>
                  </a:cubicBezTo>
                  <a:cubicBezTo>
                    <a:pt x="4193" y="6628"/>
                    <a:pt x="5906" y="5490"/>
                    <a:pt x="6524" y="4592"/>
                  </a:cubicBezTo>
                  <a:cubicBezTo>
                    <a:pt x="7342" y="3412"/>
                    <a:pt x="7133" y="1111"/>
                    <a:pt x="5897" y="274"/>
                  </a:cubicBezTo>
                  <a:cubicBezTo>
                    <a:pt x="5610" y="84"/>
                    <a:pt x="5293" y="1"/>
                    <a:pt x="49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569896" y="657977"/>
              <a:ext cx="103464" cy="104748"/>
            </a:xfrm>
            <a:custGeom>
              <a:avLst/>
              <a:gdLst/>
              <a:ahLst/>
              <a:cxnLst/>
              <a:rect l="l" t="t" r="r" b="b"/>
              <a:pathLst>
                <a:path w="3866" h="3914" extrusionOk="0">
                  <a:moveTo>
                    <a:pt x="2961" y="0"/>
                  </a:moveTo>
                  <a:cubicBezTo>
                    <a:pt x="2790" y="0"/>
                    <a:pt x="2594" y="33"/>
                    <a:pt x="2378" y="106"/>
                  </a:cubicBezTo>
                  <a:cubicBezTo>
                    <a:pt x="1408" y="429"/>
                    <a:pt x="495" y="1684"/>
                    <a:pt x="266" y="2312"/>
                  </a:cubicBezTo>
                  <a:cubicBezTo>
                    <a:pt x="0" y="2921"/>
                    <a:pt x="495" y="3358"/>
                    <a:pt x="1331" y="3853"/>
                  </a:cubicBezTo>
                  <a:cubicBezTo>
                    <a:pt x="1402" y="3895"/>
                    <a:pt x="1477" y="3914"/>
                    <a:pt x="1556" y="3914"/>
                  </a:cubicBezTo>
                  <a:cubicBezTo>
                    <a:pt x="2406" y="3914"/>
                    <a:pt x="3643" y="1642"/>
                    <a:pt x="3747" y="981"/>
                  </a:cubicBezTo>
                  <a:cubicBezTo>
                    <a:pt x="3865" y="404"/>
                    <a:pt x="3559" y="0"/>
                    <a:pt x="29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521026" y="627012"/>
              <a:ext cx="196009" cy="177382"/>
            </a:xfrm>
            <a:custGeom>
              <a:avLst/>
              <a:gdLst/>
              <a:ahLst/>
              <a:cxnLst/>
              <a:rect l="l" t="t" r="r" b="b"/>
              <a:pathLst>
                <a:path w="7324" h="6628" extrusionOk="0">
                  <a:moveTo>
                    <a:pt x="4924" y="0"/>
                  </a:moveTo>
                  <a:cubicBezTo>
                    <a:pt x="3824" y="0"/>
                    <a:pt x="2544" y="912"/>
                    <a:pt x="1522" y="1890"/>
                  </a:cubicBezTo>
                  <a:cubicBezTo>
                    <a:pt x="0" y="3374"/>
                    <a:pt x="1293" y="5238"/>
                    <a:pt x="2187" y="6303"/>
                  </a:cubicBezTo>
                  <a:cubicBezTo>
                    <a:pt x="2389" y="6531"/>
                    <a:pt x="2679" y="6627"/>
                    <a:pt x="3017" y="6627"/>
                  </a:cubicBezTo>
                  <a:cubicBezTo>
                    <a:pt x="4173" y="6627"/>
                    <a:pt x="5887" y="5490"/>
                    <a:pt x="6505" y="4591"/>
                  </a:cubicBezTo>
                  <a:cubicBezTo>
                    <a:pt x="7323" y="3412"/>
                    <a:pt x="7095" y="1110"/>
                    <a:pt x="5858" y="274"/>
                  </a:cubicBezTo>
                  <a:cubicBezTo>
                    <a:pt x="5571" y="84"/>
                    <a:pt x="5256" y="0"/>
                    <a:pt x="492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561733" y="649574"/>
              <a:ext cx="103517" cy="105016"/>
            </a:xfrm>
            <a:custGeom>
              <a:avLst/>
              <a:gdLst/>
              <a:ahLst/>
              <a:cxnLst/>
              <a:rect l="l" t="t" r="r" b="b"/>
              <a:pathLst>
                <a:path w="3868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89" y="439"/>
                    <a:pt x="495" y="1694"/>
                    <a:pt x="248" y="2303"/>
                  </a:cubicBezTo>
                  <a:cubicBezTo>
                    <a:pt x="1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3" y="3924"/>
                  </a:cubicBezTo>
                  <a:cubicBezTo>
                    <a:pt x="2391" y="3924"/>
                    <a:pt x="3643" y="1650"/>
                    <a:pt x="3748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297527" y="0"/>
              <a:ext cx="1070045" cy="1045102"/>
            </a:xfrm>
            <a:custGeom>
              <a:avLst/>
              <a:gdLst/>
              <a:ahLst/>
              <a:cxnLst/>
              <a:rect l="l" t="t" r="r" b="b"/>
              <a:pathLst>
                <a:path w="39983" h="39051" extrusionOk="0">
                  <a:moveTo>
                    <a:pt x="19918" y="0"/>
                  </a:moveTo>
                  <a:cubicBezTo>
                    <a:pt x="15810" y="0"/>
                    <a:pt x="11360" y="2356"/>
                    <a:pt x="8408" y="4472"/>
                  </a:cubicBezTo>
                  <a:cubicBezTo>
                    <a:pt x="1865" y="9151"/>
                    <a:pt x="1941" y="14648"/>
                    <a:pt x="1542" y="15846"/>
                  </a:cubicBezTo>
                  <a:cubicBezTo>
                    <a:pt x="1142" y="16987"/>
                    <a:pt x="1" y="21305"/>
                    <a:pt x="495" y="25071"/>
                  </a:cubicBezTo>
                  <a:cubicBezTo>
                    <a:pt x="1028" y="28818"/>
                    <a:pt x="3729" y="32052"/>
                    <a:pt x="6164" y="33288"/>
                  </a:cubicBezTo>
                  <a:cubicBezTo>
                    <a:pt x="8598" y="34524"/>
                    <a:pt x="10196" y="36636"/>
                    <a:pt x="12402" y="37720"/>
                  </a:cubicBezTo>
                  <a:cubicBezTo>
                    <a:pt x="13826" y="38409"/>
                    <a:pt x="17962" y="39051"/>
                    <a:pt x="21050" y="39051"/>
                  </a:cubicBezTo>
                  <a:cubicBezTo>
                    <a:pt x="21882" y="39051"/>
                    <a:pt x="22638" y="39004"/>
                    <a:pt x="23244" y="38899"/>
                  </a:cubicBezTo>
                  <a:cubicBezTo>
                    <a:pt x="26097" y="38405"/>
                    <a:pt x="27410" y="35552"/>
                    <a:pt x="28247" y="35152"/>
                  </a:cubicBezTo>
                  <a:cubicBezTo>
                    <a:pt x="29046" y="34734"/>
                    <a:pt x="31899" y="34239"/>
                    <a:pt x="34752" y="32109"/>
                  </a:cubicBezTo>
                  <a:cubicBezTo>
                    <a:pt x="37586" y="29959"/>
                    <a:pt x="39697" y="23968"/>
                    <a:pt x="39850" y="21381"/>
                  </a:cubicBezTo>
                  <a:cubicBezTo>
                    <a:pt x="39983" y="18794"/>
                    <a:pt x="37966" y="16245"/>
                    <a:pt x="37871" y="14229"/>
                  </a:cubicBezTo>
                  <a:cubicBezTo>
                    <a:pt x="37776" y="12194"/>
                    <a:pt x="35665" y="8276"/>
                    <a:pt x="33097" y="5670"/>
                  </a:cubicBezTo>
                  <a:cubicBezTo>
                    <a:pt x="30529" y="3064"/>
                    <a:pt x="27847" y="3140"/>
                    <a:pt x="26668" y="2569"/>
                  </a:cubicBezTo>
                  <a:cubicBezTo>
                    <a:pt x="25489" y="1999"/>
                    <a:pt x="26421" y="1143"/>
                    <a:pt x="21856" y="192"/>
                  </a:cubicBezTo>
                  <a:cubicBezTo>
                    <a:pt x="21224" y="61"/>
                    <a:pt x="20575" y="0"/>
                    <a:pt x="19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33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344871" y="56792"/>
              <a:ext cx="863894" cy="792170"/>
            </a:xfrm>
            <a:custGeom>
              <a:avLst/>
              <a:gdLst/>
              <a:ahLst/>
              <a:cxnLst/>
              <a:rect l="l" t="t" r="r" b="b"/>
              <a:pathLst>
                <a:path w="32280" h="29600" extrusionOk="0">
                  <a:moveTo>
                    <a:pt x="16759" y="0"/>
                  </a:moveTo>
                  <a:cubicBezTo>
                    <a:pt x="16164" y="0"/>
                    <a:pt x="15573" y="66"/>
                    <a:pt x="15008" y="219"/>
                  </a:cubicBezTo>
                  <a:cubicBezTo>
                    <a:pt x="11718" y="1113"/>
                    <a:pt x="6791" y="4137"/>
                    <a:pt x="4908" y="5792"/>
                  </a:cubicBezTo>
                  <a:cubicBezTo>
                    <a:pt x="3006" y="7409"/>
                    <a:pt x="2416" y="10719"/>
                    <a:pt x="1865" y="12069"/>
                  </a:cubicBezTo>
                  <a:cubicBezTo>
                    <a:pt x="1313" y="13439"/>
                    <a:pt x="705" y="16539"/>
                    <a:pt x="343" y="18974"/>
                  </a:cubicBezTo>
                  <a:cubicBezTo>
                    <a:pt x="1" y="21389"/>
                    <a:pt x="1009" y="25764"/>
                    <a:pt x="3691" y="28180"/>
                  </a:cubicBezTo>
                  <a:cubicBezTo>
                    <a:pt x="4932" y="29281"/>
                    <a:pt x="6675" y="29599"/>
                    <a:pt x="8398" y="29599"/>
                  </a:cubicBezTo>
                  <a:cubicBezTo>
                    <a:pt x="10425" y="29599"/>
                    <a:pt x="12423" y="29159"/>
                    <a:pt x="13544" y="29036"/>
                  </a:cubicBezTo>
                  <a:cubicBezTo>
                    <a:pt x="15617" y="28788"/>
                    <a:pt x="18318" y="25174"/>
                    <a:pt x="20410" y="23900"/>
                  </a:cubicBezTo>
                  <a:cubicBezTo>
                    <a:pt x="22502" y="22588"/>
                    <a:pt x="23244" y="19525"/>
                    <a:pt x="25146" y="18707"/>
                  </a:cubicBezTo>
                  <a:cubicBezTo>
                    <a:pt x="27048" y="17909"/>
                    <a:pt x="30796" y="14732"/>
                    <a:pt x="31537" y="12716"/>
                  </a:cubicBezTo>
                  <a:cubicBezTo>
                    <a:pt x="32279" y="10700"/>
                    <a:pt x="29350" y="5298"/>
                    <a:pt x="28399" y="3985"/>
                  </a:cubicBezTo>
                  <a:cubicBezTo>
                    <a:pt x="27448" y="2692"/>
                    <a:pt x="24024" y="2806"/>
                    <a:pt x="22807" y="1893"/>
                  </a:cubicBezTo>
                  <a:cubicBezTo>
                    <a:pt x="21838" y="1170"/>
                    <a:pt x="19266" y="0"/>
                    <a:pt x="1675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1005119" y="528121"/>
              <a:ext cx="253039" cy="242977"/>
            </a:xfrm>
            <a:custGeom>
              <a:avLst/>
              <a:gdLst/>
              <a:ahLst/>
              <a:cxnLst/>
              <a:rect l="l" t="t" r="r" b="b"/>
              <a:pathLst>
                <a:path w="9455" h="9079" extrusionOk="0">
                  <a:moveTo>
                    <a:pt x="7184" y="1"/>
                  </a:moveTo>
                  <a:cubicBezTo>
                    <a:pt x="6290" y="1"/>
                    <a:pt x="5099" y="596"/>
                    <a:pt x="3748" y="1344"/>
                  </a:cubicBezTo>
                  <a:cubicBezTo>
                    <a:pt x="1846" y="2390"/>
                    <a:pt x="362" y="4254"/>
                    <a:pt x="191" y="5928"/>
                  </a:cubicBezTo>
                  <a:cubicBezTo>
                    <a:pt x="1" y="7583"/>
                    <a:pt x="1313" y="8857"/>
                    <a:pt x="3444" y="9066"/>
                  </a:cubicBezTo>
                  <a:cubicBezTo>
                    <a:pt x="3530" y="9075"/>
                    <a:pt x="3617" y="9079"/>
                    <a:pt x="3703" y="9079"/>
                  </a:cubicBezTo>
                  <a:cubicBezTo>
                    <a:pt x="5745" y="9079"/>
                    <a:pt x="7535" y="6764"/>
                    <a:pt x="8484" y="5395"/>
                  </a:cubicBezTo>
                  <a:cubicBezTo>
                    <a:pt x="9454" y="3969"/>
                    <a:pt x="9207" y="1971"/>
                    <a:pt x="8408" y="678"/>
                  </a:cubicBezTo>
                  <a:cubicBezTo>
                    <a:pt x="8116" y="198"/>
                    <a:pt x="7699" y="1"/>
                    <a:pt x="7184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461451" y="237257"/>
              <a:ext cx="905616" cy="807344"/>
            </a:xfrm>
            <a:custGeom>
              <a:avLst/>
              <a:gdLst/>
              <a:ahLst/>
              <a:cxnLst/>
              <a:rect l="l" t="t" r="r" b="b"/>
              <a:pathLst>
                <a:path w="33839" h="30167" extrusionOk="0">
                  <a:moveTo>
                    <a:pt x="29483" y="0"/>
                  </a:moveTo>
                  <a:lnTo>
                    <a:pt x="29483" y="0"/>
                  </a:lnTo>
                  <a:cubicBezTo>
                    <a:pt x="30586" y="4280"/>
                    <a:pt x="30053" y="6410"/>
                    <a:pt x="30624" y="8845"/>
                  </a:cubicBezTo>
                  <a:cubicBezTo>
                    <a:pt x="31195" y="11318"/>
                    <a:pt x="32336" y="12611"/>
                    <a:pt x="30966" y="16168"/>
                  </a:cubicBezTo>
                  <a:cubicBezTo>
                    <a:pt x="29578" y="19744"/>
                    <a:pt x="27124" y="22711"/>
                    <a:pt x="25089" y="23282"/>
                  </a:cubicBezTo>
                  <a:cubicBezTo>
                    <a:pt x="23035" y="23852"/>
                    <a:pt x="21380" y="24670"/>
                    <a:pt x="19706" y="26534"/>
                  </a:cubicBezTo>
                  <a:cubicBezTo>
                    <a:pt x="18294" y="28141"/>
                    <a:pt x="16355" y="28945"/>
                    <a:pt x="14304" y="28945"/>
                  </a:cubicBezTo>
                  <a:cubicBezTo>
                    <a:pt x="13951" y="28945"/>
                    <a:pt x="13596" y="28921"/>
                    <a:pt x="13239" y="28874"/>
                  </a:cubicBezTo>
                  <a:cubicBezTo>
                    <a:pt x="10823" y="28532"/>
                    <a:pt x="7171" y="27961"/>
                    <a:pt x="5992" y="26991"/>
                  </a:cubicBezTo>
                  <a:cubicBezTo>
                    <a:pt x="4832" y="26040"/>
                    <a:pt x="2911" y="25336"/>
                    <a:pt x="1" y="24404"/>
                  </a:cubicBezTo>
                  <a:lnTo>
                    <a:pt x="1" y="24404"/>
                  </a:lnTo>
                  <a:cubicBezTo>
                    <a:pt x="2454" y="25640"/>
                    <a:pt x="4052" y="27752"/>
                    <a:pt x="6258" y="28817"/>
                  </a:cubicBezTo>
                  <a:cubicBezTo>
                    <a:pt x="7682" y="29521"/>
                    <a:pt x="11823" y="30167"/>
                    <a:pt x="14910" y="30167"/>
                  </a:cubicBezTo>
                  <a:cubicBezTo>
                    <a:pt x="15741" y="30167"/>
                    <a:pt x="16495" y="30120"/>
                    <a:pt x="17100" y="30015"/>
                  </a:cubicBezTo>
                  <a:cubicBezTo>
                    <a:pt x="19953" y="29521"/>
                    <a:pt x="21266" y="26667"/>
                    <a:pt x="22084" y="26249"/>
                  </a:cubicBezTo>
                  <a:cubicBezTo>
                    <a:pt x="22902" y="25850"/>
                    <a:pt x="25755" y="25355"/>
                    <a:pt x="28608" y="23206"/>
                  </a:cubicBezTo>
                  <a:cubicBezTo>
                    <a:pt x="31442" y="21075"/>
                    <a:pt x="33553" y="15084"/>
                    <a:pt x="33686" y="12497"/>
                  </a:cubicBezTo>
                  <a:cubicBezTo>
                    <a:pt x="33839" y="9891"/>
                    <a:pt x="31822" y="7361"/>
                    <a:pt x="31727" y="5326"/>
                  </a:cubicBezTo>
                  <a:cubicBezTo>
                    <a:pt x="31670" y="4052"/>
                    <a:pt x="30776" y="1998"/>
                    <a:pt x="29483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730743" y="360422"/>
              <a:ext cx="106675" cy="75818"/>
            </a:xfrm>
            <a:custGeom>
              <a:avLst/>
              <a:gdLst/>
              <a:ahLst/>
              <a:cxnLst/>
              <a:rect l="l" t="t" r="r" b="b"/>
              <a:pathLst>
                <a:path w="3986" h="2833" extrusionOk="0">
                  <a:moveTo>
                    <a:pt x="1654" y="0"/>
                  </a:moveTo>
                  <a:cubicBezTo>
                    <a:pt x="1457" y="0"/>
                    <a:pt x="1269" y="41"/>
                    <a:pt x="1104" y="135"/>
                  </a:cubicBezTo>
                  <a:cubicBezTo>
                    <a:pt x="1" y="781"/>
                    <a:pt x="647" y="2075"/>
                    <a:pt x="1161" y="2626"/>
                  </a:cubicBezTo>
                  <a:cubicBezTo>
                    <a:pt x="1300" y="2770"/>
                    <a:pt x="1460" y="2833"/>
                    <a:pt x="1634" y="2833"/>
                  </a:cubicBezTo>
                  <a:cubicBezTo>
                    <a:pt x="2128" y="2833"/>
                    <a:pt x="2739" y="2333"/>
                    <a:pt x="3329" y="1770"/>
                  </a:cubicBezTo>
                  <a:cubicBezTo>
                    <a:pt x="3986" y="1162"/>
                    <a:pt x="2701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784697" y="599473"/>
              <a:ext cx="88611" cy="66532"/>
            </a:xfrm>
            <a:custGeom>
              <a:avLst/>
              <a:gdLst/>
              <a:ahLst/>
              <a:cxnLst/>
              <a:rect l="l" t="t" r="r" b="b"/>
              <a:pathLst>
                <a:path w="3311" h="2486" extrusionOk="0">
                  <a:moveTo>
                    <a:pt x="1284" y="1"/>
                  </a:moveTo>
                  <a:cubicBezTo>
                    <a:pt x="1170" y="1"/>
                    <a:pt x="1058" y="15"/>
                    <a:pt x="952" y="47"/>
                  </a:cubicBezTo>
                  <a:cubicBezTo>
                    <a:pt x="1" y="332"/>
                    <a:pt x="457" y="1664"/>
                    <a:pt x="952" y="2254"/>
                  </a:cubicBezTo>
                  <a:cubicBezTo>
                    <a:pt x="1086" y="2417"/>
                    <a:pt x="1245" y="2485"/>
                    <a:pt x="1417" y="2485"/>
                  </a:cubicBezTo>
                  <a:cubicBezTo>
                    <a:pt x="1904" y="2485"/>
                    <a:pt x="2488" y="1938"/>
                    <a:pt x="2854" y="1474"/>
                  </a:cubicBezTo>
                  <a:cubicBezTo>
                    <a:pt x="3310" y="933"/>
                    <a:pt x="2204" y="1"/>
                    <a:pt x="1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424812" y="561843"/>
              <a:ext cx="62357" cy="36584"/>
            </a:xfrm>
            <a:custGeom>
              <a:avLst/>
              <a:gdLst/>
              <a:ahLst/>
              <a:cxnLst/>
              <a:rect l="l" t="t" r="r" b="b"/>
              <a:pathLst>
                <a:path w="2330" h="1367" extrusionOk="0">
                  <a:moveTo>
                    <a:pt x="1124" y="0"/>
                  </a:moveTo>
                  <a:cubicBezTo>
                    <a:pt x="1027" y="0"/>
                    <a:pt x="929" y="26"/>
                    <a:pt x="837" y="84"/>
                  </a:cubicBezTo>
                  <a:cubicBezTo>
                    <a:pt x="0" y="582"/>
                    <a:pt x="470" y="1367"/>
                    <a:pt x="1164" y="1367"/>
                  </a:cubicBezTo>
                  <a:cubicBezTo>
                    <a:pt x="1291" y="1367"/>
                    <a:pt x="1425" y="1341"/>
                    <a:pt x="1560" y="1282"/>
                  </a:cubicBezTo>
                  <a:cubicBezTo>
                    <a:pt x="2330" y="987"/>
                    <a:pt x="1731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592002" y="197808"/>
              <a:ext cx="72981" cy="31526"/>
            </a:xfrm>
            <a:custGeom>
              <a:avLst/>
              <a:gdLst/>
              <a:ahLst/>
              <a:cxnLst/>
              <a:rect l="l" t="t" r="r" b="b"/>
              <a:pathLst>
                <a:path w="2727" h="1178" extrusionOk="0">
                  <a:moveTo>
                    <a:pt x="1214" y="0"/>
                  </a:moveTo>
                  <a:cubicBezTo>
                    <a:pt x="1036" y="0"/>
                    <a:pt x="857" y="42"/>
                    <a:pt x="696" y="143"/>
                  </a:cubicBezTo>
                  <a:cubicBezTo>
                    <a:pt x="0" y="591"/>
                    <a:pt x="674" y="1177"/>
                    <a:pt x="1440" y="1177"/>
                  </a:cubicBezTo>
                  <a:cubicBezTo>
                    <a:pt x="1617" y="1177"/>
                    <a:pt x="1799" y="1146"/>
                    <a:pt x="1970" y="1075"/>
                  </a:cubicBezTo>
                  <a:cubicBezTo>
                    <a:pt x="2726" y="782"/>
                    <a:pt x="1980" y="0"/>
                    <a:pt x="1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1011248" y="210039"/>
              <a:ext cx="87326" cy="58851"/>
            </a:xfrm>
            <a:custGeom>
              <a:avLst/>
              <a:gdLst/>
              <a:ahLst/>
              <a:cxnLst/>
              <a:rect l="l" t="t" r="r" b="b"/>
              <a:pathLst>
                <a:path w="3263" h="2199" extrusionOk="0">
                  <a:moveTo>
                    <a:pt x="1737" y="1"/>
                  </a:moveTo>
                  <a:cubicBezTo>
                    <a:pt x="1312" y="1"/>
                    <a:pt x="928" y="106"/>
                    <a:pt x="799" y="314"/>
                  </a:cubicBezTo>
                  <a:cubicBezTo>
                    <a:pt x="0" y="1474"/>
                    <a:pt x="856" y="1493"/>
                    <a:pt x="1427" y="2025"/>
                  </a:cubicBezTo>
                  <a:cubicBezTo>
                    <a:pt x="1555" y="2145"/>
                    <a:pt x="1715" y="2198"/>
                    <a:pt x="1886" y="2198"/>
                  </a:cubicBezTo>
                  <a:cubicBezTo>
                    <a:pt x="2452" y="2198"/>
                    <a:pt x="3142" y="1614"/>
                    <a:pt x="3215" y="884"/>
                  </a:cubicBezTo>
                  <a:cubicBezTo>
                    <a:pt x="3262" y="291"/>
                    <a:pt x="2443" y="1"/>
                    <a:pt x="1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1095846" y="634425"/>
              <a:ext cx="67656" cy="40813"/>
            </a:xfrm>
            <a:custGeom>
              <a:avLst/>
              <a:gdLst/>
              <a:ahLst/>
              <a:cxnLst/>
              <a:rect l="l" t="t" r="r" b="b"/>
              <a:pathLst>
                <a:path w="2528" h="1525" extrusionOk="0">
                  <a:moveTo>
                    <a:pt x="800" y="1"/>
                  </a:moveTo>
                  <a:cubicBezTo>
                    <a:pt x="481" y="1"/>
                    <a:pt x="220" y="97"/>
                    <a:pt x="168" y="320"/>
                  </a:cubicBezTo>
                  <a:cubicBezTo>
                    <a:pt x="1" y="1000"/>
                    <a:pt x="726" y="1525"/>
                    <a:pt x="1374" y="1525"/>
                  </a:cubicBezTo>
                  <a:cubicBezTo>
                    <a:pt x="1685" y="1525"/>
                    <a:pt x="1979" y="1403"/>
                    <a:pt x="2146" y="1119"/>
                  </a:cubicBezTo>
                  <a:cubicBezTo>
                    <a:pt x="2528" y="487"/>
                    <a:pt x="1516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682114" y="883378"/>
              <a:ext cx="58851" cy="31312"/>
            </a:xfrm>
            <a:custGeom>
              <a:avLst/>
              <a:gdLst/>
              <a:ahLst/>
              <a:cxnLst/>
              <a:rect l="l" t="t" r="r" b="b"/>
              <a:pathLst>
                <a:path w="2199" h="1170" extrusionOk="0">
                  <a:moveTo>
                    <a:pt x="517" y="0"/>
                  </a:moveTo>
                  <a:cubicBezTo>
                    <a:pt x="293" y="0"/>
                    <a:pt x="126" y="55"/>
                    <a:pt x="106" y="186"/>
                  </a:cubicBezTo>
                  <a:cubicBezTo>
                    <a:pt x="0" y="866"/>
                    <a:pt x="393" y="1170"/>
                    <a:pt x="861" y="1170"/>
                  </a:cubicBezTo>
                  <a:cubicBezTo>
                    <a:pt x="1153" y="1170"/>
                    <a:pt x="1474" y="1052"/>
                    <a:pt x="1722" y="833"/>
                  </a:cubicBezTo>
                  <a:cubicBezTo>
                    <a:pt x="2198" y="427"/>
                    <a:pt x="1140" y="0"/>
                    <a:pt x="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746533" y="131167"/>
              <a:ext cx="139888" cy="65809"/>
            </a:xfrm>
            <a:custGeom>
              <a:avLst/>
              <a:gdLst/>
              <a:ahLst/>
              <a:cxnLst/>
              <a:rect l="l" t="t" r="r" b="b"/>
              <a:pathLst>
                <a:path w="5227" h="2459" extrusionOk="0">
                  <a:moveTo>
                    <a:pt x="2796" y="0"/>
                  </a:moveTo>
                  <a:cubicBezTo>
                    <a:pt x="2323" y="0"/>
                    <a:pt x="1860" y="79"/>
                    <a:pt x="1503" y="236"/>
                  </a:cubicBezTo>
                  <a:cubicBezTo>
                    <a:pt x="0" y="902"/>
                    <a:pt x="1332" y="2100"/>
                    <a:pt x="2283" y="2386"/>
                  </a:cubicBezTo>
                  <a:cubicBezTo>
                    <a:pt x="2448" y="2435"/>
                    <a:pt x="2646" y="2459"/>
                    <a:pt x="2859" y="2459"/>
                  </a:cubicBezTo>
                  <a:cubicBezTo>
                    <a:pt x="3872" y="2459"/>
                    <a:pt x="5226" y="1922"/>
                    <a:pt x="5022" y="1073"/>
                  </a:cubicBezTo>
                  <a:cubicBezTo>
                    <a:pt x="4866" y="360"/>
                    <a:pt x="3809" y="0"/>
                    <a:pt x="279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678260" y="94100"/>
              <a:ext cx="251032" cy="155490"/>
            </a:xfrm>
            <a:custGeom>
              <a:avLst/>
              <a:gdLst/>
              <a:ahLst/>
              <a:cxnLst/>
              <a:rect l="l" t="t" r="r" b="b"/>
              <a:pathLst>
                <a:path w="9380" h="5810" extrusionOk="0">
                  <a:moveTo>
                    <a:pt x="4525" y="0"/>
                  </a:moveTo>
                  <a:cubicBezTo>
                    <a:pt x="3720" y="0"/>
                    <a:pt x="2981" y="235"/>
                    <a:pt x="2513" y="784"/>
                  </a:cubicBezTo>
                  <a:cubicBezTo>
                    <a:pt x="1" y="3746"/>
                    <a:pt x="4177" y="5809"/>
                    <a:pt x="5951" y="5809"/>
                  </a:cubicBezTo>
                  <a:cubicBezTo>
                    <a:pt x="6057" y="5809"/>
                    <a:pt x="6154" y="5802"/>
                    <a:pt x="6241" y="5787"/>
                  </a:cubicBezTo>
                  <a:cubicBezTo>
                    <a:pt x="7782" y="5502"/>
                    <a:pt x="9380" y="3504"/>
                    <a:pt x="8334" y="1830"/>
                  </a:cubicBezTo>
                  <a:cubicBezTo>
                    <a:pt x="7648" y="766"/>
                    <a:pt x="5978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738879" y="123031"/>
              <a:ext cx="138951" cy="65300"/>
            </a:xfrm>
            <a:custGeom>
              <a:avLst/>
              <a:gdLst/>
              <a:ahLst/>
              <a:cxnLst/>
              <a:rect l="l" t="t" r="r" b="b"/>
              <a:pathLst>
                <a:path w="5192" h="2440" extrusionOk="0">
                  <a:moveTo>
                    <a:pt x="2774" y="0"/>
                  </a:moveTo>
                  <a:cubicBezTo>
                    <a:pt x="2303" y="0"/>
                    <a:pt x="1842" y="79"/>
                    <a:pt x="1485" y="236"/>
                  </a:cubicBezTo>
                  <a:cubicBezTo>
                    <a:pt x="1" y="902"/>
                    <a:pt x="1313" y="2081"/>
                    <a:pt x="2264" y="2366"/>
                  </a:cubicBezTo>
                  <a:cubicBezTo>
                    <a:pt x="2430" y="2416"/>
                    <a:pt x="2628" y="2440"/>
                    <a:pt x="2840" y="2440"/>
                  </a:cubicBezTo>
                  <a:cubicBezTo>
                    <a:pt x="3849" y="2440"/>
                    <a:pt x="5192" y="1905"/>
                    <a:pt x="5003" y="1073"/>
                  </a:cubicBezTo>
                  <a:cubicBezTo>
                    <a:pt x="4835" y="360"/>
                    <a:pt x="3782" y="0"/>
                    <a:pt x="2774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501676" y="362617"/>
              <a:ext cx="113018" cy="74534"/>
            </a:xfrm>
            <a:custGeom>
              <a:avLst/>
              <a:gdLst/>
              <a:ahLst/>
              <a:cxnLst/>
              <a:rect l="l" t="t" r="r" b="b"/>
              <a:pathLst>
                <a:path w="4223" h="2785" extrusionOk="0">
                  <a:moveTo>
                    <a:pt x="2984" y="1"/>
                  </a:moveTo>
                  <a:cubicBezTo>
                    <a:pt x="2339" y="1"/>
                    <a:pt x="1543" y="220"/>
                    <a:pt x="1046" y="414"/>
                  </a:cubicBezTo>
                  <a:cubicBezTo>
                    <a:pt x="114" y="775"/>
                    <a:pt x="0" y="1955"/>
                    <a:pt x="590" y="2639"/>
                  </a:cubicBezTo>
                  <a:cubicBezTo>
                    <a:pt x="677" y="2740"/>
                    <a:pt x="815" y="2785"/>
                    <a:pt x="986" y="2785"/>
                  </a:cubicBezTo>
                  <a:cubicBezTo>
                    <a:pt x="2008" y="2785"/>
                    <a:pt x="4223" y="1191"/>
                    <a:pt x="3995" y="490"/>
                  </a:cubicBezTo>
                  <a:cubicBezTo>
                    <a:pt x="3879" y="128"/>
                    <a:pt x="3476" y="1"/>
                    <a:pt x="298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465385" y="333846"/>
              <a:ext cx="199193" cy="145080"/>
            </a:xfrm>
            <a:custGeom>
              <a:avLst/>
              <a:gdLst/>
              <a:ahLst/>
              <a:cxnLst/>
              <a:rect l="l" t="t" r="r" b="b"/>
              <a:pathLst>
                <a:path w="7443" h="5421" extrusionOk="0">
                  <a:moveTo>
                    <a:pt x="3612" y="1"/>
                  </a:moveTo>
                  <a:cubicBezTo>
                    <a:pt x="1352" y="1"/>
                    <a:pt x="1" y="2375"/>
                    <a:pt x="234" y="3657"/>
                  </a:cubicBezTo>
                  <a:cubicBezTo>
                    <a:pt x="474" y="4806"/>
                    <a:pt x="1926" y="5420"/>
                    <a:pt x="3230" y="5420"/>
                  </a:cubicBezTo>
                  <a:cubicBezTo>
                    <a:pt x="3782" y="5420"/>
                    <a:pt x="4308" y="5310"/>
                    <a:pt x="4704" y="5084"/>
                  </a:cubicBezTo>
                  <a:cubicBezTo>
                    <a:pt x="6016" y="4323"/>
                    <a:pt x="7443" y="1755"/>
                    <a:pt x="5921" y="766"/>
                  </a:cubicBezTo>
                  <a:cubicBezTo>
                    <a:pt x="5079" y="223"/>
                    <a:pt x="4303" y="1"/>
                    <a:pt x="3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493514" y="354400"/>
              <a:ext cx="113072" cy="74293"/>
            </a:xfrm>
            <a:custGeom>
              <a:avLst/>
              <a:gdLst/>
              <a:ahLst/>
              <a:cxnLst/>
              <a:rect l="l" t="t" r="r" b="b"/>
              <a:pathLst>
                <a:path w="4225" h="2776" extrusionOk="0">
                  <a:moveTo>
                    <a:pt x="3001" y="0"/>
                  </a:moveTo>
                  <a:cubicBezTo>
                    <a:pt x="2353" y="0"/>
                    <a:pt x="1548" y="221"/>
                    <a:pt x="1047" y="417"/>
                  </a:cubicBezTo>
                  <a:cubicBezTo>
                    <a:pt x="115" y="759"/>
                    <a:pt x="1" y="1957"/>
                    <a:pt x="591" y="2642"/>
                  </a:cubicBezTo>
                  <a:cubicBezTo>
                    <a:pt x="672" y="2734"/>
                    <a:pt x="802" y="2776"/>
                    <a:pt x="965" y="2776"/>
                  </a:cubicBezTo>
                  <a:cubicBezTo>
                    <a:pt x="1971" y="2776"/>
                    <a:pt x="4225" y="1194"/>
                    <a:pt x="3995" y="474"/>
                  </a:cubicBezTo>
                  <a:cubicBezTo>
                    <a:pt x="3881" y="124"/>
                    <a:pt x="3485" y="0"/>
                    <a:pt x="30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1050938" y="395134"/>
              <a:ext cx="104320" cy="87032"/>
            </a:xfrm>
            <a:custGeom>
              <a:avLst/>
              <a:gdLst/>
              <a:ahLst/>
              <a:cxnLst/>
              <a:rect l="l" t="t" r="r" b="b"/>
              <a:pathLst>
                <a:path w="3898" h="3252" extrusionOk="0">
                  <a:moveTo>
                    <a:pt x="2634" y="0"/>
                  </a:moveTo>
                  <a:cubicBezTo>
                    <a:pt x="2113" y="0"/>
                    <a:pt x="1522" y="109"/>
                    <a:pt x="1066" y="264"/>
                  </a:cubicBezTo>
                  <a:cubicBezTo>
                    <a:pt x="1" y="625"/>
                    <a:pt x="1" y="2356"/>
                    <a:pt x="743" y="3098"/>
                  </a:cubicBezTo>
                  <a:cubicBezTo>
                    <a:pt x="848" y="3204"/>
                    <a:pt x="985" y="3251"/>
                    <a:pt x="1141" y="3251"/>
                  </a:cubicBezTo>
                  <a:cubicBezTo>
                    <a:pt x="2081" y="3251"/>
                    <a:pt x="3745" y="1555"/>
                    <a:pt x="3843" y="740"/>
                  </a:cubicBezTo>
                  <a:cubicBezTo>
                    <a:pt x="3897" y="196"/>
                    <a:pt x="3329" y="0"/>
                    <a:pt x="263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1013790" y="363313"/>
              <a:ext cx="180727" cy="169487"/>
            </a:xfrm>
            <a:custGeom>
              <a:avLst/>
              <a:gdLst/>
              <a:ahLst/>
              <a:cxnLst/>
              <a:rect l="l" t="t" r="r" b="b"/>
              <a:pathLst>
                <a:path w="6753" h="6333" extrusionOk="0">
                  <a:moveTo>
                    <a:pt x="3201" y="1"/>
                  </a:moveTo>
                  <a:cubicBezTo>
                    <a:pt x="2427" y="1"/>
                    <a:pt x="1705" y="193"/>
                    <a:pt x="1294" y="597"/>
                  </a:cubicBezTo>
                  <a:cubicBezTo>
                    <a:pt x="38" y="1833"/>
                    <a:pt x="0" y="2899"/>
                    <a:pt x="457" y="4135"/>
                  </a:cubicBezTo>
                  <a:cubicBezTo>
                    <a:pt x="864" y="5272"/>
                    <a:pt x="2739" y="6333"/>
                    <a:pt x="4057" y="6333"/>
                  </a:cubicBezTo>
                  <a:cubicBezTo>
                    <a:pt x="4217" y="6333"/>
                    <a:pt x="4368" y="6317"/>
                    <a:pt x="4508" y="6284"/>
                  </a:cubicBezTo>
                  <a:cubicBezTo>
                    <a:pt x="5783" y="5999"/>
                    <a:pt x="6753" y="3412"/>
                    <a:pt x="6353" y="1700"/>
                  </a:cubicBezTo>
                  <a:cubicBezTo>
                    <a:pt x="6110" y="605"/>
                    <a:pt x="4575" y="1"/>
                    <a:pt x="3201" y="1"/>
                  </a:cubicBezTo>
                  <a:close/>
                </a:path>
              </a:pathLst>
            </a:custGeom>
            <a:solidFill>
              <a:srgbClr val="6B3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1042802" y="386971"/>
              <a:ext cx="104293" cy="86871"/>
            </a:xfrm>
            <a:custGeom>
              <a:avLst/>
              <a:gdLst/>
              <a:ahLst/>
              <a:cxnLst/>
              <a:rect l="l" t="t" r="r" b="b"/>
              <a:pathLst>
                <a:path w="3897" h="3246" extrusionOk="0">
                  <a:moveTo>
                    <a:pt x="2633" y="1"/>
                  </a:moveTo>
                  <a:cubicBezTo>
                    <a:pt x="2113" y="1"/>
                    <a:pt x="1521" y="110"/>
                    <a:pt x="1066" y="265"/>
                  </a:cubicBezTo>
                  <a:cubicBezTo>
                    <a:pt x="0" y="626"/>
                    <a:pt x="0" y="2357"/>
                    <a:pt x="723" y="3099"/>
                  </a:cubicBezTo>
                  <a:cubicBezTo>
                    <a:pt x="830" y="3200"/>
                    <a:pt x="967" y="3246"/>
                    <a:pt x="1122" y="3246"/>
                  </a:cubicBezTo>
                  <a:cubicBezTo>
                    <a:pt x="2073" y="3246"/>
                    <a:pt x="3744" y="1558"/>
                    <a:pt x="3843" y="740"/>
                  </a:cubicBezTo>
                  <a:cubicBezTo>
                    <a:pt x="3897" y="196"/>
                    <a:pt x="3329" y="1"/>
                    <a:pt x="263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855432" y="800679"/>
              <a:ext cx="71804" cy="30135"/>
            </a:xfrm>
            <a:custGeom>
              <a:avLst/>
              <a:gdLst/>
              <a:ahLst/>
              <a:cxnLst/>
              <a:rect l="l" t="t" r="r" b="b"/>
              <a:pathLst>
                <a:path w="2683" h="1126" extrusionOk="0">
                  <a:moveTo>
                    <a:pt x="757" y="0"/>
                  </a:moveTo>
                  <a:cubicBezTo>
                    <a:pt x="352" y="0"/>
                    <a:pt x="34" y="84"/>
                    <a:pt x="21" y="290"/>
                  </a:cubicBezTo>
                  <a:cubicBezTo>
                    <a:pt x="1" y="903"/>
                    <a:pt x="593" y="1125"/>
                    <a:pt x="1206" y="1125"/>
                  </a:cubicBezTo>
                  <a:cubicBezTo>
                    <a:pt x="1772" y="1125"/>
                    <a:pt x="2356" y="936"/>
                    <a:pt x="2493" y="689"/>
                  </a:cubicBezTo>
                  <a:cubicBezTo>
                    <a:pt x="2682" y="324"/>
                    <a:pt x="1553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799069" y="773301"/>
              <a:ext cx="173501" cy="103571"/>
            </a:xfrm>
            <a:custGeom>
              <a:avLst/>
              <a:gdLst/>
              <a:ahLst/>
              <a:cxnLst/>
              <a:rect l="l" t="t" r="r" b="b"/>
              <a:pathLst>
                <a:path w="6483" h="3870" extrusionOk="0">
                  <a:moveTo>
                    <a:pt x="3096" y="0"/>
                  </a:moveTo>
                  <a:cubicBezTo>
                    <a:pt x="655" y="0"/>
                    <a:pt x="1" y="1795"/>
                    <a:pt x="871" y="3139"/>
                  </a:cubicBezTo>
                  <a:cubicBezTo>
                    <a:pt x="1200" y="3650"/>
                    <a:pt x="1893" y="3870"/>
                    <a:pt x="2664" y="3870"/>
                  </a:cubicBezTo>
                  <a:cubicBezTo>
                    <a:pt x="3900" y="3870"/>
                    <a:pt x="5334" y="3305"/>
                    <a:pt x="5779" y="2473"/>
                  </a:cubicBezTo>
                  <a:cubicBezTo>
                    <a:pt x="6482" y="1103"/>
                    <a:pt x="4714" y="0"/>
                    <a:pt x="3135" y="0"/>
                  </a:cubicBezTo>
                  <a:cubicBezTo>
                    <a:pt x="3122" y="0"/>
                    <a:pt x="3109" y="0"/>
                    <a:pt x="3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847296" y="792383"/>
              <a:ext cx="71831" cy="30429"/>
            </a:xfrm>
            <a:custGeom>
              <a:avLst/>
              <a:gdLst/>
              <a:ahLst/>
              <a:cxnLst/>
              <a:rect l="l" t="t" r="r" b="b"/>
              <a:pathLst>
                <a:path w="2684" h="1137" extrusionOk="0">
                  <a:moveTo>
                    <a:pt x="728" y="0"/>
                  </a:moveTo>
                  <a:cubicBezTo>
                    <a:pt x="333" y="0"/>
                    <a:pt x="27" y="81"/>
                    <a:pt x="20" y="276"/>
                  </a:cubicBezTo>
                  <a:cubicBezTo>
                    <a:pt x="0" y="906"/>
                    <a:pt x="610" y="1136"/>
                    <a:pt x="1232" y="1136"/>
                  </a:cubicBezTo>
                  <a:cubicBezTo>
                    <a:pt x="1794" y="1136"/>
                    <a:pt x="2367" y="948"/>
                    <a:pt x="2493" y="695"/>
                  </a:cubicBezTo>
                  <a:cubicBezTo>
                    <a:pt x="2684" y="326"/>
                    <a:pt x="1524" y="0"/>
                    <a:pt x="72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529162" y="649574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70" y="439"/>
                    <a:pt x="495" y="1694"/>
                    <a:pt x="248" y="2303"/>
                  </a:cubicBezTo>
                  <a:cubicBezTo>
                    <a:pt x="0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2" y="3924"/>
                  </a:cubicBezTo>
                  <a:cubicBezTo>
                    <a:pt x="2391" y="3924"/>
                    <a:pt x="3643" y="1650"/>
                    <a:pt x="3747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479276" y="618662"/>
              <a:ext cx="196517" cy="177355"/>
            </a:xfrm>
            <a:custGeom>
              <a:avLst/>
              <a:gdLst/>
              <a:ahLst/>
              <a:cxnLst/>
              <a:rect l="l" t="t" r="r" b="b"/>
              <a:pathLst>
                <a:path w="7343" h="6627" extrusionOk="0">
                  <a:moveTo>
                    <a:pt x="4956" y="0"/>
                  </a:moveTo>
                  <a:cubicBezTo>
                    <a:pt x="3858" y="0"/>
                    <a:pt x="2581" y="921"/>
                    <a:pt x="1560" y="1898"/>
                  </a:cubicBezTo>
                  <a:cubicBezTo>
                    <a:pt x="0" y="3382"/>
                    <a:pt x="1313" y="5284"/>
                    <a:pt x="2226" y="6292"/>
                  </a:cubicBezTo>
                  <a:cubicBezTo>
                    <a:pt x="2430" y="6526"/>
                    <a:pt x="2725" y="6626"/>
                    <a:pt x="3067" y="6626"/>
                  </a:cubicBezTo>
                  <a:cubicBezTo>
                    <a:pt x="4224" y="6626"/>
                    <a:pt x="5927" y="5490"/>
                    <a:pt x="6543" y="4580"/>
                  </a:cubicBezTo>
                  <a:cubicBezTo>
                    <a:pt x="7342" y="3420"/>
                    <a:pt x="7133" y="1118"/>
                    <a:pt x="5897" y="281"/>
                  </a:cubicBezTo>
                  <a:cubicBezTo>
                    <a:pt x="5608" y="86"/>
                    <a:pt x="5290" y="0"/>
                    <a:pt x="4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521026" y="641946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1" y="0"/>
                  </a:moveTo>
                  <a:cubicBezTo>
                    <a:pt x="2774" y="0"/>
                    <a:pt x="2586" y="31"/>
                    <a:pt x="2378" y="96"/>
                  </a:cubicBezTo>
                  <a:cubicBezTo>
                    <a:pt x="1370" y="400"/>
                    <a:pt x="495" y="1694"/>
                    <a:pt x="247" y="2302"/>
                  </a:cubicBezTo>
                  <a:cubicBezTo>
                    <a:pt x="0" y="2930"/>
                    <a:pt x="495" y="3368"/>
                    <a:pt x="1331" y="3862"/>
                  </a:cubicBezTo>
                  <a:cubicBezTo>
                    <a:pt x="1401" y="3904"/>
                    <a:pt x="1475" y="3923"/>
                    <a:pt x="1552" y="3923"/>
                  </a:cubicBezTo>
                  <a:cubicBezTo>
                    <a:pt x="2390" y="3923"/>
                    <a:pt x="3643" y="1652"/>
                    <a:pt x="3747" y="990"/>
                  </a:cubicBezTo>
                  <a:cubicBezTo>
                    <a:pt x="3867" y="407"/>
                    <a:pt x="3552" y="0"/>
                    <a:pt x="294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3"/>
          <p:cNvGrpSpPr/>
          <p:nvPr/>
        </p:nvGrpSpPr>
        <p:grpSpPr>
          <a:xfrm rot="6538741">
            <a:off x="-337330" y="668159"/>
            <a:ext cx="1304235" cy="1273834"/>
            <a:chOff x="297527" y="0"/>
            <a:chExt cx="1070045" cy="1045102"/>
          </a:xfrm>
        </p:grpSpPr>
        <p:sp>
          <p:nvSpPr>
            <p:cNvPr id="576" name="Google Shape;576;p3"/>
            <p:cNvSpPr/>
            <p:nvPr/>
          </p:nvSpPr>
          <p:spPr>
            <a:xfrm>
              <a:off x="385096" y="65115"/>
              <a:ext cx="864375" cy="791983"/>
            </a:xfrm>
            <a:custGeom>
              <a:avLst/>
              <a:gdLst/>
              <a:ahLst/>
              <a:cxnLst/>
              <a:rect l="l" t="t" r="r" b="b"/>
              <a:pathLst>
                <a:path w="32298" h="29593" extrusionOk="0">
                  <a:moveTo>
                    <a:pt x="16757" y="1"/>
                  </a:moveTo>
                  <a:cubicBezTo>
                    <a:pt x="16170" y="1"/>
                    <a:pt x="15586" y="65"/>
                    <a:pt x="15027" y="213"/>
                  </a:cubicBezTo>
                  <a:cubicBezTo>
                    <a:pt x="11755" y="1107"/>
                    <a:pt x="6810" y="4131"/>
                    <a:pt x="4927" y="5767"/>
                  </a:cubicBezTo>
                  <a:cubicBezTo>
                    <a:pt x="3025" y="7383"/>
                    <a:pt x="2435" y="10693"/>
                    <a:pt x="1884" y="12043"/>
                  </a:cubicBezTo>
                  <a:cubicBezTo>
                    <a:pt x="1332" y="13413"/>
                    <a:pt x="723" y="16513"/>
                    <a:pt x="362" y="18948"/>
                  </a:cubicBezTo>
                  <a:cubicBezTo>
                    <a:pt x="0" y="21345"/>
                    <a:pt x="1009" y="25719"/>
                    <a:pt x="3710" y="28173"/>
                  </a:cubicBezTo>
                  <a:cubicBezTo>
                    <a:pt x="4942" y="29274"/>
                    <a:pt x="6684" y="29592"/>
                    <a:pt x="8409" y="29592"/>
                  </a:cubicBezTo>
                  <a:cubicBezTo>
                    <a:pt x="10438" y="29592"/>
                    <a:pt x="12442" y="29152"/>
                    <a:pt x="13562" y="29029"/>
                  </a:cubicBezTo>
                  <a:cubicBezTo>
                    <a:pt x="15617" y="28782"/>
                    <a:pt x="18337" y="25168"/>
                    <a:pt x="20429" y="23893"/>
                  </a:cubicBezTo>
                  <a:cubicBezTo>
                    <a:pt x="22521" y="22581"/>
                    <a:pt x="23263" y="19519"/>
                    <a:pt x="25165" y="18701"/>
                  </a:cubicBezTo>
                  <a:cubicBezTo>
                    <a:pt x="27067" y="17902"/>
                    <a:pt x="30814" y="14744"/>
                    <a:pt x="31556" y="12709"/>
                  </a:cubicBezTo>
                  <a:cubicBezTo>
                    <a:pt x="32298" y="10693"/>
                    <a:pt x="29369" y="5291"/>
                    <a:pt x="28418" y="3998"/>
                  </a:cubicBezTo>
                  <a:cubicBezTo>
                    <a:pt x="27467" y="2685"/>
                    <a:pt x="24043" y="2799"/>
                    <a:pt x="22825" y="1905"/>
                  </a:cubicBezTo>
                  <a:cubicBezTo>
                    <a:pt x="21839" y="1166"/>
                    <a:pt x="19266" y="1"/>
                    <a:pt x="167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1045853" y="536391"/>
              <a:ext cx="253013" cy="242870"/>
            </a:xfrm>
            <a:custGeom>
              <a:avLst/>
              <a:gdLst/>
              <a:ahLst/>
              <a:cxnLst/>
              <a:rect l="l" t="t" r="r" b="b"/>
              <a:pathLst>
                <a:path w="9454" h="9075" extrusionOk="0">
                  <a:moveTo>
                    <a:pt x="7193" y="1"/>
                  </a:moveTo>
                  <a:cubicBezTo>
                    <a:pt x="6298" y="1"/>
                    <a:pt x="5104" y="600"/>
                    <a:pt x="3748" y="1339"/>
                  </a:cubicBezTo>
                  <a:cubicBezTo>
                    <a:pt x="1846" y="2385"/>
                    <a:pt x="362" y="4268"/>
                    <a:pt x="191" y="5923"/>
                  </a:cubicBezTo>
                  <a:cubicBezTo>
                    <a:pt x="0" y="7597"/>
                    <a:pt x="1313" y="8852"/>
                    <a:pt x="3443" y="9061"/>
                  </a:cubicBezTo>
                  <a:cubicBezTo>
                    <a:pt x="3531" y="9070"/>
                    <a:pt x="3618" y="9074"/>
                    <a:pt x="3705" y="9074"/>
                  </a:cubicBezTo>
                  <a:cubicBezTo>
                    <a:pt x="5746" y="9074"/>
                    <a:pt x="7535" y="6778"/>
                    <a:pt x="8484" y="5409"/>
                  </a:cubicBezTo>
                  <a:cubicBezTo>
                    <a:pt x="9454" y="3983"/>
                    <a:pt x="9207" y="1986"/>
                    <a:pt x="8408" y="673"/>
                  </a:cubicBezTo>
                  <a:cubicBezTo>
                    <a:pt x="8117" y="196"/>
                    <a:pt x="7704" y="1"/>
                    <a:pt x="719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779612" y="377015"/>
              <a:ext cx="106595" cy="76032"/>
            </a:xfrm>
            <a:custGeom>
              <a:avLst/>
              <a:gdLst/>
              <a:ahLst/>
              <a:cxnLst/>
              <a:rect l="l" t="t" r="r" b="b"/>
              <a:pathLst>
                <a:path w="3983" h="2841" extrusionOk="0">
                  <a:moveTo>
                    <a:pt x="1669" y="0"/>
                  </a:moveTo>
                  <a:cubicBezTo>
                    <a:pt x="1467" y="0"/>
                    <a:pt x="1273" y="44"/>
                    <a:pt x="1104" y="142"/>
                  </a:cubicBezTo>
                  <a:cubicBezTo>
                    <a:pt x="1" y="751"/>
                    <a:pt x="647" y="2082"/>
                    <a:pt x="1180" y="2634"/>
                  </a:cubicBezTo>
                  <a:cubicBezTo>
                    <a:pt x="1314" y="2778"/>
                    <a:pt x="1470" y="2840"/>
                    <a:pt x="1642" y="2840"/>
                  </a:cubicBezTo>
                  <a:cubicBezTo>
                    <a:pt x="2128" y="2840"/>
                    <a:pt x="2739" y="2340"/>
                    <a:pt x="3329" y="1778"/>
                  </a:cubicBezTo>
                  <a:cubicBezTo>
                    <a:pt x="3983" y="1156"/>
                    <a:pt x="2713" y="0"/>
                    <a:pt x="166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771476" y="368558"/>
              <a:ext cx="106675" cy="76113"/>
            </a:xfrm>
            <a:custGeom>
              <a:avLst/>
              <a:gdLst/>
              <a:ahLst/>
              <a:cxnLst/>
              <a:rect l="l" t="t" r="r" b="b"/>
              <a:pathLst>
                <a:path w="3986" h="2844" extrusionOk="0">
                  <a:moveTo>
                    <a:pt x="1653" y="1"/>
                  </a:moveTo>
                  <a:cubicBezTo>
                    <a:pt x="1457" y="1"/>
                    <a:pt x="1269" y="42"/>
                    <a:pt x="1103" y="135"/>
                  </a:cubicBezTo>
                  <a:cubicBezTo>
                    <a:pt x="0" y="763"/>
                    <a:pt x="647" y="2094"/>
                    <a:pt x="1161" y="2646"/>
                  </a:cubicBezTo>
                  <a:cubicBezTo>
                    <a:pt x="1299" y="2784"/>
                    <a:pt x="1457" y="2844"/>
                    <a:pt x="1630" y="2844"/>
                  </a:cubicBezTo>
                  <a:cubicBezTo>
                    <a:pt x="2125" y="2844"/>
                    <a:pt x="2737" y="2353"/>
                    <a:pt x="3329" y="1790"/>
                  </a:cubicBezTo>
                  <a:cubicBezTo>
                    <a:pt x="3986" y="1165"/>
                    <a:pt x="2700" y="1"/>
                    <a:pt x="165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834584" y="616253"/>
              <a:ext cx="87620" cy="66237"/>
            </a:xfrm>
            <a:custGeom>
              <a:avLst/>
              <a:gdLst/>
              <a:ahLst/>
              <a:cxnLst/>
              <a:rect l="l" t="t" r="r" b="b"/>
              <a:pathLst>
                <a:path w="3274" h="2475" extrusionOk="0">
                  <a:moveTo>
                    <a:pt x="1270" y="1"/>
                  </a:moveTo>
                  <a:cubicBezTo>
                    <a:pt x="1153" y="1"/>
                    <a:pt x="1040" y="16"/>
                    <a:pt x="933" y="48"/>
                  </a:cubicBezTo>
                  <a:cubicBezTo>
                    <a:pt x="1" y="333"/>
                    <a:pt x="419" y="1665"/>
                    <a:pt x="933" y="2254"/>
                  </a:cubicBezTo>
                  <a:cubicBezTo>
                    <a:pt x="1059" y="2410"/>
                    <a:pt x="1212" y="2475"/>
                    <a:pt x="1378" y="2475"/>
                  </a:cubicBezTo>
                  <a:cubicBezTo>
                    <a:pt x="1860" y="2475"/>
                    <a:pt x="2453" y="1927"/>
                    <a:pt x="2835" y="1474"/>
                  </a:cubicBezTo>
                  <a:cubicBezTo>
                    <a:pt x="3274" y="917"/>
                    <a:pt x="2185" y="1"/>
                    <a:pt x="127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826448" y="607635"/>
              <a:ext cx="87139" cy="66719"/>
            </a:xfrm>
            <a:custGeom>
              <a:avLst/>
              <a:gdLst/>
              <a:ahLst/>
              <a:cxnLst/>
              <a:rect l="l" t="t" r="r" b="b"/>
              <a:pathLst>
                <a:path w="3256" h="2493" extrusionOk="0">
                  <a:moveTo>
                    <a:pt x="1245" y="0"/>
                  </a:moveTo>
                  <a:cubicBezTo>
                    <a:pt x="1131" y="0"/>
                    <a:pt x="1019" y="15"/>
                    <a:pt x="914" y="47"/>
                  </a:cubicBezTo>
                  <a:cubicBezTo>
                    <a:pt x="1" y="332"/>
                    <a:pt x="419" y="1663"/>
                    <a:pt x="914" y="2272"/>
                  </a:cubicBezTo>
                  <a:cubicBezTo>
                    <a:pt x="1040" y="2427"/>
                    <a:pt x="1193" y="2492"/>
                    <a:pt x="1360" y="2492"/>
                  </a:cubicBezTo>
                  <a:cubicBezTo>
                    <a:pt x="1847" y="2492"/>
                    <a:pt x="2447" y="1940"/>
                    <a:pt x="2816" y="1473"/>
                  </a:cubicBezTo>
                  <a:cubicBezTo>
                    <a:pt x="3255" y="932"/>
                    <a:pt x="2162" y="0"/>
                    <a:pt x="124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474057" y="578276"/>
              <a:ext cx="62143" cy="36932"/>
            </a:xfrm>
            <a:custGeom>
              <a:avLst/>
              <a:gdLst/>
              <a:ahLst/>
              <a:cxnLst/>
              <a:rect l="l" t="t" r="r" b="b"/>
              <a:pathLst>
                <a:path w="2322" h="1380" extrusionOk="0">
                  <a:moveTo>
                    <a:pt x="1102" y="1"/>
                  </a:moveTo>
                  <a:cubicBezTo>
                    <a:pt x="1007" y="1"/>
                    <a:pt x="913" y="25"/>
                    <a:pt x="823" y="78"/>
                  </a:cubicBezTo>
                  <a:cubicBezTo>
                    <a:pt x="0" y="578"/>
                    <a:pt x="463" y="1379"/>
                    <a:pt x="1168" y="1379"/>
                  </a:cubicBezTo>
                  <a:cubicBezTo>
                    <a:pt x="1295" y="1379"/>
                    <a:pt x="1429" y="1354"/>
                    <a:pt x="1565" y="1296"/>
                  </a:cubicBezTo>
                  <a:cubicBezTo>
                    <a:pt x="2322" y="983"/>
                    <a:pt x="1712" y="1"/>
                    <a:pt x="1102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465546" y="570140"/>
              <a:ext cx="63026" cy="36905"/>
            </a:xfrm>
            <a:custGeom>
              <a:avLst/>
              <a:gdLst/>
              <a:ahLst/>
              <a:cxnLst/>
              <a:rect l="l" t="t" r="r" b="b"/>
              <a:pathLst>
                <a:path w="2355" h="1379" extrusionOk="0">
                  <a:moveTo>
                    <a:pt x="1135" y="0"/>
                  </a:moveTo>
                  <a:cubicBezTo>
                    <a:pt x="1040" y="0"/>
                    <a:pt x="945" y="24"/>
                    <a:pt x="856" y="78"/>
                  </a:cubicBezTo>
                  <a:cubicBezTo>
                    <a:pt x="1" y="578"/>
                    <a:pt x="473" y="1379"/>
                    <a:pt x="1193" y="1379"/>
                  </a:cubicBezTo>
                  <a:cubicBezTo>
                    <a:pt x="1322" y="1379"/>
                    <a:pt x="1459" y="1353"/>
                    <a:pt x="1597" y="1295"/>
                  </a:cubicBezTo>
                  <a:cubicBezTo>
                    <a:pt x="2355" y="983"/>
                    <a:pt x="1744" y="0"/>
                    <a:pt x="113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640684" y="214401"/>
              <a:ext cx="73195" cy="31366"/>
            </a:xfrm>
            <a:custGeom>
              <a:avLst/>
              <a:gdLst/>
              <a:ahLst/>
              <a:cxnLst/>
              <a:rect l="l" t="t" r="r" b="b"/>
              <a:pathLst>
                <a:path w="2735" h="1172" extrusionOk="0">
                  <a:moveTo>
                    <a:pt x="1229" y="1"/>
                  </a:moveTo>
                  <a:cubicBezTo>
                    <a:pt x="1048" y="1"/>
                    <a:pt x="867" y="45"/>
                    <a:pt x="703" y="151"/>
                  </a:cubicBezTo>
                  <a:cubicBezTo>
                    <a:pt x="0" y="603"/>
                    <a:pt x="694" y="1171"/>
                    <a:pt x="1481" y="1171"/>
                  </a:cubicBezTo>
                  <a:cubicBezTo>
                    <a:pt x="1653" y="1171"/>
                    <a:pt x="1829" y="1144"/>
                    <a:pt x="1996" y="1083"/>
                  </a:cubicBezTo>
                  <a:cubicBezTo>
                    <a:pt x="2734" y="790"/>
                    <a:pt x="1993" y="1"/>
                    <a:pt x="122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632629" y="206265"/>
              <a:ext cx="73008" cy="31018"/>
            </a:xfrm>
            <a:custGeom>
              <a:avLst/>
              <a:gdLst/>
              <a:ahLst/>
              <a:cxnLst/>
              <a:rect l="l" t="t" r="r" b="b"/>
              <a:pathLst>
                <a:path w="2728" h="1159" extrusionOk="0">
                  <a:moveTo>
                    <a:pt x="1227" y="0"/>
                  </a:moveTo>
                  <a:cubicBezTo>
                    <a:pt x="1046" y="0"/>
                    <a:pt x="863" y="44"/>
                    <a:pt x="699" y="150"/>
                  </a:cubicBezTo>
                  <a:cubicBezTo>
                    <a:pt x="1" y="585"/>
                    <a:pt x="683" y="1159"/>
                    <a:pt x="1454" y="1159"/>
                  </a:cubicBezTo>
                  <a:cubicBezTo>
                    <a:pt x="1628" y="1159"/>
                    <a:pt x="1806" y="1130"/>
                    <a:pt x="1974" y="1063"/>
                  </a:cubicBezTo>
                  <a:cubicBezTo>
                    <a:pt x="2727" y="787"/>
                    <a:pt x="1989" y="0"/>
                    <a:pt x="122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1060626" y="226552"/>
              <a:ext cx="86791" cy="58824"/>
            </a:xfrm>
            <a:custGeom>
              <a:avLst/>
              <a:gdLst/>
              <a:ahLst/>
              <a:cxnLst/>
              <a:rect l="l" t="t" r="r" b="b"/>
              <a:pathLst>
                <a:path w="3243" h="2198" extrusionOk="0">
                  <a:moveTo>
                    <a:pt x="1730" y="1"/>
                  </a:moveTo>
                  <a:cubicBezTo>
                    <a:pt x="1304" y="1"/>
                    <a:pt x="916" y="104"/>
                    <a:pt x="780" y="305"/>
                  </a:cubicBezTo>
                  <a:cubicBezTo>
                    <a:pt x="0" y="1485"/>
                    <a:pt x="856" y="1504"/>
                    <a:pt x="1427" y="2017"/>
                  </a:cubicBezTo>
                  <a:cubicBezTo>
                    <a:pt x="1552" y="2142"/>
                    <a:pt x="1710" y="2198"/>
                    <a:pt x="1881" y="2198"/>
                  </a:cubicBezTo>
                  <a:cubicBezTo>
                    <a:pt x="2437" y="2198"/>
                    <a:pt x="3123" y="1604"/>
                    <a:pt x="3196" y="876"/>
                  </a:cubicBezTo>
                  <a:cubicBezTo>
                    <a:pt x="3243" y="283"/>
                    <a:pt x="2434" y="1"/>
                    <a:pt x="17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1051955" y="218202"/>
              <a:ext cx="87326" cy="58824"/>
            </a:xfrm>
            <a:custGeom>
              <a:avLst/>
              <a:gdLst/>
              <a:ahLst/>
              <a:cxnLst/>
              <a:rect l="l" t="t" r="r" b="b"/>
              <a:pathLst>
                <a:path w="3263" h="2198" extrusionOk="0">
                  <a:moveTo>
                    <a:pt x="1738" y="0"/>
                  </a:moveTo>
                  <a:cubicBezTo>
                    <a:pt x="1313" y="0"/>
                    <a:pt x="928" y="106"/>
                    <a:pt x="800" y="313"/>
                  </a:cubicBezTo>
                  <a:cubicBezTo>
                    <a:pt x="1" y="1473"/>
                    <a:pt x="857" y="1511"/>
                    <a:pt x="1427" y="2025"/>
                  </a:cubicBezTo>
                  <a:cubicBezTo>
                    <a:pt x="1556" y="2144"/>
                    <a:pt x="1716" y="2198"/>
                    <a:pt x="1887" y="2198"/>
                  </a:cubicBezTo>
                  <a:cubicBezTo>
                    <a:pt x="2453" y="2198"/>
                    <a:pt x="3142" y="1613"/>
                    <a:pt x="3215" y="884"/>
                  </a:cubicBezTo>
                  <a:cubicBezTo>
                    <a:pt x="3263" y="290"/>
                    <a:pt x="2444" y="0"/>
                    <a:pt x="173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44877" y="650831"/>
              <a:ext cx="67549" cy="41080"/>
            </a:xfrm>
            <a:custGeom>
              <a:avLst/>
              <a:gdLst/>
              <a:ahLst/>
              <a:cxnLst/>
              <a:rect l="l" t="t" r="r" b="b"/>
              <a:pathLst>
                <a:path w="2524" h="1535" extrusionOk="0">
                  <a:moveTo>
                    <a:pt x="788" y="1"/>
                  </a:moveTo>
                  <a:cubicBezTo>
                    <a:pt x="477" y="1"/>
                    <a:pt x="227" y="96"/>
                    <a:pt x="181" y="316"/>
                  </a:cubicBezTo>
                  <a:cubicBezTo>
                    <a:pt x="0" y="1000"/>
                    <a:pt x="730" y="1535"/>
                    <a:pt x="1379" y="1535"/>
                  </a:cubicBezTo>
                  <a:cubicBezTo>
                    <a:pt x="1686" y="1535"/>
                    <a:pt x="1975" y="1415"/>
                    <a:pt x="2140" y="1133"/>
                  </a:cubicBezTo>
                  <a:cubicBezTo>
                    <a:pt x="2524" y="498"/>
                    <a:pt x="1498" y="1"/>
                    <a:pt x="78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6553" y="642695"/>
              <a:ext cx="67709" cy="40813"/>
            </a:xfrm>
            <a:custGeom>
              <a:avLst/>
              <a:gdLst/>
              <a:ahLst/>
              <a:cxnLst/>
              <a:rect l="l" t="t" r="r" b="b"/>
              <a:pathLst>
                <a:path w="2530" h="1525" extrusionOk="0">
                  <a:moveTo>
                    <a:pt x="791" y="0"/>
                  </a:moveTo>
                  <a:cubicBezTo>
                    <a:pt x="476" y="0"/>
                    <a:pt x="221" y="95"/>
                    <a:pt x="168" y="315"/>
                  </a:cubicBezTo>
                  <a:cubicBezTo>
                    <a:pt x="1" y="985"/>
                    <a:pt x="733" y="1525"/>
                    <a:pt x="1382" y="1525"/>
                  </a:cubicBezTo>
                  <a:cubicBezTo>
                    <a:pt x="1691" y="1525"/>
                    <a:pt x="1981" y="1402"/>
                    <a:pt x="2147" y="1114"/>
                  </a:cubicBezTo>
                  <a:cubicBezTo>
                    <a:pt x="2530" y="493"/>
                    <a:pt x="1507" y="0"/>
                    <a:pt x="7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731278" y="899945"/>
              <a:ext cx="58503" cy="30937"/>
            </a:xfrm>
            <a:custGeom>
              <a:avLst/>
              <a:gdLst/>
              <a:ahLst/>
              <a:cxnLst/>
              <a:rect l="l" t="t" r="r" b="b"/>
              <a:pathLst>
                <a:path w="2186" h="1156" extrusionOk="0">
                  <a:moveTo>
                    <a:pt x="513" y="0"/>
                  </a:moveTo>
                  <a:cubicBezTo>
                    <a:pt x="286" y="0"/>
                    <a:pt x="115" y="58"/>
                    <a:pt x="95" y="195"/>
                  </a:cubicBezTo>
                  <a:cubicBezTo>
                    <a:pt x="1" y="853"/>
                    <a:pt x="401" y="1155"/>
                    <a:pt x="869" y="1155"/>
                  </a:cubicBezTo>
                  <a:cubicBezTo>
                    <a:pt x="1157" y="1155"/>
                    <a:pt x="1472" y="1040"/>
                    <a:pt x="1711" y="822"/>
                  </a:cubicBezTo>
                  <a:cubicBezTo>
                    <a:pt x="2186" y="432"/>
                    <a:pt x="1136" y="0"/>
                    <a:pt x="51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723008" y="891514"/>
              <a:ext cx="59199" cy="31205"/>
            </a:xfrm>
            <a:custGeom>
              <a:avLst/>
              <a:gdLst/>
              <a:ahLst/>
              <a:cxnLst/>
              <a:rect l="l" t="t" r="r" b="b"/>
              <a:pathLst>
                <a:path w="2212" h="1166" extrusionOk="0">
                  <a:moveTo>
                    <a:pt x="530" y="1"/>
                  </a:moveTo>
                  <a:cubicBezTo>
                    <a:pt x="306" y="1"/>
                    <a:pt x="139" y="56"/>
                    <a:pt x="118" y="186"/>
                  </a:cubicBezTo>
                  <a:cubicBezTo>
                    <a:pt x="0" y="858"/>
                    <a:pt x="394" y="1165"/>
                    <a:pt x="869" y="1165"/>
                  </a:cubicBezTo>
                  <a:cubicBezTo>
                    <a:pt x="1160" y="1165"/>
                    <a:pt x="1482" y="1050"/>
                    <a:pt x="1735" y="833"/>
                  </a:cubicBezTo>
                  <a:cubicBezTo>
                    <a:pt x="2211" y="427"/>
                    <a:pt x="1152" y="1"/>
                    <a:pt x="5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727879" y="110024"/>
              <a:ext cx="250283" cy="155437"/>
            </a:xfrm>
            <a:custGeom>
              <a:avLst/>
              <a:gdLst/>
              <a:ahLst/>
              <a:cxnLst/>
              <a:rect l="l" t="t" r="r" b="b"/>
              <a:pathLst>
                <a:path w="9352" h="5808" extrusionOk="0">
                  <a:moveTo>
                    <a:pt x="4507" y="1"/>
                  </a:moveTo>
                  <a:cubicBezTo>
                    <a:pt x="3698" y="1"/>
                    <a:pt x="2955" y="240"/>
                    <a:pt x="2485" y="798"/>
                  </a:cubicBezTo>
                  <a:cubicBezTo>
                    <a:pt x="0" y="3748"/>
                    <a:pt x="4136" y="5807"/>
                    <a:pt x="5905" y="5807"/>
                  </a:cubicBezTo>
                  <a:cubicBezTo>
                    <a:pt x="6018" y="5807"/>
                    <a:pt x="6122" y="5799"/>
                    <a:pt x="6213" y="5781"/>
                  </a:cubicBezTo>
                  <a:cubicBezTo>
                    <a:pt x="7773" y="5496"/>
                    <a:pt x="9352" y="3499"/>
                    <a:pt x="8306" y="1844"/>
                  </a:cubicBezTo>
                  <a:cubicBezTo>
                    <a:pt x="7622" y="770"/>
                    <a:pt x="5958" y="1"/>
                    <a:pt x="45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788257" y="139303"/>
              <a:ext cx="138871" cy="65836"/>
            </a:xfrm>
            <a:custGeom>
              <a:avLst/>
              <a:gdLst/>
              <a:ahLst/>
              <a:cxnLst/>
              <a:rect l="l" t="t" r="r" b="b"/>
              <a:pathLst>
                <a:path w="5189" h="2460" extrusionOk="0">
                  <a:moveTo>
                    <a:pt x="2759" y="1"/>
                  </a:moveTo>
                  <a:cubicBezTo>
                    <a:pt x="2286" y="1"/>
                    <a:pt x="1823" y="79"/>
                    <a:pt x="1466" y="237"/>
                  </a:cubicBezTo>
                  <a:cubicBezTo>
                    <a:pt x="1" y="902"/>
                    <a:pt x="1294" y="2101"/>
                    <a:pt x="2245" y="2386"/>
                  </a:cubicBezTo>
                  <a:cubicBezTo>
                    <a:pt x="2411" y="2436"/>
                    <a:pt x="2609" y="2459"/>
                    <a:pt x="2822" y="2459"/>
                  </a:cubicBezTo>
                  <a:cubicBezTo>
                    <a:pt x="3835" y="2459"/>
                    <a:pt x="5189" y="1922"/>
                    <a:pt x="4984" y="1074"/>
                  </a:cubicBezTo>
                  <a:cubicBezTo>
                    <a:pt x="4829" y="360"/>
                    <a:pt x="3772" y="1"/>
                    <a:pt x="2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719449" y="102397"/>
              <a:ext cx="250577" cy="155330"/>
            </a:xfrm>
            <a:custGeom>
              <a:avLst/>
              <a:gdLst/>
              <a:ahLst/>
              <a:cxnLst/>
              <a:rect l="l" t="t" r="r" b="b"/>
              <a:pathLst>
                <a:path w="9363" h="5804" extrusionOk="0">
                  <a:moveTo>
                    <a:pt x="4518" y="0"/>
                  </a:moveTo>
                  <a:cubicBezTo>
                    <a:pt x="3708" y="0"/>
                    <a:pt x="2966" y="239"/>
                    <a:pt x="2496" y="798"/>
                  </a:cubicBezTo>
                  <a:cubicBezTo>
                    <a:pt x="0" y="3724"/>
                    <a:pt x="4182" y="5803"/>
                    <a:pt x="5938" y="5803"/>
                  </a:cubicBezTo>
                  <a:cubicBezTo>
                    <a:pt x="6043" y="5803"/>
                    <a:pt x="6139" y="5796"/>
                    <a:pt x="6224" y="5781"/>
                  </a:cubicBezTo>
                  <a:cubicBezTo>
                    <a:pt x="7765" y="5496"/>
                    <a:pt x="9362" y="3499"/>
                    <a:pt x="8316" y="1844"/>
                  </a:cubicBezTo>
                  <a:cubicBezTo>
                    <a:pt x="7632" y="769"/>
                    <a:pt x="5968" y="0"/>
                    <a:pt x="45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779612" y="131167"/>
              <a:ext cx="138951" cy="65809"/>
            </a:xfrm>
            <a:custGeom>
              <a:avLst/>
              <a:gdLst/>
              <a:ahLst/>
              <a:cxnLst/>
              <a:rect l="l" t="t" r="r" b="b"/>
              <a:pathLst>
                <a:path w="5192" h="2459" extrusionOk="0">
                  <a:moveTo>
                    <a:pt x="2765" y="0"/>
                  </a:moveTo>
                  <a:cubicBezTo>
                    <a:pt x="2294" y="0"/>
                    <a:pt x="1835" y="79"/>
                    <a:pt x="1484" y="236"/>
                  </a:cubicBezTo>
                  <a:cubicBezTo>
                    <a:pt x="1" y="902"/>
                    <a:pt x="1294" y="2062"/>
                    <a:pt x="2264" y="2386"/>
                  </a:cubicBezTo>
                  <a:cubicBezTo>
                    <a:pt x="2429" y="2435"/>
                    <a:pt x="2627" y="2459"/>
                    <a:pt x="2839" y="2459"/>
                  </a:cubicBezTo>
                  <a:cubicBezTo>
                    <a:pt x="3848" y="2459"/>
                    <a:pt x="5192" y="1922"/>
                    <a:pt x="5003" y="1073"/>
                  </a:cubicBezTo>
                  <a:cubicBezTo>
                    <a:pt x="4835" y="360"/>
                    <a:pt x="3773" y="0"/>
                    <a:pt x="276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515299" y="350065"/>
              <a:ext cx="198658" cy="144651"/>
            </a:xfrm>
            <a:custGeom>
              <a:avLst/>
              <a:gdLst/>
              <a:ahLst/>
              <a:cxnLst/>
              <a:rect l="l" t="t" r="r" b="b"/>
              <a:pathLst>
                <a:path w="7423" h="5405" extrusionOk="0">
                  <a:moveTo>
                    <a:pt x="3596" y="1"/>
                  </a:moveTo>
                  <a:cubicBezTo>
                    <a:pt x="1337" y="1"/>
                    <a:pt x="0" y="2361"/>
                    <a:pt x="233" y="3641"/>
                  </a:cubicBezTo>
                  <a:cubicBezTo>
                    <a:pt x="460" y="4790"/>
                    <a:pt x="1917" y="5404"/>
                    <a:pt x="3225" y="5404"/>
                  </a:cubicBezTo>
                  <a:cubicBezTo>
                    <a:pt x="3779" y="5404"/>
                    <a:pt x="4307" y="5294"/>
                    <a:pt x="4703" y="5067"/>
                  </a:cubicBezTo>
                  <a:cubicBezTo>
                    <a:pt x="6015" y="4307"/>
                    <a:pt x="7423" y="1739"/>
                    <a:pt x="5920" y="769"/>
                  </a:cubicBezTo>
                  <a:cubicBezTo>
                    <a:pt x="5071" y="223"/>
                    <a:pt x="4290" y="1"/>
                    <a:pt x="359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542383" y="370780"/>
              <a:ext cx="113553" cy="74400"/>
            </a:xfrm>
            <a:custGeom>
              <a:avLst/>
              <a:gdLst/>
              <a:ahLst/>
              <a:cxnLst/>
              <a:rect l="l" t="t" r="r" b="b"/>
              <a:pathLst>
                <a:path w="4243" h="2780" extrusionOk="0">
                  <a:moveTo>
                    <a:pt x="3018" y="0"/>
                  </a:moveTo>
                  <a:cubicBezTo>
                    <a:pt x="2375" y="0"/>
                    <a:pt x="1573" y="219"/>
                    <a:pt x="1066" y="413"/>
                  </a:cubicBezTo>
                  <a:cubicBezTo>
                    <a:pt x="115" y="775"/>
                    <a:pt x="1" y="1954"/>
                    <a:pt x="629" y="2639"/>
                  </a:cubicBezTo>
                  <a:cubicBezTo>
                    <a:pt x="712" y="2736"/>
                    <a:pt x="846" y="2779"/>
                    <a:pt x="1013" y="2779"/>
                  </a:cubicBezTo>
                  <a:cubicBezTo>
                    <a:pt x="2021" y="2779"/>
                    <a:pt x="4243" y="1207"/>
                    <a:pt x="4014" y="489"/>
                  </a:cubicBezTo>
                  <a:cubicBezTo>
                    <a:pt x="3907" y="127"/>
                    <a:pt x="3509" y="0"/>
                    <a:pt x="30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506761" y="342223"/>
              <a:ext cx="199059" cy="144839"/>
            </a:xfrm>
            <a:custGeom>
              <a:avLst/>
              <a:gdLst/>
              <a:ahLst/>
              <a:cxnLst/>
              <a:rect l="l" t="t" r="r" b="b"/>
              <a:pathLst>
                <a:path w="7438" h="5412" extrusionOk="0">
                  <a:moveTo>
                    <a:pt x="3587" y="0"/>
                  </a:moveTo>
                  <a:cubicBezTo>
                    <a:pt x="1332" y="0"/>
                    <a:pt x="1" y="2369"/>
                    <a:pt x="248" y="3649"/>
                  </a:cubicBezTo>
                  <a:cubicBezTo>
                    <a:pt x="475" y="4798"/>
                    <a:pt x="1931" y="5412"/>
                    <a:pt x="3240" y="5412"/>
                  </a:cubicBezTo>
                  <a:cubicBezTo>
                    <a:pt x="3794" y="5412"/>
                    <a:pt x="4321" y="5302"/>
                    <a:pt x="4718" y="5075"/>
                  </a:cubicBezTo>
                  <a:cubicBezTo>
                    <a:pt x="6011" y="4314"/>
                    <a:pt x="7438" y="1747"/>
                    <a:pt x="5916" y="776"/>
                  </a:cubicBezTo>
                  <a:cubicBezTo>
                    <a:pt x="5065" y="225"/>
                    <a:pt x="4282" y="0"/>
                    <a:pt x="358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534247" y="362617"/>
              <a:ext cx="113553" cy="74534"/>
            </a:xfrm>
            <a:custGeom>
              <a:avLst/>
              <a:gdLst/>
              <a:ahLst/>
              <a:cxnLst/>
              <a:rect l="l" t="t" r="r" b="b"/>
              <a:pathLst>
                <a:path w="4243" h="2785" extrusionOk="0">
                  <a:moveTo>
                    <a:pt x="3004" y="1"/>
                  </a:moveTo>
                  <a:cubicBezTo>
                    <a:pt x="2359" y="1"/>
                    <a:pt x="1562" y="220"/>
                    <a:pt x="1066" y="414"/>
                  </a:cubicBezTo>
                  <a:cubicBezTo>
                    <a:pt x="115" y="775"/>
                    <a:pt x="1" y="1955"/>
                    <a:pt x="609" y="2639"/>
                  </a:cubicBezTo>
                  <a:cubicBezTo>
                    <a:pt x="696" y="2740"/>
                    <a:pt x="834" y="2785"/>
                    <a:pt x="1005" y="2785"/>
                  </a:cubicBezTo>
                  <a:cubicBezTo>
                    <a:pt x="2027" y="2785"/>
                    <a:pt x="4242" y="1191"/>
                    <a:pt x="4014" y="490"/>
                  </a:cubicBezTo>
                  <a:cubicBezTo>
                    <a:pt x="3899" y="128"/>
                    <a:pt x="3495" y="1"/>
                    <a:pt x="300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063677" y="379959"/>
              <a:ext cx="180219" cy="169139"/>
            </a:xfrm>
            <a:custGeom>
              <a:avLst/>
              <a:gdLst/>
              <a:ahLst/>
              <a:cxnLst/>
              <a:rect l="l" t="t" r="r" b="b"/>
              <a:pathLst>
                <a:path w="6734" h="6320" extrusionOk="0">
                  <a:moveTo>
                    <a:pt x="3183" y="1"/>
                  </a:moveTo>
                  <a:cubicBezTo>
                    <a:pt x="2401" y="1"/>
                    <a:pt x="1670" y="195"/>
                    <a:pt x="1256" y="603"/>
                  </a:cubicBezTo>
                  <a:cubicBezTo>
                    <a:pt x="0" y="1839"/>
                    <a:pt x="0" y="2885"/>
                    <a:pt x="419" y="4141"/>
                  </a:cubicBezTo>
                  <a:cubicBezTo>
                    <a:pt x="826" y="5260"/>
                    <a:pt x="2701" y="6319"/>
                    <a:pt x="4019" y="6319"/>
                  </a:cubicBezTo>
                  <a:cubicBezTo>
                    <a:pt x="4179" y="6319"/>
                    <a:pt x="4330" y="6304"/>
                    <a:pt x="4470" y="6271"/>
                  </a:cubicBezTo>
                  <a:cubicBezTo>
                    <a:pt x="5745" y="5986"/>
                    <a:pt x="6734" y="3399"/>
                    <a:pt x="6315" y="1687"/>
                  </a:cubicBezTo>
                  <a:cubicBezTo>
                    <a:pt x="6073" y="597"/>
                    <a:pt x="4551" y="1"/>
                    <a:pt x="318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091671" y="403484"/>
              <a:ext cx="105310" cy="86818"/>
            </a:xfrm>
            <a:custGeom>
              <a:avLst/>
              <a:gdLst/>
              <a:ahLst/>
              <a:cxnLst/>
              <a:rect l="l" t="t" r="r" b="b"/>
              <a:pathLst>
                <a:path w="3935" h="3244" extrusionOk="0">
                  <a:moveTo>
                    <a:pt x="2677" y="0"/>
                  </a:moveTo>
                  <a:cubicBezTo>
                    <a:pt x="2152" y="0"/>
                    <a:pt x="1551" y="109"/>
                    <a:pt x="1085" y="256"/>
                  </a:cubicBezTo>
                  <a:cubicBezTo>
                    <a:pt x="0" y="618"/>
                    <a:pt x="19" y="2349"/>
                    <a:pt x="761" y="3091"/>
                  </a:cubicBezTo>
                  <a:cubicBezTo>
                    <a:pt x="870" y="3196"/>
                    <a:pt x="1008" y="3243"/>
                    <a:pt x="1166" y="3243"/>
                  </a:cubicBezTo>
                  <a:cubicBezTo>
                    <a:pt x="2115" y="3243"/>
                    <a:pt x="3766" y="1547"/>
                    <a:pt x="3881" y="732"/>
                  </a:cubicBezTo>
                  <a:cubicBezTo>
                    <a:pt x="3935" y="190"/>
                    <a:pt x="3372" y="0"/>
                    <a:pt x="26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055514" y="371690"/>
              <a:ext cx="179737" cy="169273"/>
            </a:xfrm>
            <a:custGeom>
              <a:avLst/>
              <a:gdLst/>
              <a:ahLst/>
              <a:cxnLst/>
              <a:rect l="l" t="t" r="r" b="b"/>
              <a:pathLst>
                <a:path w="6716" h="6325" extrusionOk="0">
                  <a:moveTo>
                    <a:pt x="3166" y="0"/>
                  </a:moveTo>
                  <a:cubicBezTo>
                    <a:pt x="2391" y="0"/>
                    <a:pt x="1668" y="191"/>
                    <a:pt x="1256" y="588"/>
                  </a:cubicBezTo>
                  <a:cubicBezTo>
                    <a:pt x="20" y="1825"/>
                    <a:pt x="1" y="2909"/>
                    <a:pt x="419" y="4145"/>
                  </a:cubicBezTo>
                  <a:cubicBezTo>
                    <a:pt x="826" y="5265"/>
                    <a:pt x="2701" y="6324"/>
                    <a:pt x="4020" y="6324"/>
                  </a:cubicBezTo>
                  <a:cubicBezTo>
                    <a:pt x="4179" y="6324"/>
                    <a:pt x="4331" y="6309"/>
                    <a:pt x="4471" y="6276"/>
                  </a:cubicBezTo>
                  <a:cubicBezTo>
                    <a:pt x="5745" y="5990"/>
                    <a:pt x="6715" y="3404"/>
                    <a:pt x="6316" y="1692"/>
                  </a:cubicBezTo>
                  <a:cubicBezTo>
                    <a:pt x="6073" y="597"/>
                    <a:pt x="4539" y="0"/>
                    <a:pt x="31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083535" y="395134"/>
              <a:ext cx="104802" cy="87032"/>
            </a:xfrm>
            <a:custGeom>
              <a:avLst/>
              <a:gdLst/>
              <a:ahLst/>
              <a:cxnLst/>
              <a:rect l="l" t="t" r="r" b="b"/>
              <a:pathLst>
                <a:path w="3916" h="3252" extrusionOk="0">
                  <a:moveTo>
                    <a:pt x="2652" y="0"/>
                  </a:moveTo>
                  <a:cubicBezTo>
                    <a:pt x="2132" y="0"/>
                    <a:pt x="1540" y="109"/>
                    <a:pt x="1084" y="264"/>
                  </a:cubicBezTo>
                  <a:cubicBezTo>
                    <a:pt x="0" y="625"/>
                    <a:pt x="19" y="2356"/>
                    <a:pt x="761" y="3098"/>
                  </a:cubicBezTo>
                  <a:cubicBezTo>
                    <a:pt x="869" y="3204"/>
                    <a:pt x="1008" y="3251"/>
                    <a:pt x="1166" y="3251"/>
                  </a:cubicBezTo>
                  <a:cubicBezTo>
                    <a:pt x="2114" y="3251"/>
                    <a:pt x="3763" y="1555"/>
                    <a:pt x="3861" y="740"/>
                  </a:cubicBezTo>
                  <a:cubicBezTo>
                    <a:pt x="3916" y="196"/>
                    <a:pt x="3348" y="0"/>
                    <a:pt x="2652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848447" y="789573"/>
              <a:ext cx="172993" cy="103731"/>
            </a:xfrm>
            <a:custGeom>
              <a:avLst/>
              <a:gdLst/>
              <a:ahLst/>
              <a:cxnLst/>
              <a:rect l="l" t="t" r="r" b="b"/>
              <a:pathLst>
                <a:path w="6464" h="3876" extrusionOk="0">
                  <a:moveTo>
                    <a:pt x="3077" y="1"/>
                  </a:moveTo>
                  <a:cubicBezTo>
                    <a:pt x="636" y="1"/>
                    <a:pt x="1" y="1796"/>
                    <a:pt x="852" y="3139"/>
                  </a:cubicBezTo>
                  <a:cubicBezTo>
                    <a:pt x="1183" y="3653"/>
                    <a:pt x="1882" y="3875"/>
                    <a:pt x="2657" y="3875"/>
                  </a:cubicBezTo>
                  <a:cubicBezTo>
                    <a:pt x="3890" y="3875"/>
                    <a:pt x="5316" y="3314"/>
                    <a:pt x="5760" y="2474"/>
                  </a:cubicBezTo>
                  <a:cubicBezTo>
                    <a:pt x="6463" y="1123"/>
                    <a:pt x="4714" y="1"/>
                    <a:pt x="3116" y="1"/>
                  </a:cubicBezTo>
                  <a:cubicBezTo>
                    <a:pt x="3103" y="1"/>
                    <a:pt x="3090" y="1"/>
                    <a:pt x="30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896166" y="808307"/>
              <a:ext cx="71804" cy="30723"/>
            </a:xfrm>
            <a:custGeom>
              <a:avLst/>
              <a:gdLst/>
              <a:ahLst/>
              <a:cxnLst/>
              <a:rect l="l" t="t" r="r" b="b"/>
              <a:pathLst>
                <a:path w="2683" h="1148" extrusionOk="0">
                  <a:moveTo>
                    <a:pt x="757" y="0"/>
                  </a:moveTo>
                  <a:cubicBezTo>
                    <a:pt x="352" y="0"/>
                    <a:pt x="33" y="84"/>
                    <a:pt x="20" y="290"/>
                  </a:cubicBezTo>
                  <a:cubicBezTo>
                    <a:pt x="1" y="916"/>
                    <a:pt x="608" y="1147"/>
                    <a:pt x="1228" y="1147"/>
                  </a:cubicBezTo>
                  <a:cubicBezTo>
                    <a:pt x="1796" y="1147"/>
                    <a:pt x="2375" y="953"/>
                    <a:pt x="2493" y="689"/>
                  </a:cubicBezTo>
                  <a:cubicBezTo>
                    <a:pt x="2682" y="324"/>
                    <a:pt x="1552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840311" y="781437"/>
              <a:ext cx="172993" cy="103571"/>
            </a:xfrm>
            <a:custGeom>
              <a:avLst/>
              <a:gdLst/>
              <a:ahLst/>
              <a:cxnLst/>
              <a:rect l="l" t="t" r="r" b="b"/>
              <a:pathLst>
                <a:path w="6464" h="3870" extrusionOk="0">
                  <a:moveTo>
                    <a:pt x="3077" y="0"/>
                  </a:moveTo>
                  <a:cubicBezTo>
                    <a:pt x="636" y="0"/>
                    <a:pt x="1" y="1796"/>
                    <a:pt x="852" y="3139"/>
                  </a:cubicBezTo>
                  <a:cubicBezTo>
                    <a:pt x="1181" y="3650"/>
                    <a:pt x="1874" y="3870"/>
                    <a:pt x="2645" y="3870"/>
                  </a:cubicBezTo>
                  <a:cubicBezTo>
                    <a:pt x="3880" y="3870"/>
                    <a:pt x="5314" y="3305"/>
                    <a:pt x="5759" y="2473"/>
                  </a:cubicBezTo>
                  <a:cubicBezTo>
                    <a:pt x="6463" y="1123"/>
                    <a:pt x="4713" y="1"/>
                    <a:pt x="3115" y="1"/>
                  </a:cubicBezTo>
                  <a:cubicBezTo>
                    <a:pt x="3103" y="0"/>
                    <a:pt x="3090" y="0"/>
                    <a:pt x="30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888030" y="800679"/>
              <a:ext cx="71777" cy="30135"/>
            </a:xfrm>
            <a:custGeom>
              <a:avLst/>
              <a:gdLst/>
              <a:ahLst/>
              <a:cxnLst/>
              <a:rect l="l" t="t" r="r" b="b"/>
              <a:pathLst>
                <a:path w="2682" h="1126" extrusionOk="0">
                  <a:moveTo>
                    <a:pt x="748" y="0"/>
                  </a:moveTo>
                  <a:cubicBezTo>
                    <a:pt x="343" y="0"/>
                    <a:pt x="26" y="84"/>
                    <a:pt x="20" y="290"/>
                  </a:cubicBezTo>
                  <a:cubicBezTo>
                    <a:pt x="0" y="903"/>
                    <a:pt x="598" y="1125"/>
                    <a:pt x="1213" y="1125"/>
                  </a:cubicBezTo>
                  <a:cubicBezTo>
                    <a:pt x="1781" y="1125"/>
                    <a:pt x="2365" y="936"/>
                    <a:pt x="2493" y="689"/>
                  </a:cubicBezTo>
                  <a:cubicBezTo>
                    <a:pt x="2682" y="324"/>
                    <a:pt x="1544" y="0"/>
                    <a:pt x="74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528654" y="634640"/>
              <a:ext cx="196517" cy="177382"/>
            </a:xfrm>
            <a:custGeom>
              <a:avLst/>
              <a:gdLst/>
              <a:ahLst/>
              <a:cxnLst/>
              <a:rect l="l" t="t" r="r" b="b"/>
              <a:pathLst>
                <a:path w="7343" h="6628" extrusionOk="0">
                  <a:moveTo>
                    <a:pt x="4959" y="1"/>
                  </a:moveTo>
                  <a:cubicBezTo>
                    <a:pt x="3855" y="1"/>
                    <a:pt x="2563" y="912"/>
                    <a:pt x="1541" y="1891"/>
                  </a:cubicBezTo>
                  <a:cubicBezTo>
                    <a:pt x="0" y="3393"/>
                    <a:pt x="1294" y="5276"/>
                    <a:pt x="2207" y="6303"/>
                  </a:cubicBezTo>
                  <a:cubicBezTo>
                    <a:pt x="2409" y="6531"/>
                    <a:pt x="2699" y="6628"/>
                    <a:pt x="3036" y="6628"/>
                  </a:cubicBezTo>
                  <a:cubicBezTo>
                    <a:pt x="4193" y="6628"/>
                    <a:pt x="5906" y="5490"/>
                    <a:pt x="6524" y="4592"/>
                  </a:cubicBezTo>
                  <a:cubicBezTo>
                    <a:pt x="7342" y="3412"/>
                    <a:pt x="7133" y="1111"/>
                    <a:pt x="5897" y="274"/>
                  </a:cubicBezTo>
                  <a:cubicBezTo>
                    <a:pt x="5610" y="84"/>
                    <a:pt x="5293" y="1"/>
                    <a:pt x="49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569896" y="657977"/>
              <a:ext cx="103464" cy="104748"/>
            </a:xfrm>
            <a:custGeom>
              <a:avLst/>
              <a:gdLst/>
              <a:ahLst/>
              <a:cxnLst/>
              <a:rect l="l" t="t" r="r" b="b"/>
              <a:pathLst>
                <a:path w="3866" h="3914" extrusionOk="0">
                  <a:moveTo>
                    <a:pt x="2961" y="0"/>
                  </a:moveTo>
                  <a:cubicBezTo>
                    <a:pt x="2790" y="0"/>
                    <a:pt x="2594" y="33"/>
                    <a:pt x="2378" y="106"/>
                  </a:cubicBezTo>
                  <a:cubicBezTo>
                    <a:pt x="1408" y="429"/>
                    <a:pt x="495" y="1684"/>
                    <a:pt x="266" y="2312"/>
                  </a:cubicBezTo>
                  <a:cubicBezTo>
                    <a:pt x="0" y="2921"/>
                    <a:pt x="495" y="3358"/>
                    <a:pt x="1331" y="3853"/>
                  </a:cubicBezTo>
                  <a:cubicBezTo>
                    <a:pt x="1402" y="3895"/>
                    <a:pt x="1477" y="3914"/>
                    <a:pt x="1556" y="3914"/>
                  </a:cubicBezTo>
                  <a:cubicBezTo>
                    <a:pt x="2406" y="3914"/>
                    <a:pt x="3643" y="1642"/>
                    <a:pt x="3747" y="981"/>
                  </a:cubicBezTo>
                  <a:cubicBezTo>
                    <a:pt x="3865" y="404"/>
                    <a:pt x="3559" y="0"/>
                    <a:pt x="29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521026" y="627012"/>
              <a:ext cx="196009" cy="177382"/>
            </a:xfrm>
            <a:custGeom>
              <a:avLst/>
              <a:gdLst/>
              <a:ahLst/>
              <a:cxnLst/>
              <a:rect l="l" t="t" r="r" b="b"/>
              <a:pathLst>
                <a:path w="7324" h="6628" extrusionOk="0">
                  <a:moveTo>
                    <a:pt x="4924" y="0"/>
                  </a:moveTo>
                  <a:cubicBezTo>
                    <a:pt x="3824" y="0"/>
                    <a:pt x="2544" y="912"/>
                    <a:pt x="1522" y="1890"/>
                  </a:cubicBezTo>
                  <a:cubicBezTo>
                    <a:pt x="0" y="3374"/>
                    <a:pt x="1293" y="5238"/>
                    <a:pt x="2187" y="6303"/>
                  </a:cubicBezTo>
                  <a:cubicBezTo>
                    <a:pt x="2389" y="6531"/>
                    <a:pt x="2679" y="6627"/>
                    <a:pt x="3017" y="6627"/>
                  </a:cubicBezTo>
                  <a:cubicBezTo>
                    <a:pt x="4173" y="6627"/>
                    <a:pt x="5887" y="5490"/>
                    <a:pt x="6505" y="4591"/>
                  </a:cubicBezTo>
                  <a:cubicBezTo>
                    <a:pt x="7323" y="3412"/>
                    <a:pt x="7095" y="1110"/>
                    <a:pt x="5858" y="274"/>
                  </a:cubicBezTo>
                  <a:cubicBezTo>
                    <a:pt x="5571" y="84"/>
                    <a:pt x="5256" y="0"/>
                    <a:pt x="492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561733" y="649574"/>
              <a:ext cx="103517" cy="105016"/>
            </a:xfrm>
            <a:custGeom>
              <a:avLst/>
              <a:gdLst/>
              <a:ahLst/>
              <a:cxnLst/>
              <a:rect l="l" t="t" r="r" b="b"/>
              <a:pathLst>
                <a:path w="3868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89" y="439"/>
                    <a:pt x="495" y="1694"/>
                    <a:pt x="248" y="2303"/>
                  </a:cubicBezTo>
                  <a:cubicBezTo>
                    <a:pt x="1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3" y="3924"/>
                  </a:cubicBezTo>
                  <a:cubicBezTo>
                    <a:pt x="2391" y="3924"/>
                    <a:pt x="3643" y="1650"/>
                    <a:pt x="3748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297527" y="0"/>
              <a:ext cx="1070045" cy="1045102"/>
            </a:xfrm>
            <a:custGeom>
              <a:avLst/>
              <a:gdLst/>
              <a:ahLst/>
              <a:cxnLst/>
              <a:rect l="l" t="t" r="r" b="b"/>
              <a:pathLst>
                <a:path w="39983" h="39051" extrusionOk="0">
                  <a:moveTo>
                    <a:pt x="19918" y="0"/>
                  </a:moveTo>
                  <a:cubicBezTo>
                    <a:pt x="15810" y="0"/>
                    <a:pt x="11360" y="2356"/>
                    <a:pt x="8408" y="4472"/>
                  </a:cubicBezTo>
                  <a:cubicBezTo>
                    <a:pt x="1865" y="9151"/>
                    <a:pt x="1941" y="14648"/>
                    <a:pt x="1542" y="15846"/>
                  </a:cubicBezTo>
                  <a:cubicBezTo>
                    <a:pt x="1142" y="16987"/>
                    <a:pt x="1" y="21305"/>
                    <a:pt x="495" y="25071"/>
                  </a:cubicBezTo>
                  <a:cubicBezTo>
                    <a:pt x="1028" y="28818"/>
                    <a:pt x="3729" y="32052"/>
                    <a:pt x="6164" y="33288"/>
                  </a:cubicBezTo>
                  <a:cubicBezTo>
                    <a:pt x="8598" y="34524"/>
                    <a:pt x="10196" y="36636"/>
                    <a:pt x="12402" y="37720"/>
                  </a:cubicBezTo>
                  <a:cubicBezTo>
                    <a:pt x="13826" y="38409"/>
                    <a:pt x="17962" y="39051"/>
                    <a:pt x="21050" y="39051"/>
                  </a:cubicBezTo>
                  <a:cubicBezTo>
                    <a:pt x="21882" y="39051"/>
                    <a:pt x="22638" y="39004"/>
                    <a:pt x="23244" y="38899"/>
                  </a:cubicBezTo>
                  <a:cubicBezTo>
                    <a:pt x="26097" y="38405"/>
                    <a:pt x="27410" y="35552"/>
                    <a:pt x="28247" y="35152"/>
                  </a:cubicBezTo>
                  <a:cubicBezTo>
                    <a:pt x="29046" y="34734"/>
                    <a:pt x="31899" y="34239"/>
                    <a:pt x="34752" y="32109"/>
                  </a:cubicBezTo>
                  <a:cubicBezTo>
                    <a:pt x="37586" y="29959"/>
                    <a:pt x="39697" y="23968"/>
                    <a:pt x="39850" y="21381"/>
                  </a:cubicBezTo>
                  <a:cubicBezTo>
                    <a:pt x="39983" y="18794"/>
                    <a:pt x="37966" y="16245"/>
                    <a:pt x="37871" y="14229"/>
                  </a:cubicBezTo>
                  <a:cubicBezTo>
                    <a:pt x="37776" y="12194"/>
                    <a:pt x="35665" y="8276"/>
                    <a:pt x="33097" y="5670"/>
                  </a:cubicBezTo>
                  <a:cubicBezTo>
                    <a:pt x="30529" y="3064"/>
                    <a:pt x="27847" y="3140"/>
                    <a:pt x="26668" y="2569"/>
                  </a:cubicBezTo>
                  <a:cubicBezTo>
                    <a:pt x="25489" y="1999"/>
                    <a:pt x="26421" y="1143"/>
                    <a:pt x="21856" y="192"/>
                  </a:cubicBezTo>
                  <a:cubicBezTo>
                    <a:pt x="21224" y="61"/>
                    <a:pt x="20575" y="0"/>
                    <a:pt x="19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33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344871" y="56792"/>
              <a:ext cx="863894" cy="792170"/>
            </a:xfrm>
            <a:custGeom>
              <a:avLst/>
              <a:gdLst/>
              <a:ahLst/>
              <a:cxnLst/>
              <a:rect l="l" t="t" r="r" b="b"/>
              <a:pathLst>
                <a:path w="32280" h="29600" extrusionOk="0">
                  <a:moveTo>
                    <a:pt x="16759" y="0"/>
                  </a:moveTo>
                  <a:cubicBezTo>
                    <a:pt x="16164" y="0"/>
                    <a:pt x="15573" y="66"/>
                    <a:pt x="15008" y="219"/>
                  </a:cubicBezTo>
                  <a:cubicBezTo>
                    <a:pt x="11718" y="1113"/>
                    <a:pt x="6791" y="4137"/>
                    <a:pt x="4908" y="5792"/>
                  </a:cubicBezTo>
                  <a:cubicBezTo>
                    <a:pt x="3006" y="7409"/>
                    <a:pt x="2416" y="10719"/>
                    <a:pt x="1865" y="12069"/>
                  </a:cubicBezTo>
                  <a:cubicBezTo>
                    <a:pt x="1313" y="13439"/>
                    <a:pt x="705" y="16539"/>
                    <a:pt x="343" y="18974"/>
                  </a:cubicBezTo>
                  <a:cubicBezTo>
                    <a:pt x="1" y="21389"/>
                    <a:pt x="1009" y="25764"/>
                    <a:pt x="3691" y="28180"/>
                  </a:cubicBezTo>
                  <a:cubicBezTo>
                    <a:pt x="4932" y="29281"/>
                    <a:pt x="6675" y="29599"/>
                    <a:pt x="8398" y="29599"/>
                  </a:cubicBezTo>
                  <a:cubicBezTo>
                    <a:pt x="10425" y="29599"/>
                    <a:pt x="12423" y="29159"/>
                    <a:pt x="13544" y="29036"/>
                  </a:cubicBezTo>
                  <a:cubicBezTo>
                    <a:pt x="15617" y="28788"/>
                    <a:pt x="18318" y="25174"/>
                    <a:pt x="20410" y="23900"/>
                  </a:cubicBezTo>
                  <a:cubicBezTo>
                    <a:pt x="22502" y="22588"/>
                    <a:pt x="23244" y="19525"/>
                    <a:pt x="25146" y="18707"/>
                  </a:cubicBezTo>
                  <a:cubicBezTo>
                    <a:pt x="27048" y="17909"/>
                    <a:pt x="30796" y="14732"/>
                    <a:pt x="31537" y="12716"/>
                  </a:cubicBezTo>
                  <a:cubicBezTo>
                    <a:pt x="32279" y="10700"/>
                    <a:pt x="29350" y="5298"/>
                    <a:pt x="28399" y="3985"/>
                  </a:cubicBezTo>
                  <a:cubicBezTo>
                    <a:pt x="27448" y="2692"/>
                    <a:pt x="24024" y="2806"/>
                    <a:pt x="22807" y="1893"/>
                  </a:cubicBezTo>
                  <a:cubicBezTo>
                    <a:pt x="21838" y="1170"/>
                    <a:pt x="19266" y="0"/>
                    <a:pt x="1675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1005119" y="528121"/>
              <a:ext cx="253039" cy="242977"/>
            </a:xfrm>
            <a:custGeom>
              <a:avLst/>
              <a:gdLst/>
              <a:ahLst/>
              <a:cxnLst/>
              <a:rect l="l" t="t" r="r" b="b"/>
              <a:pathLst>
                <a:path w="9455" h="9079" extrusionOk="0">
                  <a:moveTo>
                    <a:pt x="7184" y="1"/>
                  </a:moveTo>
                  <a:cubicBezTo>
                    <a:pt x="6290" y="1"/>
                    <a:pt x="5099" y="596"/>
                    <a:pt x="3748" y="1344"/>
                  </a:cubicBezTo>
                  <a:cubicBezTo>
                    <a:pt x="1846" y="2390"/>
                    <a:pt x="362" y="4254"/>
                    <a:pt x="191" y="5928"/>
                  </a:cubicBezTo>
                  <a:cubicBezTo>
                    <a:pt x="1" y="7583"/>
                    <a:pt x="1313" y="8857"/>
                    <a:pt x="3444" y="9066"/>
                  </a:cubicBezTo>
                  <a:cubicBezTo>
                    <a:pt x="3530" y="9075"/>
                    <a:pt x="3617" y="9079"/>
                    <a:pt x="3703" y="9079"/>
                  </a:cubicBezTo>
                  <a:cubicBezTo>
                    <a:pt x="5745" y="9079"/>
                    <a:pt x="7535" y="6764"/>
                    <a:pt x="8484" y="5395"/>
                  </a:cubicBezTo>
                  <a:cubicBezTo>
                    <a:pt x="9454" y="3969"/>
                    <a:pt x="9207" y="1971"/>
                    <a:pt x="8408" y="678"/>
                  </a:cubicBezTo>
                  <a:cubicBezTo>
                    <a:pt x="8116" y="198"/>
                    <a:pt x="7699" y="1"/>
                    <a:pt x="7184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461451" y="237257"/>
              <a:ext cx="905616" cy="807344"/>
            </a:xfrm>
            <a:custGeom>
              <a:avLst/>
              <a:gdLst/>
              <a:ahLst/>
              <a:cxnLst/>
              <a:rect l="l" t="t" r="r" b="b"/>
              <a:pathLst>
                <a:path w="33839" h="30167" extrusionOk="0">
                  <a:moveTo>
                    <a:pt x="29483" y="0"/>
                  </a:moveTo>
                  <a:lnTo>
                    <a:pt x="29483" y="0"/>
                  </a:lnTo>
                  <a:cubicBezTo>
                    <a:pt x="30586" y="4280"/>
                    <a:pt x="30053" y="6410"/>
                    <a:pt x="30624" y="8845"/>
                  </a:cubicBezTo>
                  <a:cubicBezTo>
                    <a:pt x="31195" y="11318"/>
                    <a:pt x="32336" y="12611"/>
                    <a:pt x="30966" y="16168"/>
                  </a:cubicBezTo>
                  <a:cubicBezTo>
                    <a:pt x="29578" y="19744"/>
                    <a:pt x="27124" y="22711"/>
                    <a:pt x="25089" y="23282"/>
                  </a:cubicBezTo>
                  <a:cubicBezTo>
                    <a:pt x="23035" y="23852"/>
                    <a:pt x="21380" y="24670"/>
                    <a:pt x="19706" y="26534"/>
                  </a:cubicBezTo>
                  <a:cubicBezTo>
                    <a:pt x="18294" y="28141"/>
                    <a:pt x="16355" y="28945"/>
                    <a:pt x="14304" y="28945"/>
                  </a:cubicBezTo>
                  <a:cubicBezTo>
                    <a:pt x="13951" y="28945"/>
                    <a:pt x="13596" y="28921"/>
                    <a:pt x="13239" y="28874"/>
                  </a:cubicBezTo>
                  <a:cubicBezTo>
                    <a:pt x="10823" y="28532"/>
                    <a:pt x="7171" y="27961"/>
                    <a:pt x="5992" y="26991"/>
                  </a:cubicBezTo>
                  <a:cubicBezTo>
                    <a:pt x="4832" y="26040"/>
                    <a:pt x="2911" y="25336"/>
                    <a:pt x="1" y="24404"/>
                  </a:cubicBezTo>
                  <a:lnTo>
                    <a:pt x="1" y="24404"/>
                  </a:lnTo>
                  <a:cubicBezTo>
                    <a:pt x="2454" y="25640"/>
                    <a:pt x="4052" y="27752"/>
                    <a:pt x="6258" y="28817"/>
                  </a:cubicBezTo>
                  <a:cubicBezTo>
                    <a:pt x="7682" y="29521"/>
                    <a:pt x="11823" y="30167"/>
                    <a:pt x="14910" y="30167"/>
                  </a:cubicBezTo>
                  <a:cubicBezTo>
                    <a:pt x="15741" y="30167"/>
                    <a:pt x="16495" y="30120"/>
                    <a:pt x="17100" y="30015"/>
                  </a:cubicBezTo>
                  <a:cubicBezTo>
                    <a:pt x="19953" y="29521"/>
                    <a:pt x="21266" y="26667"/>
                    <a:pt x="22084" y="26249"/>
                  </a:cubicBezTo>
                  <a:cubicBezTo>
                    <a:pt x="22902" y="25850"/>
                    <a:pt x="25755" y="25355"/>
                    <a:pt x="28608" y="23206"/>
                  </a:cubicBezTo>
                  <a:cubicBezTo>
                    <a:pt x="31442" y="21075"/>
                    <a:pt x="33553" y="15084"/>
                    <a:pt x="33686" y="12497"/>
                  </a:cubicBezTo>
                  <a:cubicBezTo>
                    <a:pt x="33839" y="9891"/>
                    <a:pt x="31822" y="7361"/>
                    <a:pt x="31727" y="5326"/>
                  </a:cubicBezTo>
                  <a:cubicBezTo>
                    <a:pt x="31670" y="4052"/>
                    <a:pt x="30776" y="1998"/>
                    <a:pt x="29483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730743" y="360422"/>
              <a:ext cx="106675" cy="75818"/>
            </a:xfrm>
            <a:custGeom>
              <a:avLst/>
              <a:gdLst/>
              <a:ahLst/>
              <a:cxnLst/>
              <a:rect l="l" t="t" r="r" b="b"/>
              <a:pathLst>
                <a:path w="3986" h="2833" extrusionOk="0">
                  <a:moveTo>
                    <a:pt x="1654" y="0"/>
                  </a:moveTo>
                  <a:cubicBezTo>
                    <a:pt x="1457" y="0"/>
                    <a:pt x="1269" y="41"/>
                    <a:pt x="1104" y="135"/>
                  </a:cubicBezTo>
                  <a:cubicBezTo>
                    <a:pt x="1" y="781"/>
                    <a:pt x="647" y="2075"/>
                    <a:pt x="1161" y="2626"/>
                  </a:cubicBezTo>
                  <a:cubicBezTo>
                    <a:pt x="1300" y="2770"/>
                    <a:pt x="1460" y="2833"/>
                    <a:pt x="1634" y="2833"/>
                  </a:cubicBezTo>
                  <a:cubicBezTo>
                    <a:pt x="2128" y="2833"/>
                    <a:pt x="2739" y="2333"/>
                    <a:pt x="3329" y="1770"/>
                  </a:cubicBezTo>
                  <a:cubicBezTo>
                    <a:pt x="3986" y="1162"/>
                    <a:pt x="2701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784697" y="599473"/>
              <a:ext cx="88611" cy="66532"/>
            </a:xfrm>
            <a:custGeom>
              <a:avLst/>
              <a:gdLst/>
              <a:ahLst/>
              <a:cxnLst/>
              <a:rect l="l" t="t" r="r" b="b"/>
              <a:pathLst>
                <a:path w="3311" h="2486" extrusionOk="0">
                  <a:moveTo>
                    <a:pt x="1284" y="1"/>
                  </a:moveTo>
                  <a:cubicBezTo>
                    <a:pt x="1170" y="1"/>
                    <a:pt x="1058" y="15"/>
                    <a:pt x="952" y="47"/>
                  </a:cubicBezTo>
                  <a:cubicBezTo>
                    <a:pt x="1" y="332"/>
                    <a:pt x="457" y="1664"/>
                    <a:pt x="952" y="2254"/>
                  </a:cubicBezTo>
                  <a:cubicBezTo>
                    <a:pt x="1086" y="2417"/>
                    <a:pt x="1245" y="2485"/>
                    <a:pt x="1417" y="2485"/>
                  </a:cubicBezTo>
                  <a:cubicBezTo>
                    <a:pt x="1904" y="2485"/>
                    <a:pt x="2488" y="1938"/>
                    <a:pt x="2854" y="1474"/>
                  </a:cubicBezTo>
                  <a:cubicBezTo>
                    <a:pt x="3310" y="933"/>
                    <a:pt x="2204" y="1"/>
                    <a:pt x="1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424812" y="561843"/>
              <a:ext cx="62357" cy="36584"/>
            </a:xfrm>
            <a:custGeom>
              <a:avLst/>
              <a:gdLst/>
              <a:ahLst/>
              <a:cxnLst/>
              <a:rect l="l" t="t" r="r" b="b"/>
              <a:pathLst>
                <a:path w="2330" h="1367" extrusionOk="0">
                  <a:moveTo>
                    <a:pt x="1124" y="0"/>
                  </a:moveTo>
                  <a:cubicBezTo>
                    <a:pt x="1027" y="0"/>
                    <a:pt x="929" y="26"/>
                    <a:pt x="837" y="84"/>
                  </a:cubicBezTo>
                  <a:cubicBezTo>
                    <a:pt x="0" y="582"/>
                    <a:pt x="470" y="1367"/>
                    <a:pt x="1164" y="1367"/>
                  </a:cubicBezTo>
                  <a:cubicBezTo>
                    <a:pt x="1291" y="1367"/>
                    <a:pt x="1425" y="1341"/>
                    <a:pt x="1560" y="1282"/>
                  </a:cubicBezTo>
                  <a:cubicBezTo>
                    <a:pt x="2330" y="987"/>
                    <a:pt x="1731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592002" y="197808"/>
              <a:ext cx="72981" cy="31526"/>
            </a:xfrm>
            <a:custGeom>
              <a:avLst/>
              <a:gdLst/>
              <a:ahLst/>
              <a:cxnLst/>
              <a:rect l="l" t="t" r="r" b="b"/>
              <a:pathLst>
                <a:path w="2727" h="1178" extrusionOk="0">
                  <a:moveTo>
                    <a:pt x="1214" y="0"/>
                  </a:moveTo>
                  <a:cubicBezTo>
                    <a:pt x="1036" y="0"/>
                    <a:pt x="857" y="42"/>
                    <a:pt x="696" y="143"/>
                  </a:cubicBezTo>
                  <a:cubicBezTo>
                    <a:pt x="0" y="591"/>
                    <a:pt x="674" y="1177"/>
                    <a:pt x="1440" y="1177"/>
                  </a:cubicBezTo>
                  <a:cubicBezTo>
                    <a:pt x="1617" y="1177"/>
                    <a:pt x="1799" y="1146"/>
                    <a:pt x="1970" y="1075"/>
                  </a:cubicBezTo>
                  <a:cubicBezTo>
                    <a:pt x="2726" y="782"/>
                    <a:pt x="1980" y="0"/>
                    <a:pt x="1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1011248" y="210039"/>
              <a:ext cx="87326" cy="58851"/>
            </a:xfrm>
            <a:custGeom>
              <a:avLst/>
              <a:gdLst/>
              <a:ahLst/>
              <a:cxnLst/>
              <a:rect l="l" t="t" r="r" b="b"/>
              <a:pathLst>
                <a:path w="3263" h="2199" extrusionOk="0">
                  <a:moveTo>
                    <a:pt x="1737" y="1"/>
                  </a:moveTo>
                  <a:cubicBezTo>
                    <a:pt x="1312" y="1"/>
                    <a:pt x="928" y="106"/>
                    <a:pt x="799" y="314"/>
                  </a:cubicBezTo>
                  <a:cubicBezTo>
                    <a:pt x="0" y="1474"/>
                    <a:pt x="856" y="1493"/>
                    <a:pt x="1427" y="2025"/>
                  </a:cubicBezTo>
                  <a:cubicBezTo>
                    <a:pt x="1555" y="2145"/>
                    <a:pt x="1715" y="2198"/>
                    <a:pt x="1886" y="2198"/>
                  </a:cubicBezTo>
                  <a:cubicBezTo>
                    <a:pt x="2452" y="2198"/>
                    <a:pt x="3142" y="1614"/>
                    <a:pt x="3215" y="884"/>
                  </a:cubicBezTo>
                  <a:cubicBezTo>
                    <a:pt x="3262" y="291"/>
                    <a:pt x="2443" y="1"/>
                    <a:pt x="1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1095846" y="634425"/>
              <a:ext cx="67656" cy="40813"/>
            </a:xfrm>
            <a:custGeom>
              <a:avLst/>
              <a:gdLst/>
              <a:ahLst/>
              <a:cxnLst/>
              <a:rect l="l" t="t" r="r" b="b"/>
              <a:pathLst>
                <a:path w="2528" h="1525" extrusionOk="0">
                  <a:moveTo>
                    <a:pt x="800" y="1"/>
                  </a:moveTo>
                  <a:cubicBezTo>
                    <a:pt x="481" y="1"/>
                    <a:pt x="220" y="97"/>
                    <a:pt x="168" y="320"/>
                  </a:cubicBezTo>
                  <a:cubicBezTo>
                    <a:pt x="1" y="1000"/>
                    <a:pt x="726" y="1525"/>
                    <a:pt x="1374" y="1525"/>
                  </a:cubicBezTo>
                  <a:cubicBezTo>
                    <a:pt x="1685" y="1525"/>
                    <a:pt x="1979" y="1403"/>
                    <a:pt x="2146" y="1119"/>
                  </a:cubicBezTo>
                  <a:cubicBezTo>
                    <a:pt x="2528" y="487"/>
                    <a:pt x="1516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682114" y="883378"/>
              <a:ext cx="58851" cy="31312"/>
            </a:xfrm>
            <a:custGeom>
              <a:avLst/>
              <a:gdLst/>
              <a:ahLst/>
              <a:cxnLst/>
              <a:rect l="l" t="t" r="r" b="b"/>
              <a:pathLst>
                <a:path w="2199" h="1170" extrusionOk="0">
                  <a:moveTo>
                    <a:pt x="517" y="0"/>
                  </a:moveTo>
                  <a:cubicBezTo>
                    <a:pt x="293" y="0"/>
                    <a:pt x="126" y="55"/>
                    <a:pt x="106" y="186"/>
                  </a:cubicBezTo>
                  <a:cubicBezTo>
                    <a:pt x="0" y="866"/>
                    <a:pt x="393" y="1170"/>
                    <a:pt x="861" y="1170"/>
                  </a:cubicBezTo>
                  <a:cubicBezTo>
                    <a:pt x="1153" y="1170"/>
                    <a:pt x="1474" y="1052"/>
                    <a:pt x="1722" y="833"/>
                  </a:cubicBezTo>
                  <a:cubicBezTo>
                    <a:pt x="2198" y="427"/>
                    <a:pt x="1140" y="0"/>
                    <a:pt x="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746533" y="131167"/>
              <a:ext cx="139888" cy="65809"/>
            </a:xfrm>
            <a:custGeom>
              <a:avLst/>
              <a:gdLst/>
              <a:ahLst/>
              <a:cxnLst/>
              <a:rect l="l" t="t" r="r" b="b"/>
              <a:pathLst>
                <a:path w="5227" h="2459" extrusionOk="0">
                  <a:moveTo>
                    <a:pt x="2796" y="0"/>
                  </a:moveTo>
                  <a:cubicBezTo>
                    <a:pt x="2323" y="0"/>
                    <a:pt x="1860" y="79"/>
                    <a:pt x="1503" y="236"/>
                  </a:cubicBezTo>
                  <a:cubicBezTo>
                    <a:pt x="0" y="902"/>
                    <a:pt x="1332" y="2100"/>
                    <a:pt x="2283" y="2386"/>
                  </a:cubicBezTo>
                  <a:cubicBezTo>
                    <a:pt x="2448" y="2435"/>
                    <a:pt x="2646" y="2459"/>
                    <a:pt x="2859" y="2459"/>
                  </a:cubicBezTo>
                  <a:cubicBezTo>
                    <a:pt x="3872" y="2459"/>
                    <a:pt x="5226" y="1922"/>
                    <a:pt x="5022" y="1073"/>
                  </a:cubicBezTo>
                  <a:cubicBezTo>
                    <a:pt x="4866" y="360"/>
                    <a:pt x="3809" y="0"/>
                    <a:pt x="279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678260" y="94100"/>
              <a:ext cx="251032" cy="155490"/>
            </a:xfrm>
            <a:custGeom>
              <a:avLst/>
              <a:gdLst/>
              <a:ahLst/>
              <a:cxnLst/>
              <a:rect l="l" t="t" r="r" b="b"/>
              <a:pathLst>
                <a:path w="9380" h="5810" extrusionOk="0">
                  <a:moveTo>
                    <a:pt x="4525" y="0"/>
                  </a:moveTo>
                  <a:cubicBezTo>
                    <a:pt x="3720" y="0"/>
                    <a:pt x="2981" y="235"/>
                    <a:pt x="2513" y="784"/>
                  </a:cubicBezTo>
                  <a:cubicBezTo>
                    <a:pt x="1" y="3746"/>
                    <a:pt x="4177" y="5809"/>
                    <a:pt x="5951" y="5809"/>
                  </a:cubicBezTo>
                  <a:cubicBezTo>
                    <a:pt x="6057" y="5809"/>
                    <a:pt x="6154" y="5802"/>
                    <a:pt x="6241" y="5787"/>
                  </a:cubicBezTo>
                  <a:cubicBezTo>
                    <a:pt x="7782" y="5502"/>
                    <a:pt x="9380" y="3504"/>
                    <a:pt x="8334" y="1830"/>
                  </a:cubicBezTo>
                  <a:cubicBezTo>
                    <a:pt x="7648" y="766"/>
                    <a:pt x="5978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738879" y="123031"/>
              <a:ext cx="138951" cy="65300"/>
            </a:xfrm>
            <a:custGeom>
              <a:avLst/>
              <a:gdLst/>
              <a:ahLst/>
              <a:cxnLst/>
              <a:rect l="l" t="t" r="r" b="b"/>
              <a:pathLst>
                <a:path w="5192" h="2440" extrusionOk="0">
                  <a:moveTo>
                    <a:pt x="2774" y="0"/>
                  </a:moveTo>
                  <a:cubicBezTo>
                    <a:pt x="2303" y="0"/>
                    <a:pt x="1842" y="79"/>
                    <a:pt x="1485" y="236"/>
                  </a:cubicBezTo>
                  <a:cubicBezTo>
                    <a:pt x="1" y="902"/>
                    <a:pt x="1313" y="2081"/>
                    <a:pt x="2264" y="2366"/>
                  </a:cubicBezTo>
                  <a:cubicBezTo>
                    <a:pt x="2430" y="2416"/>
                    <a:pt x="2628" y="2440"/>
                    <a:pt x="2840" y="2440"/>
                  </a:cubicBezTo>
                  <a:cubicBezTo>
                    <a:pt x="3849" y="2440"/>
                    <a:pt x="5192" y="1905"/>
                    <a:pt x="5003" y="1073"/>
                  </a:cubicBezTo>
                  <a:cubicBezTo>
                    <a:pt x="4835" y="360"/>
                    <a:pt x="3782" y="0"/>
                    <a:pt x="2774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501676" y="362617"/>
              <a:ext cx="113018" cy="74534"/>
            </a:xfrm>
            <a:custGeom>
              <a:avLst/>
              <a:gdLst/>
              <a:ahLst/>
              <a:cxnLst/>
              <a:rect l="l" t="t" r="r" b="b"/>
              <a:pathLst>
                <a:path w="4223" h="2785" extrusionOk="0">
                  <a:moveTo>
                    <a:pt x="2984" y="1"/>
                  </a:moveTo>
                  <a:cubicBezTo>
                    <a:pt x="2339" y="1"/>
                    <a:pt x="1543" y="220"/>
                    <a:pt x="1046" y="414"/>
                  </a:cubicBezTo>
                  <a:cubicBezTo>
                    <a:pt x="114" y="775"/>
                    <a:pt x="0" y="1955"/>
                    <a:pt x="590" y="2639"/>
                  </a:cubicBezTo>
                  <a:cubicBezTo>
                    <a:pt x="677" y="2740"/>
                    <a:pt x="815" y="2785"/>
                    <a:pt x="986" y="2785"/>
                  </a:cubicBezTo>
                  <a:cubicBezTo>
                    <a:pt x="2008" y="2785"/>
                    <a:pt x="4223" y="1191"/>
                    <a:pt x="3995" y="490"/>
                  </a:cubicBezTo>
                  <a:cubicBezTo>
                    <a:pt x="3879" y="128"/>
                    <a:pt x="3476" y="1"/>
                    <a:pt x="298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465385" y="333846"/>
              <a:ext cx="199193" cy="145080"/>
            </a:xfrm>
            <a:custGeom>
              <a:avLst/>
              <a:gdLst/>
              <a:ahLst/>
              <a:cxnLst/>
              <a:rect l="l" t="t" r="r" b="b"/>
              <a:pathLst>
                <a:path w="7443" h="5421" extrusionOk="0">
                  <a:moveTo>
                    <a:pt x="3612" y="1"/>
                  </a:moveTo>
                  <a:cubicBezTo>
                    <a:pt x="1352" y="1"/>
                    <a:pt x="1" y="2375"/>
                    <a:pt x="234" y="3657"/>
                  </a:cubicBezTo>
                  <a:cubicBezTo>
                    <a:pt x="474" y="4806"/>
                    <a:pt x="1926" y="5420"/>
                    <a:pt x="3230" y="5420"/>
                  </a:cubicBezTo>
                  <a:cubicBezTo>
                    <a:pt x="3782" y="5420"/>
                    <a:pt x="4308" y="5310"/>
                    <a:pt x="4704" y="5084"/>
                  </a:cubicBezTo>
                  <a:cubicBezTo>
                    <a:pt x="6016" y="4323"/>
                    <a:pt x="7443" y="1755"/>
                    <a:pt x="5921" y="766"/>
                  </a:cubicBezTo>
                  <a:cubicBezTo>
                    <a:pt x="5079" y="223"/>
                    <a:pt x="4303" y="1"/>
                    <a:pt x="3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493514" y="354400"/>
              <a:ext cx="113072" cy="74293"/>
            </a:xfrm>
            <a:custGeom>
              <a:avLst/>
              <a:gdLst/>
              <a:ahLst/>
              <a:cxnLst/>
              <a:rect l="l" t="t" r="r" b="b"/>
              <a:pathLst>
                <a:path w="4225" h="2776" extrusionOk="0">
                  <a:moveTo>
                    <a:pt x="3001" y="0"/>
                  </a:moveTo>
                  <a:cubicBezTo>
                    <a:pt x="2353" y="0"/>
                    <a:pt x="1548" y="221"/>
                    <a:pt x="1047" y="417"/>
                  </a:cubicBezTo>
                  <a:cubicBezTo>
                    <a:pt x="115" y="759"/>
                    <a:pt x="1" y="1957"/>
                    <a:pt x="591" y="2642"/>
                  </a:cubicBezTo>
                  <a:cubicBezTo>
                    <a:pt x="672" y="2734"/>
                    <a:pt x="802" y="2776"/>
                    <a:pt x="965" y="2776"/>
                  </a:cubicBezTo>
                  <a:cubicBezTo>
                    <a:pt x="1971" y="2776"/>
                    <a:pt x="4225" y="1194"/>
                    <a:pt x="3995" y="474"/>
                  </a:cubicBezTo>
                  <a:cubicBezTo>
                    <a:pt x="3881" y="124"/>
                    <a:pt x="3485" y="0"/>
                    <a:pt x="30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050938" y="395134"/>
              <a:ext cx="104320" cy="87032"/>
            </a:xfrm>
            <a:custGeom>
              <a:avLst/>
              <a:gdLst/>
              <a:ahLst/>
              <a:cxnLst/>
              <a:rect l="l" t="t" r="r" b="b"/>
              <a:pathLst>
                <a:path w="3898" h="3252" extrusionOk="0">
                  <a:moveTo>
                    <a:pt x="2634" y="0"/>
                  </a:moveTo>
                  <a:cubicBezTo>
                    <a:pt x="2113" y="0"/>
                    <a:pt x="1522" y="109"/>
                    <a:pt x="1066" y="264"/>
                  </a:cubicBezTo>
                  <a:cubicBezTo>
                    <a:pt x="1" y="625"/>
                    <a:pt x="1" y="2356"/>
                    <a:pt x="743" y="3098"/>
                  </a:cubicBezTo>
                  <a:cubicBezTo>
                    <a:pt x="848" y="3204"/>
                    <a:pt x="985" y="3251"/>
                    <a:pt x="1141" y="3251"/>
                  </a:cubicBezTo>
                  <a:cubicBezTo>
                    <a:pt x="2081" y="3251"/>
                    <a:pt x="3745" y="1555"/>
                    <a:pt x="3843" y="740"/>
                  </a:cubicBezTo>
                  <a:cubicBezTo>
                    <a:pt x="3897" y="196"/>
                    <a:pt x="3329" y="0"/>
                    <a:pt x="263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013790" y="363313"/>
              <a:ext cx="180727" cy="169487"/>
            </a:xfrm>
            <a:custGeom>
              <a:avLst/>
              <a:gdLst/>
              <a:ahLst/>
              <a:cxnLst/>
              <a:rect l="l" t="t" r="r" b="b"/>
              <a:pathLst>
                <a:path w="6753" h="6333" extrusionOk="0">
                  <a:moveTo>
                    <a:pt x="3201" y="1"/>
                  </a:moveTo>
                  <a:cubicBezTo>
                    <a:pt x="2427" y="1"/>
                    <a:pt x="1705" y="193"/>
                    <a:pt x="1294" y="597"/>
                  </a:cubicBezTo>
                  <a:cubicBezTo>
                    <a:pt x="38" y="1833"/>
                    <a:pt x="0" y="2899"/>
                    <a:pt x="457" y="4135"/>
                  </a:cubicBezTo>
                  <a:cubicBezTo>
                    <a:pt x="864" y="5272"/>
                    <a:pt x="2739" y="6333"/>
                    <a:pt x="4057" y="6333"/>
                  </a:cubicBezTo>
                  <a:cubicBezTo>
                    <a:pt x="4217" y="6333"/>
                    <a:pt x="4368" y="6317"/>
                    <a:pt x="4508" y="6284"/>
                  </a:cubicBezTo>
                  <a:cubicBezTo>
                    <a:pt x="5783" y="5999"/>
                    <a:pt x="6753" y="3412"/>
                    <a:pt x="6353" y="1700"/>
                  </a:cubicBezTo>
                  <a:cubicBezTo>
                    <a:pt x="6110" y="605"/>
                    <a:pt x="4575" y="1"/>
                    <a:pt x="3201" y="1"/>
                  </a:cubicBezTo>
                  <a:close/>
                </a:path>
              </a:pathLst>
            </a:custGeom>
            <a:solidFill>
              <a:srgbClr val="6B3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042802" y="386971"/>
              <a:ext cx="104293" cy="86871"/>
            </a:xfrm>
            <a:custGeom>
              <a:avLst/>
              <a:gdLst/>
              <a:ahLst/>
              <a:cxnLst/>
              <a:rect l="l" t="t" r="r" b="b"/>
              <a:pathLst>
                <a:path w="3897" h="3246" extrusionOk="0">
                  <a:moveTo>
                    <a:pt x="2633" y="1"/>
                  </a:moveTo>
                  <a:cubicBezTo>
                    <a:pt x="2113" y="1"/>
                    <a:pt x="1521" y="110"/>
                    <a:pt x="1066" y="265"/>
                  </a:cubicBezTo>
                  <a:cubicBezTo>
                    <a:pt x="0" y="626"/>
                    <a:pt x="0" y="2357"/>
                    <a:pt x="723" y="3099"/>
                  </a:cubicBezTo>
                  <a:cubicBezTo>
                    <a:pt x="830" y="3200"/>
                    <a:pt x="967" y="3246"/>
                    <a:pt x="1122" y="3246"/>
                  </a:cubicBezTo>
                  <a:cubicBezTo>
                    <a:pt x="2073" y="3246"/>
                    <a:pt x="3744" y="1558"/>
                    <a:pt x="3843" y="740"/>
                  </a:cubicBezTo>
                  <a:cubicBezTo>
                    <a:pt x="3897" y="196"/>
                    <a:pt x="3329" y="1"/>
                    <a:pt x="263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855432" y="800679"/>
              <a:ext cx="71804" cy="30135"/>
            </a:xfrm>
            <a:custGeom>
              <a:avLst/>
              <a:gdLst/>
              <a:ahLst/>
              <a:cxnLst/>
              <a:rect l="l" t="t" r="r" b="b"/>
              <a:pathLst>
                <a:path w="2683" h="1126" extrusionOk="0">
                  <a:moveTo>
                    <a:pt x="757" y="0"/>
                  </a:moveTo>
                  <a:cubicBezTo>
                    <a:pt x="352" y="0"/>
                    <a:pt x="34" y="84"/>
                    <a:pt x="21" y="290"/>
                  </a:cubicBezTo>
                  <a:cubicBezTo>
                    <a:pt x="1" y="903"/>
                    <a:pt x="593" y="1125"/>
                    <a:pt x="1206" y="1125"/>
                  </a:cubicBezTo>
                  <a:cubicBezTo>
                    <a:pt x="1772" y="1125"/>
                    <a:pt x="2356" y="936"/>
                    <a:pt x="2493" y="689"/>
                  </a:cubicBezTo>
                  <a:cubicBezTo>
                    <a:pt x="2682" y="324"/>
                    <a:pt x="1553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799069" y="773301"/>
              <a:ext cx="173501" cy="103571"/>
            </a:xfrm>
            <a:custGeom>
              <a:avLst/>
              <a:gdLst/>
              <a:ahLst/>
              <a:cxnLst/>
              <a:rect l="l" t="t" r="r" b="b"/>
              <a:pathLst>
                <a:path w="6483" h="3870" extrusionOk="0">
                  <a:moveTo>
                    <a:pt x="3096" y="0"/>
                  </a:moveTo>
                  <a:cubicBezTo>
                    <a:pt x="655" y="0"/>
                    <a:pt x="1" y="1795"/>
                    <a:pt x="871" y="3139"/>
                  </a:cubicBezTo>
                  <a:cubicBezTo>
                    <a:pt x="1200" y="3650"/>
                    <a:pt x="1893" y="3870"/>
                    <a:pt x="2664" y="3870"/>
                  </a:cubicBezTo>
                  <a:cubicBezTo>
                    <a:pt x="3900" y="3870"/>
                    <a:pt x="5334" y="3305"/>
                    <a:pt x="5779" y="2473"/>
                  </a:cubicBezTo>
                  <a:cubicBezTo>
                    <a:pt x="6482" y="1103"/>
                    <a:pt x="4714" y="0"/>
                    <a:pt x="3135" y="0"/>
                  </a:cubicBezTo>
                  <a:cubicBezTo>
                    <a:pt x="3122" y="0"/>
                    <a:pt x="3109" y="0"/>
                    <a:pt x="3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847296" y="792383"/>
              <a:ext cx="71831" cy="30429"/>
            </a:xfrm>
            <a:custGeom>
              <a:avLst/>
              <a:gdLst/>
              <a:ahLst/>
              <a:cxnLst/>
              <a:rect l="l" t="t" r="r" b="b"/>
              <a:pathLst>
                <a:path w="2684" h="1137" extrusionOk="0">
                  <a:moveTo>
                    <a:pt x="728" y="0"/>
                  </a:moveTo>
                  <a:cubicBezTo>
                    <a:pt x="333" y="0"/>
                    <a:pt x="27" y="81"/>
                    <a:pt x="20" y="276"/>
                  </a:cubicBezTo>
                  <a:cubicBezTo>
                    <a:pt x="0" y="906"/>
                    <a:pt x="610" y="1136"/>
                    <a:pt x="1232" y="1136"/>
                  </a:cubicBezTo>
                  <a:cubicBezTo>
                    <a:pt x="1794" y="1136"/>
                    <a:pt x="2367" y="948"/>
                    <a:pt x="2493" y="695"/>
                  </a:cubicBezTo>
                  <a:cubicBezTo>
                    <a:pt x="2684" y="326"/>
                    <a:pt x="1524" y="0"/>
                    <a:pt x="72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529162" y="649574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70" y="439"/>
                    <a:pt x="495" y="1694"/>
                    <a:pt x="248" y="2303"/>
                  </a:cubicBezTo>
                  <a:cubicBezTo>
                    <a:pt x="0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2" y="3924"/>
                  </a:cubicBezTo>
                  <a:cubicBezTo>
                    <a:pt x="2391" y="3924"/>
                    <a:pt x="3643" y="1650"/>
                    <a:pt x="3747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479276" y="618662"/>
              <a:ext cx="196517" cy="177355"/>
            </a:xfrm>
            <a:custGeom>
              <a:avLst/>
              <a:gdLst/>
              <a:ahLst/>
              <a:cxnLst/>
              <a:rect l="l" t="t" r="r" b="b"/>
              <a:pathLst>
                <a:path w="7343" h="6627" extrusionOk="0">
                  <a:moveTo>
                    <a:pt x="4956" y="0"/>
                  </a:moveTo>
                  <a:cubicBezTo>
                    <a:pt x="3858" y="0"/>
                    <a:pt x="2581" y="921"/>
                    <a:pt x="1560" y="1898"/>
                  </a:cubicBezTo>
                  <a:cubicBezTo>
                    <a:pt x="0" y="3382"/>
                    <a:pt x="1313" y="5284"/>
                    <a:pt x="2226" y="6292"/>
                  </a:cubicBezTo>
                  <a:cubicBezTo>
                    <a:pt x="2430" y="6526"/>
                    <a:pt x="2725" y="6626"/>
                    <a:pt x="3067" y="6626"/>
                  </a:cubicBezTo>
                  <a:cubicBezTo>
                    <a:pt x="4224" y="6626"/>
                    <a:pt x="5927" y="5490"/>
                    <a:pt x="6543" y="4580"/>
                  </a:cubicBezTo>
                  <a:cubicBezTo>
                    <a:pt x="7342" y="3420"/>
                    <a:pt x="7133" y="1118"/>
                    <a:pt x="5897" y="281"/>
                  </a:cubicBezTo>
                  <a:cubicBezTo>
                    <a:pt x="5608" y="86"/>
                    <a:pt x="5290" y="0"/>
                    <a:pt x="4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521026" y="641946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1" y="0"/>
                  </a:moveTo>
                  <a:cubicBezTo>
                    <a:pt x="2774" y="0"/>
                    <a:pt x="2586" y="31"/>
                    <a:pt x="2378" y="96"/>
                  </a:cubicBezTo>
                  <a:cubicBezTo>
                    <a:pt x="1370" y="400"/>
                    <a:pt x="495" y="1694"/>
                    <a:pt x="247" y="2302"/>
                  </a:cubicBezTo>
                  <a:cubicBezTo>
                    <a:pt x="0" y="2930"/>
                    <a:pt x="495" y="3368"/>
                    <a:pt x="1331" y="3862"/>
                  </a:cubicBezTo>
                  <a:cubicBezTo>
                    <a:pt x="1401" y="3904"/>
                    <a:pt x="1475" y="3923"/>
                    <a:pt x="1552" y="3923"/>
                  </a:cubicBezTo>
                  <a:cubicBezTo>
                    <a:pt x="2390" y="3923"/>
                    <a:pt x="3643" y="1652"/>
                    <a:pt x="3747" y="990"/>
                  </a:cubicBezTo>
                  <a:cubicBezTo>
                    <a:pt x="3867" y="407"/>
                    <a:pt x="3552" y="0"/>
                    <a:pt x="294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3"/>
          <p:cNvGrpSpPr/>
          <p:nvPr/>
        </p:nvGrpSpPr>
        <p:grpSpPr>
          <a:xfrm rot="-2951737">
            <a:off x="-105528" y="-286901"/>
            <a:ext cx="1149097" cy="1138589"/>
            <a:chOff x="581988" y="3891200"/>
            <a:chExt cx="945850" cy="937200"/>
          </a:xfrm>
        </p:grpSpPr>
        <p:sp>
          <p:nvSpPr>
            <p:cNvPr id="639" name="Google Shape;639;p3"/>
            <p:cNvSpPr/>
            <p:nvPr/>
          </p:nvSpPr>
          <p:spPr>
            <a:xfrm>
              <a:off x="768863" y="3942700"/>
              <a:ext cx="758975" cy="731750"/>
            </a:xfrm>
            <a:custGeom>
              <a:avLst/>
              <a:gdLst/>
              <a:ahLst/>
              <a:cxnLst/>
              <a:rect l="l" t="t" r="r" b="b"/>
              <a:pathLst>
                <a:path w="30359" h="29270" extrusionOk="0">
                  <a:moveTo>
                    <a:pt x="9954" y="0"/>
                  </a:moveTo>
                  <a:cubicBezTo>
                    <a:pt x="7849" y="0"/>
                    <a:pt x="3348" y="2306"/>
                    <a:pt x="1732" y="4684"/>
                  </a:cubicBezTo>
                  <a:cubicBezTo>
                    <a:pt x="96" y="7137"/>
                    <a:pt x="1" y="12444"/>
                    <a:pt x="96" y="14270"/>
                  </a:cubicBezTo>
                  <a:cubicBezTo>
                    <a:pt x="191" y="16096"/>
                    <a:pt x="2455" y="18664"/>
                    <a:pt x="3672" y="20186"/>
                  </a:cubicBezTo>
                  <a:cubicBezTo>
                    <a:pt x="4908" y="21707"/>
                    <a:pt x="7856" y="22639"/>
                    <a:pt x="9587" y="24370"/>
                  </a:cubicBezTo>
                  <a:cubicBezTo>
                    <a:pt x="11318" y="26120"/>
                    <a:pt x="12840" y="28479"/>
                    <a:pt x="14894" y="28479"/>
                  </a:cubicBezTo>
                  <a:cubicBezTo>
                    <a:pt x="16601" y="28479"/>
                    <a:pt x="19127" y="29269"/>
                    <a:pt x="20854" y="29269"/>
                  </a:cubicBezTo>
                  <a:cubicBezTo>
                    <a:pt x="21166" y="29269"/>
                    <a:pt x="21453" y="29244"/>
                    <a:pt x="21704" y="29182"/>
                  </a:cubicBezTo>
                  <a:cubicBezTo>
                    <a:pt x="23358" y="28783"/>
                    <a:pt x="25184" y="27356"/>
                    <a:pt x="26307" y="24903"/>
                  </a:cubicBezTo>
                  <a:cubicBezTo>
                    <a:pt x="27410" y="22449"/>
                    <a:pt x="29559" y="19786"/>
                    <a:pt x="29959" y="16134"/>
                  </a:cubicBezTo>
                  <a:cubicBezTo>
                    <a:pt x="30358" y="12444"/>
                    <a:pt x="28513" y="5368"/>
                    <a:pt x="24975" y="3580"/>
                  </a:cubicBezTo>
                  <a:cubicBezTo>
                    <a:pt x="22921" y="2553"/>
                    <a:pt x="17842" y="1735"/>
                    <a:pt x="16530" y="1735"/>
                  </a:cubicBezTo>
                  <a:cubicBezTo>
                    <a:pt x="15199" y="1735"/>
                    <a:pt x="12155" y="100"/>
                    <a:pt x="10101" y="4"/>
                  </a:cubicBezTo>
                  <a:cubicBezTo>
                    <a:pt x="10053" y="2"/>
                    <a:pt x="10004" y="0"/>
                    <a:pt x="995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737588" y="4432250"/>
              <a:ext cx="188425" cy="211700"/>
            </a:xfrm>
            <a:custGeom>
              <a:avLst/>
              <a:gdLst/>
              <a:ahLst/>
              <a:cxnLst/>
              <a:rect l="l" t="t" r="r" b="b"/>
              <a:pathLst>
                <a:path w="7537" h="8468" extrusionOk="0">
                  <a:moveTo>
                    <a:pt x="985" y="0"/>
                  </a:moveTo>
                  <a:cubicBezTo>
                    <a:pt x="0" y="0"/>
                    <a:pt x="860" y="3981"/>
                    <a:pt x="2165" y="4921"/>
                  </a:cubicBezTo>
                  <a:cubicBezTo>
                    <a:pt x="3591" y="5948"/>
                    <a:pt x="4295" y="7888"/>
                    <a:pt x="5627" y="8383"/>
                  </a:cubicBezTo>
                  <a:cubicBezTo>
                    <a:pt x="5778" y="8441"/>
                    <a:pt x="5919" y="8468"/>
                    <a:pt x="6052" y="8468"/>
                  </a:cubicBezTo>
                  <a:cubicBezTo>
                    <a:pt x="7083" y="8468"/>
                    <a:pt x="7537" y="6842"/>
                    <a:pt x="7453" y="5948"/>
                  </a:cubicBezTo>
                  <a:cubicBezTo>
                    <a:pt x="7339" y="4921"/>
                    <a:pt x="2013" y="546"/>
                    <a:pt x="1309" y="109"/>
                  </a:cubicBezTo>
                  <a:cubicBezTo>
                    <a:pt x="1184" y="35"/>
                    <a:pt x="1077" y="0"/>
                    <a:pt x="98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096988" y="4029250"/>
              <a:ext cx="78250" cy="70850"/>
            </a:xfrm>
            <a:custGeom>
              <a:avLst/>
              <a:gdLst/>
              <a:ahLst/>
              <a:cxnLst/>
              <a:rect l="l" t="t" r="r" b="b"/>
              <a:pathLst>
                <a:path w="3130" h="2834" extrusionOk="0">
                  <a:moveTo>
                    <a:pt x="1154" y="1"/>
                  </a:moveTo>
                  <a:cubicBezTo>
                    <a:pt x="1125" y="1"/>
                    <a:pt x="1095" y="2"/>
                    <a:pt x="1065" y="4"/>
                  </a:cubicBezTo>
                  <a:cubicBezTo>
                    <a:pt x="0" y="99"/>
                    <a:pt x="190" y="2420"/>
                    <a:pt x="761" y="2762"/>
                  </a:cubicBezTo>
                  <a:cubicBezTo>
                    <a:pt x="844" y="2812"/>
                    <a:pt x="939" y="2834"/>
                    <a:pt x="1043" y="2834"/>
                  </a:cubicBezTo>
                  <a:cubicBezTo>
                    <a:pt x="1656" y="2834"/>
                    <a:pt x="2558" y="2068"/>
                    <a:pt x="2834" y="1678"/>
                  </a:cubicBezTo>
                  <a:cubicBezTo>
                    <a:pt x="3130" y="1216"/>
                    <a:pt x="2152" y="1"/>
                    <a:pt x="115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089838" y="4021700"/>
              <a:ext cx="78325" cy="71275"/>
            </a:xfrm>
            <a:custGeom>
              <a:avLst/>
              <a:gdLst/>
              <a:ahLst/>
              <a:cxnLst/>
              <a:rect l="l" t="t" r="r" b="b"/>
              <a:pathLst>
                <a:path w="3133" h="2851" extrusionOk="0">
                  <a:moveTo>
                    <a:pt x="1133" y="0"/>
                  </a:moveTo>
                  <a:cubicBezTo>
                    <a:pt x="1111" y="0"/>
                    <a:pt x="1088" y="1"/>
                    <a:pt x="1066" y="2"/>
                  </a:cubicBezTo>
                  <a:cubicBezTo>
                    <a:pt x="1" y="78"/>
                    <a:pt x="191" y="2418"/>
                    <a:pt x="762" y="2779"/>
                  </a:cubicBezTo>
                  <a:cubicBezTo>
                    <a:pt x="845" y="2829"/>
                    <a:pt x="940" y="2851"/>
                    <a:pt x="1044" y="2851"/>
                  </a:cubicBezTo>
                  <a:cubicBezTo>
                    <a:pt x="1657" y="2851"/>
                    <a:pt x="2559" y="2085"/>
                    <a:pt x="2835" y="1695"/>
                  </a:cubicBezTo>
                  <a:cubicBezTo>
                    <a:pt x="3133" y="1230"/>
                    <a:pt x="2138" y="0"/>
                    <a:pt x="113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116488" y="4334275"/>
              <a:ext cx="89950" cy="95275"/>
            </a:xfrm>
            <a:custGeom>
              <a:avLst/>
              <a:gdLst/>
              <a:ahLst/>
              <a:cxnLst/>
              <a:rect l="l" t="t" r="r" b="b"/>
              <a:pathLst>
                <a:path w="3598" h="3811" extrusionOk="0">
                  <a:moveTo>
                    <a:pt x="1537" y="0"/>
                  </a:moveTo>
                  <a:cubicBezTo>
                    <a:pt x="1500" y="0"/>
                    <a:pt x="1463" y="5"/>
                    <a:pt x="1427" y="15"/>
                  </a:cubicBezTo>
                  <a:cubicBezTo>
                    <a:pt x="0" y="414"/>
                    <a:pt x="970" y="3248"/>
                    <a:pt x="1427" y="3686"/>
                  </a:cubicBezTo>
                  <a:cubicBezTo>
                    <a:pt x="1522" y="3773"/>
                    <a:pt x="1640" y="3811"/>
                    <a:pt x="1770" y="3811"/>
                  </a:cubicBezTo>
                  <a:cubicBezTo>
                    <a:pt x="2262" y="3811"/>
                    <a:pt x="2933" y="3270"/>
                    <a:pt x="3234" y="2849"/>
                  </a:cubicBezTo>
                  <a:cubicBezTo>
                    <a:pt x="3598" y="2339"/>
                    <a:pt x="2376" y="0"/>
                    <a:pt x="153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108863" y="4326600"/>
              <a:ext cx="89950" cy="95100"/>
            </a:xfrm>
            <a:custGeom>
              <a:avLst/>
              <a:gdLst/>
              <a:ahLst/>
              <a:cxnLst/>
              <a:rect l="l" t="t" r="r" b="b"/>
              <a:pathLst>
                <a:path w="3598" h="3804" extrusionOk="0">
                  <a:moveTo>
                    <a:pt x="1546" y="0"/>
                  </a:moveTo>
                  <a:cubicBezTo>
                    <a:pt x="1505" y="0"/>
                    <a:pt x="1466" y="6"/>
                    <a:pt x="1427" y="17"/>
                  </a:cubicBezTo>
                  <a:cubicBezTo>
                    <a:pt x="1" y="417"/>
                    <a:pt x="1009" y="3251"/>
                    <a:pt x="1427" y="3669"/>
                  </a:cubicBezTo>
                  <a:cubicBezTo>
                    <a:pt x="1526" y="3764"/>
                    <a:pt x="1648" y="3804"/>
                    <a:pt x="1783" y="3804"/>
                  </a:cubicBezTo>
                  <a:cubicBezTo>
                    <a:pt x="2275" y="3804"/>
                    <a:pt x="2936" y="3269"/>
                    <a:pt x="3234" y="2851"/>
                  </a:cubicBezTo>
                  <a:cubicBezTo>
                    <a:pt x="3597" y="2343"/>
                    <a:pt x="2385" y="0"/>
                    <a:pt x="154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176813" y="4593625"/>
              <a:ext cx="45725" cy="33950"/>
            </a:xfrm>
            <a:custGeom>
              <a:avLst/>
              <a:gdLst/>
              <a:ahLst/>
              <a:cxnLst/>
              <a:rect l="l" t="t" r="r" b="b"/>
              <a:pathLst>
                <a:path w="1829" h="1358" extrusionOk="0">
                  <a:moveTo>
                    <a:pt x="798" y="1"/>
                  </a:moveTo>
                  <a:cubicBezTo>
                    <a:pt x="0" y="1"/>
                    <a:pt x="457" y="1357"/>
                    <a:pt x="897" y="1357"/>
                  </a:cubicBezTo>
                  <a:cubicBezTo>
                    <a:pt x="1353" y="1357"/>
                    <a:pt x="1829" y="121"/>
                    <a:pt x="897" y="7"/>
                  </a:cubicBezTo>
                  <a:cubicBezTo>
                    <a:pt x="862" y="3"/>
                    <a:pt x="829" y="1"/>
                    <a:pt x="79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169313" y="4586025"/>
              <a:ext cx="45150" cy="33950"/>
            </a:xfrm>
            <a:custGeom>
              <a:avLst/>
              <a:gdLst/>
              <a:ahLst/>
              <a:cxnLst/>
              <a:rect l="l" t="t" r="r" b="b"/>
              <a:pathLst>
                <a:path w="1806" h="1358" extrusionOk="0">
                  <a:moveTo>
                    <a:pt x="795" y="0"/>
                  </a:moveTo>
                  <a:cubicBezTo>
                    <a:pt x="1" y="0"/>
                    <a:pt x="447" y="1357"/>
                    <a:pt x="884" y="1357"/>
                  </a:cubicBezTo>
                  <a:cubicBezTo>
                    <a:pt x="887" y="1357"/>
                    <a:pt x="889" y="1357"/>
                    <a:pt x="892" y="1357"/>
                  </a:cubicBezTo>
                  <a:cubicBezTo>
                    <a:pt x="1330" y="1357"/>
                    <a:pt x="1805" y="121"/>
                    <a:pt x="892" y="7"/>
                  </a:cubicBezTo>
                  <a:cubicBezTo>
                    <a:pt x="858" y="2"/>
                    <a:pt x="825" y="0"/>
                    <a:pt x="79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931138" y="4399250"/>
              <a:ext cx="46025" cy="40150"/>
            </a:xfrm>
            <a:custGeom>
              <a:avLst/>
              <a:gdLst/>
              <a:ahLst/>
              <a:cxnLst/>
              <a:rect l="l" t="t" r="r" b="b"/>
              <a:pathLst>
                <a:path w="1841" h="1606" extrusionOk="0">
                  <a:moveTo>
                    <a:pt x="760" y="1"/>
                  </a:moveTo>
                  <a:cubicBezTo>
                    <a:pt x="0" y="1"/>
                    <a:pt x="71" y="592"/>
                    <a:pt x="34" y="1201"/>
                  </a:cubicBezTo>
                  <a:cubicBezTo>
                    <a:pt x="5" y="1513"/>
                    <a:pt x="231" y="1605"/>
                    <a:pt x="523" y="1605"/>
                  </a:cubicBezTo>
                  <a:cubicBezTo>
                    <a:pt x="799" y="1605"/>
                    <a:pt x="1134" y="1523"/>
                    <a:pt x="1365" y="1467"/>
                  </a:cubicBezTo>
                  <a:cubicBezTo>
                    <a:pt x="1841" y="1334"/>
                    <a:pt x="1708" y="59"/>
                    <a:pt x="833" y="2"/>
                  </a:cubicBezTo>
                  <a:cubicBezTo>
                    <a:pt x="808" y="1"/>
                    <a:pt x="784" y="1"/>
                    <a:pt x="76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923413" y="4391675"/>
              <a:ext cx="45675" cy="40050"/>
            </a:xfrm>
            <a:custGeom>
              <a:avLst/>
              <a:gdLst/>
              <a:ahLst/>
              <a:cxnLst/>
              <a:rect l="l" t="t" r="r" b="b"/>
              <a:pathLst>
                <a:path w="1827" h="1602" extrusionOk="0">
                  <a:moveTo>
                    <a:pt x="799" y="1"/>
                  </a:moveTo>
                  <a:cubicBezTo>
                    <a:pt x="3" y="1"/>
                    <a:pt x="76" y="582"/>
                    <a:pt x="20" y="1199"/>
                  </a:cubicBezTo>
                  <a:cubicBezTo>
                    <a:pt x="0" y="1508"/>
                    <a:pt x="230" y="1601"/>
                    <a:pt x="518" y="1601"/>
                  </a:cubicBezTo>
                  <a:cubicBezTo>
                    <a:pt x="799" y="1601"/>
                    <a:pt x="1135" y="1512"/>
                    <a:pt x="1351" y="1447"/>
                  </a:cubicBezTo>
                  <a:cubicBezTo>
                    <a:pt x="1827" y="1333"/>
                    <a:pt x="1713" y="58"/>
                    <a:pt x="838" y="1"/>
                  </a:cubicBezTo>
                  <a:cubicBezTo>
                    <a:pt x="824" y="1"/>
                    <a:pt x="811" y="1"/>
                    <a:pt x="79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834963" y="4075850"/>
              <a:ext cx="183100" cy="163575"/>
            </a:xfrm>
            <a:custGeom>
              <a:avLst/>
              <a:gdLst/>
              <a:ahLst/>
              <a:cxnLst/>
              <a:rect l="l" t="t" r="r" b="b"/>
              <a:pathLst>
                <a:path w="7324" h="6543" extrusionOk="0">
                  <a:moveTo>
                    <a:pt x="3268" y="0"/>
                  </a:moveTo>
                  <a:cubicBezTo>
                    <a:pt x="2133" y="0"/>
                    <a:pt x="226" y="2277"/>
                    <a:pt x="115" y="3466"/>
                  </a:cubicBezTo>
                  <a:cubicBezTo>
                    <a:pt x="1" y="4683"/>
                    <a:pt x="876" y="5330"/>
                    <a:pt x="1827" y="6015"/>
                  </a:cubicBezTo>
                  <a:cubicBezTo>
                    <a:pt x="2352" y="6396"/>
                    <a:pt x="3247" y="6543"/>
                    <a:pt x="4077" y="6543"/>
                  </a:cubicBezTo>
                  <a:cubicBezTo>
                    <a:pt x="4778" y="6543"/>
                    <a:pt x="5435" y="6438"/>
                    <a:pt x="5783" y="6281"/>
                  </a:cubicBezTo>
                  <a:cubicBezTo>
                    <a:pt x="6563" y="5920"/>
                    <a:pt x="7324" y="3580"/>
                    <a:pt x="7210" y="2458"/>
                  </a:cubicBezTo>
                  <a:cubicBezTo>
                    <a:pt x="7115" y="1336"/>
                    <a:pt x="4661" y="175"/>
                    <a:pt x="3348" y="4"/>
                  </a:cubicBezTo>
                  <a:cubicBezTo>
                    <a:pt x="3322" y="2"/>
                    <a:pt x="3295" y="0"/>
                    <a:pt x="32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922463" y="4108750"/>
              <a:ext cx="76575" cy="108050"/>
            </a:xfrm>
            <a:custGeom>
              <a:avLst/>
              <a:gdLst/>
              <a:ahLst/>
              <a:cxnLst/>
              <a:rect l="l" t="t" r="r" b="b"/>
              <a:pathLst>
                <a:path w="3063" h="4322" extrusionOk="0">
                  <a:moveTo>
                    <a:pt x="1180" y="1"/>
                  </a:moveTo>
                  <a:cubicBezTo>
                    <a:pt x="1" y="1"/>
                    <a:pt x="419" y="3957"/>
                    <a:pt x="1180" y="4280"/>
                  </a:cubicBezTo>
                  <a:cubicBezTo>
                    <a:pt x="1242" y="4308"/>
                    <a:pt x="1304" y="4322"/>
                    <a:pt x="1366" y="4322"/>
                  </a:cubicBezTo>
                  <a:cubicBezTo>
                    <a:pt x="2059" y="4322"/>
                    <a:pt x="2698" y="2676"/>
                    <a:pt x="2873" y="1960"/>
                  </a:cubicBezTo>
                  <a:cubicBezTo>
                    <a:pt x="3063" y="1161"/>
                    <a:pt x="2036" y="1"/>
                    <a:pt x="118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827363" y="4068225"/>
              <a:ext cx="182625" cy="163450"/>
            </a:xfrm>
            <a:custGeom>
              <a:avLst/>
              <a:gdLst/>
              <a:ahLst/>
              <a:cxnLst/>
              <a:rect l="l" t="t" r="r" b="b"/>
              <a:pathLst>
                <a:path w="7305" h="6538" extrusionOk="0">
                  <a:moveTo>
                    <a:pt x="3268" y="1"/>
                  </a:moveTo>
                  <a:cubicBezTo>
                    <a:pt x="2133" y="1"/>
                    <a:pt x="226" y="2278"/>
                    <a:pt x="115" y="3448"/>
                  </a:cubicBezTo>
                  <a:cubicBezTo>
                    <a:pt x="0" y="4684"/>
                    <a:pt x="875" y="5331"/>
                    <a:pt x="1826" y="6016"/>
                  </a:cubicBezTo>
                  <a:cubicBezTo>
                    <a:pt x="2357" y="6390"/>
                    <a:pt x="3259" y="6537"/>
                    <a:pt x="4091" y="6537"/>
                  </a:cubicBezTo>
                  <a:cubicBezTo>
                    <a:pt x="4779" y="6537"/>
                    <a:pt x="5419" y="6437"/>
                    <a:pt x="5764" y="6282"/>
                  </a:cubicBezTo>
                  <a:cubicBezTo>
                    <a:pt x="6563" y="5920"/>
                    <a:pt x="7304" y="3581"/>
                    <a:pt x="7190" y="2459"/>
                  </a:cubicBezTo>
                  <a:cubicBezTo>
                    <a:pt x="7095" y="1336"/>
                    <a:pt x="4661" y="176"/>
                    <a:pt x="3348" y="5"/>
                  </a:cubicBezTo>
                  <a:cubicBezTo>
                    <a:pt x="3322" y="2"/>
                    <a:pt x="3295" y="1"/>
                    <a:pt x="326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914388" y="4101150"/>
              <a:ext cx="77050" cy="107950"/>
            </a:xfrm>
            <a:custGeom>
              <a:avLst/>
              <a:gdLst/>
              <a:ahLst/>
              <a:cxnLst/>
              <a:rect l="l" t="t" r="r" b="b"/>
              <a:pathLst>
                <a:path w="3082" h="4318" extrusionOk="0">
                  <a:moveTo>
                    <a:pt x="1199" y="0"/>
                  </a:moveTo>
                  <a:cubicBezTo>
                    <a:pt x="0" y="0"/>
                    <a:pt x="438" y="3938"/>
                    <a:pt x="1199" y="4280"/>
                  </a:cubicBezTo>
                  <a:cubicBezTo>
                    <a:pt x="1258" y="4305"/>
                    <a:pt x="1318" y="4317"/>
                    <a:pt x="1377" y="4317"/>
                  </a:cubicBezTo>
                  <a:cubicBezTo>
                    <a:pt x="2072" y="4317"/>
                    <a:pt x="2716" y="2677"/>
                    <a:pt x="2891" y="1940"/>
                  </a:cubicBezTo>
                  <a:cubicBezTo>
                    <a:pt x="3082" y="1161"/>
                    <a:pt x="2054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39638" y="4117700"/>
              <a:ext cx="198325" cy="188700"/>
            </a:xfrm>
            <a:custGeom>
              <a:avLst/>
              <a:gdLst/>
              <a:ahLst/>
              <a:cxnLst/>
              <a:rect l="l" t="t" r="r" b="b"/>
              <a:pathLst>
                <a:path w="7933" h="7548" extrusionOk="0">
                  <a:moveTo>
                    <a:pt x="3740" y="0"/>
                  </a:moveTo>
                  <a:cubicBezTo>
                    <a:pt x="2408" y="0"/>
                    <a:pt x="72" y="2801"/>
                    <a:pt x="20" y="3808"/>
                  </a:cubicBezTo>
                  <a:cubicBezTo>
                    <a:pt x="0" y="4892"/>
                    <a:pt x="2074" y="7099"/>
                    <a:pt x="3215" y="7498"/>
                  </a:cubicBezTo>
                  <a:cubicBezTo>
                    <a:pt x="3317" y="7532"/>
                    <a:pt x="3427" y="7548"/>
                    <a:pt x="3544" y="7548"/>
                  </a:cubicBezTo>
                  <a:cubicBezTo>
                    <a:pt x="4752" y="7548"/>
                    <a:pt x="6642" y="5851"/>
                    <a:pt x="7266" y="4550"/>
                  </a:cubicBezTo>
                  <a:cubicBezTo>
                    <a:pt x="7932" y="3143"/>
                    <a:pt x="5326" y="689"/>
                    <a:pt x="4090" y="80"/>
                  </a:cubicBezTo>
                  <a:cubicBezTo>
                    <a:pt x="3984" y="26"/>
                    <a:pt x="3867" y="0"/>
                    <a:pt x="3740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305738" y="4142300"/>
              <a:ext cx="101250" cy="124875"/>
            </a:xfrm>
            <a:custGeom>
              <a:avLst/>
              <a:gdLst/>
              <a:ahLst/>
              <a:cxnLst/>
              <a:rect l="l" t="t" r="r" b="b"/>
              <a:pathLst>
                <a:path w="4050" h="4995" extrusionOk="0">
                  <a:moveTo>
                    <a:pt x="1266" y="1"/>
                  </a:moveTo>
                  <a:cubicBezTo>
                    <a:pt x="1192" y="1"/>
                    <a:pt x="1125" y="16"/>
                    <a:pt x="1066" y="47"/>
                  </a:cubicBezTo>
                  <a:cubicBezTo>
                    <a:pt x="0" y="561"/>
                    <a:pt x="989" y="4251"/>
                    <a:pt x="1712" y="4840"/>
                  </a:cubicBezTo>
                  <a:cubicBezTo>
                    <a:pt x="1847" y="4947"/>
                    <a:pt x="1994" y="4994"/>
                    <a:pt x="2147" y="4994"/>
                  </a:cubicBezTo>
                  <a:cubicBezTo>
                    <a:pt x="2811" y="4994"/>
                    <a:pt x="3569" y="4090"/>
                    <a:pt x="3786" y="3224"/>
                  </a:cubicBezTo>
                  <a:cubicBezTo>
                    <a:pt x="4049" y="2222"/>
                    <a:pt x="2168" y="1"/>
                    <a:pt x="126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32038" y="4109825"/>
              <a:ext cx="198300" cy="188500"/>
            </a:xfrm>
            <a:custGeom>
              <a:avLst/>
              <a:gdLst/>
              <a:ahLst/>
              <a:cxnLst/>
              <a:rect l="l" t="t" r="r" b="b"/>
              <a:pathLst>
                <a:path w="7932" h="7540" extrusionOk="0">
                  <a:moveTo>
                    <a:pt x="3759" y="1"/>
                  </a:moveTo>
                  <a:cubicBezTo>
                    <a:pt x="2430" y="1"/>
                    <a:pt x="72" y="2805"/>
                    <a:pt x="19" y="3800"/>
                  </a:cubicBezTo>
                  <a:cubicBezTo>
                    <a:pt x="0" y="4903"/>
                    <a:pt x="2054" y="7110"/>
                    <a:pt x="3196" y="7490"/>
                  </a:cubicBezTo>
                  <a:cubicBezTo>
                    <a:pt x="3299" y="7523"/>
                    <a:pt x="3411" y="7539"/>
                    <a:pt x="3529" y="7539"/>
                  </a:cubicBezTo>
                  <a:cubicBezTo>
                    <a:pt x="4752" y="7539"/>
                    <a:pt x="6642" y="5843"/>
                    <a:pt x="7266" y="4542"/>
                  </a:cubicBezTo>
                  <a:cubicBezTo>
                    <a:pt x="7932" y="3134"/>
                    <a:pt x="5326" y="700"/>
                    <a:pt x="4090" y="72"/>
                  </a:cubicBezTo>
                  <a:cubicBezTo>
                    <a:pt x="3989" y="23"/>
                    <a:pt x="3878" y="1"/>
                    <a:pt x="3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298138" y="4134300"/>
              <a:ext cx="100775" cy="125275"/>
            </a:xfrm>
            <a:custGeom>
              <a:avLst/>
              <a:gdLst/>
              <a:ahLst/>
              <a:cxnLst/>
              <a:rect l="l" t="t" r="r" b="b"/>
              <a:pathLst>
                <a:path w="4031" h="5011" extrusionOk="0">
                  <a:moveTo>
                    <a:pt x="1257" y="1"/>
                  </a:moveTo>
                  <a:cubicBezTo>
                    <a:pt x="1187" y="1"/>
                    <a:pt x="1122" y="15"/>
                    <a:pt x="1065" y="44"/>
                  </a:cubicBezTo>
                  <a:cubicBezTo>
                    <a:pt x="0" y="595"/>
                    <a:pt x="989" y="4266"/>
                    <a:pt x="1712" y="4856"/>
                  </a:cubicBezTo>
                  <a:cubicBezTo>
                    <a:pt x="1847" y="4963"/>
                    <a:pt x="1993" y="5010"/>
                    <a:pt x="2145" y="5010"/>
                  </a:cubicBezTo>
                  <a:cubicBezTo>
                    <a:pt x="2804" y="5010"/>
                    <a:pt x="3550" y="4106"/>
                    <a:pt x="3766" y="3239"/>
                  </a:cubicBezTo>
                  <a:cubicBezTo>
                    <a:pt x="4031" y="2217"/>
                    <a:pt x="2154" y="1"/>
                    <a:pt x="12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377538" y="4475950"/>
              <a:ext cx="85650" cy="87025"/>
            </a:xfrm>
            <a:custGeom>
              <a:avLst/>
              <a:gdLst/>
              <a:ahLst/>
              <a:cxnLst/>
              <a:rect l="l" t="t" r="r" b="b"/>
              <a:pathLst>
                <a:path w="3426" h="3481" extrusionOk="0">
                  <a:moveTo>
                    <a:pt x="1591" y="0"/>
                  </a:moveTo>
                  <a:cubicBezTo>
                    <a:pt x="1543" y="0"/>
                    <a:pt x="1495" y="5"/>
                    <a:pt x="1446" y="16"/>
                  </a:cubicBezTo>
                  <a:cubicBezTo>
                    <a:pt x="1" y="320"/>
                    <a:pt x="77" y="1671"/>
                    <a:pt x="305" y="2793"/>
                  </a:cubicBezTo>
                  <a:cubicBezTo>
                    <a:pt x="414" y="3289"/>
                    <a:pt x="891" y="3480"/>
                    <a:pt x="1422" y="3480"/>
                  </a:cubicBezTo>
                  <a:cubicBezTo>
                    <a:pt x="2093" y="3480"/>
                    <a:pt x="2851" y="3175"/>
                    <a:pt x="3063" y="2793"/>
                  </a:cubicBezTo>
                  <a:cubicBezTo>
                    <a:pt x="3426" y="2140"/>
                    <a:pt x="2578" y="0"/>
                    <a:pt x="15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313813" y="4442575"/>
              <a:ext cx="173600" cy="177525"/>
            </a:xfrm>
            <a:custGeom>
              <a:avLst/>
              <a:gdLst/>
              <a:ahLst/>
              <a:cxnLst/>
              <a:rect l="l" t="t" r="r" b="b"/>
              <a:pathLst>
                <a:path w="6944" h="7101" extrusionOk="0">
                  <a:moveTo>
                    <a:pt x="3477" y="1"/>
                  </a:moveTo>
                  <a:cubicBezTo>
                    <a:pt x="1936" y="1"/>
                    <a:pt x="832" y="3189"/>
                    <a:pt x="438" y="4318"/>
                  </a:cubicBezTo>
                  <a:cubicBezTo>
                    <a:pt x="1" y="5497"/>
                    <a:pt x="933" y="6144"/>
                    <a:pt x="2150" y="6962"/>
                  </a:cubicBezTo>
                  <a:cubicBezTo>
                    <a:pt x="2298" y="7057"/>
                    <a:pt x="2462" y="7100"/>
                    <a:pt x="2638" y="7100"/>
                  </a:cubicBezTo>
                  <a:cubicBezTo>
                    <a:pt x="3933" y="7100"/>
                    <a:pt x="5851" y="4761"/>
                    <a:pt x="6354" y="3823"/>
                  </a:cubicBezTo>
                  <a:cubicBezTo>
                    <a:pt x="6943" y="2739"/>
                    <a:pt x="5745" y="533"/>
                    <a:pt x="3767" y="38"/>
                  </a:cubicBezTo>
                  <a:cubicBezTo>
                    <a:pt x="3669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369938" y="4467925"/>
              <a:ext cx="85675" cy="87225"/>
            </a:xfrm>
            <a:custGeom>
              <a:avLst/>
              <a:gdLst/>
              <a:ahLst/>
              <a:cxnLst/>
              <a:rect l="l" t="t" r="r" b="b"/>
              <a:pathLst>
                <a:path w="3427" h="3489" extrusionOk="0">
                  <a:moveTo>
                    <a:pt x="1581" y="0"/>
                  </a:moveTo>
                  <a:cubicBezTo>
                    <a:pt x="1536" y="0"/>
                    <a:pt x="1491" y="4"/>
                    <a:pt x="1446" y="13"/>
                  </a:cubicBezTo>
                  <a:cubicBezTo>
                    <a:pt x="0" y="337"/>
                    <a:pt x="76" y="1706"/>
                    <a:pt x="305" y="2809"/>
                  </a:cubicBezTo>
                  <a:cubicBezTo>
                    <a:pt x="414" y="3299"/>
                    <a:pt x="895" y="3489"/>
                    <a:pt x="1429" y="3489"/>
                  </a:cubicBezTo>
                  <a:cubicBezTo>
                    <a:pt x="2098" y="3489"/>
                    <a:pt x="2851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941488" y="4564475"/>
              <a:ext cx="193550" cy="146275"/>
            </a:xfrm>
            <a:custGeom>
              <a:avLst/>
              <a:gdLst/>
              <a:ahLst/>
              <a:cxnLst/>
              <a:rect l="l" t="t" r="r" b="b"/>
              <a:pathLst>
                <a:path w="7742" h="5851" extrusionOk="0">
                  <a:moveTo>
                    <a:pt x="3766" y="0"/>
                  </a:moveTo>
                  <a:cubicBezTo>
                    <a:pt x="2081" y="0"/>
                    <a:pt x="1033" y="1034"/>
                    <a:pt x="571" y="2143"/>
                  </a:cubicBezTo>
                  <a:cubicBezTo>
                    <a:pt x="0" y="3531"/>
                    <a:pt x="1180" y="4977"/>
                    <a:pt x="1864" y="5529"/>
                  </a:cubicBezTo>
                  <a:cubicBezTo>
                    <a:pt x="2149" y="5736"/>
                    <a:pt x="2861" y="5850"/>
                    <a:pt x="3669" y="5850"/>
                  </a:cubicBezTo>
                  <a:cubicBezTo>
                    <a:pt x="4863" y="5850"/>
                    <a:pt x="6266" y="5601"/>
                    <a:pt x="6810" y="5034"/>
                  </a:cubicBezTo>
                  <a:cubicBezTo>
                    <a:pt x="7742" y="4045"/>
                    <a:pt x="6239" y="507"/>
                    <a:pt x="5060" y="184"/>
                  </a:cubicBezTo>
                  <a:cubicBezTo>
                    <a:pt x="4593" y="57"/>
                    <a:pt x="4162" y="0"/>
                    <a:pt x="37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992988" y="4587675"/>
              <a:ext cx="111625" cy="69725"/>
            </a:xfrm>
            <a:custGeom>
              <a:avLst/>
              <a:gdLst/>
              <a:ahLst/>
              <a:cxnLst/>
              <a:rect l="l" t="t" r="r" b="b"/>
              <a:pathLst>
                <a:path w="4465" h="2789" extrusionOk="0">
                  <a:moveTo>
                    <a:pt x="1875" y="0"/>
                  </a:moveTo>
                  <a:cubicBezTo>
                    <a:pt x="1" y="0"/>
                    <a:pt x="321" y="1617"/>
                    <a:pt x="908" y="2014"/>
                  </a:cubicBezTo>
                  <a:cubicBezTo>
                    <a:pt x="1348" y="2317"/>
                    <a:pt x="2456" y="2789"/>
                    <a:pt x="3244" y="2789"/>
                  </a:cubicBezTo>
                  <a:cubicBezTo>
                    <a:pt x="3544" y="2789"/>
                    <a:pt x="3799" y="2720"/>
                    <a:pt x="3951" y="2546"/>
                  </a:cubicBezTo>
                  <a:cubicBezTo>
                    <a:pt x="4465" y="1938"/>
                    <a:pt x="3380" y="169"/>
                    <a:pt x="2524" y="55"/>
                  </a:cubicBezTo>
                  <a:cubicBezTo>
                    <a:pt x="2283" y="17"/>
                    <a:pt x="2068" y="0"/>
                    <a:pt x="187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933413" y="4556975"/>
              <a:ext cx="194025" cy="146650"/>
            </a:xfrm>
            <a:custGeom>
              <a:avLst/>
              <a:gdLst/>
              <a:ahLst/>
              <a:cxnLst/>
              <a:rect l="l" t="t" r="r" b="b"/>
              <a:pathLst>
                <a:path w="7761" h="5866" extrusionOk="0">
                  <a:moveTo>
                    <a:pt x="3761" y="0"/>
                  </a:moveTo>
                  <a:cubicBezTo>
                    <a:pt x="2095" y="0"/>
                    <a:pt x="1061" y="1054"/>
                    <a:pt x="571" y="2158"/>
                  </a:cubicBezTo>
                  <a:cubicBezTo>
                    <a:pt x="0" y="3546"/>
                    <a:pt x="1198" y="4992"/>
                    <a:pt x="1883" y="5543"/>
                  </a:cubicBezTo>
                  <a:cubicBezTo>
                    <a:pt x="2160" y="5751"/>
                    <a:pt x="2867" y="5865"/>
                    <a:pt x="3674" y="5865"/>
                  </a:cubicBezTo>
                  <a:cubicBezTo>
                    <a:pt x="4865" y="5865"/>
                    <a:pt x="6273" y="5616"/>
                    <a:pt x="6829" y="5049"/>
                  </a:cubicBezTo>
                  <a:cubicBezTo>
                    <a:pt x="7761" y="4060"/>
                    <a:pt x="6258" y="522"/>
                    <a:pt x="5079" y="199"/>
                  </a:cubicBezTo>
                  <a:cubicBezTo>
                    <a:pt x="4602" y="62"/>
                    <a:pt x="4163" y="0"/>
                    <a:pt x="37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984938" y="4580175"/>
              <a:ext cx="112075" cy="69625"/>
            </a:xfrm>
            <a:custGeom>
              <a:avLst/>
              <a:gdLst/>
              <a:ahLst/>
              <a:cxnLst/>
              <a:rect l="l" t="t" r="r" b="b"/>
              <a:pathLst>
                <a:path w="4483" h="2785" extrusionOk="0">
                  <a:moveTo>
                    <a:pt x="1908" y="0"/>
                  </a:moveTo>
                  <a:cubicBezTo>
                    <a:pt x="0" y="0"/>
                    <a:pt x="337" y="1610"/>
                    <a:pt x="925" y="1990"/>
                  </a:cubicBezTo>
                  <a:cubicBezTo>
                    <a:pt x="1366" y="2307"/>
                    <a:pt x="2476" y="2784"/>
                    <a:pt x="3264" y="2784"/>
                  </a:cubicBezTo>
                  <a:cubicBezTo>
                    <a:pt x="3564" y="2784"/>
                    <a:pt x="3817" y="2715"/>
                    <a:pt x="3969" y="2542"/>
                  </a:cubicBezTo>
                  <a:cubicBezTo>
                    <a:pt x="4482" y="1933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723213" y="4292825"/>
              <a:ext cx="116300" cy="165450"/>
            </a:xfrm>
            <a:custGeom>
              <a:avLst/>
              <a:gdLst/>
              <a:ahLst/>
              <a:cxnLst/>
              <a:rect l="l" t="t" r="r" b="b"/>
              <a:pathLst>
                <a:path w="4652" h="6618" extrusionOk="0">
                  <a:moveTo>
                    <a:pt x="2087" y="1"/>
                  </a:moveTo>
                  <a:cubicBezTo>
                    <a:pt x="1925" y="1"/>
                    <a:pt x="1767" y="24"/>
                    <a:pt x="1618" y="75"/>
                  </a:cubicBezTo>
                  <a:cubicBezTo>
                    <a:pt x="96" y="607"/>
                    <a:pt x="1" y="3499"/>
                    <a:pt x="362" y="5058"/>
                  </a:cubicBezTo>
                  <a:cubicBezTo>
                    <a:pt x="686" y="6618"/>
                    <a:pt x="1884" y="6542"/>
                    <a:pt x="2968" y="6580"/>
                  </a:cubicBezTo>
                  <a:cubicBezTo>
                    <a:pt x="2972" y="6580"/>
                    <a:pt x="2975" y="6580"/>
                    <a:pt x="2979" y="6580"/>
                  </a:cubicBezTo>
                  <a:cubicBezTo>
                    <a:pt x="4074" y="6580"/>
                    <a:pt x="4509" y="3760"/>
                    <a:pt x="4585" y="2433"/>
                  </a:cubicBezTo>
                  <a:cubicBezTo>
                    <a:pt x="4652" y="1246"/>
                    <a:pt x="3264" y="1"/>
                    <a:pt x="208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762388" y="4309950"/>
              <a:ext cx="72125" cy="89675"/>
            </a:xfrm>
            <a:custGeom>
              <a:avLst/>
              <a:gdLst/>
              <a:ahLst/>
              <a:cxnLst/>
              <a:rect l="l" t="t" r="r" b="b"/>
              <a:pathLst>
                <a:path w="2885" h="3587" extrusionOk="0">
                  <a:moveTo>
                    <a:pt x="707" y="0"/>
                  </a:moveTo>
                  <a:cubicBezTo>
                    <a:pt x="249" y="0"/>
                    <a:pt x="242" y="496"/>
                    <a:pt x="146" y="1140"/>
                  </a:cubicBezTo>
                  <a:cubicBezTo>
                    <a:pt x="1" y="1974"/>
                    <a:pt x="1273" y="3586"/>
                    <a:pt x="1936" y="3586"/>
                  </a:cubicBezTo>
                  <a:cubicBezTo>
                    <a:pt x="1969" y="3586"/>
                    <a:pt x="2000" y="3582"/>
                    <a:pt x="2029" y="3574"/>
                  </a:cubicBezTo>
                  <a:cubicBezTo>
                    <a:pt x="2618" y="3403"/>
                    <a:pt x="2885" y="969"/>
                    <a:pt x="1477" y="246"/>
                  </a:cubicBezTo>
                  <a:cubicBezTo>
                    <a:pt x="1131" y="75"/>
                    <a:pt x="885" y="0"/>
                    <a:pt x="70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716088" y="4285225"/>
              <a:ext cx="115825" cy="165450"/>
            </a:xfrm>
            <a:custGeom>
              <a:avLst/>
              <a:gdLst/>
              <a:ahLst/>
              <a:cxnLst/>
              <a:rect l="l" t="t" r="r" b="b"/>
              <a:pathLst>
                <a:path w="4633" h="6618" extrusionOk="0">
                  <a:moveTo>
                    <a:pt x="2068" y="0"/>
                  </a:moveTo>
                  <a:cubicBezTo>
                    <a:pt x="1906" y="0"/>
                    <a:pt x="1748" y="24"/>
                    <a:pt x="1598" y="74"/>
                  </a:cubicBezTo>
                  <a:cubicBezTo>
                    <a:pt x="77" y="607"/>
                    <a:pt x="1" y="3498"/>
                    <a:pt x="324" y="5039"/>
                  </a:cubicBezTo>
                  <a:cubicBezTo>
                    <a:pt x="666" y="6618"/>
                    <a:pt x="1846" y="6542"/>
                    <a:pt x="2949" y="6561"/>
                  </a:cubicBezTo>
                  <a:cubicBezTo>
                    <a:pt x="2956" y="6561"/>
                    <a:pt x="2963" y="6561"/>
                    <a:pt x="2970" y="6561"/>
                  </a:cubicBezTo>
                  <a:cubicBezTo>
                    <a:pt x="4039" y="6561"/>
                    <a:pt x="4490" y="3756"/>
                    <a:pt x="4566" y="2433"/>
                  </a:cubicBezTo>
                  <a:cubicBezTo>
                    <a:pt x="4632" y="1246"/>
                    <a:pt x="3244" y="0"/>
                    <a:pt x="20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754788" y="4302525"/>
              <a:ext cx="71650" cy="89475"/>
            </a:xfrm>
            <a:custGeom>
              <a:avLst/>
              <a:gdLst/>
              <a:ahLst/>
              <a:cxnLst/>
              <a:rect l="l" t="t" r="r" b="b"/>
              <a:pathLst>
                <a:path w="2866" h="3579" extrusionOk="0">
                  <a:moveTo>
                    <a:pt x="707" y="1"/>
                  </a:moveTo>
                  <a:cubicBezTo>
                    <a:pt x="248" y="1"/>
                    <a:pt x="241" y="483"/>
                    <a:pt x="145" y="1113"/>
                  </a:cubicBezTo>
                  <a:cubicBezTo>
                    <a:pt x="0" y="1966"/>
                    <a:pt x="1273" y="3579"/>
                    <a:pt x="1919" y="3579"/>
                  </a:cubicBezTo>
                  <a:cubicBezTo>
                    <a:pt x="1951" y="3579"/>
                    <a:pt x="1981" y="3575"/>
                    <a:pt x="2009" y="3567"/>
                  </a:cubicBezTo>
                  <a:cubicBezTo>
                    <a:pt x="2618" y="3396"/>
                    <a:pt x="2865" y="961"/>
                    <a:pt x="1477" y="238"/>
                  </a:cubicBezTo>
                  <a:cubicBezTo>
                    <a:pt x="1131" y="74"/>
                    <a:pt x="885" y="1"/>
                    <a:pt x="7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581988" y="3891200"/>
              <a:ext cx="941075" cy="936250"/>
            </a:xfrm>
            <a:custGeom>
              <a:avLst/>
              <a:gdLst/>
              <a:ahLst/>
              <a:cxnLst/>
              <a:rect l="l" t="t" r="r" b="b"/>
              <a:pathLst>
                <a:path w="37643" h="37450" extrusionOk="0">
                  <a:moveTo>
                    <a:pt x="15677" y="0"/>
                  </a:moveTo>
                  <a:cubicBezTo>
                    <a:pt x="15096" y="0"/>
                    <a:pt x="14436" y="47"/>
                    <a:pt x="13677" y="162"/>
                  </a:cubicBezTo>
                  <a:cubicBezTo>
                    <a:pt x="9930" y="790"/>
                    <a:pt x="5174" y="4803"/>
                    <a:pt x="3691" y="6953"/>
                  </a:cubicBezTo>
                  <a:cubicBezTo>
                    <a:pt x="2245" y="9083"/>
                    <a:pt x="1655" y="13268"/>
                    <a:pt x="838" y="17053"/>
                  </a:cubicBezTo>
                  <a:cubicBezTo>
                    <a:pt x="1" y="20838"/>
                    <a:pt x="723" y="25517"/>
                    <a:pt x="3082" y="28370"/>
                  </a:cubicBezTo>
                  <a:cubicBezTo>
                    <a:pt x="5422" y="31223"/>
                    <a:pt x="7970" y="33791"/>
                    <a:pt x="9701" y="34286"/>
                  </a:cubicBezTo>
                  <a:cubicBezTo>
                    <a:pt x="11451" y="34818"/>
                    <a:pt x="16834" y="37234"/>
                    <a:pt x="20315" y="37443"/>
                  </a:cubicBezTo>
                  <a:cubicBezTo>
                    <a:pt x="20394" y="37447"/>
                    <a:pt x="20474" y="37450"/>
                    <a:pt x="20556" y="37450"/>
                  </a:cubicBezTo>
                  <a:cubicBezTo>
                    <a:pt x="24072" y="37450"/>
                    <a:pt x="30357" y="33528"/>
                    <a:pt x="32755" y="31223"/>
                  </a:cubicBezTo>
                  <a:cubicBezTo>
                    <a:pt x="35189" y="28884"/>
                    <a:pt x="36216" y="24395"/>
                    <a:pt x="36939" y="22968"/>
                  </a:cubicBezTo>
                  <a:cubicBezTo>
                    <a:pt x="37643" y="21542"/>
                    <a:pt x="37548" y="15531"/>
                    <a:pt x="37339" y="12678"/>
                  </a:cubicBezTo>
                  <a:cubicBezTo>
                    <a:pt x="37129" y="9825"/>
                    <a:pt x="33877" y="5336"/>
                    <a:pt x="30700" y="3282"/>
                  </a:cubicBezTo>
                  <a:cubicBezTo>
                    <a:pt x="27543" y="1266"/>
                    <a:pt x="22578" y="1247"/>
                    <a:pt x="20201" y="904"/>
                  </a:cubicBezTo>
                  <a:cubicBezTo>
                    <a:pt x="19047" y="737"/>
                    <a:pt x="17977" y="0"/>
                    <a:pt x="1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730838" y="3935100"/>
              <a:ext cx="758950" cy="731700"/>
            </a:xfrm>
            <a:custGeom>
              <a:avLst/>
              <a:gdLst/>
              <a:ahLst/>
              <a:cxnLst/>
              <a:rect l="l" t="t" r="r" b="b"/>
              <a:pathLst>
                <a:path w="30358" h="29268" extrusionOk="0">
                  <a:moveTo>
                    <a:pt x="9953" y="0"/>
                  </a:moveTo>
                  <a:cubicBezTo>
                    <a:pt x="7848" y="0"/>
                    <a:pt x="3347" y="2305"/>
                    <a:pt x="1731" y="4683"/>
                  </a:cubicBezTo>
                  <a:cubicBezTo>
                    <a:pt x="95" y="7137"/>
                    <a:pt x="0" y="12444"/>
                    <a:pt x="95" y="14270"/>
                  </a:cubicBezTo>
                  <a:cubicBezTo>
                    <a:pt x="190" y="16096"/>
                    <a:pt x="2454" y="18664"/>
                    <a:pt x="3671" y="20185"/>
                  </a:cubicBezTo>
                  <a:cubicBezTo>
                    <a:pt x="4908" y="21707"/>
                    <a:pt x="7837" y="22639"/>
                    <a:pt x="9587" y="24370"/>
                  </a:cubicBezTo>
                  <a:cubicBezTo>
                    <a:pt x="11318" y="26120"/>
                    <a:pt x="12839" y="28459"/>
                    <a:pt x="14894" y="28459"/>
                  </a:cubicBezTo>
                  <a:cubicBezTo>
                    <a:pt x="16605" y="28459"/>
                    <a:pt x="19139" y="29268"/>
                    <a:pt x="20867" y="29268"/>
                  </a:cubicBezTo>
                  <a:cubicBezTo>
                    <a:pt x="21174" y="29268"/>
                    <a:pt x="21456" y="29242"/>
                    <a:pt x="21703" y="29182"/>
                  </a:cubicBezTo>
                  <a:cubicBezTo>
                    <a:pt x="23358" y="28783"/>
                    <a:pt x="25184" y="27356"/>
                    <a:pt x="26306" y="24902"/>
                  </a:cubicBezTo>
                  <a:cubicBezTo>
                    <a:pt x="27409" y="22449"/>
                    <a:pt x="29559" y="19786"/>
                    <a:pt x="29958" y="16134"/>
                  </a:cubicBezTo>
                  <a:cubicBezTo>
                    <a:pt x="30357" y="12444"/>
                    <a:pt x="28512" y="5349"/>
                    <a:pt x="24956" y="3580"/>
                  </a:cubicBezTo>
                  <a:cubicBezTo>
                    <a:pt x="22920" y="2572"/>
                    <a:pt x="17804" y="1735"/>
                    <a:pt x="16529" y="1735"/>
                  </a:cubicBezTo>
                  <a:cubicBezTo>
                    <a:pt x="15198" y="1735"/>
                    <a:pt x="12155" y="99"/>
                    <a:pt x="10100" y="4"/>
                  </a:cubicBezTo>
                  <a:cubicBezTo>
                    <a:pt x="10053" y="1"/>
                    <a:pt x="10004" y="0"/>
                    <a:pt x="9953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698988" y="4424625"/>
              <a:ext cx="189000" cy="211600"/>
            </a:xfrm>
            <a:custGeom>
              <a:avLst/>
              <a:gdLst/>
              <a:ahLst/>
              <a:cxnLst/>
              <a:rect l="l" t="t" r="r" b="b"/>
              <a:pathLst>
                <a:path w="7560" h="8464" extrusionOk="0">
                  <a:moveTo>
                    <a:pt x="1003" y="1"/>
                  </a:moveTo>
                  <a:cubicBezTo>
                    <a:pt x="1" y="1"/>
                    <a:pt x="847" y="3982"/>
                    <a:pt x="2187" y="4922"/>
                  </a:cubicBezTo>
                  <a:cubicBezTo>
                    <a:pt x="3614" y="5930"/>
                    <a:pt x="4318" y="7889"/>
                    <a:pt x="5649" y="8384"/>
                  </a:cubicBezTo>
                  <a:cubicBezTo>
                    <a:pt x="5796" y="8438"/>
                    <a:pt x="5935" y="8464"/>
                    <a:pt x="6064" y="8464"/>
                  </a:cubicBezTo>
                  <a:cubicBezTo>
                    <a:pt x="7103" y="8464"/>
                    <a:pt x="7560" y="6843"/>
                    <a:pt x="7475" y="5930"/>
                  </a:cubicBezTo>
                  <a:cubicBezTo>
                    <a:pt x="7361" y="4922"/>
                    <a:pt x="2035" y="547"/>
                    <a:pt x="1331" y="110"/>
                  </a:cubicBezTo>
                  <a:cubicBezTo>
                    <a:pt x="1205" y="35"/>
                    <a:pt x="1096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582463" y="4279950"/>
              <a:ext cx="883550" cy="548450"/>
            </a:xfrm>
            <a:custGeom>
              <a:avLst/>
              <a:gdLst/>
              <a:ahLst/>
              <a:cxnLst/>
              <a:rect l="l" t="t" r="r" b="b"/>
              <a:pathLst>
                <a:path w="35342" h="21938" extrusionOk="0">
                  <a:moveTo>
                    <a:pt x="1142" y="0"/>
                  </a:moveTo>
                  <a:lnTo>
                    <a:pt x="1142" y="0"/>
                  </a:lnTo>
                  <a:cubicBezTo>
                    <a:pt x="1047" y="495"/>
                    <a:pt x="952" y="1027"/>
                    <a:pt x="819" y="1522"/>
                  </a:cubicBezTo>
                  <a:cubicBezTo>
                    <a:pt x="1" y="5307"/>
                    <a:pt x="704" y="9986"/>
                    <a:pt x="3063" y="12839"/>
                  </a:cubicBezTo>
                  <a:cubicBezTo>
                    <a:pt x="5422" y="15692"/>
                    <a:pt x="7951" y="18260"/>
                    <a:pt x="9701" y="18755"/>
                  </a:cubicBezTo>
                  <a:cubicBezTo>
                    <a:pt x="11432" y="19287"/>
                    <a:pt x="16834" y="21703"/>
                    <a:pt x="20296" y="21931"/>
                  </a:cubicBezTo>
                  <a:cubicBezTo>
                    <a:pt x="20374" y="21935"/>
                    <a:pt x="20454" y="21938"/>
                    <a:pt x="20535" y="21938"/>
                  </a:cubicBezTo>
                  <a:cubicBezTo>
                    <a:pt x="24033" y="21938"/>
                    <a:pt x="30338" y="17998"/>
                    <a:pt x="32755" y="15711"/>
                  </a:cubicBezTo>
                  <a:cubicBezTo>
                    <a:pt x="33896" y="14627"/>
                    <a:pt x="34714" y="13086"/>
                    <a:pt x="35341" y="11603"/>
                  </a:cubicBezTo>
                  <a:lnTo>
                    <a:pt x="35341" y="11603"/>
                  </a:lnTo>
                  <a:cubicBezTo>
                    <a:pt x="32904" y="15474"/>
                    <a:pt x="25973" y="20140"/>
                    <a:pt x="21330" y="20140"/>
                  </a:cubicBezTo>
                  <a:cubicBezTo>
                    <a:pt x="21046" y="20140"/>
                    <a:pt x="20771" y="20122"/>
                    <a:pt x="20505" y="20086"/>
                  </a:cubicBezTo>
                  <a:cubicBezTo>
                    <a:pt x="15921" y="19496"/>
                    <a:pt x="13981" y="18260"/>
                    <a:pt x="11737" y="17861"/>
                  </a:cubicBezTo>
                  <a:cubicBezTo>
                    <a:pt x="9511" y="17423"/>
                    <a:pt x="6905" y="13505"/>
                    <a:pt x="4299" y="12040"/>
                  </a:cubicBezTo>
                  <a:cubicBezTo>
                    <a:pt x="1675" y="10557"/>
                    <a:pt x="628" y="5003"/>
                    <a:pt x="1142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051338" y="4014075"/>
              <a:ext cx="78325" cy="71000"/>
            </a:xfrm>
            <a:custGeom>
              <a:avLst/>
              <a:gdLst/>
              <a:ahLst/>
              <a:cxnLst/>
              <a:rect l="l" t="t" r="r" b="b"/>
              <a:pathLst>
                <a:path w="3133" h="2840" extrusionOk="0">
                  <a:moveTo>
                    <a:pt x="1133" y="1"/>
                  </a:moveTo>
                  <a:cubicBezTo>
                    <a:pt x="1110" y="1"/>
                    <a:pt x="1088" y="1"/>
                    <a:pt x="1065" y="3"/>
                  </a:cubicBezTo>
                  <a:cubicBezTo>
                    <a:pt x="0" y="79"/>
                    <a:pt x="190" y="2418"/>
                    <a:pt x="761" y="2761"/>
                  </a:cubicBezTo>
                  <a:cubicBezTo>
                    <a:pt x="848" y="2815"/>
                    <a:pt x="948" y="2840"/>
                    <a:pt x="1058" y="2840"/>
                  </a:cubicBezTo>
                  <a:cubicBezTo>
                    <a:pt x="1670" y="2840"/>
                    <a:pt x="2560" y="2083"/>
                    <a:pt x="2834" y="1695"/>
                  </a:cubicBezTo>
                  <a:cubicBezTo>
                    <a:pt x="3132" y="1230"/>
                    <a:pt x="213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070838" y="4318575"/>
              <a:ext cx="89950" cy="95325"/>
            </a:xfrm>
            <a:custGeom>
              <a:avLst/>
              <a:gdLst/>
              <a:ahLst/>
              <a:cxnLst/>
              <a:rect l="l" t="t" r="r" b="b"/>
              <a:pathLst>
                <a:path w="3598" h="3813" extrusionOk="0">
                  <a:moveTo>
                    <a:pt x="1536" y="0"/>
                  </a:moveTo>
                  <a:cubicBezTo>
                    <a:pt x="1499" y="0"/>
                    <a:pt x="1462" y="5"/>
                    <a:pt x="1427" y="15"/>
                  </a:cubicBezTo>
                  <a:cubicBezTo>
                    <a:pt x="0" y="452"/>
                    <a:pt x="970" y="3286"/>
                    <a:pt x="1427" y="3686"/>
                  </a:cubicBezTo>
                  <a:cubicBezTo>
                    <a:pt x="1523" y="3775"/>
                    <a:pt x="1643" y="3813"/>
                    <a:pt x="1776" y="3813"/>
                  </a:cubicBezTo>
                  <a:cubicBezTo>
                    <a:pt x="2268" y="3813"/>
                    <a:pt x="2934" y="3284"/>
                    <a:pt x="3234" y="2849"/>
                  </a:cubicBezTo>
                  <a:cubicBezTo>
                    <a:pt x="3598" y="2357"/>
                    <a:pt x="2376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131413" y="4578350"/>
              <a:ext cx="45000" cy="34000"/>
            </a:xfrm>
            <a:custGeom>
              <a:avLst/>
              <a:gdLst/>
              <a:ahLst/>
              <a:cxnLst/>
              <a:rect l="l" t="t" r="r" b="b"/>
              <a:pathLst>
                <a:path w="1800" h="1360" extrusionOk="0">
                  <a:moveTo>
                    <a:pt x="776" y="1"/>
                  </a:moveTo>
                  <a:cubicBezTo>
                    <a:pt x="0" y="1"/>
                    <a:pt x="444" y="1360"/>
                    <a:pt x="878" y="1360"/>
                  </a:cubicBezTo>
                  <a:cubicBezTo>
                    <a:pt x="881" y="1360"/>
                    <a:pt x="884" y="1360"/>
                    <a:pt x="887" y="1360"/>
                  </a:cubicBezTo>
                  <a:cubicBezTo>
                    <a:pt x="1324" y="1360"/>
                    <a:pt x="1800" y="123"/>
                    <a:pt x="887" y="9"/>
                  </a:cubicBezTo>
                  <a:cubicBezTo>
                    <a:pt x="847" y="4"/>
                    <a:pt x="810" y="1"/>
                    <a:pt x="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884963" y="4384075"/>
              <a:ext cx="46075" cy="39800"/>
            </a:xfrm>
            <a:custGeom>
              <a:avLst/>
              <a:gdLst/>
              <a:ahLst/>
              <a:cxnLst/>
              <a:rect l="l" t="t" r="r" b="b"/>
              <a:pathLst>
                <a:path w="1843" h="1592" extrusionOk="0">
                  <a:moveTo>
                    <a:pt x="814" y="0"/>
                  </a:moveTo>
                  <a:cubicBezTo>
                    <a:pt x="1" y="0"/>
                    <a:pt x="92" y="581"/>
                    <a:pt x="36" y="1180"/>
                  </a:cubicBezTo>
                  <a:cubicBezTo>
                    <a:pt x="17" y="1498"/>
                    <a:pt x="246" y="1591"/>
                    <a:pt x="534" y="1591"/>
                  </a:cubicBezTo>
                  <a:cubicBezTo>
                    <a:pt x="815" y="1591"/>
                    <a:pt x="1152" y="1503"/>
                    <a:pt x="1367" y="1446"/>
                  </a:cubicBezTo>
                  <a:cubicBezTo>
                    <a:pt x="1843" y="1332"/>
                    <a:pt x="1729" y="39"/>
                    <a:pt x="854" y="1"/>
                  </a:cubicBezTo>
                  <a:cubicBezTo>
                    <a:pt x="840" y="0"/>
                    <a:pt x="827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883463" y="4101150"/>
              <a:ext cx="77075" cy="107950"/>
            </a:xfrm>
            <a:custGeom>
              <a:avLst/>
              <a:gdLst/>
              <a:ahLst/>
              <a:cxnLst/>
              <a:rect l="l" t="t" r="r" b="b"/>
              <a:pathLst>
                <a:path w="3083" h="4318" extrusionOk="0">
                  <a:moveTo>
                    <a:pt x="1199" y="0"/>
                  </a:moveTo>
                  <a:cubicBezTo>
                    <a:pt x="1" y="0"/>
                    <a:pt x="438" y="3938"/>
                    <a:pt x="1199" y="4280"/>
                  </a:cubicBezTo>
                  <a:cubicBezTo>
                    <a:pt x="1259" y="4305"/>
                    <a:pt x="1318" y="4317"/>
                    <a:pt x="1377" y="4317"/>
                  </a:cubicBezTo>
                  <a:cubicBezTo>
                    <a:pt x="2070" y="4317"/>
                    <a:pt x="2699" y="2677"/>
                    <a:pt x="2892" y="1940"/>
                  </a:cubicBezTo>
                  <a:cubicBezTo>
                    <a:pt x="3082" y="1161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788363" y="4061025"/>
              <a:ext cx="183100" cy="163325"/>
            </a:xfrm>
            <a:custGeom>
              <a:avLst/>
              <a:gdLst/>
              <a:ahLst/>
              <a:cxnLst/>
              <a:rect l="l" t="t" r="r" b="b"/>
              <a:pathLst>
                <a:path w="7324" h="6533" extrusionOk="0">
                  <a:moveTo>
                    <a:pt x="3262" y="1"/>
                  </a:moveTo>
                  <a:cubicBezTo>
                    <a:pt x="2142" y="1"/>
                    <a:pt x="263" y="2252"/>
                    <a:pt x="134" y="3450"/>
                  </a:cubicBezTo>
                  <a:cubicBezTo>
                    <a:pt x="1" y="4687"/>
                    <a:pt x="895" y="5333"/>
                    <a:pt x="1846" y="6018"/>
                  </a:cubicBezTo>
                  <a:cubicBezTo>
                    <a:pt x="2373" y="6390"/>
                    <a:pt x="3265" y="6532"/>
                    <a:pt x="4092" y="6532"/>
                  </a:cubicBezTo>
                  <a:cubicBezTo>
                    <a:pt x="4787" y="6532"/>
                    <a:pt x="5436" y="6432"/>
                    <a:pt x="5783" y="6284"/>
                  </a:cubicBezTo>
                  <a:cubicBezTo>
                    <a:pt x="6563" y="5923"/>
                    <a:pt x="7324" y="3584"/>
                    <a:pt x="7210" y="2461"/>
                  </a:cubicBezTo>
                  <a:cubicBezTo>
                    <a:pt x="7115" y="1339"/>
                    <a:pt x="4661" y="179"/>
                    <a:pt x="3367" y="8"/>
                  </a:cubicBezTo>
                  <a:cubicBezTo>
                    <a:pt x="3333" y="3"/>
                    <a:pt x="3298" y="1"/>
                    <a:pt x="3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876338" y="4093075"/>
              <a:ext cx="77050" cy="108025"/>
            </a:xfrm>
            <a:custGeom>
              <a:avLst/>
              <a:gdLst/>
              <a:ahLst/>
              <a:cxnLst/>
              <a:rect l="l" t="t" r="r" b="b"/>
              <a:pathLst>
                <a:path w="3082" h="4321" extrusionOk="0">
                  <a:moveTo>
                    <a:pt x="1199" y="0"/>
                  </a:moveTo>
                  <a:cubicBezTo>
                    <a:pt x="1" y="0"/>
                    <a:pt x="438" y="3956"/>
                    <a:pt x="1199" y="4280"/>
                  </a:cubicBezTo>
                  <a:cubicBezTo>
                    <a:pt x="1261" y="4308"/>
                    <a:pt x="1323" y="4321"/>
                    <a:pt x="1385" y="4321"/>
                  </a:cubicBezTo>
                  <a:cubicBezTo>
                    <a:pt x="2078" y="4321"/>
                    <a:pt x="2717" y="2675"/>
                    <a:pt x="2892" y="1959"/>
                  </a:cubicBezTo>
                  <a:cubicBezTo>
                    <a:pt x="3082" y="1179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267688" y="4134300"/>
              <a:ext cx="101225" cy="125275"/>
            </a:xfrm>
            <a:custGeom>
              <a:avLst/>
              <a:gdLst/>
              <a:ahLst/>
              <a:cxnLst/>
              <a:rect l="l" t="t" r="r" b="b"/>
              <a:pathLst>
                <a:path w="4049" h="5011" extrusionOk="0">
                  <a:moveTo>
                    <a:pt x="1258" y="1"/>
                  </a:moveTo>
                  <a:cubicBezTo>
                    <a:pt x="1187" y="1"/>
                    <a:pt x="1123" y="15"/>
                    <a:pt x="1066" y="44"/>
                  </a:cubicBezTo>
                  <a:cubicBezTo>
                    <a:pt x="1" y="595"/>
                    <a:pt x="990" y="4266"/>
                    <a:pt x="1713" y="4856"/>
                  </a:cubicBezTo>
                  <a:cubicBezTo>
                    <a:pt x="1847" y="4963"/>
                    <a:pt x="1995" y="5010"/>
                    <a:pt x="2147" y="5010"/>
                  </a:cubicBezTo>
                  <a:cubicBezTo>
                    <a:pt x="2811" y="5010"/>
                    <a:pt x="3566" y="4106"/>
                    <a:pt x="3767" y="3239"/>
                  </a:cubicBezTo>
                  <a:cubicBezTo>
                    <a:pt x="4049" y="2217"/>
                    <a:pt x="2157" y="1"/>
                    <a:pt x="125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193988" y="4102225"/>
              <a:ext cx="198325" cy="188475"/>
            </a:xfrm>
            <a:custGeom>
              <a:avLst/>
              <a:gdLst/>
              <a:ahLst/>
              <a:cxnLst/>
              <a:rect l="l" t="t" r="r" b="b"/>
              <a:pathLst>
                <a:path w="7933" h="7539" extrusionOk="0">
                  <a:moveTo>
                    <a:pt x="3759" y="0"/>
                  </a:moveTo>
                  <a:cubicBezTo>
                    <a:pt x="2430" y="0"/>
                    <a:pt x="72" y="2805"/>
                    <a:pt x="20" y="3800"/>
                  </a:cubicBezTo>
                  <a:cubicBezTo>
                    <a:pt x="0" y="4903"/>
                    <a:pt x="2055" y="7109"/>
                    <a:pt x="3196" y="7490"/>
                  </a:cubicBezTo>
                  <a:cubicBezTo>
                    <a:pt x="3300" y="7523"/>
                    <a:pt x="3412" y="7539"/>
                    <a:pt x="3530" y="7539"/>
                  </a:cubicBezTo>
                  <a:cubicBezTo>
                    <a:pt x="4752" y="7539"/>
                    <a:pt x="6642" y="5842"/>
                    <a:pt x="7266" y="4541"/>
                  </a:cubicBezTo>
                  <a:cubicBezTo>
                    <a:pt x="7932" y="3134"/>
                    <a:pt x="5326" y="699"/>
                    <a:pt x="4090" y="71"/>
                  </a:cubicBezTo>
                  <a:cubicBezTo>
                    <a:pt x="3990" y="23"/>
                    <a:pt x="3879" y="0"/>
                    <a:pt x="3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259613" y="4126700"/>
              <a:ext cx="101250" cy="125000"/>
            </a:xfrm>
            <a:custGeom>
              <a:avLst/>
              <a:gdLst/>
              <a:ahLst/>
              <a:cxnLst/>
              <a:rect l="l" t="t" r="r" b="b"/>
              <a:pathLst>
                <a:path w="4050" h="5000" extrusionOk="0">
                  <a:moveTo>
                    <a:pt x="1277" y="1"/>
                  </a:moveTo>
                  <a:cubicBezTo>
                    <a:pt x="1206" y="1"/>
                    <a:pt x="1142" y="14"/>
                    <a:pt x="1085" y="44"/>
                  </a:cubicBezTo>
                  <a:cubicBezTo>
                    <a:pt x="0" y="595"/>
                    <a:pt x="989" y="4266"/>
                    <a:pt x="1712" y="4837"/>
                  </a:cubicBezTo>
                  <a:cubicBezTo>
                    <a:pt x="1854" y="4949"/>
                    <a:pt x="2008" y="5000"/>
                    <a:pt x="2165" y="5000"/>
                  </a:cubicBezTo>
                  <a:cubicBezTo>
                    <a:pt x="2832" y="5000"/>
                    <a:pt x="3570" y="4101"/>
                    <a:pt x="3786" y="3239"/>
                  </a:cubicBezTo>
                  <a:cubicBezTo>
                    <a:pt x="4050" y="2216"/>
                    <a:pt x="2173" y="1"/>
                    <a:pt x="1277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339488" y="4467925"/>
              <a:ext cx="85700" cy="87225"/>
            </a:xfrm>
            <a:custGeom>
              <a:avLst/>
              <a:gdLst/>
              <a:ahLst/>
              <a:cxnLst/>
              <a:rect l="l" t="t" r="r" b="b"/>
              <a:pathLst>
                <a:path w="3428" h="3489" extrusionOk="0">
                  <a:moveTo>
                    <a:pt x="1581" y="0"/>
                  </a:moveTo>
                  <a:cubicBezTo>
                    <a:pt x="1537" y="0"/>
                    <a:pt x="1492" y="4"/>
                    <a:pt x="1446" y="13"/>
                  </a:cubicBezTo>
                  <a:cubicBezTo>
                    <a:pt x="1" y="337"/>
                    <a:pt x="77" y="1706"/>
                    <a:pt x="305" y="2809"/>
                  </a:cubicBezTo>
                  <a:cubicBezTo>
                    <a:pt x="415" y="3299"/>
                    <a:pt x="895" y="3489"/>
                    <a:pt x="1429" y="3489"/>
                  </a:cubicBezTo>
                  <a:cubicBezTo>
                    <a:pt x="2098" y="3489"/>
                    <a:pt x="2852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275788" y="4434975"/>
              <a:ext cx="173575" cy="177200"/>
            </a:xfrm>
            <a:custGeom>
              <a:avLst/>
              <a:gdLst/>
              <a:ahLst/>
              <a:cxnLst/>
              <a:rect l="l" t="t" r="r" b="b"/>
              <a:pathLst>
                <a:path w="6943" h="7088" extrusionOk="0">
                  <a:moveTo>
                    <a:pt x="3477" y="1"/>
                  </a:moveTo>
                  <a:cubicBezTo>
                    <a:pt x="1935" y="1"/>
                    <a:pt x="832" y="3189"/>
                    <a:pt x="438" y="4318"/>
                  </a:cubicBezTo>
                  <a:cubicBezTo>
                    <a:pt x="0" y="5497"/>
                    <a:pt x="932" y="6144"/>
                    <a:pt x="2149" y="6943"/>
                  </a:cubicBezTo>
                  <a:cubicBezTo>
                    <a:pt x="2300" y="7042"/>
                    <a:pt x="2468" y="7087"/>
                    <a:pt x="2648" y="7087"/>
                  </a:cubicBezTo>
                  <a:cubicBezTo>
                    <a:pt x="3943" y="7087"/>
                    <a:pt x="5852" y="4756"/>
                    <a:pt x="6353" y="3804"/>
                  </a:cubicBezTo>
                  <a:cubicBezTo>
                    <a:pt x="6943" y="2739"/>
                    <a:pt x="5744" y="533"/>
                    <a:pt x="3766" y="38"/>
                  </a:cubicBezTo>
                  <a:cubicBezTo>
                    <a:pt x="3668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331888" y="4460300"/>
              <a:ext cx="85675" cy="87125"/>
            </a:xfrm>
            <a:custGeom>
              <a:avLst/>
              <a:gdLst/>
              <a:ahLst/>
              <a:cxnLst/>
              <a:rect l="l" t="t" r="r" b="b"/>
              <a:pathLst>
                <a:path w="3427" h="3485" extrusionOk="0">
                  <a:moveTo>
                    <a:pt x="1581" y="1"/>
                  </a:moveTo>
                  <a:cubicBezTo>
                    <a:pt x="1536" y="1"/>
                    <a:pt x="1491" y="5"/>
                    <a:pt x="1446" y="14"/>
                  </a:cubicBezTo>
                  <a:cubicBezTo>
                    <a:pt x="1" y="318"/>
                    <a:pt x="77" y="1707"/>
                    <a:pt x="305" y="2791"/>
                  </a:cubicBezTo>
                  <a:cubicBezTo>
                    <a:pt x="415" y="3290"/>
                    <a:pt x="897" y="3485"/>
                    <a:pt x="1433" y="3485"/>
                  </a:cubicBezTo>
                  <a:cubicBezTo>
                    <a:pt x="2101" y="3485"/>
                    <a:pt x="2852" y="3182"/>
                    <a:pt x="3063" y="2791"/>
                  </a:cubicBezTo>
                  <a:cubicBezTo>
                    <a:pt x="3427" y="2136"/>
                    <a:pt x="2572" y="1"/>
                    <a:pt x="1581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954888" y="4580175"/>
              <a:ext cx="111675" cy="69625"/>
            </a:xfrm>
            <a:custGeom>
              <a:avLst/>
              <a:gdLst/>
              <a:ahLst/>
              <a:cxnLst/>
              <a:rect l="l" t="t" r="r" b="b"/>
              <a:pathLst>
                <a:path w="4467" h="2785" extrusionOk="0">
                  <a:moveTo>
                    <a:pt x="1897" y="0"/>
                  </a:moveTo>
                  <a:cubicBezTo>
                    <a:pt x="1" y="0"/>
                    <a:pt x="322" y="1610"/>
                    <a:pt x="910" y="1990"/>
                  </a:cubicBezTo>
                  <a:cubicBezTo>
                    <a:pt x="1351" y="2307"/>
                    <a:pt x="2461" y="2784"/>
                    <a:pt x="3249" y="2784"/>
                  </a:cubicBezTo>
                  <a:cubicBezTo>
                    <a:pt x="3548" y="2784"/>
                    <a:pt x="3801" y="2715"/>
                    <a:pt x="3953" y="2542"/>
                  </a:cubicBezTo>
                  <a:cubicBezTo>
                    <a:pt x="4467" y="1933"/>
                    <a:pt x="3383" y="164"/>
                    <a:pt x="2527" y="50"/>
                  </a:cubicBezTo>
                  <a:cubicBezTo>
                    <a:pt x="2294" y="16"/>
                    <a:pt x="2085" y="0"/>
                    <a:pt x="189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894888" y="4549300"/>
              <a:ext cx="194025" cy="146550"/>
            </a:xfrm>
            <a:custGeom>
              <a:avLst/>
              <a:gdLst/>
              <a:ahLst/>
              <a:cxnLst/>
              <a:rect l="l" t="t" r="r" b="b"/>
              <a:pathLst>
                <a:path w="7761" h="5862" extrusionOk="0">
                  <a:moveTo>
                    <a:pt x="3786" y="0"/>
                  </a:moveTo>
                  <a:cubicBezTo>
                    <a:pt x="2104" y="0"/>
                    <a:pt x="1050" y="1049"/>
                    <a:pt x="571" y="2160"/>
                  </a:cubicBezTo>
                  <a:cubicBezTo>
                    <a:pt x="0" y="3549"/>
                    <a:pt x="1180" y="4994"/>
                    <a:pt x="1883" y="5546"/>
                  </a:cubicBezTo>
                  <a:cubicBezTo>
                    <a:pt x="2155" y="5750"/>
                    <a:pt x="2845" y="5861"/>
                    <a:pt x="3635" y="5861"/>
                  </a:cubicBezTo>
                  <a:cubicBezTo>
                    <a:pt x="4835" y="5861"/>
                    <a:pt x="6267" y="5606"/>
                    <a:pt x="6829" y="5032"/>
                  </a:cubicBezTo>
                  <a:cubicBezTo>
                    <a:pt x="7761" y="4062"/>
                    <a:pt x="6258" y="525"/>
                    <a:pt x="5060" y="182"/>
                  </a:cubicBezTo>
                  <a:cubicBezTo>
                    <a:pt x="4601" y="57"/>
                    <a:pt x="4177" y="0"/>
                    <a:pt x="3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946888" y="4572575"/>
              <a:ext cx="112075" cy="69400"/>
            </a:xfrm>
            <a:custGeom>
              <a:avLst/>
              <a:gdLst/>
              <a:ahLst/>
              <a:cxnLst/>
              <a:rect l="l" t="t" r="r" b="b"/>
              <a:pathLst>
                <a:path w="4483" h="2776" extrusionOk="0">
                  <a:moveTo>
                    <a:pt x="1908" y="0"/>
                  </a:moveTo>
                  <a:cubicBezTo>
                    <a:pt x="1" y="0"/>
                    <a:pt x="337" y="1609"/>
                    <a:pt x="926" y="1990"/>
                  </a:cubicBezTo>
                  <a:cubicBezTo>
                    <a:pt x="1367" y="2308"/>
                    <a:pt x="2480" y="2775"/>
                    <a:pt x="3269" y="2775"/>
                  </a:cubicBezTo>
                  <a:cubicBezTo>
                    <a:pt x="3566" y="2775"/>
                    <a:pt x="3818" y="2709"/>
                    <a:pt x="3969" y="2542"/>
                  </a:cubicBezTo>
                  <a:cubicBezTo>
                    <a:pt x="4483" y="1914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723863" y="4302525"/>
              <a:ext cx="71675" cy="89475"/>
            </a:xfrm>
            <a:custGeom>
              <a:avLst/>
              <a:gdLst/>
              <a:ahLst/>
              <a:cxnLst/>
              <a:rect l="l" t="t" r="r" b="b"/>
              <a:pathLst>
                <a:path w="2867" h="3579" extrusionOk="0">
                  <a:moveTo>
                    <a:pt x="716" y="1"/>
                  </a:moveTo>
                  <a:cubicBezTo>
                    <a:pt x="259" y="1"/>
                    <a:pt x="242" y="483"/>
                    <a:pt x="146" y="1113"/>
                  </a:cubicBezTo>
                  <a:cubicBezTo>
                    <a:pt x="1" y="1966"/>
                    <a:pt x="1274" y="3579"/>
                    <a:pt x="1920" y="3579"/>
                  </a:cubicBezTo>
                  <a:cubicBezTo>
                    <a:pt x="1952" y="3579"/>
                    <a:pt x="1982" y="3575"/>
                    <a:pt x="2010" y="3567"/>
                  </a:cubicBezTo>
                  <a:cubicBezTo>
                    <a:pt x="2619" y="3396"/>
                    <a:pt x="2866" y="961"/>
                    <a:pt x="1478" y="238"/>
                  </a:cubicBezTo>
                  <a:cubicBezTo>
                    <a:pt x="1137" y="74"/>
                    <a:pt x="893" y="1"/>
                    <a:pt x="71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677563" y="4277450"/>
              <a:ext cx="116300" cy="165625"/>
            </a:xfrm>
            <a:custGeom>
              <a:avLst/>
              <a:gdLst/>
              <a:ahLst/>
              <a:cxnLst/>
              <a:rect l="l" t="t" r="r" b="b"/>
              <a:pathLst>
                <a:path w="4652" h="6625" extrusionOk="0">
                  <a:moveTo>
                    <a:pt x="2100" y="1"/>
                  </a:moveTo>
                  <a:cubicBezTo>
                    <a:pt x="1933" y="1"/>
                    <a:pt x="1770" y="26"/>
                    <a:pt x="1618" y="81"/>
                  </a:cubicBezTo>
                  <a:cubicBezTo>
                    <a:pt x="58" y="633"/>
                    <a:pt x="1" y="3505"/>
                    <a:pt x="343" y="5046"/>
                  </a:cubicBezTo>
                  <a:cubicBezTo>
                    <a:pt x="686" y="6624"/>
                    <a:pt x="1865" y="6548"/>
                    <a:pt x="2968" y="6567"/>
                  </a:cubicBezTo>
                  <a:cubicBezTo>
                    <a:pt x="2972" y="6567"/>
                    <a:pt x="2975" y="6567"/>
                    <a:pt x="2979" y="6567"/>
                  </a:cubicBezTo>
                  <a:cubicBezTo>
                    <a:pt x="4055" y="6567"/>
                    <a:pt x="4509" y="3767"/>
                    <a:pt x="4585" y="2440"/>
                  </a:cubicBezTo>
                  <a:cubicBezTo>
                    <a:pt x="4651" y="1242"/>
                    <a:pt x="3263" y="1"/>
                    <a:pt x="2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716238" y="4295125"/>
              <a:ext cx="71675" cy="89750"/>
            </a:xfrm>
            <a:custGeom>
              <a:avLst/>
              <a:gdLst/>
              <a:ahLst/>
              <a:cxnLst/>
              <a:rect l="l" t="t" r="r" b="b"/>
              <a:pathLst>
                <a:path w="2867" h="3590" extrusionOk="0">
                  <a:moveTo>
                    <a:pt x="701" y="0"/>
                  </a:moveTo>
                  <a:cubicBezTo>
                    <a:pt x="258" y="0"/>
                    <a:pt x="237" y="484"/>
                    <a:pt x="128" y="1124"/>
                  </a:cubicBezTo>
                  <a:cubicBezTo>
                    <a:pt x="1" y="1976"/>
                    <a:pt x="1274" y="3590"/>
                    <a:pt x="1921" y="3590"/>
                  </a:cubicBezTo>
                  <a:cubicBezTo>
                    <a:pt x="1952" y="3590"/>
                    <a:pt x="1982" y="3586"/>
                    <a:pt x="2011" y="3578"/>
                  </a:cubicBezTo>
                  <a:cubicBezTo>
                    <a:pt x="2600" y="3407"/>
                    <a:pt x="2867" y="953"/>
                    <a:pt x="1459" y="249"/>
                  </a:cubicBezTo>
                  <a:cubicBezTo>
                    <a:pt x="1119" y="76"/>
                    <a:pt x="877" y="0"/>
                    <a:pt x="7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3"/>
          <p:cNvGrpSpPr/>
          <p:nvPr/>
        </p:nvGrpSpPr>
        <p:grpSpPr>
          <a:xfrm rot="6538712">
            <a:off x="545447" y="396134"/>
            <a:ext cx="1069999" cy="1045058"/>
            <a:chOff x="297527" y="0"/>
            <a:chExt cx="1070045" cy="1045102"/>
          </a:xfrm>
        </p:grpSpPr>
        <p:sp>
          <p:nvSpPr>
            <p:cNvPr id="692" name="Google Shape;692;p3"/>
            <p:cNvSpPr/>
            <p:nvPr/>
          </p:nvSpPr>
          <p:spPr>
            <a:xfrm>
              <a:off x="385096" y="65115"/>
              <a:ext cx="864375" cy="791983"/>
            </a:xfrm>
            <a:custGeom>
              <a:avLst/>
              <a:gdLst/>
              <a:ahLst/>
              <a:cxnLst/>
              <a:rect l="l" t="t" r="r" b="b"/>
              <a:pathLst>
                <a:path w="32298" h="29593" extrusionOk="0">
                  <a:moveTo>
                    <a:pt x="16757" y="1"/>
                  </a:moveTo>
                  <a:cubicBezTo>
                    <a:pt x="16170" y="1"/>
                    <a:pt x="15586" y="65"/>
                    <a:pt x="15027" y="213"/>
                  </a:cubicBezTo>
                  <a:cubicBezTo>
                    <a:pt x="11755" y="1107"/>
                    <a:pt x="6810" y="4131"/>
                    <a:pt x="4927" y="5767"/>
                  </a:cubicBezTo>
                  <a:cubicBezTo>
                    <a:pt x="3025" y="7383"/>
                    <a:pt x="2435" y="10693"/>
                    <a:pt x="1884" y="12043"/>
                  </a:cubicBezTo>
                  <a:cubicBezTo>
                    <a:pt x="1332" y="13413"/>
                    <a:pt x="723" y="16513"/>
                    <a:pt x="362" y="18948"/>
                  </a:cubicBezTo>
                  <a:cubicBezTo>
                    <a:pt x="0" y="21345"/>
                    <a:pt x="1009" y="25719"/>
                    <a:pt x="3710" y="28173"/>
                  </a:cubicBezTo>
                  <a:cubicBezTo>
                    <a:pt x="4942" y="29274"/>
                    <a:pt x="6684" y="29592"/>
                    <a:pt x="8409" y="29592"/>
                  </a:cubicBezTo>
                  <a:cubicBezTo>
                    <a:pt x="10438" y="29592"/>
                    <a:pt x="12442" y="29152"/>
                    <a:pt x="13562" y="29029"/>
                  </a:cubicBezTo>
                  <a:cubicBezTo>
                    <a:pt x="15617" y="28782"/>
                    <a:pt x="18337" y="25168"/>
                    <a:pt x="20429" y="23893"/>
                  </a:cubicBezTo>
                  <a:cubicBezTo>
                    <a:pt x="22521" y="22581"/>
                    <a:pt x="23263" y="19519"/>
                    <a:pt x="25165" y="18701"/>
                  </a:cubicBezTo>
                  <a:cubicBezTo>
                    <a:pt x="27067" y="17902"/>
                    <a:pt x="30814" y="14744"/>
                    <a:pt x="31556" y="12709"/>
                  </a:cubicBezTo>
                  <a:cubicBezTo>
                    <a:pt x="32298" y="10693"/>
                    <a:pt x="29369" y="5291"/>
                    <a:pt x="28418" y="3998"/>
                  </a:cubicBezTo>
                  <a:cubicBezTo>
                    <a:pt x="27467" y="2685"/>
                    <a:pt x="24043" y="2799"/>
                    <a:pt x="22825" y="1905"/>
                  </a:cubicBezTo>
                  <a:cubicBezTo>
                    <a:pt x="21839" y="1166"/>
                    <a:pt x="19266" y="1"/>
                    <a:pt x="167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045853" y="536391"/>
              <a:ext cx="253013" cy="242870"/>
            </a:xfrm>
            <a:custGeom>
              <a:avLst/>
              <a:gdLst/>
              <a:ahLst/>
              <a:cxnLst/>
              <a:rect l="l" t="t" r="r" b="b"/>
              <a:pathLst>
                <a:path w="9454" h="9075" extrusionOk="0">
                  <a:moveTo>
                    <a:pt x="7193" y="1"/>
                  </a:moveTo>
                  <a:cubicBezTo>
                    <a:pt x="6298" y="1"/>
                    <a:pt x="5104" y="600"/>
                    <a:pt x="3748" y="1339"/>
                  </a:cubicBezTo>
                  <a:cubicBezTo>
                    <a:pt x="1846" y="2385"/>
                    <a:pt x="362" y="4268"/>
                    <a:pt x="191" y="5923"/>
                  </a:cubicBezTo>
                  <a:cubicBezTo>
                    <a:pt x="0" y="7597"/>
                    <a:pt x="1313" y="8852"/>
                    <a:pt x="3443" y="9061"/>
                  </a:cubicBezTo>
                  <a:cubicBezTo>
                    <a:pt x="3531" y="9070"/>
                    <a:pt x="3618" y="9074"/>
                    <a:pt x="3705" y="9074"/>
                  </a:cubicBezTo>
                  <a:cubicBezTo>
                    <a:pt x="5746" y="9074"/>
                    <a:pt x="7535" y="6778"/>
                    <a:pt x="8484" y="5409"/>
                  </a:cubicBezTo>
                  <a:cubicBezTo>
                    <a:pt x="9454" y="3983"/>
                    <a:pt x="9207" y="1986"/>
                    <a:pt x="8408" y="673"/>
                  </a:cubicBezTo>
                  <a:cubicBezTo>
                    <a:pt x="8117" y="196"/>
                    <a:pt x="7704" y="1"/>
                    <a:pt x="719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779612" y="377015"/>
              <a:ext cx="106595" cy="76032"/>
            </a:xfrm>
            <a:custGeom>
              <a:avLst/>
              <a:gdLst/>
              <a:ahLst/>
              <a:cxnLst/>
              <a:rect l="l" t="t" r="r" b="b"/>
              <a:pathLst>
                <a:path w="3983" h="2841" extrusionOk="0">
                  <a:moveTo>
                    <a:pt x="1669" y="0"/>
                  </a:moveTo>
                  <a:cubicBezTo>
                    <a:pt x="1467" y="0"/>
                    <a:pt x="1273" y="44"/>
                    <a:pt x="1104" y="142"/>
                  </a:cubicBezTo>
                  <a:cubicBezTo>
                    <a:pt x="1" y="751"/>
                    <a:pt x="647" y="2082"/>
                    <a:pt x="1180" y="2634"/>
                  </a:cubicBezTo>
                  <a:cubicBezTo>
                    <a:pt x="1314" y="2778"/>
                    <a:pt x="1470" y="2840"/>
                    <a:pt x="1642" y="2840"/>
                  </a:cubicBezTo>
                  <a:cubicBezTo>
                    <a:pt x="2128" y="2840"/>
                    <a:pt x="2739" y="2340"/>
                    <a:pt x="3329" y="1778"/>
                  </a:cubicBezTo>
                  <a:cubicBezTo>
                    <a:pt x="3983" y="1156"/>
                    <a:pt x="2713" y="0"/>
                    <a:pt x="166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771476" y="368558"/>
              <a:ext cx="106675" cy="76113"/>
            </a:xfrm>
            <a:custGeom>
              <a:avLst/>
              <a:gdLst/>
              <a:ahLst/>
              <a:cxnLst/>
              <a:rect l="l" t="t" r="r" b="b"/>
              <a:pathLst>
                <a:path w="3986" h="2844" extrusionOk="0">
                  <a:moveTo>
                    <a:pt x="1653" y="1"/>
                  </a:moveTo>
                  <a:cubicBezTo>
                    <a:pt x="1457" y="1"/>
                    <a:pt x="1269" y="42"/>
                    <a:pt x="1103" y="135"/>
                  </a:cubicBezTo>
                  <a:cubicBezTo>
                    <a:pt x="0" y="763"/>
                    <a:pt x="647" y="2094"/>
                    <a:pt x="1161" y="2646"/>
                  </a:cubicBezTo>
                  <a:cubicBezTo>
                    <a:pt x="1299" y="2784"/>
                    <a:pt x="1457" y="2844"/>
                    <a:pt x="1630" y="2844"/>
                  </a:cubicBezTo>
                  <a:cubicBezTo>
                    <a:pt x="2125" y="2844"/>
                    <a:pt x="2737" y="2353"/>
                    <a:pt x="3329" y="1790"/>
                  </a:cubicBezTo>
                  <a:cubicBezTo>
                    <a:pt x="3986" y="1165"/>
                    <a:pt x="2700" y="1"/>
                    <a:pt x="165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834584" y="616253"/>
              <a:ext cx="87620" cy="66237"/>
            </a:xfrm>
            <a:custGeom>
              <a:avLst/>
              <a:gdLst/>
              <a:ahLst/>
              <a:cxnLst/>
              <a:rect l="l" t="t" r="r" b="b"/>
              <a:pathLst>
                <a:path w="3274" h="2475" extrusionOk="0">
                  <a:moveTo>
                    <a:pt x="1270" y="1"/>
                  </a:moveTo>
                  <a:cubicBezTo>
                    <a:pt x="1153" y="1"/>
                    <a:pt x="1040" y="16"/>
                    <a:pt x="933" y="48"/>
                  </a:cubicBezTo>
                  <a:cubicBezTo>
                    <a:pt x="1" y="333"/>
                    <a:pt x="419" y="1665"/>
                    <a:pt x="933" y="2254"/>
                  </a:cubicBezTo>
                  <a:cubicBezTo>
                    <a:pt x="1059" y="2410"/>
                    <a:pt x="1212" y="2475"/>
                    <a:pt x="1378" y="2475"/>
                  </a:cubicBezTo>
                  <a:cubicBezTo>
                    <a:pt x="1860" y="2475"/>
                    <a:pt x="2453" y="1927"/>
                    <a:pt x="2835" y="1474"/>
                  </a:cubicBezTo>
                  <a:cubicBezTo>
                    <a:pt x="3274" y="917"/>
                    <a:pt x="2185" y="1"/>
                    <a:pt x="127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826448" y="607635"/>
              <a:ext cx="87139" cy="66719"/>
            </a:xfrm>
            <a:custGeom>
              <a:avLst/>
              <a:gdLst/>
              <a:ahLst/>
              <a:cxnLst/>
              <a:rect l="l" t="t" r="r" b="b"/>
              <a:pathLst>
                <a:path w="3256" h="2493" extrusionOk="0">
                  <a:moveTo>
                    <a:pt x="1245" y="0"/>
                  </a:moveTo>
                  <a:cubicBezTo>
                    <a:pt x="1131" y="0"/>
                    <a:pt x="1019" y="15"/>
                    <a:pt x="914" y="47"/>
                  </a:cubicBezTo>
                  <a:cubicBezTo>
                    <a:pt x="1" y="332"/>
                    <a:pt x="419" y="1663"/>
                    <a:pt x="914" y="2272"/>
                  </a:cubicBezTo>
                  <a:cubicBezTo>
                    <a:pt x="1040" y="2427"/>
                    <a:pt x="1193" y="2492"/>
                    <a:pt x="1360" y="2492"/>
                  </a:cubicBezTo>
                  <a:cubicBezTo>
                    <a:pt x="1847" y="2492"/>
                    <a:pt x="2447" y="1940"/>
                    <a:pt x="2816" y="1473"/>
                  </a:cubicBezTo>
                  <a:cubicBezTo>
                    <a:pt x="3255" y="932"/>
                    <a:pt x="2162" y="0"/>
                    <a:pt x="124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474057" y="578276"/>
              <a:ext cx="62143" cy="36932"/>
            </a:xfrm>
            <a:custGeom>
              <a:avLst/>
              <a:gdLst/>
              <a:ahLst/>
              <a:cxnLst/>
              <a:rect l="l" t="t" r="r" b="b"/>
              <a:pathLst>
                <a:path w="2322" h="1380" extrusionOk="0">
                  <a:moveTo>
                    <a:pt x="1102" y="1"/>
                  </a:moveTo>
                  <a:cubicBezTo>
                    <a:pt x="1007" y="1"/>
                    <a:pt x="913" y="25"/>
                    <a:pt x="823" y="78"/>
                  </a:cubicBezTo>
                  <a:cubicBezTo>
                    <a:pt x="0" y="578"/>
                    <a:pt x="463" y="1379"/>
                    <a:pt x="1168" y="1379"/>
                  </a:cubicBezTo>
                  <a:cubicBezTo>
                    <a:pt x="1295" y="1379"/>
                    <a:pt x="1429" y="1354"/>
                    <a:pt x="1565" y="1296"/>
                  </a:cubicBezTo>
                  <a:cubicBezTo>
                    <a:pt x="2322" y="983"/>
                    <a:pt x="1712" y="1"/>
                    <a:pt x="1102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465546" y="570140"/>
              <a:ext cx="63026" cy="36905"/>
            </a:xfrm>
            <a:custGeom>
              <a:avLst/>
              <a:gdLst/>
              <a:ahLst/>
              <a:cxnLst/>
              <a:rect l="l" t="t" r="r" b="b"/>
              <a:pathLst>
                <a:path w="2355" h="1379" extrusionOk="0">
                  <a:moveTo>
                    <a:pt x="1135" y="0"/>
                  </a:moveTo>
                  <a:cubicBezTo>
                    <a:pt x="1040" y="0"/>
                    <a:pt x="945" y="24"/>
                    <a:pt x="856" y="78"/>
                  </a:cubicBezTo>
                  <a:cubicBezTo>
                    <a:pt x="1" y="578"/>
                    <a:pt x="473" y="1379"/>
                    <a:pt x="1193" y="1379"/>
                  </a:cubicBezTo>
                  <a:cubicBezTo>
                    <a:pt x="1322" y="1379"/>
                    <a:pt x="1459" y="1353"/>
                    <a:pt x="1597" y="1295"/>
                  </a:cubicBezTo>
                  <a:cubicBezTo>
                    <a:pt x="2355" y="983"/>
                    <a:pt x="1744" y="0"/>
                    <a:pt x="113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640684" y="214401"/>
              <a:ext cx="73195" cy="31366"/>
            </a:xfrm>
            <a:custGeom>
              <a:avLst/>
              <a:gdLst/>
              <a:ahLst/>
              <a:cxnLst/>
              <a:rect l="l" t="t" r="r" b="b"/>
              <a:pathLst>
                <a:path w="2735" h="1172" extrusionOk="0">
                  <a:moveTo>
                    <a:pt x="1229" y="1"/>
                  </a:moveTo>
                  <a:cubicBezTo>
                    <a:pt x="1048" y="1"/>
                    <a:pt x="867" y="45"/>
                    <a:pt x="703" y="151"/>
                  </a:cubicBezTo>
                  <a:cubicBezTo>
                    <a:pt x="0" y="603"/>
                    <a:pt x="694" y="1171"/>
                    <a:pt x="1481" y="1171"/>
                  </a:cubicBezTo>
                  <a:cubicBezTo>
                    <a:pt x="1653" y="1171"/>
                    <a:pt x="1829" y="1144"/>
                    <a:pt x="1996" y="1083"/>
                  </a:cubicBezTo>
                  <a:cubicBezTo>
                    <a:pt x="2734" y="790"/>
                    <a:pt x="1993" y="1"/>
                    <a:pt x="122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632629" y="206265"/>
              <a:ext cx="73008" cy="31018"/>
            </a:xfrm>
            <a:custGeom>
              <a:avLst/>
              <a:gdLst/>
              <a:ahLst/>
              <a:cxnLst/>
              <a:rect l="l" t="t" r="r" b="b"/>
              <a:pathLst>
                <a:path w="2728" h="1159" extrusionOk="0">
                  <a:moveTo>
                    <a:pt x="1227" y="0"/>
                  </a:moveTo>
                  <a:cubicBezTo>
                    <a:pt x="1046" y="0"/>
                    <a:pt x="863" y="44"/>
                    <a:pt x="699" y="150"/>
                  </a:cubicBezTo>
                  <a:cubicBezTo>
                    <a:pt x="1" y="585"/>
                    <a:pt x="683" y="1159"/>
                    <a:pt x="1454" y="1159"/>
                  </a:cubicBezTo>
                  <a:cubicBezTo>
                    <a:pt x="1628" y="1159"/>
                    <a:pt x="1806" y="1130"/>
                    <a:pt x="1974" y="1063"/>
                  </a:cubicBezTo>
                  <a:cubicBezTo>
                    <a:pt x="2727" y="787"/>
                    <a:pt x="1989" y="0"/>
                    <a:pt x="122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060626" y="226552"/>
              <a:ext cx="86791" cy="58824"/>
            </a:xfrm>
            <a:custGeom>
              <a:avLst/>
              <a:gdLst/>
              <a:ahLst/>
              <a:cxnLst/>
              <a:rect l="l" t="t" r="r" b="b"/>
              <a:pathLst>
                <a:path w="3243" h="2198" extrusionOk="0">
                  <a:moveTo>
                    <a:pt x="1730" y="1"/>
                  </a:moveTo>
                  <a:cubicBezTo>
                    <a:pt x="1304" y="1"/>
                    <a:pt x="916" y="104"/>
                    <a:pt x="780" y="305"/>
                  </a:cubicBezTo>
                  <a:cubicBezTo>
                    <a:pt x="0" y="1485"/>
                    <a:pt x="856" y="1504"/>
                    <a:pt x="1427" y="2017"/>
                  </a:cubicBezTo>
                  <a:cubicBezTo>
                    <a:pt x="1552" y="2142"/>
                    <a:pt x="1710" y="2198"/>
                    <a:pt x="1881" y="2198"/>
                  </a:cubicBezTo>
                  <a:cubicBezTo>
                    <a:pt x="2437" y="2198"/>
                    <a:pt x="3123" y="1604"/>
                    <a:pt x="3196" y="876"/>
                  </a:cubicBezTo>
                  <a:cubicBezTo>
                    <a:pt x="3243" y="283"/>
                    <a:pt x="2434" y="1"/>
                    <a:pt x="17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051955" y="218202"/>
              <a:ext cx="87326" cy="58824"/>
            </a:xfrm>
            <a:custGeom>
              <a:avLst/>
              <a:gdLst/>
              <a:ahLst/>
              <a:cxnLst/>
              <a:rect l="l" t="t" r="r" b="b"/>
              <a:pathLst>
                <a:path w="3263" h="2198" extrusionOk="0">
                  <a:moveTo>
                    <a:pt x="1738" y="0"/>
                  </a:moveTo>
                  <a:cubicBezTo>
                    <a:pt x="1313" y="0"/>
                    <a:pt x="928" y="106"/>
                    <a:pt x="800" y="313"/>
                  </a:cubicBezTo>
                  <a:cubicBezTo>
                    <a:pt x="1" y="1473"/>
                    <a:pt x="857" y="1511"/>
                    <a:pt x="1427" y="2025"/>
                  </a:cubicBezTo>
                  <a:cubicBezTo>
                    <a:pt x="1556" y="2144"/>
                    <a:pt x="1716" y="2198"/>
                    <a:pt x="1887" y="2198"/>
                  </a:cubicBezTo>
                  <a:cubicBezTo>
                    <a:pt x="2453" y="2198"/>
                    <a:pt x="3142" y="1613"/>
                    <a:pt x="3215" y="884"/>
                  </a:cubicBezTo>
                  <a:cubicBezTo>
                    <a:pt x="3263" y="290"/>
                    <a:pt x="2444" y="0"/>
                    <a:pt x="173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144877" y="650831"/>
              <a:ext cx="67549" cy="41080"/>
            </a:xfrm>
            <a:custGeom>
              <a:avLst/>
              <a:gdLst/>
              <a:ahLst/>
              <a:cxnLst/>
              <a:rect l="l" t="t" r="r" b="b"/>
              <a:pathLst>
                <a:path w="2524" h="1535" extrusionOk="0">
                  <a:moveTo>
                    <a:pt x="788" y="1"/>
                  </a:moveTo>
                  <a:cubicBezTo>
                    <a:pt x="477" y="1"/>
                    <a:pt x="227" y="96"/>
                    <a:pt x="181" y="316"/>
                  </a:cubicBezTo>
                  <a:cubicBezTo>
                    <a:pt x="0" y="1000"/>
                    <a:pt x="730" y="1535"/>
                    <a:pt x="1379" y="1535"/>
                  </a:cubicBezTo>
                  <a:cubicBezTo>
                    <a:pt x="1686" y="1535"/>
                    <a:pt x="1975" y="1415"/>
                    <a:pt x="2140" y="1133"/>
                  </a:cubicBezTo>
                  <a:cubicBezTo>
                    <a:pt x="2524" y="498"/>
                    <a:pt x="1498" y="1"/>
                    <a:pt x="78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136553" y="642695"/>
              <a:ext cx="67709" cy="40813"/>
            </a:xfrm>
            <a:custGeom>
              <a:avLst/>
              <a:gdLst/>
              <a:ahLst/>
              <a:cxnLst/>
              <a:rect l="l" t="t" r="r" b="b"/>
              <a:pathLst>
                <a:path w="2530" h="1525" extrusionOk="0">
                  <a:moveTo>
                    <a:pt x="791" y="0"/>
                  </a:moveTo>
                  <a:cubicBezTo>
                    <a:pt x="476" y="0"/>
                    <a:pt x="221" y="95"/>
                    <a:pt x="168" y="315"/>
                  </a:cubicBezTo>
                  <a:cubicBezTo>
                    <a:pt x="1" y="985"/>
                    <a:pt x="733" y="1525"/>
                    <a:pt x="1382" y="1525"/>
                  </a:cubicBezTo>
                  <a:cubicBezTo>
                    <a:pt x="1691" y="1525"/>
                    <a:pt x="1981" y="1402"/>
                    <a:pt x="2147" y="1114"/>
                  </a:cubicBezTo>
                  <a:cubicBezTo>
                    <a:pt x="2530" y="493"/>
                    <a:pt x="1507" y="0"/>
                    <a:pt x="7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731278" y="899945"/>
              <a:ext cx="58503" cy="30937"/>
            </a:xfrm>
            <a:custGeom>
              <a:avLst/>
              <a:gdLst/>
              <a:ahLst/>
              <a:cxnLst/>
              <a:rect l="l" t="t" r="r" b="b"/>
              <a:pathLst>
                <a:path w="2186" h="1156" extrusionOk="0">
                  <a:moveTo>
                    <a:pt x="513" y="0"/>
                  </a:moveTo>
                  <a:cubicBezTo>
                    <a:pt x="286" y="0"/>
                    <a:pt x="115" y="58"/>
                    <a:pt x="95" y="195"/>
                  </a:cubicBezTo>
                  <a:cubicBezTo>
                    <a:pt x="1" y="853"/>
                    <a:pt x="401" y="1155"/>
                    <a:pt x="869" y="1155"/>
                  </a:cubicBezTo>
                  <a:cubicBezTo>
                    <a:pt x="1157" y="1155"/>
                    <a:pt x="1472" y="1040"/>
                    <a:pt x="1711" y="822"/>
                  </a:cubicBezTo>
                  <a:cubicBezTo>
                    <a:pt x="2186" y="432"/>
                    <a:pt x="1136" y="0"/>
                    <a:pt x="51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723008" y="891514"/>
              <a:ext cx="59199" cy="31205"/>
            </a:xfrm>
            <a:custGeom>
              <a:avLst/>
              <a:gdLst/>
              <a:ahLst/>
              <a:cxnLst/>
              <a:rect l="l" t="t" r="r" b="b"/>
              <a:pathLst>
                <a:path w="2212" h="1166" extrusionOk="0">
                  <a:moveTo>
                    <a:pt x="530" y="1"/>
                  </a:moveTo>
                  <a:cubicBezTo>
                    <a:pt x="306" y="1"/>
                    <a:pt x="139" y="56"/>
                    <a:pt x="118" y="186"/>
                  </a:cubicBezTo>
                  <a:cubicBezTo>
                    <a:pt x="0" y="858"/>
                    <a:pt x="394" y="1165"/>
                    <a:pt x="869" y="1165"/>
                  </a:cubicBezTo>
                  <a:cubicBezTo>
                    <a:pt x="1160" y="1165"/>
                    <a:pt x="1482" y="1050"/>
                    <a:pt x="1735" y="833"/>
                  </a:cubicBezTo>
                  <a:cubicBezTo>
                    <a:pt x="2211" y="427"/>
                    <a:pt x="1152" y="1"/>
                    <a:pt x="5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727879" y="110024"/>
              <a:ext cx="250283" cy="155437"/>
            </a:xfrm>
            <a:custGeom>
              <a:avLst/>
              <a:gdLst/>
              <a:ahLst/>
              <a:cxnLst/>
              <a:rect l="l" t="t" r="r" b="b"/>
              <a:pathLst>
                <a:path w="9352" h="5808" extrusionOk="0">
                  <a:moveTo>
                    <a:pt x="4507" y="1"/>
                  </a:moveTo>
                  <a:cubicBezTo>
                    <a:pt x="3698" y="1"/>
                    <a:pt x="2955" y="240"/>
                    <a:pt x="2485" y="798"/>
                  </a:cubicBezTo>
                  <a:cubicBezTo>
                    <a:pt x="0" y="3748"/>
                    <a:pt x="4136" y="5807"/>
                    <a:pt x="5905" y="5807"/>
                  </a:cubicBezTo>
                  <a:cubicBezTo>
                    <a:pt x="6018" y="5807"/>
                    <a:pt x="6122" y="5799"/>
                    <a:pt x="6213" y="5781"/>
                  </a:cubicBezTo>
                  <a:cubicBezTo>
                    <a:pt x="7773" y="5496"/>
                    <a:pt x="9352" y="3499"/>
                    <a:pt x="8306" y="1844"/>
                  </a:cubicBezTo>
                  <a:cubicBezTo>
                    <a:pt x="7622" y="770"/>
                    <a:pt x="5958" y="1"/>
                    <a:pt x="45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788257" y="139303"/>
              <a:ext cx="138871" cy="65836"/>
            </a:xfrm>
            <a:custGeom>
              <a:avLst/>
              <a:gdLst/>
              <a:ahLst/>
              <a:cxnLst/>
              <a:rect l="l" t="t" r="r" b="b"/>
              <a:pathLst>
                <a:path w="5189" h="2460" extrusionOk="0">
                  <a:moveTo>
                    <a:pt x="2759" y="1"/>
                  </a:moveTo>
                  <a:cubicBezTo>
                    <a:pt x="2286" y="1"/>
                    <a:pt x="1823" y="79"/>
                    <a:pt x="1466" y="237"/>
                  </a:cubicBezTo>
                  <a:cubicBezTo>
                    <a:pt x="1" y="902"/>
                    <a:pt x="1294" y="2101"/>
                    <a:pt x="2245" y="2386"/>
                  </a:cubicBezTo>
                  <a:cubicBezTo>
                    <a:pt x="2411" y="2436"/>
                    <a:pt x="2609" y="2459"/>
                    <a:pt x="2822" y="2459"/>
                  </a:cubicBezTo>
                  <a:cubicBezTo>
                    <a:pt x="3835" y="2459"/>
                    <a:pt x="5189" y="1922"/>
                    <a:pt x="4984" y="1074"/>
                  </a:cubicBezTo>
                  <a:cubicBezTo>
                    <a:pt x="4829" y="360"/>
                    <a:pt x="3772" y="1"/>
                    <a:pt x="2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719449" y="102397"/>
              <a:ext cx="250577" cy="155330"/>
            </a:xfrm>
            <a:custGeom>
              <a:avLst/>
              <a:gdLst/>
              <a:ahLst/>
              <a:cxnLst/>
              <a:rect l="l" t="t" r="r" b="b"/>
              <a:pathLst>
                <a:path w="9363" h="5804" extrusionOk="0">
                  <a:moveTo>
                    <a:pt x="4518" y="0"/>
                  </a:moveTo>
                  <a:cubicBezTo>
                    <a:pt x="3708" y="0"/>
                    <a:pt x="2966" y="239"/>
                    <a:pt x="2496" y="798"/>
                  </a:cubicBezTo>
                  <a:cubicBezTo>
                    <a:pt x="0" y="3724"/>
                    <a:pt x="4182" y="5803"/>
                    <a:pt x="5938" y="5803"/>
                  </a:cubicBezTo>
                  <a:cubicBezTo>
                    <a:pt x="6043" y="5803"/>
                    <a:pt x="6139" y="5796"/>
                    <a:pt x="6224" y="5781"/>
                  </a:cubicBezTo>
                  <a:cubicBezTo>
                    <a:pt x="7765" y="5496"/>
                    <a:pt x="9362" y="3499"/>
                    <a:pt x="8316" y="1844"/>
                  </a:cubicBezTo>
                  <a:cubicBezTo>
                    <a:pt x="7632" y="769"/>
                    <a:pt x="5968" y="0"/>
                    <a:pt x="45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779612" y="131167"/>
              <a:ext cx="138951" cy="65809"/>
            </a:xfrm>
            <a:custGeom>
              <a:avLst/>
              <a:gdLst/>
              <a:ahLst/>
              <a:cxnLst/>
              <a:rect l="l" t="t" r="r" b="b"/>
              <a:pathLst>
                <a:path w="5192" h="2459" extrusionOk="0">
                  <a:moveTo>
                    <a:pt x="2765" y="0"/>
                  </a:moveTo>
                  <a:cubicBezTo>
                    <a:pt x="2294" y="0"/>
                    <a:pt x="1835" y="79"/>
                    <a:pt x="1484" y="236"/>
                  </a:cubicBezTo>
                  <a:cubicBezTo>
                    <a:pt x="1" y="902"/>
                    <a:pt x="1294" y="2062"/>
                    <a:pt x="2264" y="2386"/>
                  </a:cubicBezTo>
                  <a:cubicBezTo>
                    <a:pt x="2429" y="2435"/>
                    <a:pt x="2627" y="2459"/>
                    <a:pt x="2839" y="2459"/>
                  </a:cubicBezTo>
                  <a:cubicBezTo>
                    <a:pt x="3848" y="2459"/>
                    <a:pt x="5192" y="1922"/>
                    <a:pt x="5003" y="1073"/>
                  </a:cubicBezTo>
                  <a:cubicBezTo>
                    <a:pt x="4835" y="360"/>
                    <a:pt x="3773" y="0"/>
                    <a:pt x="276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515299" y="350065"/>
              <a:ext cx="198658" cy="144651"/>
            </a:xfrm>
            <a:custGeom>
              <a:avLst/>
              <a:gdLst/>
              <a:ahLst/>
              <a:cxnLst/>
              <a:rect l="l" t="t" r="r" b="b"/>
              <a:pathLst>
                <a:path w="7423" h="5405" extrusionOk="0">
                  <a:moveTo>
                    <a:pt x="3596" y="1"/>
                  </a:moveTo>
                  <a:cubicBezTo>
                    <a:pt x="1337" y="1"/>
                    <a:pt x="0" y="2361"/>
                    <a:pt x="233" y="3641"/>
                  </a:cubicBezTo>
                  <a:cubicBezTo>
                    <a:pt x="460" y="4790"/>
                    <a:pt x="1917" y="5404"/>
                    <a:pt x="3225" y="5404"/>
                  </a:cubicBezTo>
                  <a:cubicBezTo>
                    <a:pt x="3779" y="5404"/>
                    <a:pt x="4307" y="5294"/>
                    <a:pt x="4703" y="5067"/>
                  </a:cubicBezTo>
                  <a:cubicBezTo>
                    <a:pt x="6015" y="4307"/>
                    <a:pt x="7423" y="1739"/>
                    <a:pt x="5920" y="769"/>
                  </a:cubicBezTo>
                  <a:cubicBezTo>
                    <a:pt x="5071" y="223"/>
                    <a:pt x="4290" y="1"/>
                    <a:pt x="359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542383" y="370780"/>
              <a:ext cx="113553" cy="74400"/>
            </a:xfrm>
            <a:custGeom>
              <a:avLst/>
              <a:gdLst/>
              <a:ahLst/>
              <a:cxnLst/>
              <a:rect l="l" t="t" r="r" b="b"/>
              <a:pathLst>
                <a:path w="4243" h="2780" extrusionOk="0">
                  <a:moveTo>
                    <a:pt x="3018" y="0"/>
                  </a:moveTo>
                  <a:cubicBezTo>
                    <a:pt x="2375" y="0"/>
                    <a:pt x="1573" y="219"/>
                    <a:pt x="1066" y="413"/>
                  </a:cubicBezTo>
                  <a:cubicBezTo>
                    <a:pt x="115" y="775"/>
                    <a:pt x="1" y="1954"/>
                    <a:pt x="629" y="2639"/>
                  </a:cubicBezTo>
                  <a:cubicBezTo>
                    <a:pt x="712" y="2736"/>
                    <a:pt x="846" y="2779"/>
                    <a:pt x="1013" y="2779"/>
                  </a:cubicBezTo>
                  <a:cubicBezTo>
                    <a:pt x="2021" y="2779"/>
                    <a:pt x="4243" y="1207"/>
                    <a:pt x="4014" y="489"/>
                  </a:cubicBezTo>
                  <a:cubicBezTo>
                    <a:pt x="3907" y="127"/>
                    <a:pt x="3509" y="0"/>
                    <a:pt x="30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506761" y="342223"/>
              <a:ext cx="199059" cy="144839"/>
            </a:xfrm>
            <a:custGeom>
              <a:avLst/>
              <a:gdLst/>
              <a:ahLst/>
              <a:cxnLst/>
              <a:rect l="l" t="t" r="r" b="b"/>
              <a:pathLst>
                <a:path w="7438" h="5412" extrusionOk="0">
                  <a:moveTo>
                    <a:pt x="3587" y="0"/>
                  </a:moveTo>
                  <a:cubicBezTo>
                    <a:pt x="1332" y="0"/>
                    <a:pt x="1" y="2369"/>
                    <a:pt x="248" y="3649"/>
                  </a:cubicBezTo>
                  <a:cubicBezTo>
                    <a:pt x="475" y="4798"/>
                    <a:pt x="1931" y="5412"/>
                    <a:pt x="3240" y="5412"/>
                  </a:cubicBezTo>
                  <a:cubicBezTo>
                    <a:pt x="3794" y="5412"/>
                    <a:pt x="4321" y="5302"/>
                    <a:pt x="4718" y="5075"/>
                  </a:cubicBezTo>
                  <a:cubicBezTo>
                    <a:pt x="6011" y="4314"/>
                    <a:pt x="7438" y="1747"/>
                    <a:pt x="5916" y="776"/>
                  </a:cubicBezTo>
                  <a:cubicBezTo>
                    <a:pt x="5065" y="225"/>
                    <a:pt x="4282" y="0"/>
                    <a:pt x="358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534247" y="362617"/>
              <a:ext cx="113553" cy="74534"/>
            </a:xfrm>
            <a:custGeom>
              <a:avLst/>
              <a:gdLst/>
              <a:ahLst/>
              <a:cxnLst/>
              <a:rect l="l" t="t" r="r" b="b"/>
              <a:pathLst>
                <a:path w="4243" h="2785" extrusionOk="0">
                  <a:moveTo>
                    <a:pt x="3004" y="1"/>
                  </a:moveTo>
                  <a:cubicBezTo>
                    <a:pt x="2359" y="1"/>
                    <a:pt x="1562" y="220"/>
                    <a:pt x="1066" y="414"/>
                  </a:cubicBezTo>
                  <a:cubicBezTo>
                    <a:pt x="115" y="775"/>
                    <a:pt x="1" y="1955"/>
                    <a:pt x="609" y="2639"/>
                  </a:cubicBezTo>
                  <a:cubicBezTo>
                    <a:pt x="696" y="2740"/>
                    <a:pt x="834" y="2785"/>
                    <a:pt x="1005" y="2785"/>
                  </a:cubicBezTo>
                  <a:cubicBezTo>
                    <a:pt x="2027" y="2785"/>
                    <a:pt x="4242" y="1191"/>
                    <a:pt x="4014" y="490"/>
                  </a:cubicBezTo>
                  <a:cubicBezTo>
                    <a:pt x="3899" y="128"/>
                    <a:pt x="3495" y="1"/>
                    <a:pt x="300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063677" y="379959"/>
              <a:ext cx="180219" cy="169139"/>
            </a:xfrm>
            <a:custGeom>
              <a:avLst/>
              <a:gdLst/>
              <a:ahLst/>
              <a:cxnLst/>
              <a:rect l="l" t="t" r="r" b="b"/>
              <a:pathLst>
                <a:path w="6734" h="6320" extrusionOk="0">
                  <a:moveTo>
                    <a:pt x="3183" y="1"/>
                  </a:moveTo>
                  <a:cubicBezTo>
                    <a:pt x="2401" y="1"/>
                    <a:pt x="1670" y="195"/>
                    <a:pt x="1256" y="603"/>
                  </a:cubicBezTo>
                  <a:cubicBezTo>
                    <a:pt x="0" y="1839"/>
                    <a:pt x="0" y="2885"/>
                    <a:pt x="419" y="4141"/>
                  </a:cubicBezTo>
                  <a:cubicBezTo>
                    <a:pt x="826" y="5260"/>
                    <a:pt x="2701" y="6319"/>
                    <a:pt x="4019" y="6319"/>
                  </a:cubicBezTo>
                  <a:cubicBezTo>
                    <a:pt x="4179" y="6319"/>
                    <a:pt x="4330" y="6304"/>
                    <a:pt x="4470" y="6271"/>
                  </a:cubicBezTo>
                  <a:cubicBezTo>
                    <a:pt x="5745" y="5986"/>
                    <a:pt x="6734" y="3399"/>
                    <a:pt x="6315" y="1687"/>
                  </a:cubicBezTo>
                  <a:cubicBezTo>
                    <a:pt x="6073" y="597"/>
                    <a:pt x="4551" y="1"/>
                    <a:pt x="318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091671" y="403484"/>
              <a:ext cx="105310" cy="86818"/>
            </a:xfrm>
            <a:custGeom>
              <a:avLst/>
              <a:gdLst/>
              <a:ahLst/>
              <a:cxnLst/>
              <a:rect l="l" t="t" r="r" b="b"/>
              <a:pathLst>
                <a:path w="3935" h="3244" extrusionOk="0">
                  <a:moveTo>
                    <a:pt x="2677" y="0"/>
                  </a:moveTo>
                  <a:cubicBezTo>
                    <a:pt x="2152" y="0"/>
                    <a:pt x="1551" y="109"/>
                    <a:pt x="1085" y="256"/>
                  </a:cubicBezTo>
                  <a:cubicBezTo>
                    <a:pt x="0" y="618"/>
                    <a:pt x="19" y="2349"/>
                    <a:pt x="761" y="3091"/>
                  </a:cubicBezTo>
                  <a:cubicBezTo>
                    <a:pt x="870" y="3196"/>
                    <a:pt x="1008" y="3243"/>
                    <a:pt x="1166" y="3243"/>
                  </a:cubicBezTo>
                  <a:cubicBezTo>
                    <a:pt x="2115" y="3243"/>
                    <a:pt x="3766" y="1547"/>
                    <a:pt x="3881" y="732"/>
                  </a:cubicBezTo>
                  <a:cubicBezTo>
                    <a:pt x="3935" y="190"/>
                    <a:pt x="3372" y="0"/>
                    <a:pt x="26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055514" y="371690"/>
              <a:ext cx="179737" cy="169273"/>
            </a:xfrm>
            <a:custGeom>
              <a:avLst/>
              <a:gdLst/>
              <a:ahLst/>
              <a:cxnLst/>
              <a:rect l="l" t="t" r="r" b="b"/>
              <a:pathLst>
                <a:path w="6716" h="6325" extrusionOk="0">
                  <a:moveTo>
                    <a:pt x="3166" y="0"/>
                  </a:moveTo>
                  <a:cubicBezTo>
                    <a:pt x="2391" y="0"/>
                    <a:pt x="1668" y="191"/>
                    <a:pt x="1256" y="588"/>
                  </a:cubicBezTo>
                  <a:cubicBezTo>
                    <a:pt x="20" y="1825"/>
                    <a:pt x="1" y="2909"/>
                    <a:pt x="419" y="4145"/>
                  </a:cubicBezTo>
                  <a:cubicBezTo>
                    <a:pt x="826" y="5265"/>
                    <a:pt x="2701" y="6324"/>
                    <a:pt x="4020" y="6324"/>
                  </a:cubicBezTo>
                  <a:cubicBezTo>
                    <a:pt x="4179" y="6324"/>
                    <a:pt x="4331" y="6309"/>
                    <a:pt x="4471" y="6276"/>
                  </a:cubicBezTo>
                  <a:cubicBezTo>
                    <a:pt x="5745" y="5990"/>
                    <a:pt x="6715" y="3404"/>
                    <a:pt x="6316" y="1692"/>
                  </a:cubicBezTo>
                  <a:cubicBezTo>
                    <a:pt x="6073" y="597"/>
                    <a:pt x="4539" y="0"/>
                    <a:pt x="31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083535" y="395134"/>
              <a:ext cx="104802" cy="87032"/>
            </a:xfrm>
            <a:custGeom>
              <a:avLst/>
              <a:gdLst/>
              <a:ahLst/>
              <a:cxnLst/>
              <a:rect l="l" t="t" r="r" b="b"/>
              <a:pathLst>
                <a:path w="3916" h="3252" extrusionOk="0">
                  <a:moveTo>
                    <a:pt x="2652" y="0"/>
                  </a:moveTo>
                  <a:cubicBezTo>
                    <a:pt x="2132" y="0"/>
                    <a:pt x="1540" y="109"/>
                    <a:pt x="1084" y="264"/>
                  </a:cubicBezTo>
                  <a:cubicBezTo>
                    <a:pt x="0" y="625"/>
                    <a:pt x="19" y="2356"/>
                    <a:pt x="761" y="3098"/>
                  </a:cubicBezTo>
                  <a:cubicBezTo>
                    <a:pt x="869" y="3204"/>
                    <a:pt x="1008" y="3251"/>
                    <a:pt x="1166" y="3251"/>
                  </a:cubicBezTo>
                  <a:cubicBezTo>
                    <a:pt x="2114" y="3251"/>
                    <a:pt x="3763" y="1555"/>
                    <a:pt x="3861" y="740"/>
                  </a:cubicBezTo>
                  <a:cubicBezTo>
                    <a:pt x="3916" y="196"/>
                    <a:pt x="3348" y="0"/>
                    <a:pt x="2652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848447" y="789573"/>
              <a:ext cx="172993" cy="103731"/>
            </a:xfrm>
            <a:custGeom>
              <a:avLst/>
              <a:gdLst/>
              <a:ahLst/>
              <a:cxnLst/>
              <a:rect l="l" t="t" r="r" b="b"/>
              <a:pathLst>
                <a:path w="6464" h="3876" extrusionOk="0">
                  <a:moveTo>
                    <a:pt x="3077" y="1"/>
                  </a:moveTo>
                  <a:cubicBezTo>
                    <a:pt x="636" y="1"/>
                    <a:pt x="1" y="1796"/>
                    <a:pt x="852" y="3139"/>
                  </a:cubicBezTo>
                  <a:cubicBezTo>
                    <a:pt x="1183" y="3653"/>
                    <a:pt x="1882" y="3875"/>
                    <a:pt x="2657" y="3875"/>
                  </a:cubicBezTo>
                  <a:cubicBezTo>
                    <a:pt x="3890" y="3875"/>
                    <a:pt x="5316" y="3314"/>
                    <a:pt x="5760" y="2474"/>
                  </a:cubicBezTo>
                  <a:cubicBezTo>
                    <a:pt x="6463" y="1123"/>
                    <a:pt x="4714" y="1"/>
                    <a:pt x="3116" y="1"/>
                  </a:cubicBezTo>
                  <a:cubicBezTo>
                    <a:pt x="3103" y="1"/>
                    <a:pt x="3090" y="1"/>
                    <a:pt x="30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896166" y="808307"/>
              <a:ext cx="71804" cy="30723"/>
            </a:xfrm>
            <a:custGeom>
              <a:avLst/>
              <a:gdLst/>
              <a:ahLst/>
              <a:cxnLst/>
              <a:rect l="l" t="t" r="r" b="b"/>
              <a:pathLst>
                <a:path w="2683" h="1148" extrusionOk="0">
                  <a:moveTo>
                    <a:pt x="757" y="0"/>
                  </a:moveTo>
                  <a:cubicBezTo>
                    <a:pt x="352" y="0"/>
                    <a:pt x="33" y="84"/>
                    <a:pt x="20" y="290"/>
                  </a:cubicBezTo>
                  <a:cubicBezTo>
                    <a:pt x="1" y="916"/>
                    <a:pt x="608" y="1147"/>
                    <a:pt x="1228" y="1147"/>
                  </a:cubicBezTo>
                  <a:cubicBezTo>
                    <a:pt x="1796" y="1147"/>
                    <a:pt x="2375" y="953"/>
                    <a:pt x="2493" y="689"/>
                  </a:cubicBezTo>
                  <a:cubicBezTo>
                    <a:pt x="2682" y="324"/>
                    <a:pt x="1552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840311" y="781437"/>
              <a:ext cx="172993" cy="103571"/>
            </a:xfrm>
            <a:custGeom>
              <a:avLst/>
              <a:gdLst/>
              <a:ahLst/>
              <a:cxnLst/>
              <a:rect l="l" t="t" r="r" b="b"/>
              <a:pathLst>
                <a:path w="6464" h="3870" extrusionOk="0">
                  <a:moveTo>
                    <a:pt x="3077" y="0"/>
                  </a:moveTo>
                  <a:cubicBezTo>
                    <a:pt x="636" y="0"/>
                    <a:pt x="1" y="1796"/>
                    <a:pt x="852" y="3139"/>
                  </a:cubicBezTo>
                  <a:cubicBezTo>
                    <a:pt x="1181" y="3650"/>
                    <a:pt x="1874" y="3870"/>
                    <a:pt x="2645" y="3870"/>
                  </a:cubicBezTo>
                  <a:cubicBezTo>
                    <a:pt x="3880" y="3870"/>
                    <a:pt x="5314" y="3305"/>
                    <a:pt x="5759" y="2473"/>
                  </a:cubicBezTo>
                  <a:cubicBezTo>
                    <a:pt x="6463" y="1123"/>
                    <a:pt x="4713" y="1"/>
                    <a:pt x="3115" y="1"/>
                  </a:cubicBezTo>
                  <a:cubicBezTo>
                    <a:pt x="3103" y="0"/>
                    <a:pt x="3090" y="0"/>
                    <a:pt x="30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888030" y="800679"/>
              <a:ext cx="71777" cy="30135"/>
            </a:xfrm>
            <a:custGeom>
              <a:avLst/>
              <a:gdLst/>
              <a:ahLst/>
              <a:cxnLst/>
              <a:rect l="l" t="t" r="r" b="b"/>
              <a:pathLst>
                <a:path w="2682" h="1126" extrusionOk="0">
                  <a:moveTo>
                    <a:pt x="748" y="0"/>
                  </a:moveTo>
                  <a:cubicBezTo>
                    <a:pt x="343" y="0"/>
                    <a:pt x="26" y="84"/>
                    <a:pt x="20" y="290"/>
                  </a:cubicBezTo>
                  <a:cubicBezTo>
                    <a:pt x="0" y="903"/>
                    <a:pt x="598" y="1125"/>
                    <a:pt x="1213" y="1125"/>
                  </a:cubicBezTo>
                  <a:cubicBezTo>
                    <a:pt x="1781" y="1125"/>
                    <a:pt x="2365" y="936"/>
                    <a:pt x="2493" y="689"/>
                  </a:cubicBezTo>
                  <a:cubicBezTo>
                    <a:pt x="2682" y="324"/>
                    <a:pt x="1544" y="0"/>
                    <a:pt x="74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528654" y="634640"/>
              <a:ext cx="196517" cy="177382"/>
            </a:xfrm>
            <a:custGeom>
              <a:avLst/>
              <a:gdLst/>
              <a:ahLst/>
              <a:cxnLst/>
              <a:rect l="l" t="t" r="r" b="b"/>
              <a:pathLst>
                <a:path w="7343" h="6628" extrusionOk="0">
                  <a:moveTo>
                    <a:pt x="4959" y="1"/>
                  </a:moveTo>
                  <a:cubicBezTo>
                    <a:pt x="3855" y="1"/>
                    <a:pt x="2563" y="912"/>
                    <a:pt x="1541" y="1891"/>
                  </a:cubicBezTo>
                  <a:cubicBezTo>
                    <a:pt x="0" y="3393"/>
                    <a:pt x="1294" y="5276"/>
                    <a:pt x="2207" y="6303"/>
                  </a:cubicBezTo>
                  <a:cubicBezTo>
                    <a:pt x="2409" y="6531"/>
                    <a:pt x="2699" y="6628"/>
                    <a:pt x="3036" y="6628"/>
                  </a:cubicBezTo>
                  <a:cubicBezTo>
                    <a:pt x="4193" y="6628"/>
                    <a:pt x="5906" y="5490"/>
                    <a:pt x="6524" y="4592"/>
                  </a:cubicBezTo>
                  <a:cubicBezTo>
                    <a:pt x="7342" y="3412"/>
                    <a:pt x="7133" y="1111"/>
                    <a:pt x="5897" y="274"/>
                  </a:cubicBezTo>
                  <a:cubicBezTo>
                    <a:pt x="5610" y="84"/>
                    <a:pt x="5293" y="1"/>
                    <a:pt x="49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569896" y="657977"/>
              <a:ext cx="103464" cy="104748"/>
            </a:xfrm>
            <a:custGeom>
              <a:avLst/>
              <a:gdLst/>
              <a:ahLst/>
              <a:cxnLst/>
              <a:rect l="l" t="t" r="r" b="b"/>
              <a:pathLst>
                <a:path w="3866" h="3914" extrusionOk="0">
                  <a:moveTo>
                    <a:pt x="2961" y="0"/>
                  </a:moveTo>
                  <a:cubicBezTo>
                    <a:pt x="2790" y="0"/>
                    <a:pt x="2594" y="33"/>
                    <a:pt x="2378" y="106"/>
                  </a:cubicBezTo>
                  <a:cubicBezTo>
                    <a:pt x="1408" y="429"/>
                    <a:pt x="495" y="1684"/>
                    <a:pt x="266" y="2312"/>
                  </a:cubicBezTo>
                  <a:cubicBezTo>
                    <a:pt x="0" y="2921"/>
                    <a:pt x="495" y="3358"/>
                    <a:pt x="1331" y="3853"/>
                  </a:cubicBezTo>
                  <a:cubicBezTo>
                    <a:pt x="1402" y="3895"/>
                    <a:pt x="1477" y="3914"/>
                    <a:pt x="1556" y="3914"/>
                  </a:cubicBezTo>
                  <a:cubicBezTo>
                    <a:pt x="2406" y="3914"/>
                    <a:pt x="3643" y="1642"/>
                    <a:pt x="3747" y="981"/>
                  </a:cubicBezTo>
                  <a:cubicBezTo>
                    <a:pt x="3865" y="404"/>
                    <a:pt x="3559" y="0"/>
                    <a:pt x="29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521026" y="627012"/>
              <a:ext cx="196009" cy="177382"/>
            </a:xfrm>
            <a:custGeom>
              <a:avLst/>
              <a:gdLst/>
              <a:ahLst/>
              <a:cxnLst/>
              <a:rect l="l" t="t" r="r" b="b"/>
              <a:pathLst>
                <a:path w="7324" h="6628" extrusionOk="0">
                  <a:moveTo>
                    <a:pt x="4924" y="0"/>
                  </a:moveTo>
                  <a:cubicBezTo>
                    <a:pt x="3824" y="0"/>
                    <a:pt x="2544" y="912"/>
                    <a:pt x="1522" y="1890"/>
                  </a:cubicBezTo>
                  <a:cubicBezTo>
                    <a:pt x="0" y="3374"/>
                    <a:pt x="1293" y="5238"/>
                    <a:pt x="2187" y="6303"/>
                  </a:cubicBezTo>
                  <a:cubicBezTo>
                    <a:pt x="2389" y="6531"/>
                    <a:pt x="2679" y="6627"/>
                    <a:pt x="3017" y="6627"/>
                  </a:cubicBezTo>
                  <a:cubicBezTo>
                    <a:pt x="4173" y="6627"/>
                    <a:pt x="5887" y="5490"/>
                    <a:pt x="6505" y="4591"/>
                  </a:cubicBezTo>
                  <a:cubicBezTo>
                    <a:pt x="7323" y="3412"/>
                    <a:pt x="7095" y="1110"/>
                    <a:pt x="5858" y="274"/>
                  </a:cubicBezTo>
                  <a:cubicBezTo>
                    <a:pt x="5571" y="84"/>
                    <a:pt x="5256" y="0"/>
                    <a:pt x="492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561733" y="649574"/>
              <a:ext cx="103517" cy="105016"/>
            </a:xfrm>
            <a:custGeom>
              <a:avLst/>
              <a:gdLst/>
              <a:ahLst/>
              <a:cxnLst/>
              <a:rect l="l" t="t" r="r" b="b"/>
              <a:pathLst>
                <a:path w="3868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89" y="439"/>
                    <a:pt x="495" y="1694"/>
                    <a:pt x="248" y="2303"/>
                  </a:cubicBezTo>
                  <a:cubicBezTo>
                    <a:pt x="1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3" y="3924"/>
                  </a:cubicBezTo>
                  <a:cubicBezTo>
                    <a:pt x="2391" y="3924"/>
                    <a:pt x="3643" y="1650"/>
                    <a:pt x="3748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97527" y="0"/>
              <a:ext cx="1070045" cy="1045102"/>
            </a:xfrm>
            <a:custGeom>
              <a:avLst/>
              <a:gdLst/>
              <a:ahLst/>
              <a:cxnLst/>
              <a:rect l="l" t="t" r="r" b="b"/>
              <a:pathLst>
                <a:path w="39983" h="39051" extrusionOk="0">
                  <a:moveTo>
                    <a:pt x="19918" y="0"/>
                  </a:moveTo>
                  <a:cubicBezTo>
                    <a:pt x="15810" y="0"/>
                    <a:pt x="11360" y="2356"/>
                    <a:pt x="8408" y="4472"/>
                  </a:cubicBezTo>
                  <a:cubicBezTo>
                    <a:pt x="1865" y="9151"/>
                    <a:pt x="1941" y="14648"/>
                    <a:pt x="1542" y="15846"/>
                  </a:cubicBezTo>
                  <a:cubicBezTo>
                    <a:pt x="1142" y="16987"/>
                    <a:pt x="1" y="21305"/>
                    <a:pt x="495" y="25071"/>
                  </a:cubicBezTo>
                  <a:cubicBezTo>
                    <a:pt x="1028" y="28818"/>
                    <a:pt x="3729" y="32052"/>
                    <a:pt x="6164" y="33288"/>
                  </a:cubicBezTo>
                  <a:cubicBezTo>
                    <a:pt x="8598" y="34524"/>
                    <a:pt x="10196" y="36636"/>
                    <a:pt x="12402" y="37720"/>
                  </a:cubicBezTo>
                  <a:cubicBezTo>
                    <a:pt x="13826" y="38409"/>
                    <a:pt x="17962" y="39051"/>
                    <a:pt x="21050" y="39051"/>
                  </a:cubicBezTo>
                  <a:cubicBezTo>
                    <a:pt x="21882" y="39051"/>
                    <a:pt x="22638" y="39004"/>
                    <a:pt x="23244" y="38899"/>
                  </a:cubicBezTo>
                  <a:cubicBezTo>
                    <a:pt x="26097" y="38405"/>
                    <a:pt x="27410" y="35552"/>
                    <a:pt x="28247" y="35152"/>
                  </a:cubicBezTo>
                  <a:cubicBezTo>
                    <a:pt x="29046" y="34734"/>
                    <a:pt x="31899" y="34239"/>
                    <a:pt x="34752" y="32109"/>
                  </a:cubicBezTo>
                  <a:cubicBezTo>
                    <a:pt x="37586" y="29959"/>
                    <a:pt x="39697" y="23968"/>
                    <a:pt x="39850" y="21381"/>
                  </a:cubicBezTo>
                  <a:cubicBezTo>
                    <a:pt x="39983" y="18794"/>
                    <a:pt x="37966" y="16245"/>
                    <a:pt x="37871" y="14229"/>
                  </a:cubicBezTo>
                  <a:cubicBezTo>
                    <a:pt x="37776" y="12194"/>
                    <a:pt x="35665" y="8276"/>
                    <a:pt x="33097" y="5670"/>
                  </a:cubicBezTo>
                  <a:cubicBezTo>
                    <a:pt x="30529" y="3064"/>
                    <a:pt x="27847" y="3140"/>
                    <a:pt x="26668" y="2569"/>
                  </a:cubicBezTo>
                  <a:cubicBezTo>
                    <a:pt x="25489" y="1999"/>
                    <a:pt x="26421" y="1143"/>
                    <a:pt x="21856" y="192"/>
                  </a:cubicBezTo>
                  <a:cubicBezTo>
                    <a:pt x="21224" y="61"/>
                    <a:pt x="20575" y="0"/>
                    <a:pt x="19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33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44871" y="56792"/>
              <a:ext cx="863894" cy="792170"/>
            </a:xfrm>
            <a:custGeom>
              <a:avLst/>
              <a:gdLst/>
              <a:ahLst/>
              <a:cxnLst/>
              <a:rect l="l" t="t" r="r" b="b"/>
              <a:pathLst>
                <a:path w="32280" h="29600" extrusionOk="0">
                  <a:moveTo>
                    <a:pt x="16759" y="0"/>
                  </a:moveTo>
                  <a:cubicBezTo>
                    <a:pt x="16164" y="0"/>
                    <a:pt x="15573" y="66"/>
                    <a:pt x="15008" y="219"/>
                  </a:cubicBezTo>
                  <a:cubicBezTo>
                    <a:pt x="11718" y="1113"/>
                    <a:pt x="6791" y="4137"/>
                    <a:pt x="4908" y="5792"/>
                  </a:cubicBezTo>
                  <a:cubicBezTo>
                    <a:pt x="3006" y="7409"/>
                    <a:pt x="2416" y="10719"/>
                    <a:pt x="1865" y="12069"/>
                  </a:cubicBezTo>
                  <a:cubicBezTo>
                    <a:pt x="1313" y="13439"/>
                    <a:pt x="705" y="16539"/>
                    <a:pt x="343" y="18974"/>
                  </a:cubicBezTo>
                  <a:cubicBezTo>
                    <a:pt x="1" y="21389"/>
                    <a:pt x="1009" y="25764"/>
                    <a:pt x="3691" y="28180"/>
                  </a:cubicBezTo>
                  <a:cubicBezTo>
                    <a:pt x="4932" y="29281"/>
                    <a:pt x="6675" y="29599"/>
                    <a:pt x="8398" y="29599"/>
                  </a:cubicBezTo>
                  <a:cubicBezTo>
                    <a:pt x="10425" y="29599"/>
                    <a:pt x="12423" y="29159"/>
                    <a:pt x="13544" y="29036"/>
                  </a:cubicBezTo>
                  <a:cubicBezTo>
                    <a:pt x="15617" y="28788"/>
                    <a:pt x="18318" y="25174"/>
                    <a:pt x="20410" y="23900"/>
                  </a:cubicBezTo>
                  <a:cubicBezTo>
                    <a:pt x="22502" y="22588"/>
                    <a:pt x="23244" y="19525"/>
                    <a:pt x="25146" y="18707"/>
                  </a:cubicBezTo>
                  <a:cubicBezTo>
                    <a:pt x="27048" y="17909"/>
                    <a:pt x="30796" y="14732"/>
                    <a:pt x="31537" y="12716"/>
                  </a:cubicBezTo>
                  <a:cubicBezTo>
                    <a:pt x="32279" y="10700"/>
                    <a:pt x="29350" y="5298"/>
                    <a:pt x="28399" y="3985"/>
                  </a:cubicBezTo>
                  <a:cubicBezTo>
                    <a:pt x="27448" y="2692"/>
                    <a:pt x="24024" y="2806"/>
                    <a:pt x="22807" y="1893"/>
                  </a:cubicBezTo>
                  <a:cubicBezTo>
                    <a:pt x="21838" y="1170"/>
                    <a:pt x="19266" y="0"/>
                    <a:pt x="1675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1005119" y="528121"/>
              <a:ext cx="253039" cy="242977"/>
            </a:xfrm>
            <a:custGeom>
              <a:avLst/>
              <a:gdLst/>
              <a:ahLst/>
              <a:cxnLst/>
              <a:rect l="l" t="t" r="r" b="b"/>
              <a:pathLst>
                <a:path w="9455" h="9079" extrusionOk="0">
                  <a:moveTo>
                    <a:pt x="7184" y="1"/>
                  </a:moveTo>
                  <a:cubicBezTo>
                    <a:pt x="6290" y="1"/>
                    <a:pt x="5099" y="596"/>
                    <a:pt x="3748" y="1344"/>
                  </a:cubicBezTo>
                  <a:cubicBezTo>
                    <a:pt x="1846" y="2390"/>
                    <a:pt x="362" y="4254"/>
                    <a:pt x="191" y="5928"/>
                  </a:cubicBezTo>
                  <a:cubicBezTo>
                    <a:pt x="1" y="7583"/>
                    <a:pt x="1313" y="8857"/>
                    <a:pt x="3444" y="9066"/>
                  </a:cubicBezTo>
                  <a:cubicBezTo>
                    <a:pt x="3530" y="9075"/>
                    <a:pt x="3617" y="9079"/>
                    <a:pt x="3703" y="9079"/>
                  </a:cubicBezTo>
                  <a:cubicBezTo>
                    <a:pt x="5745" y="9079"/>
                    <a:pt x="7535" y="6764"/>
                    <a:pt x="8484" y="5395"/>
                  </a:cubicBezTo>
                  <a:cubicBezTo>
                    <a:pt x="9454" y="3969"/>
                    <a:pt x="9207" y="1971"/>
                    <a:pt x="8408" y="678"/>
                  </a:cubicBezTo>
                  <a:cubicBezTo>
                    <a:pt x="8116" y="198"/>
                    <a:pt x="7699" y="1"/>
                    <a:pt x="7184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461451" y="237257"/>
              <a:ext cx="905616" cy="807344"/>
            </a:xfrm>
            <a:custGeom>
              <a:avLst/>
              <a:gdLst/>
              <a:ahLst/>
              <a:cxnLst/>
              <a:rect l="l" t="t" r="r" b="b"/>
              <a:pathLst>
                <a:path w="33839" h="30167" extrusionOk="0">
                  <a:moveTo>
                    <a:pt x="29483" y="0"/>
                  </a:moveTo>
                  <a:lnTo>
                    <a:pt x="29483" y="0"/>
                  </a:lnTo>
                  <a:cubicBezTo>
                    <a:pt x="30586" y="4280"/>
                    <a:pt x="30053" y="6410"/>
                    <a:pt x="30624" y="8845"/>
                  </a:cubicBezTo>
                  <a:cubicBezTo>
                    <a:pt x="31195" y="11318"/>
                    <a:pt x="32336" y="12611"/>
                    <a:pt x="30966" y="16168"/>
                  </a:cubicBezTo>
                  <a:cubicBezTo>
                    <a:pt x="29578" y="19744"/>
                    <a:pt x="27124" y="22711"/>
                    <a:pt x="25089" y="23282"/>
                  </a:cubicBezTo>
                  <a:cubicBezTo>
                    <a:pt x="23035" y="23852"/>
                    <a:pt x="21380" y="24670"/>
                    <a:pt x="19706" y="26534"/>
                  </a:cubicBezTo>
                  <a:cubicBezTo>
                    <a:pt x="18294" y="28141"/>
                    <a:pt x="16355" y="28945"/>
                    <a:pt x="14304" y="28945"/>
                  </a:cubicBezTo>
                  <a:cubicBezTo>
                    <a:pt x="13951" y="28945"/>
                    <a:pt x="13596" y="28921"/>
                    <a:pt x="13239" y="28874"/>
                  </a:cubicBezTo>
                  <a:cubicBezTo>
                    <a:pt x="10823" y="28532"/>
                    <a:pt x="7171" y="27961"/>
                    <a:pt x="5992" y="26991"/>
                  </a:cubicBezTo>
                  <a:cubicBezTo>
                    <a:pt x="4832" y="26040"/>
                    <a:pt x="2911" y="25336"/>
                    <a:pt x="1" y="24404"/>
                  </a:cubicBezTo>
                  <a:lnTo>
                    <a:pt x="1" y="24404"/>
                  </a:lnTo>
                  <a:cubicBezTo>
                    <a:pt x="2454" y="25640"/>
                    <a:pt x="4052" y="27752"/>
                    <a:pt x="6258" y="28817"/>
                  </a:cubicBezTo>
                  <a:cubicBezTo>
                    <a:pt x="7682" y="29521"/>
                    <a:pt x="11823" y="30167"/>
                    <a:pt x="14910" y="30167"/>
                  </a:cubicBezTo>
                  <a:cubicBezTo>
                    <a:pt x="15741" y="30167"/>
                    <a:pt x="16495" y="30120"/>
                    <a:pt x="17100" y="30015"/>
                  </a:cubicBezTo>
                  <a:cubicBezTo>
                    <a:pt x="19953" y="29521"/>
                    <a:pt x="21266" y="26667"/>
                    <a:pt x="22084" y="26249"/>
                  </a:cubicBezTo>
                  <a:cubicBezTo>
                    <a:pt x="22902" y="25850"/>
                    <a:pt x="25755" y="25355"/>
                    <a:pt x="28608" y="23206"/>
                  </a:cubicBezTo>
                  <a:cubicBezTo>
                    <a:pt x="31442" y="21075"/>
                    <a:pt x="33553" y="15084"/>
                    <a:pt x="33686" y="12497"/>
                  </a:cubicBezTo>
                  <a:cubicBezTo>
                    <a:pt x="33839" y="9891"/>
                    <a:pt x="31822" y="7361"/>
                    <a:pt x="31727" y="5326"/>
                  </a:cubicBezTo>
                  <a:cubicBezTo>
                    <a:pt x="31670" y="4052"/>
                    <a:pt x="30776" y="1998"/>
                    <a:pt x="29483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730743" y="360422"/>
              <a:ext cx="106675" cy="75818"/>
            </a:xfrm>
            <a:custGeom>
              <a:avLst/>
              <a:gdLst/>
              <a:ahLst/>
              <a:cxnLst/>
              <a:rect l="l" t="t" r="r" b="b"/>
              <a:pathLst>
                <a:path w="3986" h="2833" extrusionOk="0">
                  <a:moveTo>
                    <a:pt x="1654" y="0"/>
                  </a:moveTo>
                  <a:cubicBezTo>
                    <a:pt x="1457" y="0"/>
                    <a:pt x="1269" y="41"/>
                    <a:pt x="1104" y="135"/>
                  </a:cubicBezTo>
                  <a:cubicBezTo>
                    <a:pt x="1" y="781"/>
                    <a:pt x="647" y="2075"/>
                    <a:pt x="1161" y="2626"/>
                  </a:cubicBezTo>
                  <a:cubicBezTo>
                    <a:pt x="1300" y="2770"/>
                    <a:pt x="1460" y="2833"/>
                    <a:pt x="1634" y="2833"/>
                  </a:cubicBezTo>
                  <a:cubicBezTo>
                    <a:pt x="2128" y="2833"/>
                    <a:pt x="2739" y="2333"/>
                    <a:pt x="3329" y="1770"/>
                  </a:cubicBezTo>
                  <a:cubicBezTo>
                    <a:pt x="3986" y="1162"/>
                    <a:pt x="2701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784697" y="599473"/>
              <a:ext cx="88611" cy="66532"/>
            </a:xfrm>
            <a:custGeom>
              <a:avLst/>
              <a:gdLst/>
              <a:ahLst/>
              <a:cxnLst/>
              <a:rect l="l" t="t" r="r" b="b"/>
              <a:pathLst>
                <a:path w="3311" h="2486" extrusionOk="0">
                  <a:moveTo>
                    <a:pt x="1284" y="1"/>
                  </a:moveTo>
                  <a:cubicBezTo>
                    <a:pt x="1170" y="1"/>
                    <a:pt x="1058" y="15"/>
                    <a:pt x="952" y="47"/>
                  </a:cubicBezTo>
                  <a:cubicBezTo>
                    <a:pt x="1" y="332"/>
                    <a:pt x="457" y="1664"/>
                    <a:pt x="952" y="2254"/>
                  </a:cubicBezTo>
                  <a:cubicBezTo>
                    <a:pt x="1086" y="2417"/>
                    <a:pt x="1245" y="2485"/>
                    <a:pt x="1417" y="2485"/>
                  </a:cubicBezTo>
                  <a:cubicBezTo>
                    <a:pt x="1904" y="2485"/>
                    <a:pt x="2488" y="1938"/>
                    <a:pt x="2854" y="1474"/>
                  </a:cubicBezTo>
                  <a:cubicBezTo>
                    <a:pt x="3310" y="933"/>
                    <a:pt x="2204" y="1"/>
                    <a:pt x="1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424812" y="561843"/>
              <a:ext cx="62357" cy="36584"/>
            </a:xfrm>
            <a:custGeom>
              <a:avLst/>
              <a:gdLst/>
              <a:ahLst/>
              <a:cxnLst/>
              <a:rect l="l" t="t" r="r" b="b"/>
              <a:pathLst>
                <a:path w="2330" h="1367" extrusionOk="0">
                  <a:moveTo>
                    <a:pt x="1124" y="0"/>
                  </a:moveTo>
                  <a:cubicBezTo>
                    <a:pt x="1027" y="0"/>
                    <a:pt x="929" y="26"/>
                    <a:pt x="837" y="84"/>
                  </a:cubicBezTo>
                  <a:cubicBezTo>
                    <a:pt x="0" y="582"/>
                    <a:pt x="470" y="1367"/>
                    <a:pt x="1164" y="1367"/>
                  </a:cubicBezTo>
                  <a:cubicBezTo>
                    <a:pt x="1291" y="1367"/>
                    <a:pt x="1425" y="1341"/>
                    <a:pt x="1560" y="1282"/>
                  </a:cubicBezTo>
                  <a:cubicBezTo>
                    <a:pt x="2330" y="987"/>
                    <a:pt x="1731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592002" y="197808"/>
              <a:ext cx="72981" cy="31526"/>
            </a:xfrm>
            <a:custGeom>
              <a:avLst/>
              <a:gdLst/>
              <a:ahLst/>
              <a:cxnLst/>
              <a:rect l="l" t="t" r="r" b="b"/>
              <a:pathLst>
                <a:path w="2727" h="1178" extrusionOk="0">
                  <a:moveTo>
                    <a:pt x="1214" y="0"/>
                  </a:moveTo>
                  <a:cubicBezTo>
                    <a:pt x="1036" y="0"/>
                    <a:pt x="857" y="42"/>
                    <a:pt x="696" y="143"/>
                  </a:cubicBezTo>
                  <a:cubicBezTo>
                    <a:pt x="0" y="591"/>
                    <a:pt x="674" y="1177"/>
                    <a:pt x="1440" y="1177"/>
                  </a:cubicBezTo>
                  <a:cubicBezTo>
                    <a:pt x="1617" y="1177"/>
                    <a:pt x="1799" y="1146"/>
                    <a:pt x="1970" y="1075"/>
                  </a:cubicBezTo>
                  <a:cubicBezTo>
                    <a:pt x="2726" y="782"/>
                    <a:pt x="1980" y="0"/>
                    <a:pt x="1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011248" y="210039"/>
              <a:ext cx="87326" cy="58851"/>
            </a:xfrm>
            <a:custGeom>
              <a:avLst/>
              <a:gdLst/>
              <a:ahLst/>
              <a:cxnLst/>
              <a:rect l="l" t="t" r="r" b="b"/>
              <a:pathLst>
                <a:path w="3263" h="2199" extrusionOk="0">
                  <a:moveTo>
                    <a:pt x="1737" y="1"/>
                  </a:moveTo>
                  <a:cubicBezTo>
                    <a:pt x="1312" y="1"/>
                    <a:pt x="928" y="106"/>
                    <a:pt x="799" y="314"/>
                  </a:cubicBezTo>
                  <a:cubicBezTo>
                    <a:pt x="0" y="1474"/>
                    <a:pt x="856" y="1493"/>
                    <a:pt x="1427" y="2025"/>
                  </a:cubicBezTo>
                  <a:cubicBezTo>
                    <a:pt x="1555" y="2145"/>
                    <a:pt x="1715" y="2198"/>
                    <a:pt x="1886" y="2198"/>
                  </a:cubicBezTo>
                  <a:cubicBezTo>
                    <a:pt x="2452" y="2198"/>
                    <a:pt x="3142" y="1614"/>
                    <a:pt x="3215" y="884"/>
                  </a:cubicBezTo>
                  <a:cubicBezTo>
                    <a:pt x="3262" y="291"/>
                    <a:pt x="2443" y="1"/>
                    <a:pt x="1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095846" y="634425"/>
              <a:ext cx="67656" cy="40813"/>
            </a:xfrm>
            <a:custGeom>
              <a:avLst/>
              <a:gdLst/>
              <a:ahLst/>
              <a:cxnLst/>
              <a:rect l="l" t="t" r="r" b="b"/>
              <a:pathLst>
                <a:path w="2528" h="1525" extrusionOk="0">
                  <a:moveTo>
                    <a:pt x="800" y="1"/>
                  </a:moveTo>
                  <a:cubicBezTo>
                    <a:pt x="481" y="1"/>
                    <a:pt x="220" y="97"/>
                    <a:pt x="168" y="320"/>
                  </a:cubicBezTo>
                  <a:cubicBezTo>
                    <a:pt x="1" y="1000"/>
                    <a:pt x="726" y="1525"/>
                    <a:pt x="1374" y="1525"/>
                  </a:cubicBezTo>
                  <a:cubicBezTo>
                    <a:pt x="1685" y="1525"/>
                    <a:pt x="1979" y="1403"/>
                    <a:pt x="2146" y="1119"/>
                  </a:cubicBezTo>
                  <a:cubicBezTo>
                    <a:pt x="2528" y="487"/>
                    <a:pt x="1516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682114" y="883378"/>
              <a:ext cx="58851" cy="31312"/>
            </a:xfrm>
            <a:custGeom>
              <a:avLst/>
              <a:gdLst/>
              <a:ahLst/>
              <a:cxnLst/>
              <a:rect l="l" t="t" r="r" b="b"/>
              <a:pathLst>
                <a:path w="2199" h="1170" extrusionOk="0">
                  <a:moveTo>
                    <a:pt x="517" y="0"/>
                  </a:moveTo>
                  <a:cubicBezTo>
                    <a:pt x="293" y="0"/>
                    <a:pt x="126" y="55"/>
                    <a:pt x="106" y="186"/>
                  </a:cubicBezTo>
                  <a:cubicBezTo>
                    <a:pt x="0" y="866"/>
                    <a:pt x="393" y="1170"/>
                    <a:pt x="861" y="1170"/>
                  </a:cubicBezTo>
                  <a:cubicBezTo>
                    <a:pt x="1153" y="1170"/>
                    <a:pt x="1474" y="1052"/>
                    <a:pt x="1722" y="833"/>
                  </a:cubicBezTo>
                  <a:cubicBezTo>
                    <a:pt x="2198" y="427"/>
                    <a:pt x="1140" y="0"/>
                    <a:pt x="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746533" y="131167"/>
              <a:ext cx="139888" cy="65809"/>
            </a:xfrm>
            <a:custGeom>
              <a:avLst/>
              <a:gdLst/>
              <a:ahLst/>
              <a:cxnLst/>
              <a:rect l="l" t="t" r="r" b="b"/>
              <a:pathLst>
                <a:path w="5227" h="2459" extrusionOk="0">
                  <a:moveTo>
                    <a:pt x="2796" y="0"/>
                  </a:moveTo>
                  <a:cubicBezTo>
                    <a:pt x="2323" y="0"/>
                    <a:pt x="1860" y="79"/>
                    <a:pt x="1503" y="236"/>
                  </a:cubicBezTo>
                  <a:cubicBezTo>
                    <a:pt x="0" y="902"/>
                    <a:pt x="1332" y="2100"/>
                    <a:pt x="2283" y="2386"/>
                  </a:cubicBezTo>
                  <a:cubicBezTo>
                    <a:pt x="2448" y="2435"/>
                    <a:pt x="2646" y="2459"/>
                    <a:pt x="2859" y="2459"/>
                  </a:cubicBezTo>
                  <a:cubicBezTo>
                    <a:pt x="3872" y="2459"/>
                    <a:pt x="5226" y="1922"/>
                    <a:pt x="5022" y="1073"/>
                  </a:cubicBezTo>
                  <a:cubicBezTo>
                    <a:pt x="4866" y="360"/>
                    <a:pt x="3809" y="0"/>
                    <a:pt x="279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678260" y="94100"/>
              <a:ext cx="251032" cy="155490"/>
            </a:xfrm>
            <a:custGeom>
              <a:avLst/>
              <a:gdLst/>
              <a:ahLst/>
              <a:cxnLst/>
              <a:rect l="l" t="t" r="r" b="b"/>
              <a:pathLst>
                <a:path w="9380" h="5810" extrusionOk="0">
                  <a:moveTo>
                    <a:pt x="4525" y="0"/>
                  </a:moveTo>
                  <a:cubicBezTo>
                    <a:pt x="3720" y="0"/>
                    <a:pt x="2981" y="235"/>
                    <a:pt x="2513" y="784"/>
                  </a:cubicBezTo>
                  <a:cubicBezTo>
                    <a:pt x="1" y="3746"/>
                    <a:pt x="4177" y="5809"/>
                    <a:pt x="5951" y="5809"/>
                  </a:cubicBezTo>
                  <a:cubicBezTo>
                    <a:pt x="6057" y="5809"/>
                    <a:pt x="6154" y="5802"/>
                    <a:pt x="6241" y="5787"/>
                  </a:cubicBezTo>
                  <a:cubicBezTo>
                    <a:pt x="7782" y="5502"/>
                    <a:pt x="9380" y="3504"/>
                    <a:pt x="8334" y="1830"/>
                  </a:cubicBezTo>
                  <a:cubicBezTo>
                    <a:pt x="7648" y="766"/>
                    <a:pt x="5978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738879" y="123031"/>
              <a:ext cx="138951" cy="65300"/>
            </a:xfrm>
            <a:custGeom>
              <a:avLst/>
              <a:gdLst/>
              <a:ahLst/>
              <a:cxnLst/>
              <a:rect l="l" t="t" r="r" b="b"/>
              <a:pathLst>
                <a:path w="5192" h="2440" extrusionOk="0">
                  <a:moveTo>
                    <a:pt x="2774" y="0"/>
                  </a:moveTo>
                  <a:cubicBezTo>
                    <a:pt x="2303" y="0"/>
                    <a:pt x="1842" y="79"/>
                    <a:pt x="1485" y="236"/>
                  </a:cubicBezTo>
                  <a:cubicBezTo>
                    <a:pt x="1" y="902"/>
                    <a:pt x="1313" y="2081"/>
                    <a:pt x="2264" y="2366"/>
                  </a:cubicBezTo>
                  <a:cubicBezTo>
                    <a:pt x="2430" y="2416"/>
                    <a:pt x="2628" y="2440"/>
                    <a:pt x="2840" y="2440"/>
                  </a:cubicBezTo>
                  <a:cubicBezTo>
                    <a:pt x="3849" y="2440"/>
                    <a:pt x="5192" y="1905"/>
                    <a:pt x="5003" y="1073"/>
                  </a:cubicBezTo>
                  <a:cubicBezTo>
                    <a:pt x="4835" y="360"/>
                    <a:pt x="3782" y="0"/>
                    <a:pt x="2774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501676" y="362617"/>
              <a:ext cx="113018" cy="74534"/>
            </a:xfrm>
            <a:custGeom>
              <a:avLst/>
              <a:gdLst/>
              <a:ahLst/>
              <a:cxnLst/>
              <a:rect l="l" t="t" r="r" b="b"/>
              <a:pathLst>
                <a:path w="4223" h="2785" extrusionOk="0">
                  <a:moveTo>
                    <a:pt x="2984" y="1"/>
                  </a:moveTo>
                  <a:cubicBezTo>
                    <a:pt x="2339" y="1"/>
                    <a:pt x="1543" y="220"/>
                    <a:pt x="1046" y="414"/>
                  </a:cubicBezTo>
                  <a:cubicBezTo>
                    <a:pt x="114" y="775"/>
                    <a:pt x="0" y="1955"/>
                    <a:pt x="590" y="2639"/>
                  </a:cubicBezTo>
                  <a:cubicBezTo>
                    <a:pt x="677" y="2740"/>
                    <a:pt x="815" y="2785"/>
                    <a:pt x="986" y="2785"/>
                  </a:cubicBezTo>
                  <a:cubicBezTo>
                    <a:pt x="2008" y="2785"/>
                    <a:pt x="4223" y="1191"/>
                    <a:pt x="3995" y="490"/>
                  </a:cubicBezTo>
                  <a:cubicBezTo>
                    <a:pt x="3879" y="128"/>
                    <a:pt x="3476" y="1"/>
                    <a:pt x="298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465385" y="333846"/>
              <a:ext cx="199193" cy="145080"/>
            </a:xfrm>
            <a:custGeom>
              <a:avLst/>
              <a:gdLst/>
              <a:ahLst/>
              <a:cxnLst/>
              <a:rect l="l" t="t" r="r" b="b"/>
              <a:pathLst>
                <a:path w="7443" h="5421" extrusionOk="0">
                  <a:moveTo>
                    <a:pt x="3612" y="1"/>
                  </a:moveTo>
                  <a:cubicBezTo>
                    <a:pt x="1352" y="1"/>
                    <a:pt x="1" y="2375"/>
                    <a:pt x="234" y="3657"/>
                  </a:cubicBezTo>
                  <a:cubicBezTo>
                    <a:pt x="474" y="4806"/>
                    <a:pt x="1926" y="5420"/>
                    <a:pt x="3230" y="5420"/>
                  </a:cubicBezTo>
                  <a:cubicBezTo>
                    <a:pt x="3782" y="5420"/>
                    <a:pt x="4308" y="5310"/>
                    <a:pt x="4704" y="5084"/>
                  </a:cubicBezTo>
                  <a:cubicBezTo>
                    <a:pt x="6016" y="4323"/>
                    <a:pt x="7443" y="1755"/>
                    <a:pt x="5921" y="766"/>
                  </a:cubicBezTo>
                  <a:cubicBezTo>
                    <a:pt x="5079" y="223"/>
                    <a:pt x="4303" y="1"/>
                    <a:pt x="3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493514" y="354400"/>
              <a:ext cx="113072" cy="74293"/>
            </a:xfrm>
            <a:custGeom>
              <a:avLst/>
              <a:gdLst/>
              <a:ahLst/>
              <a:cxnLst/>
              <a:rect l="l" t="t" r="r" b="b"/>
              <a:pathLst>
                <a:path w="4225" h="2776" extrusionOk="0">
                  <a:moveTo>
                    <a:pt x="3001" y="0"/>
                  </a:moveTo>
                  <a:cubicBezTo>
                    <a:pt x="2353" y="0"/>
                    <a:pt x="1548" y="221"/>
                    <a:pt x="1047" y="417"/>
                  </a:cubicBezTo>
                  <a:cubicBezTo>
                    <a:pt x="115" y="759"/>
                    <a:pt x="1" y="1957"/>
                    <a:pt x="591" y="2642"/>
                  </a:cubicBezTo>
                  <a:cubicBezTo>
                    <a:pt x="672" y="2734"/>
                    <a:pt x="802" y="2776"/>
                    <a:pt x="965" y="2776"/>
                  </a:cubicBezTo>
                  <a:cubicBezTo>
                    <a:pt x="1971" y="2776"/>
                    <a:pt x="4225" y="1194"/>
                    <a:pt x="3995" y="474"/>
                  </a:cubicBezTo>
                  <a:cubicBezTo>
                    <a:pt x="3881" y="124"/>
                    <a:pt x="3485" y="0"/>
                    <a:pt x="30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050938" y="395134"/>
              <a:ext cx="104320" cy="87032"/>
            </a:xfrm>
            <a:custGeom>
              <a:avLst/>
              <a:gdLst/>
              <a:ahLst/>
              <a:cxnLst/>
              <a:rect l="l" t="t" r="r" b="b"/>
              <a:pathLst>
                <a:path w="3898" h="3252" extrusionOk="0">
                  <a:moveTo>
                    <a:pt x="2634" y="0"/>
                  </a:moveTo>
                  <a:cubicBezTo>
                    <a:pt x="2113" y="0"/>
                    <a:pt x="1522" y="109"/>
                    <a:pt x="1066" y="264"/>
                  </a:cubicBezTo>
                  <a:cubicBezTo>
                    <a:pt x="1" y="625"/>
                    <a:pt x="1" y="2356"/>
                    <a:pt x="743" y="3098"/>
                  </a:cubicBezTo>
                  <a:cubicBezTo>
                    <a:pt x="848" y="3204"/>
                    <a:pt x="985" y="3251"/>
                    <a:pt x="1141" y="3251"/>
                  </a:cubicBezTo>
                  <a:cubicBezTo>
                    <a:pt x="2081" y="3251"/>
                    <a:pt x="3745" y="1555"/>
                    <a:pt x="3843" y="740"/>
                  </a:cubicBezTo>
                  <a:cubicBezTo>
                    <a:pt x="3897" y="196"/>
                    <a:pt x="3329" y="0"/>
                    <a:pt x="263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013790" y="363313"/>
              <a:ext cx="180727" cy="169487"/>
            </a:xfrm>
            <a:custGeom>
              <a:avLst/>
              <a:gdLst/>
              <a:ahLst/>
              <a:cxnLst/>
              <a:rect l="l" t="t" r="r" b="b"/>
              <a:pathLst>
                <a:path w="6753" h="6333" extrusionOk="0">
                  <a:moveTo>
                    <a:pt x="3201" y="1"/>
                  </a:moveTo>
                  <a:cubicBezTo>
                    <a:pt x="2427" y="1"/>
                    <a:pt x="1705" y="193"/>
                    <a:pt x="1294" y="597"/>
                  </a:cubicBezTo>
                  <a:cubicBezTo>
                    <a:pt x="38" y="1833"/>
                    <a:pt x="0" y="2899"/>
                    <a:pt x="457" y="4135"/>
                  </a:cubicBezTo>
                  <a:cubicBezTo>
                    <a:pt x="864" y="5272"/>
                    <a:pt x="2739" y="6333"/>
                    <a:pt x="4057" y="6333"/>
                  </a:cubicBezTo>
                  <a:cubicBezTo>
                    <a:pt x="4217" y="6333"/>
                    <a:pt x="4368" y="6317"/>
                    <a:pt x="4508" y="6284"/>
                  </a:cubicBezTo>
                  <a:cubicBezTo>
                    <a:pt x="5783" y="5999"/>
                    <a:pt x="6753" y="3412"/>
                    <a:pt x="6353" y="1700"/>
                  </a:cubicBezTo>
                  <a:cubicBezTo>
                    <a:pt x="6110" y="605"/>
                    <a:pt x="4575" y="1"/>
                    <a:pt x="3201" y="1"/>
                  </a:cubicBezTo>
                  <a:close/>
                </a:path>
              </a:pathLst>
            </a:custGeom>
            <a:solidFill>
              <a:srgbClr val="6B3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042802" y="386971"/>
              <a:ext cx="104293" cy="86871"/>
            </a:xfrm>
            <a:custGeom>
              <a:avLst/>
              <a:gdLst/>
              <a:ahLst/>
              <a:cxnLst/>
              <a:rect l="l" t="t" r="r" b="b"/>
              <a:pathLst>
                <a:path w="3897" h="3246" extrusionOk="0">
                  <a:moveTo>
                    <a:pt x="2633" y="1"/>
                  </a:moveTo>
                  <a:cubicBezTo>
                    <a:pt x="2113" y="1"/>
                    <a:pt x="1521" y="110"/>
                    <a:pt x="1066" y="265"/>
                  </a:cubicBezTo>
                  <a:cubicBezTo>
                    <a:pt x="0" y="626"/>
                    <a:pt x="0" y="2357"/>
                    <a:pt x="723" y="3099"/>
                  </a:cubicBezTo>
                  <a:cubicBezTo>
                    <a:pt x="830" y="3200"/>
                    <a:pt x="967" y="3246"/>
                    <a:pt x="1122" y="3246"/>
                  </a:cubicBezTo>
                  <a:cubicBezTo>
                    <a:pt x="2073" y="3246"/>
                    <a:pt x="3744" y="1558"/>
                    <a:pt x="3843" y="740"/>
                  </a:cubicBezTo>
                  <a:cubicBezTo>
                    <a:pt x="3897" y="196"/>
                    <a:pt x="3329" y="1"/>
                    <a:pt x="263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855432" y="800679"/>
              <a:ext cx="71804" cy="30135"/>
            </a:xfrm>
            <a:custGeom>
              <a:avLst/>
              <a:gdLst/>
              <a:ahLst/>
              <a:cxnLst/>
              <a:rect l="l" t="t" r="r" b="b"/>
              <a:pathLst>
                <a:path w="2683" h="1126" extrusionOk="0">
                  <a:moveTo>
                    <a:pt x="757" y="0"/>
                  </a:moveTo>
                  <a:cubicBezTo>
                    <a:pt x="352" y="0"/>
                    <a:pt x="34" y="84"/>
                    <a:pt x="21" y="290"/>
                  </a:cubicBezTo>
                  <a:cubicBezTo>
                    <a:pt x="1" y="903"/>
                    <a:pt x="593" y="1125"/>
                    <a:pt x="1206" y="1125"/>
                  </a:cubicBezTo>
                  <a:cubicBezTo>
                    <a:pt x="1772" y="1125"/>
                    <a:pt x="2356" y="936"/>
                    <a:pt x="2493" y="689"/>
                  </a:cubicBezTo>
                  <a:cubicBezTo>
                    <a:pt x="2682" y="324"/>
                    <a:pt x="1553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799069" y="773301"/>
              <a:ext cx="173501" cy="103571"/>
            </a:xfrm>
            <a:custGeom>
              <a:avLst/>
              <a:gdLst/>
              <a:ahLst/>
              <a:cxnLst/>
              <a:rect l="l" t="t" r="r" b="b"/>
              <a:pathLst>
                <a:path w="6483" h="3870" extrusionOk="0">
                  <a:moveTo>
                    <a:pt x="3096" y="0"/>
                  </a:moveTo>
                  <a:cubicBezTo>
                    <a:pt x="655" y="0"/>
                    <a:pt x="1" y="1795"/>
                    <a:pt x="871" y="3139"/>
                  </a:cubicBezTo>
                  <a:cubicBezTo>
                    <a:pt x="1200" y="3650"/>
                    <a:pt x="1893" y="3870"/>
                    <a:pt x="2664" y="3870"/>
                  </a:cubicBezTo>
                  <a:cubicBezTo>
                    <a:pt x="3900" y="3870"/>
                    <a:pt x="5334" y="3305"/>
                    <a:pt x="5779" y="2473"/>
                  </a:cubicBezTo>
                  <a:cubicBezTo>
                    <a:pt x="6482" y="1103"/>
                    <a:pt x="4714" y="0"/>
                    <a:pt x="3135" y="0"/>
                  </a:cubicBezTo>
                  <a:cubicBezTo>
                    <a:pt x="3122" y="0"/>
                    <a:pt x="3109" y="0"/>
                    <a:pt x="3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847296" y="792383"/>
              <a:ext cx="71831" cy="30429"/>
            </a:xfrm>
            <a:custGeom>
              <a:avLst/>
              <a:gdLst/>
              <a:ahLst/>
              <a:cxnLst/>
              <a:rect l="l" t="t" r="r" b="b"/>
              <a:pathLst>
                <a:path w="2684" h="1137" extrusionOk="0">
                  <a:moveTo>
                    <a:pt x="728" y="0"/>
                  </a:moveTo>
                  <a:cubicBezTo>
                    <a:pt x="333" y="0"/>
                    <a:pt x="27" y="81"/>
                    <a:pt x="20" y="276"/>
                  </a:cubicBezTo>
                  <a:cubicBezTo>
                    <a:pt x="0" y="906"/>
                    <a:pt x="610" y="1136"/>
                    <a:pt x="1232" y="1136"/>
                  </a:cubicBezTo>
                  <a:cubicBezTo>
                    <a:pt x="1794" y="1136"/>
                    <a:pt x="2367" y="948"/>
                    <a:pt x="2493" y="695"/>
                  </a:cubicBezTo>
                  <a:cubicBezTo>
                    <a:pt x="2684" y="326"/>
                    <a:pt x="1524" y="0"/>
                    <a:pt x="72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529162" y="649574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70" y="439"/>
                    <a:pt x="495" y="1694"/>
                    <a:pt x="248" y="2303"/>
                  </a:cubicBezTo>
                  <a:cubicBezTo>
                    <a:pt x="0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2" y="3924"/>
                  </a:cubicBezTo>
                  <a:cubicBezTo>
                    <a:pt x="2391" y="3924"/>
                    <a:pt x="3643" y="1650"/>
                    <a:pt x="3747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479276" y="618662"/>
              <a:ext cx="196517" cy="177355"/>
            </a:xfrm>
            <a:custGeom>
              <a:avLst/>
              <a:gdLst/>
              <a:ahLst/>
              <a:cxnLst/>
              <a:rect l="l" t="t" r="r" b="b"/>
              <a:pathLst>
                <a:path w="7343" h="6627" extrusionOk="0">
                  <a:moveTo>
                    <a:pt x="4956" y="0"/>
                  </a:moveTo>
                  <a:cubicBezTo>
                    <a:pt x="3858" y="0"/>
                    <a:pt x="2581" y="921"/>
                    <a:pt x="1560" y="1898"/>
                  </a:cubicBezTo>
                  <a:cubicBezTo>
                    <a:pt x="0" y="3382"/>
                    <a:pt x="1313" y="5284"/>
                    <a:pt x="2226" y="6292"/>
                  </a:cubicBezTo>
                  <a:cubicBezTo>
                    <a:pt x="2430" y="6526"/>
                    <a:pt x="2725" y="6626"/>
                    <a:pt x="3067" y="6626"/>
                  </a:cubicBezTo>
                  <a:cubicBezTo>
                    <a:pt x="4224" y="6626"/>
                    <a:pt x="5927" y="5490"/>
                    <a:pt x="6543" y="4580"/>
                  </a:cubicBezTo>
                  <a:cubicBezTo>
                    <a:pt x="7342" y="3420"/>
                    <a:pt x="7133" y="1118"/>
                    <a:pt x="5897" y="281"/>
                  </a:cubicBezTo>
                  <a:cubicBezTo>
                    <a:pt x="5608" y="86"/>
                    <a:pt x="5290" y="0"/>
                    <a:pt x="4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521026" y="641946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1" y="0"/>
                  </a:moveTo>
                  <a:cubicBezTo>
                    <a:pt x="2774" y="0"/>
                    <a:pt x="2586" y="31"/>
                    <a:pt x="2378" y="96"/>
                  </a:cubicBezTo>
                  <a:cubicBezTo>
                    <a:pt x="1370" y="400"/>
                    <a:pt x="495" y="1694"/>
                    <a:pt x="247" y="2302"/>
                  </a:cubicBezTo>
                  <a:cubicBezTo>
                    <a:pt x="0" y="2930"/>
                    <a:pt x="495" y="3368"/>
                    <a:pt x="1331" y="3862"/>
                  </a:cubicBezTo>
                  <a:cubicBezTo>
                    <a:pt x="1401" y="3904"/>
                    <a:pt x="1475" y="3923"/>
                    <a:pt x="1552" y="3923"/>
                  </a:cubicBezTo>
                  <a:cubicBezTo>
                    <a:pt x="2390" y="3923"/>
                    <a:pt x="3643" y="1652"/>
                    <a:pt x="3747" y="990"/>
                  </a:cubicBezTo>
                  <a:cubicBezTo>
                    <a:pt x="3867" y="407"/>
                    <a:pt x="3552" y="0"/>
                    <a:pt x="294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"/>
          <p:cNvGrpSpPr/>
          <p:nvPr/>
        </p:nvGrpSpPr>
        <p:grpSpPr>
          <a:xfrm rot="1138741">
            <a:off x="8267408" y="3971572"/>
            <a:ext cx="1304235" cy="1273834"/>
            <a:chOff x="297527" y="0"/>
            <a:chExt cx="1070045" cy="1045102"/>
          </a:xfrm>
        </p:grpSpPr>
        <p:sp>
          <p:nvSpPr>
            <p:cNvPr id="755" name="Google Shape;755;p3"/>
            <p:cNvSpPr/>
            <p:nvPr/>
          </p:nvSpPr>
          <p:spPr>
            <a:xfrm>
              <a:off x="385096" y="65115"/>
              <a:ext cx="864375" cy="791983"/>
            </a:xfrm>
            <a:custGeom>
              <a:avLst/>
              <a:gdLst/>
              <a:ahLst/>
              <a:cxnLst/>
              <a:rect l="l" t="t" r="r" b="b"/>
              <a:pathLst>
                <a:path w="32298" h="29593" extrusionOk="0">
                  <a:moveTo>
                    <a:pt x="16757" y="1"/>
                  </a:moveTo>
                  <a:cubicBezTo>
                    <a:pt x="16170" y="1"/>
                    <a:pt x="15586" y="65"/>
                    <a:pt x="15027" y="213"/>
                  </a:cubicBezTo>
                  <a:cubicBezTo>
                    <a:pt x="11755" y="1107"/>
                    <a:pt x="6810" y="4131"/>
                    <a:pt x="4927" y="5767"/>
                  </a:cubicBezTo>
                  <a:cubicBezTo>
                    <a:pt x="3025" y="7383"/>
                    <a:pt x="2435" y="10693"/>
                    <a:pt x="1884" y="12043"/>
                  </a:cubicBezTo>
                  <a:cubicBezTo>
                    <a:pt x="1332" y="13413"/>
                    <a:pt x="723" y="16513"/>
                    <a:pt x="362" y="18948"/>
                  </a:cubicBezTo>
                  <a:cubicBezTo>
                    <a:pt x="0" y="21345"/>
                    <a:pt x="1009" y="25719"/>
                    <a:pt x="3710" y="28173"/>
                  </a:cubicBezTo>
                  <a:cubicBezTo>
                    <a:pt x="4942" y="29274"/>
                    <a:pt x="6684" y="29592"/>
                    <a:pt x="8409" y="29592"/>
                  </a:cubicBezTo>
                  <a:cubicBezTo>
                    <a:pt x="10438" y="29592"/>
                    <a:pt x="12442" y="29152"/>
                    <a:pt x="13562" y="29029"/>
                  </a:cubicBezTo>
                  <a:cubicBezTo>
                    <a:pt x="15617" y="28782"/>
                    <a:pt x="18337" y="25168"/>
                    <a:pt x="20429" y="23893"/>
                  </a:cubicBezTo>
                  <a:cubicBezTo>
                    <a:pt x="22521" y="22581"/>
                    <a:pt x="23263" y="19519"/>
                    <a:pt x="25165" y="18701"/>
                  </a:cubicBezTo>
                  <a:cubicBezTo>
                    <a:pt x="27067" y="17902"/>
                    <a:pt x="30814" y="14744"/>
                    <a:pt x="31556" y="12709"/>
                  </a:cubicBezTo>
                  <a:cubicBezTo>
                    <a:pt x="32298" y="10693"/>
                    <a:pt x="29369" y="5291"/>
                    <a:pt x="28418" y="3998"/>
                  </a:cubicBezTo>
                  <a:cubicBezTo>
                    <a:pt x="27467" y="2685"/>
                    <a:pt x="24043" y="2799"/>
                    <a:pt x="22825" y="1905"/>
                  </a:cubicBezTo>
                  <a:cubicBezTo>
                    <a:pt x="21839" y="1166"/>
                    <a:pt x="19266" y="1"/>
                    <a:pt x="167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045853" y="536391"/>
              <a:ext cx="253013" cy="242870"/>
            </a:xfrm>
            <a:custGeom>
              <a:avLst/>
              <a:gdLst/>
              <a:ahLst/>
              <a:cxnLst/>
              <a:rect l="l" t="t" r="r" b="b"/>
              <a:pathLst>
                <a:path w="9454" h="9075" extrusionOk="0">
                  <a:moveTo>
                    <a:pt x="7193" y="1"/>
                  </a:moveTo>
                  <a:cubicBezTo>
                    <a:pt x="6298" y="1"/>
                    <a:pt x="5104" y="600"/>
                    <a:pt x="3748" y="1339"/>
                  </a:cubicBezTo>
                  <a:cubicBezTo>
                    <a:pt x="1846" y="2385"/>
                    <a:pt x="362" y="4268"/>
                    <a:pt x="191" y="5923"/>
                  </a:cubicBezTo>
                  <a:cubicBezTo>
                    <a:pt x="0" y="7597"/>
                    <a:pt x="1313" y="8852"/>
                    <a:pt x="3443" y="9061"/>
                  </a:cubicBezTo>
                  <a:cubicBezTo>
                    <a:pt x="3531" y="9070"/>
                    <a:pt x="3618" y="9074"/>
                    <a:pt x="3705" y="9074"/>
                  </a:cubicBezTo>
                  <a:cubicBezTo>
                    <a:pt x="5746" y="9074"/>
                    <a:pt x="7535" y="6778"/>
                    <a:pt x="8484" y="5409"/>
                  </a:cubicBezTo>
                  <a:cubicBezTo>
                    <a:pt x="9454" y="3983"/>
                    <a:pt x="9207" y="1986"/>
                    <a:pt x="8408" y="673"/>
                  </a:cubicBezTo>
                  <a:cubicBezTo>
                    <a:pt x="8117" y="196"/>
                    <a:pt x="7704" y="1"/>
                    <a:pt x="719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779612" y="377015"/>
              <a:ext cx="106595" cy="76032"/>
            </a:xfrm>
            <a:custGeom>
              <a:avLst/>
              <a:gdLst/>
              <a:ahLst/>
              <a:cxnLst/>
              <a:rect l="l" t="t" r="r" b="b"/>
              <a:pathLst>
                <a:path w="3983" h="2841" extrusionOk="0">
                  <a:moveTo>
                    <a:pt x="1669" y="0"/>
                  </a:moveTo>
                  <a:cubicBezTo>
                    <a:pt x="1467" y="0"/>
                    <a:pt x="1273" y="44"/>
                    <a:pt x="1104" y="142"/>
                  </a:cubicBezTo>
                  <a:cubicBezTo>
                    <a:pt x="1" y="751"/>
                    <a:pt x="647" y="2082"/>
                    <a:pt x="1180" y="2634"/>
                  </a:cubicBezTo>
                  <a:cubicBezTo>
                    <a:pt x="1314" y="2778"/>
                    <a:pt x="1470" y="2840"/>
                    <a:pt x="1642" y="2840"/>
                  </a:cubicBezTo>
                  <a:cubicBezTo>
                    <a:pt x="2128" y="2840"/>
                    <a:pt x="2739" y="2340"/>
                    <a:pt x="3329" y="1778"/>
                  </a:cubicBezTo>
                  <a:cubicBezTo>
                    <a:pt x="3983" y="1156"/>
                    <a:pt x="2713" y="0"/>
                    <a:pt x="166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771476" y="368558"/>
              <a:ext cx="106675" cy="76113"/>
            </a:xfrm>
            <a:custGeom>
              <a:avLst/>
              <a:gdLst/>
              <a:ahLst/>
              <a:cxnLst/>
              <a:rect l="l" t="t" r="r" b="b"/>
              <a:pathLst>
                <a:path w="3986" h="2844" extrusionOk="0">
                  <a:moveTo>
                    <a:pt x="1653" y="1"/>
                  </a:moveTo>
                  <a:cubicBezTo>
                    <a:pt x="1457" y="1"/>
                    <a:pt x="1269" y="42"/>
                    <a:pt x="1103" y="135"/>
                  </a:cubicBezTo>
                  <a:cubicBezTo>
                    <a:pt x="0" y="763"/>
                    <a:pt x="647" y="2094"/>
                    <a:pt x="1161" y="2646"/>
                  </a:cubicBezTo>
                  <a:cubicBezTo>
                    <a:pt x="1299" y="2784"/>
                    <a:pt x="1457" y="2844"/>
                    <a:pt x="1630" y="2844"/>
                  </a:cubicBezTo>
                  <a:cubicBezTo>
                    <a:pt x="2125" y="2844"/>
                    <a:pt x="2737" y="2353"/>
                    <a:pt x="3329" y="1790"/>
                  </a:cubicBezTo>
                  <a:cubicBezTo>
                    <a:pt x="3986" y="1165"/>
                    <a:pt x="2700" y="1"/>
                    <a:pt x="165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834584" y="616253"/>
              <a:ext cx="87620" cy="66237"/>
            </a:xfrm>
            <a:custGeom>
              <a:avLst/>
              <a:gdLst/>
              <a:ahLst/>
              <a:cxnLst/>
              <a:rect l="l" t="t" r="r" b="b"/>
              <a:pathLst>
                <a:path w="3274" h="2475" extrusionOk="0">
                  <a:moveTo>
                    <a:pt x="1270" y="1"/>
                  </a:moveTo>
                  <a:cubicBezTo>
                    <a:pt x="1153" y="1"/>
                    <a:pt x="1040" y="16"/>
                    <a:pt x="933" y="48"/>
                  </a:cubicBezTo>
                  <a:cubicBezTo>
                    <a:pt x="1" y="333"/>
                    <a:pt x="419" y="1665"/>
                    <a:pt x="933" y="2254"/>
                  </a:cubicBezTo>
                  <a:cubicBezTo>
                    <a:pt x="1059" y="2410"/>
                    <a:pt x="1212" y="2475"/>
                    <a:pt x="1378" y="2475"/>
                  </a:cubicBezTo>
                  <a:cubicBezTo>
                    <a:pt x="1860" y="2475"/>
                    <a:pt x="2453" y="1927"/>
                    <a:pt x="2835" y="1474"/>
                  </a:cubicBezTo>
                  <a:cubicBezTo>
                    <a:pt x="3274" y="917"/>
                    <a:pt x="2185" y="1"/>
                    <a:pt x="127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826448" y="607635"/>
              <a:ext cx="87139" cy="66719"/>
            </a:xfrm>
            <a:custGeom>
              <a:avLst/>
              <a:gdLst/>
              <a:ahLst/>
              <a:cxnLst/>
              <a:rect l="l" t="t" r="r" b="b"/>
              <a:pathLst>
                <a:path w="3256" h="2493" extrusionOk="0">
                  <a:moveTo>
                    <a:pt x="1245" y="0"/>
                  </a:moveTo>
                  <a:cubicBezTo>
                    <a:pt x="1131" y="0"/>
                    <a:pt x="1019" y="15"/>
                    <a:pt x="914" y="47"/>
                  </a:cubicBezTo>
                  <a:cubicBezTo>
                    <a:pt x="1" y="332"/>
                    <a:pt x="419" y="1663"/>
                    <a:pt x="914" y="2272"/>
                  </a:cubicBezTo>
                  <a:cubicBezTo>
                    <a:pt x="1040" y="2427"/>
                    <a:pt x="1193" y="2492"/>
                    <a:pt x="1360" y="2492"/>
                  </a:cubicBezTo>
                  <a:cubicBezTo>
                    <a:pt x="1847" y="2492"/>
                    <a:pt x="2447" y="1940"/>
                    <a:pt x="2816" y="1473"/>
                  </a:cubicBezTo>
                  <a:cubicBezTo>
                    <a:pt x="3255" y="932"/>
                    <a:pt x="2162" y="0"/>
                    <a:pt x="124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474057" y="578276"/>
              <a:ext cx="62143" cy="36932"/>
            </a:xfrm>
            <a:custGeom>
              <a:avLst/>
              <a:gdLst/>
              <a:ahLst/>
              <a:cxnLst/>
              <a:rect l="l" t="t" r="r" b="b"/>
              <a:pathLst>
                <a:path w="2322" h="1380" extrusionOk="0">
                  <a:moveTo>
                    <a:pt x="1102" y="1"/>
                  </a:moveTo>
                  <a:cubicBezTo>
                    <a:pt x="1007" y="1"/>
                    <a:pt x="913" y="25"/>
                    <a:pt x="823" y="78"/>
                  </a:cubicBezTo>
                  <a:cubicBezTo>
                    <a:pt x="0" y="578"/>
                    <a:pt x="463" y="1379"/>
                    <a:pt x="1168" y="1379"/>
                  </a:cubicBezTo>
                  <a:cubicBezTo>
                    <a:pt x="1295" y="1379"/>
                    <a:pt x="1429" y="1354"/>
                    <a:pt x="1565" y="1296"/>
                  </a:cubicBezTo>
                  <a:cubicBezTo>
                    <a:pt x="2322" y="983"/>
                    <a:pt x="1712" y="1"/>
                    <a:pt x="1102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465546" y="570140"/>
              <a:ext cx="63026" cy="36905"/>
            </a:xfrm>
            <a:custGeom>
              <a:avLst/>
              <a:gdLst/>
              <a:ahLst/>
              <a:cxnLst/>
              <a:rect l="l" t="t" r="r" b="b"/>
              <a:pathLst>
                <a:path w="2355" h="1379" extrusionOk="0">
                  <a:moveTo>
                    <a:pt x="1135" y="0"/>
                  </a:moveTo>
                  <a:cubicBezTo>
                    <a:pt x="1040" y="0"/>
                    <a:pt x="945" y="24"/>
                    <a:pt x="856" y="78"/>
                  </a:cubicBezTo>
                  <a:cubicBezTo>
                    <a:pt x="1" y="578"/>
                    <a:pt x="473" y="1379"/>
                    <a:pt x="1193" y="1379"/>
                  </a:cubicBezTo>
                  <a:cubicBezTo>
                    <a:pt x="1322" y="1379"/>
                    <a:pt x="1459" y="1353"/>
                    <a:pt x="1597" y="1295"/>
                  </a:cubicBezTo>
                  <a:cubicBezTo>
                    <a:pt x="2355" y="983"/>
                    <a:pt x="1744" y="0"/>
                    <a:pt x="113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640684" y="214401"/>
              <a:ext cx="73195" cy="31366"/>
            </a:xfrm>
            <a:custGeom>
              <a:avLst/>
              <a:gdLst/>
              <a:ahLst/>
              <a:cxnLst/>
              <a:rect l="l" t="t" r="r" b="b"/>
              <a:pathLst>
                <a:path w="2735" h="1172" extrusionOk="0">
                  <a:moveTo>
                    <a:pt x="1229" y="1"/>
                  </a:moveTo>
                  <a:cubicBezTo>
                    <a:pt x="1048" y="1"/>
                    <a:pt x="867" y="45"/>
                    <a:pt x="703" y="151"/>
                  </a:cubicBezTo>
                  <a:cubicBezTo>
                    <a:pt x="0" y="603"/>
                    <a:pt x="694" y="1171"/>
                    <a:pt x="1481" y="1171"/>
                  </a:cubicBezTo>
                  <a:cubicBezTo>
                    <a:pt x="1653" y="1171"/>
                    <a:pt x="1829" y="1144"/>
                    <a:pt x="1996" y="1083"/>
                  </a:cubicBezTo>
                  <a:cubicBezTo>
                    <a:pt x="2734" y="790"/>
                    <a:pt x="1993" y="1"/>
                    <a:pt x="122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632629" y="206265"/>
              <a:ext cx="73008" cy="31018"/>
            </a:xfrm>
            <a:custGeom>
              <a:avLst/>
              <a:gdLst/>
              <a:ahLst/>
              <a:cxnLst/>
              <a:rect l="l" t="t" r="r" b="b"/>
              <a:pathLst>
                <a:path w="2728" h="1159" extrusionOk="0">
                  <a:moveTo>
                    <a:pt x="1227" y="0"/>
                  </a:moveTo>
                  <a:cubicBezTo>
                    <a:pt x="1046" y="0"/>
                    <a:pt x="863" y="44"/>
                    <a:pt x="699" y="150"/>
                  </a:cubicBezTo>
                  <a:cubicBezTo>
                    <a:pt x="1" y="585"/>
                    <a:pt x="683" y="1159"/>
                    <a:pt x="1454" y="1159"/>
                  </a:cubicBezTo>
                  <a:cubicBezTo>
                    <a:pt x="1628" y="1159"/>
                    <a:pt x="1806" y="1130"/>
                    <a:pt x="1974" y="1063"/>
                  </a:cubicBezTo>
                  <a:cubicBezTo>
                    <a:pt x="2727" y="787"/>
                    <a:pt x="1989" y="0"/>
                    <a:pt x="122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1060626" y="226552"/>
              <a:ext cx="86791" cy="58824"/>
            </a:xfrm>
            <a:custGeom>
              <a:avLst/>
              <a:gdLst/>
              <a:ahLst/>
              <a:cxnLst/>
              <a:rect l="l" t="t" r="r" b="b"/>
              <a:pathLst>
                <a:path w="3243" h="2198" extrusionOk="0">
                  <a:moveTo>
                    <a:pt x="1730" y="1"/>
                  </a:moveTo>
                  <a:cubicBezTo>
                    <a:pt x="1304" y="1"/>
                    <a:pt x="916" y="104"/>
                    <a:pt x="780" y="305"/>
                  </a:cubicBezTo>
                  <a:cubicBezTo>
                    <a:pt x="0" y="1485"/>
                    <a:pt x="856" y="1504"/>
                    <a:pt x="1427" y="2017"/>
                  </a:cubicBezTo>
                  <a:cubicBezTo>
                    <a:pt x="1552" y="2142"/>
                    <a:pt x="1710" y="2198"/>
                    <a:pt x="1881" y="2198"/>
                  </a:cubicBezTo>
                  <a:cubicBezTo>
                    <a:pt x="2437" y="2198"/>
                    <a:pt x="3123" y="1604"/>
                    <a:pt x="3196" y="876"/>
                  </a:cubicBezTo>
                  <a:cubicBezTo>
                    <a:pt x="3243" y="283"/>
                    <a:pt x="2434" y="1"/>
                    <a:pt x="17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1051955" y="218202"/>
              <a:ext cx="87326" cy="58824"/>
            </a:xfrm>
            <a:custGeom>
              <a:avLst/>
              <a:gdLst/>
              <a:ahLst/>
              <a:cxnLst/>
              <a:rect l="l" t="t" r="r" b="b"/>
              <a:pathLst>
                <a:path w="3263" h="2198" extrusionOk="0">
                  <a:moveTo>
                    <a:pt x="1738" y="0"/>
                  </a:moveTo>
                  <a:cubicBezTo>
                    <a:pt x="1313" y="0"/>
                    <a:pt x="928" y="106"/>
                    <a:pt x="800" y="313"/>
                  </a:cubicBezTo>
                  <a:cubicBezTo>
                    <a:pt x="1" y="1473"/>
                    <a:pt x="857" y="1511"/>
                    <a:pt x="1427" y="2025"/>
                  </a:cubicBezTo>
                  <a:cubicBezTo>
                    <a:pt x="1556" y="2144"/>
                    <a:pt x="1716" y="2198"/>
                    <a:pt x="1887" y="2198"/>
                  </a:cubicBezTo>
                  <a:cubicBezTo>
                    <a:pt x="2453" y="2198"/>
                    <a:pt x="3142" y="1613"/>
                    <a:pt x="3215" y="884"/>
                  </a:cubicBezTo>
                  <a:cubicBezTo>
                    <a:pt x="3263" y="290"/>
                    <a:pt x="2444" y="0"/>
                    <a:pt x="173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1144877" y="650831"/>
              <a:ext cx="67549" cy="41080"/>
            </a:xfrm>
            <a:custGeom>
              <a:avLst/>
              <a:gdLst/>
              <a:ahLst/>
              <a:cxnLst/>
              <a:rect l="l" t="t" r="r" b="b"/>
              <a:pathLst>
                <a:path w="2524" h="1535" extrusionOk="0">
                  <a:moveTo>
                    <a:pt x="788" y="1"/>
                  </a:moveTo>
                  <a:cubicBezTo>
                    <a:pt x="477" y="1"/>
                    <a:pt x="227" y="96"/>
                    <a:pt x="181" y="316"/>
                  </a:cubicBezTo>
                  <a:cubicBezTo>
                    <a:pt x="0" y="1000"/>
                    <a:pt x="730" y="1535"/>
                    <a:pt x="1379" y="1535"/>
                  </a:cubicBezTo>
                  <a:cubicBezTo>
                    <a:pt x="1686" y="1535"/>
                    <a:pt x="1975" y="1415"/>
                    <a:pt x="2140" y="1133"/>
                  </a:cubicBezTo>
                  <a:cubicBezTo>
                    <a:pt x="2524" y="498"/>
                    <a:pt x="1498" y="1"/>
                    <a:pt x="78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1136553" y="642695"/>
              <a:ext cx="67709" cy="40813"/>
            </a:xfrm>
            <a:custGeom>
              <a:avLst/>
              <a:gdLst/>
              <a:ahLst/>
              <a:cxnLst/>
              <a:rect l="l" t="t" r="r" b="b"/>
              <a:pathLst>
                <a:path w="2530" h="1525" extrusionOk="0">
                  <a:moveTo>
                    <a:pt x="791" y="0"/>
                  </a:moveTo>
                  <a:cubicBezTo>
                    <a:pt x="476" y="0"/>
                    <a:pt x="221" y="95"/>
                    <a:pt x="168" y="315"/>
                  </a:cubicBezTo>
                  <a:cubicBezTo>
                    <a:pt x="1" y="985"/>
                    <a:pt x="733" y="1525"/>
                    <a:pt x="1382" y="1525"/>
                  </a:cubicBezTo>
                  <a:cubicBezTo>
                    <a:pt x="1691" y="1525"/>
                    <a:pt x="1981" y="1402"/>
                    <a:pt x="2147" y="1114"/>
                  </a:cubicBezTo>
                  <a:cubicBezTo>
                    <a:pt x="2530" y="493"/>
                    <a:pt x="1507" y="0"/>
                    <a:pt x="7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731278" y="899945"/>
              <a:ext cx="58503" cy="30937"/>
            </a:xfrm>
            <a:custGeom>
              <a:avLst/>
              <a:gdLst/>
              <a:ahLst/>
              <a:cxnLst/>
              <a:rect l="l" t="t" r="r" b="b"/>
              <a:pathLst>
                <a:path w="2186" h="1156" extrusionOk="0">
                  <a:moveTo>
                    <a:pt x="513" y="0"/>
                  </a:moveTo>
                  <a:cubicBezTo>
                    <a:pt x="286" y="0"/>
                    <a:pt x="115" y="58"/>
                    <a:pt x="95" y="195"/>
                  </a:cubicBezTo>
                  <a:cubicBezTo>
                    <a:pt x="1" y="853"/>
                    <a:pt x="401" y="1155"/>
                    <a:pt x="869" y="1155"/>
                  </a:cubicBezTo>
                  <a:cubicBezTo>
                    <a:pt x="1157" y="1155"/>
                    <a:pt x="1472" y="1040"/>
                    <a:pt x="1711" y="822"/>
                  </a:cubicBezTo>
                  <a:cubicBezTo>
                    <a:pt x="2186" y="432"/>
                    <a:pt x="1136" y="0"/>
                    <a:pt x="51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723008" y="891514"/>
              <a:ext cx="59199" cy="31205"/>
            </a:xfrm>
            <a:custGeom>
              <a:avLst/>
              <a:gdLst/>
              <a:ahLst/>
              <a:cxnLst/>
              <a:rect l="l" t="t" r="r" b="b"/>
              <a:pathLst>
                <a:path w="2212" h="1166" extrusionOk="0">
                  <a:moveTo>
                    <a:pt x="530" y="1"/>
                  </a:moveTo>
                  <a:cubicBezTo>
                    <a:pt x="306" y="1"/>
                    <a:pt x="139" y="56"/>
                    <a:pt x="118" y="186"/>
                  </a:cubicBezTo>
                  <a:cubicBezTo>
                    <a:pt x="0" y="858"/>
                    <a:pt x="394" y="1165"/>
                    <a:pt x="869" y="1165"/>
                  </a:cubicBezTo>
                  <a:cubicBezTo>
                    <a:pt x="1160" y="1165"/>
                    <a:pt x="1482" y="1050"/>
                    <a:pt x="1735" y="833"/>
                  </a:cubicBezTo>
                  <a:cubicBezTo>
                    <a:pt x="2211" y="427"/>
                    <a:pt x="1152" y="1"/>
                    <a:pt x="5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727879" y="110024"/>
              <a:ext cx="250283" cy="155437"/>
            </a:xfrm>
            <a:custGeom>
              <a:avLst/>
              <a:gdLst/>
              <a:ahLst/>
              <a:cxnLst/>
              <a:rect l="l" t="t" r="r" b="b"/>
              <a:pathLst>
                <a:path w="9352" h="5808" extrusionOk="0">
                  <a:moveTo>
                    <a:pt x="4507" y="1"/>
                  </a:moveTo>
                  <a:cubicBezTo>
                    <a:pt x="3698" y="1"/>
                    <a:pt x="2955" y="240"/>
                    <a:pt x="2485" y="798"/>
                  </a:cubicBezTo>
                  <a:cubicBezTo>
                    <a:pt x="0" y="3748"/>
                    <a:pt x="4136" y="5807"/>
                    <a:pt x="5905" y="5807"/>
                  </a:cubicBezTo>
                  <a:cubicBezTo>
                    <a:pt x="6018" y="5807"/>
                    <a:pt x="6122" y="5799"/>
                    <a:pt x="6213" y="5781"/>
                  </a:cubicBezTo>
                  <a:cubicBezTo>
                    <a:pt x="7773" y="5496"/>
                    <a:pt x="9352" y="3499"/>
                    <a:pt x="8306" y="1844"/>
                  </a:cubicBezTo>
                  <a:cubicBezTo>
                    <a:pt x="7622" y="770"/>
                    <a:pt x="5958" y="1"/>
                    <a:pt x="45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788257" y="139303"/>
              <a:ext cx="138871" cy="65836"/>
            </a:xfrm>
            <a:custGeom>
              <a:avLst/>
              <a:gdLst/>
              <a:ahLst/>
              <a:cxnLst/>
              <a:rect l="l" t="t" r="r" b="b"/>
              <a:pathLst>
                <a:path w="5189" h="2460" extrusionOk="0">
                  <a:moveTo>
                    <a:pt x="2759" y="1"/>
                  </a:moveTo>
                  <a:cubicBezTo>
                    <a:pt x="2286" y="1"/>
                    <a:pt x="1823" y="79"/>
                    <a:pt x="1466" y="237"/>
                  </a:cubicBezTo>
                  <a:cubicBezTo>
                    <a:pt x="1" y="902"/>
                    <a:pt x="1294" y="2101"/>
                    <a:pt x="2245" y="2386"/>
                  </a:cubicBezTo>
                  <a:cubicBezTo>
                    <a:pt x="2411" y="2436"/>
                    <a:pt x="2609" y="2459"/>
                    <a:pt x="2822" y="2459"/>
                  </a:cubicBezTo>
                  <a:cubicBezTo>
                    <a:pt x="3835" y="2459"/>
                    <a:pt x="5189" y="1922"/>
                    <a:pt x="4984" y="1074"/>
                  </a:cubicBezTo>
                  <a:cubicBezTo>
                    <a:pt x="4829" y="360"/>
                    <a:pt x="3772" y="1"/>
                    <a:pt x="2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719449" y="102397"/>
              <a:ext cx="250577" cy="155330"/>
            </a:xfrm>
            <a:custGeom>
              <a:avLst/>
              <a:gdLst/>
              <a:ahLst/>
              <a:cxnLst/>
              <a:rect l="l" t="t" r="r" b="b"/>
              <a:pathLst>
                <a:path w="9363" h="5804" extrusionOk="0">
                  <a:moveTo>
                    <a:pt x="4518" y="0"/>
                  </a:moveTo>
                  <a:cubicBezTo>
                    <a:pt x="3708" y="0"/>
                    <a:pt x="2966" y="239"/>
                    <a:pt x="2496" y="798"/>
                  </a:cubicBezTo>
                  <a:cubicBezTo>
                    <a:pt x="0" y="3724"/>
                    <a:pt x="4182" y="5803"/>
                    <a:pt x="5938" y="5803"/>
                  </a:cubicBezTo>
                  <a:cubicBezTo>
                    <a:pt x="6043" y="5803"/>
                    <a:pt x="6139" y="5796"/>
                    <a:pt x="6224" y="5781"/>
                  </a:cubicBezTo>
                  <a:cubicBezTo>
                    <a:pt x="7765" y="5496"/>
                    <a:pt x="9362" y="3499"/>
                    <a:pt x="8316" y="1844"/>
                  </a:cubicBezTo>
                  <a:cubicBezTo>
                    <a:pt x="7632" y="769"/>
                    <a:pt x="5968" y="0"/>
                    <a:pt x="45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779612" y="131167"/>
              <a:ext cx="138951" cy="65809"/>
            </a:xfrm>
            <a:custGeom>
              <a:avLst/>
              <a:gdLst/>
              <a:ahLst/>
              <a:cxnLst/>
              <a:rect l="l" t="t" r="r" b="b"/>
              <a:pathLst>
                <a:path w="5192" h="2459" extrusionOk="0">
                  <a:moveTo>
                    <a:pt x="2765" y="0"/>
                  </a:moveTo>
                  <a:cubicBezTo>
                    <a:pt x="2294" y="0"/>
                    <a:pt x="1835" y="79"/>
                    <a:pt x="1484" y="236"/>
                  </a:cubicBezTo>
                  <a:cubicBezTo>
                    <a:pt x="1" y="902"/>
                    <a:pt x="1294" y="2062"/>
                    <a:pt x="2264" y="2386"/>
                  </a:cubicBezTo>
                  <a:cubicBezTo>
                    <a:pt x="2429" y="2435"/>
                    <a:pt x="2627" y="2459"/>
                    <a:pt x="2839" y="2459"/>
                  </a:cubicBezTo>
                  <a:cubicBezTo>
                    <a:pt x="3848" y="2459"/>
                    <a:pt x="5192" y="1922"/>
                    <a:pt x="5003" y="1073"/>
                  </a:cubicBezTo>
                  <a:cubicBezTo>
                    <a:pt x="4835" y="360"/>
                    <a:pt x="3773" y="0"/>
                    <a:pt x="276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515299" y="350065"/>
              <a:ext cx="198658" cy="144651"/>
            </a:xfrm>
            <a:custGeom>
              <a:avLst/>
              <a:gdLst/>
              <a:ahLst/>
              <a:cxnLst/>
              <a:rect l="l" t="t" r="r" b="b"/>
              <a:pathLst>
                <a:path w="7423" h="5405" extrusionOk="0">
                  <a:moveTo>
                    <a:pt x="3596" y="1"/>
                  </a:moveTo>
                  <a:cubicBezTo>
                    <a:pt x="1337" y="1"/>
                    <a:pt x="0" y="2361"/>
                    <a:pt x="233" y="3641"/>
                  </a:cubicBezTo>
                  <a:cubicBezTo>
                    <a:pt x="460" y="4790"/>
                    <a:pt x="1917" y="5404"/>
                    <a:pt x="3225" y="5404"/>
                  </a:cubicBezTo>
                  <a:cubicBezTo>
                    <a:pt x="3779" y="5404"/>
                    <a:pt x="4307" y="5294"/>
                    <a:pt x="4703" y="5067"/>
                  </a:cubicBezTo>
                  <a:cubicBezTo>
                    <a:pt x="6015" y="4307"/>
                    <a:pt x="7423" y="1739"/>
                    <a:pt x="5920" y="769"/>
                  </a:cubicBezTo>
                  <a:cubicBezTo>
                    <a:pt x="5071" y="223"/>
                    <a:pt x="4290" y="1"/>
                    <a:pt x="359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542383" y="370780"/>
              <a:ext cx="113553" cy="74400"/>
            </a:xfrm>
            <a:custGeom>
              <a:avLst/>
              <a:gdLst/>
              <a:ahLst/>
              <a:cxnLst/>
              <a:rect l="l" t="t" r="r" b="b"/>
              <a:pathLst>
                <a:path w="4243" h="2780" extrusionOk="0">
                  <a:moveTo>
                    <a:pt x="3018" y="0"/>
                  </a:moveTo>
                  <a:cubicBezTo>
                    <a:pt x="2375" y="0"/>
                    <a:pt x="1573" y="219"/>
                    <a:pt x="1066" y="413"/>
                  </a:cubicBezTo>
                  <a:cubicBezTo>
                    <a:pt x="115" y="775"/>
                    <a:pt x="1" y="1954"/>
                    <a:pt x="629" y="2639"/>
                  </a:cubicBezTo>
                  <a:cubicBezTo>
                    <a:pt x="712" y="2736"/>
                    <a:pt x="846" y="2779"/>
                    <a:pt x="1013" y="2779"/>
                  </a:cubicBezTo>
                  <a:cubicBezTo>
                    <a:pt x="2021" y="2779"/>
                    <a:pt x="4243" y="1207"/>
                    <a:pt x="4014" y="489"/>
                  </a:cubicBezTo>
                  <a:cubicBezTo>
                    <a:pt x="3907" y="127"/>
                    <a:pt x="3509" y="0"/>
                    <a:pt x="30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506761" y="342223"/>
              <a:ext cx="199059" cy="144839"/>
            </a:xfrm>
            <a:custGeom>
              <a:avLst/>
              <a:gdLst/>
              <a:ahLst/>
              <a:cxnLst/>
              <a:rect l="l" t="t" r="r" b="b"/>
              <a:pathLst>
                <a:path w="7438" h="5412" extrusionOk="0">
                  <a:moveTo>
                    <a:pt x="3587" y="0"/>
                  </a:moveTo>
                  <a:cubicBezTo>
                    <a:pt x="1332" y="0"/>
                    <a:pt x="1" y="2369"/>
                    <a:pt x="248" y="3649"/>
                  </a:cubicBezTo>
                  <a:cubicBezTo>
                    <a:pt x="475" y="4798"/>
                    <a:pt x="1931" y="5412"/>
                    <a:pt x="3240" y="5412"/>
                  </a:cubicBezTo>
                  <a:cubicBezTo>
                    <a:pt x="3794" y="5412"/>
                    <a:pt x="4321" y="5302"/>
                    <a:pt x="4718" y="5075"/>
                  </a:cubicBezTo>
                  <a:cubicBezTo>
                    <a:pt x="6011" y="4314"/>
                    <a:pt x="7438" y="1747"/>
                    <a:pt x="5916" y="776"/>
                  </a:cubicBezTo>
                  <a:cubicBezTo>
                    <a:pt x="5065" y="225"/>
                    <a:pt x="4282" y="0"/>
                    <a:pt x="358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534247" y="362617"/>
              <a:ext cx="113553" cy="74534"/>
            </a:xfrm>
            <a:custGeom>
              <a:avLst/>
              <a:gdLst/>
              <a:ahLst/>
              <a:cxnLst/>
              <a:rect l="l" t="t" r="r" b="b"/>
              <a:pathLst>
                <a:path w="4243" h="2785" extrusionOk="0">
                  <a:moveTo>
                    <a:pt x="3004" y="1"/>
                  </a:moveTo>
                  <a:cubicBezTo>
                    <a:pt x="2359" y="1"/>
                    <a:pt x="1562" y="220"/>
                    <a:pt x="1066" y="414"/>
                  </a:cubicBezTo>
                  <a:cubicBezTo>
                    <a:pt x="115" y="775"/>
                    <a:pt x="1" y="1955"/>
                    <a:pt x="609" y="2639"/>
                  </a:cubicBezTo>
                  <a:cubicBezTo>
                    <a:pt x="696" y="2740"/>
                    <a:pt x="834" y="2785"/>
                    <a:pt x="1005" y="2785"/>
                  </a:cubicBezTo>
                  <a:cubicBezTo>
                    <a:pt x="2027" y="2785"/>
                    <a:pt x="4242" y="1191"/>
                    <a:pt x="4014" y="490"/>
                  </a:cubicBezTo>
                  <a:cubicBezTo>
                    <a:pt x="3899" y="128"/>
                    <a:pt x="3495" y="1"/>
                    <a:pt x="300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1063677" y="379959"/>
              <a:ext cx="180219" cy="169139"/>
            </a:xfrm>
            <a:custGeom>
              <a:avLst/>
              <a:gdLst/>
              <a:ahLst/>
              <a:cxnLst/>
              <a:rect l="l" t="t" r="r" b="b"/>
              <a:pathLst>
                <a:path w="6734" h="6320" extrusionOk="0">
                  <a:moveTo>
                    <a:pt x="3183" y="1"/>
                  </a:moveTo>
                  <a:cubicBezTo>
                    <a:pt x="2401" y="1"/>
                    <a:pt x="1670" y="195"/>
                    <a:pt x="1256" y="603"/>
                  </a:cubicBezTo>
                  <a:cubicBezTo>
                    <a:pt x="0" y="1839"/>
                    <a:pt x="0" y="2885"/>
                    <a:pt x="419" y="4141"/>
                  </a:cubicBezTo>
                  <a:cubicBezTo>
                    <a:pt x="826" y="5260"/>
                    <a:pt x="2701" y="6319"/>
                    <a:pt x="4019" y="6319"/>
                  </a:cubicBezTo>
                  <a:cubicBezTo>
                    <a:pt x="4179" y="6319"/>
                    <a:pt x="4330" y="6304"/>
                    <a:pt x="4470" y="6271"/>
                  </a:cubicBezTo>
                  <a:cubicBezTo>
                    <a:pt x="5745" y="5986"/>
                    <a:pt x="6734" y="3399"/>
                    <a:pt x="6315" y="1687"/>
                  </a:cubicBezTo>
                  <a:cubicBezTo>
                    <a:pt x="6073" y="597"/>
                    <a:pt x="4551" y="1"/>
                    <a:pt x="318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1091671" y="403484"/>
              <a:ext cx="105310" cy="86818"/>
            </a:xfrm>
            <a:custGeom>
              <a:avLst/>
              <a:gdLst/>
              <a:ahLst/>
              <a:cxnLst/>
              <a:rect l="l" t="t" r="r" b="b"/>
              <a:pathLst>
                <a:path w="3935" h="3244" extrusionOk="0">
                  <a:moveTo>
                    <a:pt x="2677" y="0"/>
                  </a:moveTo>
                  <a:cubicBezTo>
                    <a:pt x="2152" y="0"/>
                    <a:pt x="1551" y="109"/>
                    <a:pt x="1085" y="256"/>
                  </a:cubicBezTo>
                  <a:cubicBezTo>
                    <a:pt x="0" y="618"/>
                    <a:pt x="19" y="2349"/>
                    <a:pt x="761" y="3091"/>
                  </a:cubicBezTo>
                  <a:cubicBezTo>
                    <a:pt x="870" y="3196"/>
                    <a:pt x="1008" y="3243"/>
                    <a:pt x="1166" y="3243"/>
                  </a:cubicBezTo>
                  <a:cubicBezTo>
                    <a:pt x="2115" y="3243"/>
                    <a:pt x="3766" y="1547"/>
                    <a:pt x="3881" y="732"/>
                  </a:cubicBezTo>
                  <a:cubicBezTo>
                    <a:pt x="3935" y="190"/>
                    <a:pt x="3372" y="0"/>
                    <a:pt x="26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1055514" y="371690"/>
              <a:ext cx="179737" cy="169273"/>
            </a:xfrm>
            <a:custGeom>
              <a:avLst/>
              <a:gdLst/>
              <a:ahLst/>
              <a:cxnLst/>
              <a:rect l="l" t="t" r="r" b="b"/>
              <a:pathLst>
                <a:path w="6716" h="6325" extrusionOk="0">
                  <a:moveTo>
                    <a:pt x="3166" y="0"/>
                  </a:moveTo>
                  <a:cubicBezTo>
                    <a:pt x="2391" y="0"/>
                    <a:pt x="1668" y="191"/>
                    <a:pt x="1256" y="588"/>
                  </a:cubicBezTo>
                  <a:cubicBezTo>
                    <a:pt x="20" y="1825"/>
                    <a:pt x="1" y="2909"/>
                    <a:pt x="419" y="4145"/>
                  </a:cubicBezTo>
                  <a:cubicBezTo>
                    <a:pt x="826" y="5265"/>
                    <a:pt x="2701" y="6324"/>
                    <a:pt x="4020" y="6324"/>
                  </a:cubicBezTo>
                  <a:cubicBezTo>
                    <a:pt x="4179" y="6324"/>
                    <a:pt x="4331" y="6309"/>
                    <a:pt x="4471" y="6276"/>
                  </a:cubicBezTo>
                  <a:cubicBezTo>
                    <a:pt x="5745" y="5990"/>
                    <a:pt x="6715" y="3404"/>
                    <a:pt x="6316" y="1692"/>
                  </a:cubicBezTo>
                  <a:cubicBezTo>
                    <a:pt x="6073" y="597"/>
                    <a:pt x="4539" y="0"/>
                    <a:pt x="31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1083535" y="395134"/>
              <a:ext cx="104802" cy="87032"/>
            </a:xfrm>
            <a:custGeom>
              <a:avLst/>
              <a:gdLst/>
              <a:ahLst/>
              <a:cxnLst/>
              <a:rect l="l" t="t" r="r" b="b"/>
              <a:pathLst>
                <a:path w="3916" h="3252" extrusionOk="0">
                  <a:moveTo>
                    <a:pt x="2652" y="0"/>
                  </a:moveTo>
                  <a:cubicBezTo>
                    <a:pt x="2132" y="0"/>
                    <a:pt x="1540" y="109"/>
                    <a:pt x="1084" y="264"/>
                  </a:cubicBezTo>
                  <a:cubicBezTo>
                    <a:pt x="0" y="625"/>
                    <a:pt x="19" y="2356"/>
                    <a:pt x="761" y="3098"/>
                  </a:cubicBezTo>
                  <a:cubicBezTo>
                    <a:pt x="869" y="3204"/>
                    <a:pt x="1008" y="3251"/>
                    <a:pt x="1166" y="3251"/>
                  </a:cubicBezTo>
                  <a:cubicBezTo>
                    <a:pt x="2114" y="3251"/>
                    <a:pt x="3763" y="1555"/>
                    <a:pt x="3861" y="740"/>
                  </a:cubicBezTo>
                  <a:cubicBezTo>
                    <a:pt x="3916" y="196"/>
                    <a:pt x="3348" y="0"/>
                    <a:pt x="2652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848447" y="789573"/>
              <a:ext cx="172993" cy="103731"/>
            </a:xfrm>
            <a:custGeom>
              <a:avLst/>
              <a:gdLst/>
              <a:ahLst/>
              <a:cxnLst/>
              <a:rect l="l" t="t" r="r" b="b"/>
              <a:pathLst>
                <a:path w="6464" h="3876" extrusionOk="0">
                  <a:moveTo>
                    <a:pt x="3077" y="1"/>
                  </a:moveTo>
                  <a:cubicBezTo>
                    <a:pt x="636" y="1"/>
                    <a:pt x="1" y="1796"/>
                    <a:pt x="852" y="3139"/>
                  </a:cubicBezTo>
                  <a:cubicBezTo>
                    <a:pt x="1183" y="3653"/>
                    <a:pt x="1882" y="3875"/>
                    <a:pt x="2657" y="3875"/>
                  </a:cubicBezTo>
                  <a:cubicBezTo>
                    <a:pt x="3890" y="3875"/>
                    <a:pt x="5316" y="3314"/>
                    <a:pt x="5760" y="2474"/>
                  </a:cubicBezTo>
                  <a:cubicBezTo>
                    <a:pt x="6463" y="1123"/>
                    <a:pt x="4714" y="1"/>
                    <a:pt x="3116" y="1"/>
                  </a:cubicBezTo>
                  <a:cubicBezTo>
                    <a:pt x="3103" y="1"/>
                    <a:pt x="3090" y="1"/>
                    <a:pt x="30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896166" y="808307"/>
              <a:ext cx="71804" cy="30723"/>
            </a:xfrm>
            <a:custGeom>
              <a:avLst/>
              <a:gdLst/>
              <a:ahLst/>
              <a:cxnLst/>
              <a:rect l="l" t="t" r="r" b="b"/>
              <a:pathLst>
                <a:path w="2683" h="1148" extrusionOk="0">
                  <a:moveTo>
                    <a:pt x="757" y="0"/>
                  </a:moveTo>
                  <a:cubicBezTo>
                    <a:pt x="352" y="0"/>
                    <a:pt x="33" y="84"/>
                    <a:pt x="20" y="290"/>
                  </a:cubicBezTo>
                  <a:cubicBezTo>
                    <a:pt x="1" y="916"/>
                    <a:pt x="608" y="1147"/>
                    <a:pt x="1228" y="1147"/>
                  </a:cubicBezTo>
                  <a:cubicBezTo>
                    <a:pt x="1796" y="1147"/>
                    <a:pt x="2375" y="953"/>
                    <a:pt x="2493" y="689"/>
                  </a:cubicBezTo>
                  <a:cubicBezTo>
                    <a:pt x="2682" y="324"/>
                    <a:pt x="1552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840311" y="781437"/>
              <a:ext cx="172993" cy="103571"/>
            </a:xfrm>
            <a:custGeom>
              <a:avLst/>
              <a:gdLst/>
              <a:ahLst/>
              <a:cxnLst/>
              <a:rect l="l" t="t" r="r" b="b"/>
              <a:pathLst>
                <a:path w="6464" h="3870" extrusionOk="0">
                  <a:moveTo>
                    <a:pt x="3077" y="0"/>
                  </a:moveTo>
                  <a:cubicBezTo>
                    <a:pt x="636" y="0"/>
                    <a:pt x="1" y="1796"/>
                    <a:pt x="852" y="3139"/>
                  </a:cubicBezTo>
                  <a:cubicBezTo>
                    <a:pt x="1181" y="3650"/>
                    <a:pt x="1874" y="3870"/>
                    <a:pt x="2645" y="3870"/>
                  </a:cubicBezTo>
                  <a:cubicBezTo>
                    <a:pt x="3880" y="3870"/>
                    <a:pt x="5314" y="3305"/>
                    <a:pt x="5759" y="2473"/>
                  </a:cubicBezTo>
                  <a:cubicBezTo>
                    <a:pt x="6463" y="1123"/>
                    <a:pt x="4713" y="1"/>
                    <a:pt x="3115" y="1"/>
                  </a:cubicBezTo>
                  <a:cubicBezTo>
                    <a:pt x="3103" y="0"/>
                    <a:pt x="3090" y="0"/>
                    <a:pt x="30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888030" y="800679"/>
              <a:ext cx="71777" cy="30135"/>
            </a:xfrm>
            <a:custGeom>
              <a:avLst/>
              <a:gdLst/>
              <a:ahLst/>
              <a:cxnLst/>
              <a:rect l="l" t="t" r="r" b="b"/>
              <a:pathLst>
                <a:path w="2682" h="1126" extrusionOk="0">
                  <a:moveTo>
                    <a:pt x="748" y="0"/>
                  </a:moveTo>
                  <a:cubicBezTo>
                    <a:pt x="343" y="0"/>
                    <a:pt x="26" y="84"/>
                    <a:pt x="20" y="290"/>
                  </a:cubicBezTo>
                  <a:cubicBezTo>
                    <a:pt x="0" y="903"/>
                    <a:pt x="598" y="1125"/>
                    <a:pt x="1213" y="1125"/>
                  </a:cubicBezTo>
                  <a:cubicBezTo>
                    <a:pt x="1781" y="1125"/>
                    <a:pt x="2365" y="936"/>
                    <a:pt x="2493" y="689"/>
                  </a:cubicBezTo>
                  <a:cubicBezTo>
                    <a:pt x="2682" y="324"/>
                    <a:pt x="1544" y="0"/>
                    <a:pt x="74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528654" y="634640"/>
              <a:ext cx="196517" cy="177382"/>
            </a:xfrm>
            <a:custGeom>
              <a:avLst/>
              <a:gdLst/>
              <a:ahLst/>
              <a:cxnLst/>
              <a:rect l="l" t="t" r="r" b="b"/>
              <a:pathLst>
                <a:path w="7343" h="6628" extrusionOk="0">
                  <a:moveTo>
                    <a:pt x="4959" y="1"/>
                  </a:moveTo>
                  <a:cubicBezTo>
                    <a:pt x="3855" y="1"/>
                    <a:pt x="2563" y="912"/>
                    <a:pt x="1541" y="1891"/>
                  </a:cubicBezTo>
                  <a:cubicBezTo>
                    <a:pt x="0" y="3393"/>
                    <a:pt x="1294" y="5276"/>
                    <a:pt x="2207" y="6303"/>
                  </a:cubicBezTo>
                  <a:cubicBezTo>
                    <a:pt x="2409" y="6531"/>
                    <a:pt x="2699" y="6628"/>
                    <a:pt x="3036" y="6628"/>
                  </a:cubicBezTo>
                  <a:cubicBezTo>
                    <a:pt x="4193" y="6628"/>
                    <a:pt x="5906" y="5490"/>
                    <a:pt x="6524" y="4592"/>
                  </a:cubicBezTo>
                  <a:cubicBezTo>
                    <a:pt x="7342" y="3412"/>
                    <a:pt x="7133" y="1111"/>
                    <a:pt x="5897" y="274"/>
                  </a:cubicBezTo>
                  <a:cubicBezTo>
                    <a:pt x="5610" y="84"/>
                    <a:pt x="5293" y="1"/>
                    <a:pt x="49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569896" y="657977"/>
              <a:ext cx="103464" cy="104748"/>
            </a:xfrm>
            <a:custGeom>
              <a:avLst/>
              <a:gdLst/>
              <a:ahLst/>
              <a:cxnLst/>
              <a:rect l="l" t="t" r="r" b="b"/>
              <a:pathLst>
                <a:path w="3866" h="3914" extrusionOk="0">
                  <a:moveTo>
                    <a:pt x="2961" y="0"/>
                  </a:moveTo>
                  <a:cubicBezTo>
                    <a:pt x="2790" y="0"/>
                    <a:pt x="2594" y="33"/>
                    <a:pt x="2378" y="106"/>
                  </a:cubicBezTo>
                  <a:cubicBezTo>
                    <a:pt x="1408" y="429"/>
                    <a:pt x="495" y="1684"/>
                    <a:pt x="266" y="2312"/>
                  </a:cubicBezTo>
                  <a:cubicBezTo>
                    <a:pt x="0" y="2921"/>
                    <a:pt x="495" y="3358"/>
                    <a:pt x="1331" y="3853"/>
                  </a:cubicBezTo>
                  <a:cubicBezTo>
                    <a:pt x="1402" y="3895"/>
                    <a:pt x="1477" y="3914"/>
                    <a:pt x="1556" y="3914"/>
                  </a:cubicBezTo>
                  <a:cubicBezTo>
                    <a:pt x="2406" y="3914"/>
                    <a:pt x="3643" y="1642"/>
                    <a:pt x="3747" y="981"/>
                  </a:cubicBezTo>
                  <a:cubicBezTo>
                    <a:pt x="3865" y="404"/>
                    <a:pt x="3559" y="0"/>
                    <a:pt x="29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521026" y="627012"/>
              <a:ext cx="196009" cy="177382"/>
            </a:xfrm>
            <a:custGeom>
              <a:avLst/>
              <a:gdLst/>
              <a:ahLst/>
              <a:cxnLst/>
              <a:rect l="l" t="t" r="r" b="b"/>
              <a:pathLst>
                <a:path w="7324" h="6628" extrusionOk="0">
                  <a:moveTo>
                    <a:pt x="4924" y="0"/>
                  </a:moveTo>
                  <a:cubicBezTo>
                    <a:pt x="3824" y="0"/>
                    <a:pt x="2544" y="912"/>
                    <a:pt x="1522" y="1890"/>
                  </a:cubicBezTo>
                  <a:cubicBezTo>
                    <a:pt x="0" y="3374"/>
                    <a:pt x="1293" y="5238"/>
                    <a:pt x="2187" y="6303"/>
                  </a:cubicBezTo>
                  <a:cubicBezTo>
                    <a:pt x="2389" y="6531"/>
                    <a:pt x="2679" y="6627"/>
                    <a:pt x="3017" y="6627"/>
                  </a:cubicBezTo>
                  <a:cubicBezTo>
                    <a:pt x="4173" y="6627"/>
                    <a:pt x="5887" y="5490"/>
                    <a:pt x="6505" y="4591"/>
                  </a:cubicBezTo>
                  <a:cubicBezTo>
                    <a:pt x="7323" y="3412"/>
                    <a:pt x="7095" y="1110"/>
                    <a:pt x="5858" y="274"/>
                  </a:cubicBezTo>
                  <a:cubicBezTo>
                    <a:pt x="5571" y="84"/>
                    <a:pt x="5256" y="0"/>
                    <a:pt x="492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561733" y="649574"/>
              <a:ext cx="103517" cy="105016"/>
            </a:xfrm>
            <a:custGeom>
              <a:avLst/>
              <a:gdLst/>
              <a:ahLst/>
              <a:cxnLst/>
              <a:rect l="l" t="t" r="r" b="b"/>
              <a:pathLst>
                <a:path w="3868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89" y="439"/>
                    <a:pt x="495" y="1694"/>
                    <a:pt x="248" y="2303"/>
                  </a:cubicBezTo>
                  <a:cubicBezTo>
                    <a:pt x="1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3" y="3924"/>
                  </a:cubicBezTo>
                  <a:cubicBezTo>
                    <a:pt x="2391" y="3924"/>
                    <a:pt x="3643" y="1650"/>
                    <a:pt x="3748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97527" y="0"/>
              <a:ext cx="1070045" cy="1045102"/>
            </a:xfrm>
            <a:custGeom>
              <a:avLst/>
              <a:gdLst/>
              <a:ahLst/>
              <a:cxnLst/>
              <a:rect l="l" t="t" r="r" b="b"/>
              <a:pathLst>
                <a:path w="39983" h="39051" extrusionOk="0">
                  <a:moveTo>
                    <a:pt x="19918" y="0"/>
                  </a:moveTo>
                  <a:cubicBezTo>
                    <a:pt x="15810" y="0"/>
                    <a:pt x="11360" y="2356"/>
                    <a:pt x="8408" y="4472"/>
                  </a:cubicBezTo>
                  <a:cubicBezTo>
                    <a:pt x="1865" y="9151"/>
                    <a:pt x="1941" y="14648"/>
                    <a:pt x="1542" y="15846"/>
                  </a:cubicBezTo>
                  <a:cubicBezTo>
                    <a:pt x="1142" y="16987"/>
                    <a:pt x="1" y="21305"/>
                    <a:pt x="495" y="25071"/>
                  </a:cubicBezTo>
                  <a:cubicBezTo>
                    <a:pt x="1028" y="28818"/>
                    <a:pt x="3729" y="32052"/>
                    <a:pt x="6164" y="33288"/>
                  </a:cubicBezTo>
                  <a:cubicBezTo>
                    <a:pt x="8598" y="34524"/>
                    <a:pt x="10196" y="36636"/>
                    <a:pt x="12402" y="37720"/>
                  </a:cubicBezTo>
                  <a:cubicBezTo>
                    <a:pt x="13826" y="38409"/>
                    <a:pt x="17962" y="39051"/>
                    <a:pt x="21050" y="39051"/>
                  </a:cubicBezTo>
                  <a:cubicBezTo>
                    <a:pt x="21882" y="39051"/>
                    <a:pt x="22638" y="39004"/>
                    <a:pt x="23244" y="38899"/>
                  </a:cubicBezTo>
                  <a:cubicBezTo>
                    <a:pt x="26097" y="38405"/>
                    <a:pt x="27410" y="35552"/>
                    <a:pt x="28247" y="35152"/>
                  </a:cubicBezTo>
                  <a:cubicBezTo>
                    <a:pt x="29046" y="34734"/>
                    <a:pt x="31899" y="34239"/>
                    <a:pt x="34752" y="32109"/>
                  </a:cubicBezTo>
                  <a:cubicBezTo>
                    <a:pt x="37586" y="29959"/>
                    <a:pt x="39697" y="23968"/>
                    <a:pt x="39850" y="21381"/>
                  </a:cubicBezTo>
                  <a:cubicBezTo>
                    <a:pt x="39983" y="18794"/>
                    <a:pt x="37966" y="16245"/>
                    <a:pt x="37871" y="14229"/>
                  </a:cubicBezTo>
                  <a:cubicBezTo>
                    <a:pt x="37776" y="12194"/>
                    <a:pt x="35665" y="8276"/>
                    <a:pt x="33097" y="5670"/>
                  </a:cubicBezTo>
                  <a:cubicBezTo>
                    <a:pt x="30529" y="3064"/>
                    <a:pt x="27847" y="3140"/>
                    <a:pt x="26668" y="2569"/>
                  </a:cubicBezTo>
                  <a:cubicBezTo>
                    <a:pt x="25489" y="1999"/>
                    <a:pt x="26421" y="1143"/>
                    <a:pt x="21856" y="192"/>
                  </a:cubicBezTo>
                  <a:cubicBezTo>
                    <a:pt x="21224" y="61"/>
                    <a:pt x="20575" y="0"/>
                    <a:pt x="19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33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344871" y="56792"/>
              <a:ext cx="863894" cy="792170"/>
            </a:xfrm>
            <a:custGeom>
              <a:avLst/>
              <a:gdLst/>
              <a:ahLst/>
              <a:cxnLst/>
              <a:rect l="l" t="t" r="r" b="b"/>
              <a:pathLst>
                <a:path w="32280" h="29600" extrusionOk="0">
                  <a:moveTo>
                    <a:pt x="16759" y="0"/>
                  </a:moveTo>
                  <a:cubicBezTo>
                    <a:pt x="16164" y="0"/>
                    <a:pt x="15573" y="66"/>
                    <a:pt x="15008" y="219"/>
                  </a:cubicBezTo>
                  <a:cubicBezTo>
                    <a:pt x="11718" y="1113"/>
                    <a:pt x="6791" y="4137"/>
                    <a:pt x="4908" y="5792"/>
                  </a:cubicBezTo>
                  <a:cubicBezTo>
                    <a:pt x="3006" y="7409"/>
                    <a:pt x="2416" y="10719"/>
                    <a:pt x="1865" y="12069"/>
                  </a:cubicBezTo>
                  <a:cubicBezTo>
                    <a:pt x="1313" y="13439"/>
                    <a:pt x="705" y="16539"/>
                    <a:pt x="343" y="18974"/>
                  </a:cubicBezTo>
                  <a:cubicBezTo>
                    <a:pt x="1" y="21389"/>
                    <a:pt x="1009" y="25764"/>
                    <a:pt x="3691" y="28180"/>
                  </a:cubicBezTo>
                  <a:cubicBezTo>
                    <a:pt x="4932" y="29281"/>
                    <a:pt x="6675" y="29599"/>
                    <a:pt x="8398" y="29599"/>
                  </a:cubicBezTo>
                  <a:cubicBezTo>
                    <a:pt x="10425" y="29599"/>
                    <a:pt x="12423" y="29159"/>
                    <a:pt x="13544" y="29036"/>
                  </a:cubicBezTo>
                  <a:cubicBezTo>
                    <a:pt x="15617" y="28788"/>
                    <a:pt x="18318" y="25174"/>
                    <a:pt x="20410" y="23900"/>
                  </a:cubicBezTo>
                  <a:cubicBezTo>
                    <a:pt x="22502" y="22588"/>
                    <a:pt x="23244" y="19525"/>
                    <a:pt x="25146" y="18707"/>
                  </a:cubicBezTo>
                  <a:cubicBezTo>
                    <a:pt x="27048" y="17909"/>
                    <a:pt x="30796" y="14732"/>
                    <a:pt x="31537" y="12716"/>
                  </a:cubicBezTo>
                  <a:cubicBezTo>
                    <a:pt x="32279" y="10700"/>
                    <a:pt x="29350" y="5298"/>
                    <a:pt x="28399" y="3985"/>
                  </a:cubicBezTo>
                  <a:cubicBezTo>
                    <a:pt x="27448" y="2692"/>
                    <a:pt x="24024" y="2806"/>
                    <a:pt x="22807" y="1893"/>
                  </a:cubicBezTo>
                  <a:cubicBezTo>
                    <a:pt x="21838" y="1170"/>
                    <a:pt x="19266" y="0"/>
                    <a:pt x="1675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1005119" y="528121"/>
              <a:ext cx="253039" cy="242977"/>
            </a:xfrm>
            <a:custGeom>
              <a:avLst/>
              <a:gdLst/>
              <a:ahLst/>
              <a:cxnLst/>
              <a:rect l="l" t="t" r="r" b="b"/>
              <a:pathLst>
                <a:path w="9455" h="9079" extrusionOk="0">
                  <a:moveTo>
                    <a:pt x="7184" y="1"/>
                  </a:moveTo>
                  <a:cubicBezTo>
                    <a:pt x="6290" y="1"/>
                    <a:pt x="5099" y="596"/>
                    <a:pt x="3748" y="1344"/>
                  </a:cubicBezTo>
                  <a:cubicBezTo>
                    <a:pt x="1846" y="2390"/>
                    <a:pt x="362" y="4254"/>
                    <a:pt x="191" y="5928"/>
                  </a:cubicBezTo>
                  <a:cubicBezTo>
                    <a:pt x="1" y="7583"/>
                    <a:pt x="1313" y="8857"/>
                    <a:pt x="3444" y="9066"/>
                  </a:cubicBezTo>
                  <a:cubicBezTo>
                    <a:pt x="3530" y="9075"/>
                    <a:pt x="3617" y="9079"/>
                    <a:pt x="3703" y="9079"/>
                  </a:cubicBezTo>
                  <a:cubicBezTo>
                    <a:pt x="5745" y="9079"/>
                    <a:pt x="7535" y="6764"/>
                    <a:pt x="8484" y="5395"/>
                  </a:cubicBezTo>
                  <a:cubicBezTo>
                    <a:pt x="9454" y="3969"/>
                    <a:pt x="9207" y="1971"/>
                    <a:pt x="8408" y="678"/>
                  </a:cubicBezTo>
                  <a:cubicBezTo>
                    <a:pt x="8116" y="198"/>
                    <a:pt x="7699" y="1"/>
                    <a:pt x="7184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461451" y="237257"/>
              <a:ext cx="905616" cy="807344"/>
            </a:xfrm>
            <a:custGeom>
              <a:avLst/>
              <a:gdLst/>
              <a:ahLst/>
              <a:cxnLst/>
              <a:rect l="l" t="t" r="r" b="b"/>
              <a:pathLst>
                <a:path w="33839" h="30167" extrusionOk="0">
                  <a:moveTo>
                    <a:pt x="29483" y="0"/>
                  </a:moveTo>
                  <a:lnTo>
                    <a:pt x="29483" y="0"/>
                  </a:lnTo>
                  <a:cubicBezTo>
                    <a:pt x="30586" y="4280"/>
                    <a:pt x="30053" y="6410"/>
                    <a:pt x="30624" y="8845"/>
                  </a:cubicBezTo>
                  <a:cubicBezTo>
                    <a:pt x="31195" y="11318"/>
                    <a:pt x="32336" y="12611"/>
                    <a:pt x="30966" y="16168"/>
                  </a:cubicBezTo>
                  <a:cubicBezTo>
                    <a:pt x="29578" y="19744"/>
                    <a:pt x="27124" y="22711"/>
                    <a:pt x="25089" y="23282"/>
                  </a:cubicBezTo>
                  <a:cubicBezTo>
                    <a:pt x="23035" y="23852"/>
                    <a:pt x="21380" y="24670"/>
                    <a:pt x="19706" y="26534"/>
                  </a:cubicBezTo>
                  <a:cubicBezTo>
                    <a:pt x="18294" y="28141"/>
                    <a:pt x="16355" y="28945"/>
                    <a:pt x="14304" y="28945"/>
                  </a:cubicBezTo>
                  <a:cubicBezTo>
                    <a:pt x="13951" y="28945"/>
                    <a:pt x="13596" y="28921"/>
                    <a:pt x="13239" y="28874"/>
                  </a:cubicBezTo>
                  <a:cubicBezTo>
                    <a:pt x="10823" y="28532"/>
                    <a:pt x="7171" y="27961"/>
                    <a:pt x="5992" y="26991"/>
                  </a:cubicBezTo>
                  <a:cubicBezTo>
                    <a:pt x="4832" y="26040"/>
                    <a:pt x="2911" y="25336"/>
                    <a:pt x="1" y="24404"/>
                  </a:cubicBezTo>
                  <a:lnTo>
                    <a:pt x="1" y="24404"/>
                  </a:lnTo>
                  <a:cubicBezTo>
                    <a:pt x="2454" y="25640"/>
                    <a:pt x="4052" y="27752"/>
                    <a:pt x="6258" y="28817"/>
                  </a:cubicBezTo>
                  <a:cubicBezTo>
                    <a:pt x="7682" y="29521"/>
                    <a:pt x="11823" y="30167"/>
                    <a:pt x="14910" y="30167"/>
                  </a:cubicBezTo>
                  <a:cubicBezTo>
                    <a:pt x="15741" y="30167"/>
                    <a:pt x="16495" y="30120"/>
                    <a:pt x="17100" y="30015"/>
                  </a:cubicBezTo>
                  <a:cubicBezTo>
                    <a:pt x="19953" y="29521"/>
                    <a:pt x="21266" y="26667"/>
                    <a:pt x="22084" y="26249"/>
                  </a:cubicBezTo>
                  <a:cubicBezTo>
                    <a:pt x="22902" y="25850"/>
                    <a:pt x="25755" y="25355"/>
                    <a:pt x="28608" y="23206"/>
                  </a:cubicBezTo>
                  <a:cubicBezTo>
                    <a:pt x="31442" y="21075"/>
                    <a:pt x="33553" y="15084"/>
                    <a:pt x="33686" y="12497"/>
                  </a:cubicBezTo>
                  <a:cubicBezTo>
                    <a:pt x="33839" y="9891"/>
                    <a:pt x="31822" y="7361"/>
                    <a:pt x="31727" y="5326"/>
                  </a:cubicBezTo>
                  <a:cubicBezTo>
                    <a:pt x="31670" y="4052"/>
                    <a:pt x="30776" y="1998"/>
                    <a:pt x="29483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730743" y="360422"/>
              <a:ext cx="106675" cy="75818"/>
            </a:xfrm>
            <a:custGeom>
              <a:avLst/>
              <a:gdLst/>
              <a:ahLst/>
              <a:cxnLst/>
              <a:rect l="l" t="t" r="r" b="b"/>
              <a:pathLst>
                <a:path w="3986" h="2833" extrusionOk="0">
                  <a:moveTo>
                    <a:pt x="1654" y="0"/>
                  </a:moveTo>
                  <a:cubicBezTo>
                    <a:pt x="1457" y="0"/>
                    <a:pt x="1269" y="41"/>
                    <a:pt x="1104" y="135"/>
                  </a:cubicBezTo>
                  <a:cubicBezTo>
                    <a:pt x="1" y="781"/>
                    <a:pt x="647" y="2075"/>
                    <a:pt x="1161" y="2626"/>
                  </a:cubicBezTo>
                  <a:cubicBezTo>
                    <a:pt x="1300" y="2770"/>
                    <a:pt x="1460" y="2833"/>
                    <a:pt x="1634" y="2833"/>
                  </a:cubicBezTo>
                  <a:cubicBezTo>
                    <a:pt x="2128" y="2833"/>
                    <a:pt x="2739" y="2333"/>
                    <a:pt x="3329" y="1770"/>
                  </a:cubicBezTo>
                  <a:cubicBezTo>
                    <a:pt x="3986" y="1162"/>
                    <a:pt x="2701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784697" y="599473"/>
              <a:ext cx="88611" cy="66532"/>
            </a:xfrm>
            <a:custGeom>
              <a:avLst/>
              <a:gdLst/>
              <a:ahLst/>
              <a:cxnLst/>
              <a:rect l="l" t="t" r="r" b="b"/>
              <a:pathLst>
                <a:path w="3311" h="2486" extrusionOk="0">
                  <a:moveTo>
                    <a:pt x="1284" y="1"/>
                  </a:moveTo>
                  <a:cubicBezTo>
                    <a:pt x="1170" y="1"/>
                    <a:pt x="1058" y="15"/>
                    <a:pt x="952" y="47"/>
                  </a:cubicBezTo>
                  <a:cubicBezTo>
                    <a:pt x="1" y="332"/>
                    <a:pt x="457" y="1664"/>
                    <a:pt x="952" y="2254"/>
                  </a:cubicBezTo>
                  <a:cubicBezTo>
                    <a:pt x="1086" y="2417"/>
                    <a:pt x="1245" y="2485"/>
                    <a:pt x="1417" y="2485"/>
                  </a:cubicBezTo>
                  <a:cubicBezTo>
                    <a:pt x="1904" y="2485"/>
                    <a:pt x="2488" y="1938"/>
                    <a:pt x="2854" y="1474"/>
                  </a:cubicBezTo>
                  <a:cubicBezTo>
                    <a:pt x="3310" y="933"/>
                    <a:pt x="2204" y="1"/>
                    <a:pt x="1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424812" y="561843"/>
              <a:ext cx="62357" cy="36584"/>
            </a:xfrm>
            <a:custGeom>
              <a:avLst/>
              <a:gdLst/>
              <a:ahLst/>
              <a:cxnLst/>
              <a:rect l="l" t="t" r="r" b="b"/>
              <a:pathLst>
                <a:path w="2330" h="1367" extrusionOk="0">
                  <a:moveTo>
                    <a:pt x="1124" y="0"/>
                  </a:moveTo>
                  <a:cubicBezTo>
                    <a:pt x="1027" y="0"/>
                    <a:pt x="929" y="26"/>
                    <a:pt x="837" y="84"/>
                  </a:cubicBezTo>
                  <a:cubicBezTo>
                    <a:pt x="0" y="582"/>
                    <a:pt x="470" y="1367"/>
                    <a:pt x="1164" y="1367"/>
                  </a:cubicBezTo>
                  <a:cubicBezTo>
                    <a:pt x="1291" y="1367"/>
                    <a:pt x="1425" y="1341"/>
                    <a:pt x="1560" y="1282"/>
                  </a:cubicBezTo>
                  <a:cubicBezTo>
                    <a:pt x="2330" y="987"/>
                    <a:pt x="1731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592002" y="197808"/>
              <a:ext cx="72981" cy="31526"/>
            </a:xfrm>
            <a:custGeom>
              <a:avLst/>
              <a:gdLst/>
              <a:ahLst/>
              <a:cxnLst/>
              <a:rect l="l" t="t" r="r" b="b"/>
              <a:pathLst>
                <a:path w="2727" h="1178" extrusionOk="0">
                  <a:moveTo>
                    <a:pt x="1214" y="0"/>
                  </a:moveTo>
                  <a:cubicBezTo>
                    <a:pt x="1036" y="0"/>
                    <a:pt x="857" y="42"/>
                    <a:pt x="696" y="143"/>
                  </a:cubicBezTo>
                  <a:cubicBezTo>
                    <a:pt x="0" y="591"/>
                    <a:pt x="674" y="1177"/>
                    <a:pt x="1440" y="1177"/>
                  </a:cubicBezTo>
                  <a:cubicBezTo>
                    <a:pt x="1617" y="1177"/>
                    <a:pt x="1799" y="1146"/>
                    <a:pt x="1970" y="1075"/>
                  </a:cubicBezTo>
                  <a:cubicBezTo>
                    <a:pt x="2726" y="782"/>
                    <a:pt x="1980" y="0"/>
                    <a:pt x="1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1011248" y="210039"/>
              <a:ext cx="87326" cy="58851"/>
            </a:xfrm>
            <a:custGeom>
              <a:avLst/>
              <a:gdLst/>
              <a:ahLst/>
              <a:cxnLst/>
              <a:rect l="l" t="t" r="r" b="b"/>
              <a:pathLst>
                <a:path w="3263" h="2199" extrusionOk="0">
                  <a:moveTo>
                    <a:pt x="1737" y="1"/>
                  </a:moveTo>
                  <a:cubicBezTo>
                    <a:pt x="1312" y="1"/>
                    <a:pt x="928" y="106"/>
                    <a:pt x="799" y="314"/>
                  </a:cubicBezTo>
                  <a:cubicBezTo>
                    <a:pt x="0" y="1474"/>
                    <a:pt x="856" y="1493"/>
                    <a:pt x="1427" y="2025"/>
                  </a:cubicBezTo>
                  <a:cubicBezTo>
                    <a:pt x="1555" y="2145"/>
                    <a:pt x="1715" y="2198"/>
                    <a:pt x="1886" y="2198"/>
                  </a:cubicBezTo>
                  <a:cubicBezTo>
                    <a:pt x="2452" y="2198"/>
                    <a:pt x="3142" y="1614"/>
                    <a:pt x="3215" y="884"/>
                  </a:cubicBezTo>
                  <a:cubicBezTo>
                    <a:pt x="3262" y="291"/>
                    <a:pt x="2443" y="1"/>
                    <a:pt x="1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1095846" y="634425"/>
              <a:ext cx="67656" cy="40813"/>
            </a:xfrm>
            <a:custGeom>
              <a:avLst/>
              <a:gdLst/>
              <a:ahLst/>
              <a:cxnLst/>
              <a:rect l="l" t="t" r="r" b="b"/>
              <a:pathLst>
                <a:path w="2528" h="1525" extrusionOk="0">
                  <a:moveTo>
                    <a:pt x="800" y="1"/>
                  </a:moveTo>
                  <a:cubicBezTo>
                    <a:pt x="481" y="1"/>
                    <a:pt x="220" y="97"/>
                    <a:pt x="168" y="320"/>
                  </a:cubicBezTo>
                  <a:cubicBezTo>
                    <a:pt x="1" y="1000"/>
                    <a:pt x="726" y="1525"/>
                    <a:pt x="1374" y="1525"/>
                  </a:cubicBezTo>
                  <a:cubicBezTo>
                    <a:pt x="1685" y="1525"/>
                    <a:pt x="1979" y="1403"/>
                    <a:pt x="2146" y="1119"/>
                  </a:cubicBezTo>
                  <a:cubicBezTo>
                    <a:pt x="2528" y="487"/>
                    <a:pt x="1516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682114" y="883378"/>
              <a:ext cx="58851" cy="31312"/>
            </a:xfrm>
            <a:custGeom>
              <a:avLst/>
              <a:gdLst/>
              <a:ahLst/>
              <a:cxnLst/>
              <a:rect l="l" t="t" r="r" b="b"/>
              <a:pathLst>
                <a:path w="2199" h="1170" extrusionOk="0">
                  <a:moveTo>
                    <a:pt x="517" y="0"/>
                  </a:moveTo>
                  <a:cubicBezTo>
                    <a:pt x="293" y="0"/>
                    <a:pt x="126" y="55"/>
                    <a:pt x="106" y="186"/>
                  </a:cubicBezTo>
                  <a:cubicBezTo>
                    <a:pt x="0" y="866"/>
                    <a:pt x="393" y="1170"/>
                    <a:pt x="861" y="1170"/>
                  </a:cubicBezTo>
                  <a:cubicBezTo>
                    <a:pt x="1153" y="1170"/>
                    <a:pt x="1474" y="1052"/>
                    <a:pt x="1722" y="833"/>
                  </a:cubicBezTo>
                  <a:cubicBezTo>
                    <a:pt x="2198" y="427"/>
                    <a:pt x="1140" y="0"/>
                    <a:pt x="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746533" y="131167"/>
              <a:ext cx="139888" cy="65809"/>
            </a:xfrm>
            <a:custGeom>
              <a:avLst/>
              <a:gdLst/>
              <a:ahLst/>
              <a:cxnLst/>
              <a:rect l="l" t="t" r="r" b="b"/>
              <a:pathLst>
                <a:path w="5227" h="2459" extrusionOk="0">
                  <a:moveTo>
                    <a:pt x="2796" y="0"/>
                  </a:moveTo>
                  <a:cubicBezTo>
                    <a:pt x="2323" y="0"/>
                    <a:pt x="1860" y="79"/>
                    <a:pt x="1503" y="236"/>
                  </a:cubicBezTo>
                  <a:cubicBezTo>
                    <a:pt x="0" y="902"/>
                    <a:pt x="1332" y="2100"/>
                    <a:pt x="2283" y="2386"/>
                  </a:cubicBezTo>
                  <a:cubicBezTo>
                    <a:pt x="2448" y="2435"/>
                    <a:pt x="2646" y="2459"/>
                    <a:pt x="2859" y="2459"/>
                  </a:cubicBezTo>
                  <a:cubicBezTo>
                    <a:pt x="3872" y="2459"/>
                    <a:pt x="5226" y="1922"/>
                    <a:pt x="5022" y="1073"/>
                  </a:cubicBezTo>
                  <a:cubicBezTo>
                    <a:pt x="4866" y="360"/>
                    <a:pt x="3809" y="0"/>
                    <a:pt x="279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678260" y="94100"/>
              <a:ext cx="251032" cy="155490"/>
            </a:xfrm>
            <a:custGeom>
              <a:avLst/>
              <a:gdLst/>
              <a:ahLst/>
              <a:cxnLst/>
              <a:rect l="l" t="t" r="r" b="b"/>
              <a:pathLst>
                <a:path w="9380" h="5810" extrusionOk="0">
                  <a:moveTo>
                    <a:pt x="4525" y="0"/>
                  </a:moveTo>
                  <a:cubicBezTo>
                    <a:pt x="3720" y="0"/>
                    <a:pt x="2981" y="235"/>
                    <a:pt x="2513" y="784"/>
                  </a:cubicBezTo>
                  <a:cubicBezTo>
                    <a:pt x="1" y="3746"/>
                    <a:pt x="4177" y="5809"/>
                    <a:pt x="5951" y="5809"/>
                  </a:cubicBezTo>
                  <a:cubicBezTo>
                    <a:pt x="6057" y="5809"/>
                    <a:pt x="6154" y="5802"/>
                    <a:pt x="6241" y="5787"/>
                  </a:cubicBezTo>
                  <a:cubicBezTo>
                    <a:pt x="7782" y="5502"/>
                    <a:pt x="9380" y="3504"/>
                    <a:pt x="8334" y="1830"/>
                  </a:cubicBezTo>
                  <a:cubicBezTo>
                    <a:pt x="7648" y="766"/>
                    <a:pt x="5978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738879" y="123031"/>
              <a:ext cx="138951" cy="65300"/>
            </a:xfrm>
            <a:custGeom>
              <a:avLst/>
              <a:gdLst/>
              <a:ahLst/>
              <a:cxnLst/>
              <a:rect l="l" t="t" r="r" b="b"/>
              <a:pathLst>
                <a:path w="5192" h="2440" extrusionOk="0">
                  <a:moveTo>
                    <a:pt x="2774" y="0"/>
                  </a:moveTo>
                  <a:cubicBezTo>
                    <a:pt x="2303" y="0"/>
                    <a:pt x="1842" y="79"/>
                    <a:pt x="1485" y="236"/>
                  </a:cubicBezTo>
                  <a:cubicBezTo>
                    <a:pt x="1" y="902"/>
                    <a:pt x="1313" y="2081"/>
                    <a:pt x="2264" y="2366"/>
                  </a:cubicBezTo>
                  <a:cubicBezTo>
                    <a:pt x="2430" y="2416"/>
                    <a:pt x="2628" y="2440"/>
                    <a:pt x="2840" y="2440"/>
                  </a:cubicBezTo>
                  <a:cubicBezTo>
                    <a:pt x="3849" y="2440"/>
                    <a:pt x="5192" y="1905"/>
                    <a:pt x="5003" y="1073"/>
                  </a:cubicBezTo>
                  <a:cubicBezTo>
                    <a:pt x="4835" y="360"/>
                    <a:pt x="3782" y="0"/>
                    <a:pt x="2774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501676" y="362617"/>
              <a:ext cx="113018" cy="74534"/>
            </a:xfrm>
            <a:custGeom>
              <a:avLst/>
              <a:gdLst/>
              <a:ahLst/>
              <a:cxnLst/>
              <a:rect l="l" t="t" r="r" b="b"/>
              <a:pathLst>
                <a:path w="4223" h="2785" extrusionOk="0">
                  <a:moveTo>
                    <a:pt x="2984" y="1"/>
                  </a:moveTo>
                  <a:cubicBezTo>
                    <a:pt x="2339" y="1"/>
                    <a:pt x="1543" y="220"/>
                    <a:pt x="1046" y="414"/>
                  </a:cubicBezTo>
                  <a:cubicBezTo>
                    <a:pt x="114" y="775"/>
                    <a:pt x="0" y="1955"/>
                    <a:pt x="590" y="2639"/>
                  </a:cubicBezTo>
                  <a:cubicBezTo>
                    <a:pt x="677" y="2740"/>
                    <a:pt x="815" y="2785"/>
                    <a:pt x="986" y="2785"/>
                  </a:cubicBezTo>
                  <a:cubicBezTo>
                    <a:pt x="2008" y="2785"/>
                    <a:pt x="4223" y="1191"/>
                    <a:pt x="3995" y="490"/>
                  </a:cubicBezTo>
                  <a:cubicBezTo>
                    <a:pt x="3879" y="128"/>
                    <a:pt x="3476" y="1"/>
                    <a:pt x="298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465385" y="333846"/>
              <a:ext cx="199193" cy="145080"/>
            </a:xfrm>
            <a:custGeom>
              <a:avLst/>
              <a:gdLst/>
              <a:ahLst/>
              <a:cxnLst/>
              <a:rect l="l" t="t" r="r" b="b"/>
              <a:pathLst>
                <a:path w="7443" h="5421" extrusionOk="0">
                  <a:moveTo>
                    <a:pt x="3612" y="1"/>
                  </a:moveTo>
                  <a:cubicBezTo>
                    <a:pt x="1352" y="1"/>
                    <a:pt x="1" y="2375"/>
                    <a:pt x="234" y="3657"/>
                  </a:cubicBezTo>
                  <a:cubicBezTo>
                    <a:pt x="474" y="4806"/>
                    <a:pt x="1926" y="5420"/>
                    <a:pt x="3230" y="5420"/>
                  </a:cubicBezTo>
                  <a:cubicBezTo>
                    <a:pt x="3782" y="5420"/>
                    <a:pt x="4308" y="5310"/>
                    <a:pt x="4704" y="5084"/>
                  </a:cubicBezTo>
                  <a:cubicBezTo>
                    <a:pt x="6016" y="4323"/>
                    <a:pt x="7443" y="1755"/>
                    <a:pt x="5921" y="766"/>
                  </a:cubicBezTo>
                  <a:cubicBezTo>
                    <a:pt x="5079" y="223"/>
                    <a:pt x="4303" y="1"/>
                    <a:pt x="3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493514" y="354400"/>
              <a:ext cx="113072" cy="74293"/>
            </a:xfrm>
            <a:custGeom>
              <a:avLst/>
              <a:gdLst/>
              <a:ahLst/>
              <a:cxnLst/>
              <a:rect l="l" t="t" r="r" b="b"/>
              <a:pathLst>
                <a:path w="4225" h="2776" extrusionOk="0">
                  <a:moveTo>
                    <a:pt x="3001" y="0"/>
                  </a:moveTo>
                  <a:cubicBezTo>
                    <a:pt x="2353" y="0"/>
                    <a:pt x="1548" y="221"/>
                    <a:pt x="1047" y="417"/>
                  </a:cubicBezTo>
                  <a:cubicBezTo>
                    <a:pt x="115" y="759"/>
                    <a:pt x="1" y="1957"/>
                    <a:pt x="591" y="2642"/>
                  </a:cubicBezTo>
                  <a:cubicBezTo>
                    <a:pt x="672" y="2734"/>
                    <a:pt x="802" y="2776"/>
                    <a:pt x="965" y="2776"/>
                  </a:cubicBezTo>
                  <a:cubicBezTo>
                    <a:pt x="1971" y="2776"/>
                    <a:pt x="4225" y="1194"/>
                    <a:pt x="3995" y="474"/>
                  </a:cubicBezTo>
                  <a:cubicBezTo>
                    <a:pt x="3881" y="124"/>
                    <a:pt x="3485" y="0"/>
                    <a:pt x="30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1050938" y="395134"/>
              <a:ext cx="104320" cy="87032"/>
            </a:xfrm>
            <a:custGeom>
              <a:avLst/>
              <a:gdLst/>
              <a:ahLst/>
              <a:cxnLst/>
              <a:rect l="l" t="t" r="r" b="b"/>
              <a:pathLst>
                <a:path w="3898" h="3252" extrusionOk="0">
                  <a:moveTo>
                    <a:pt x="2634" y="0"/>
                  </a:moveTo>
                  <a:cubicBezTo>
                    <a:pt x="2113" y="0"/>
                    <a:pt x="1522" y="109"/>
                    <a:pt x="1066" y="264"/>
                  </a:cubicBezTo>
                  <a:cubicBezTo>
                    <a:pt x="1" y="625"/>
                    <a:pt x="1" y="2356"/>
                    <a:pt x="743" y="3098"/>
                  </a:cubicBezTo>
                  <a:cubicBezTo>
                    <a:pt x="848" y="3204"/>
                    <a:pt x="985" y="3251"/>
                    <a:pt x="1141" y="3251"/>
                  </a:cubicBezTo>
                  <a:cubicBezTo>
                    <a:pt x="2081" y="3251"/>
                    <a:pt x="3745" y="1555"/>
                    <a:pt x="3843" y="740"/>
                  </a:cubicBezTo>
                  <a:cubicBezTo>
                    <a:pt x="3897" y="196"/>
                    <a:pt x="3329" y="0"/>
                    <a:pt x="263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1013790" y="363313"/>
              <a:ext cx="180727" cy="169487"/>
            </a:xfrm>
            <a:custGeom>
              <a:avLst/>
              <a:gdLst/>
              <a:ahLst/>
              <a:cxnLst/>
              <a:rect l="l" t="t" r="r" b="b"/>
              <a:pathLst>
                <a:path w="6753" h="6333" extrusionOk="0">
                  <a:moveTo>
                    <a:pt x="3201" y="1"/>
                  </a:moveTo>
                  <a:cubicBezTo>
                    <a:pt x="2427" y="1"/>
                    <a:pt x="1705" y="193"/>
                    <a:pt x="1294" y="597"/>
                  </a:cubicBezTo>
                  <a:cubicBezTo>
                    <a:pt x="38" y="1833"/>
                    <a:pt x="0" y="2899"/>
                    <a:pt x="457" y="4135"/>
                  </a:cubicBezTo>
                  <a:cubicBezTo>
                    <a:pt x="864" y="5272"/>
                    <a:pt x="2739" y="6333"/>
                    <a:pt x="4057" y="6333"/>
                  </a:cubicBezTo>
                  <a:cubicBezTo>
                    <a:pt x="4217" y="6333"/>
                    <a:pt x="4368" y="6317"/>
                    <a:pt x="4508" y="6284"/>
                  </a:cubicBezTo>
                  <a:cubicBezTo>
                    <a:pt x="5783" y="5999"/>
                    <a:pt x="6753" y="3412"/>
                    <a:pt x="6353" y="1700"/>
                  </a:cubicBezTo>
                  <a:cubicBezTo>
                    <a:pt x="6110" y="605"/>
                    <a:pt x="4575" y="1"/>
                    <a:pt x="3201" y="1"/>
                  </a:cubicBezTo>
                  <a:close/>
                </a:path>
              </a:pathLst>
            </a:custGeom>
            <a:solidFill>
              <a:srgbClr val="6B3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1042802" y="386971"/>
              <a:ext cx="104293" cy="86871"/>
            </a:xfrm>
            <a:custGeom>
              <a:avLst/>
              <a:gdLst/>
              <a:ahLst/>
              <a:cxnLst/>
              <a:rect l="l" t="t" r="r" b="b"/>
              <a:pathLst>
                <a:path w="3897" h="3246" extrusionOk="0">
                  <a:moveTo>
                    <a:pt x="2633" y="1"/>
                  </a:moveTo>
                  <a:cubicBezTo>
                    <a:pt x="2113" y="1"/>
                    <a:pt x="1521" y="110"/>
                    <a:pt x="1066" y="265"/>
                  </a:cubicBezTo>
                  <a:cubicBezTo>
                    <a:pt x="0" y="626"/>
                    <a:pt x="0" y="2357"/>
                    <a:pt x="723" y="3099"/>
                  </a:cubicBezTo>
                  <a:cubicBezTo>
                    <a:pt x="830" y="3200"/>
                    <a:pt x="967" y="3246"/>
                    <a:pt x="1122" y="3246"/>
                  </a:cubicBezTo>
                  <a:cubicBezTo>
                    <a:pt x="2073" y="3246"/>
                    <a:pt x="3744" y="1558"/>
                    <a:pt x="3843" y="740"/>
                  </a:cubicBezTo>
                  <a:cubicBezTo>
                    <a:pt x="3897" y="196"/>
                    <a:pt x="3329" y="1"/>
                    <a:pt x="263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855432" y="800679"/>
              <a:ext cx="71804" cy="30135"/>
            </a:xfrm>
            <a:custGeom>
              <a:avLst/>
              <a:gdLst/>
              <a:ahLst/>
              <a:cxnLst/>
              <a:rect l="l" t="t" r="r" b="b"/>
              <a:pathLst>
                <a:path w="2683" h="1126" extrusionOk="0">
                  <a:moveTo>
                    <a:pt x="757" y="0"/>
                  </a:moveTo>
                  <a:cubicBezTo>
                    <a:pt x="352" y="0"/>
                    <a:pt x="34" y="84"/>
                    <a:pt x="21" y="290"/>
                  </a:cubicBezTo>
                  <a:cubicBezTo>
                    <a:pt x="1" y="903"/>
                    <a:pt x="593" y="1125"/>
                    <a:pt x="1206" y="1125"/>
                  </a:cubicBezTo>
                  <a:cubicBezTo>
                    <a:pt x="1772" y="1125"/>
                    <a:pt x="2356" y="936"/>
                    <a:pt x="2493" y="689"/>
                  </a:cubicBezTo>
                  <a:cubicBezTo>
                    <a:pt x="2682" y="324"/>
                    <a:pt x="1553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799069" y="773301"/>
              <a:ext cx="173501" cy="103571"/>
            </a:xfrm>
            <a:custGeom>
              <a:avLst/>
              <a:gdLst/>
              <a:ahLst/>
              <a:cxnLst/>
              <a:rect l="l" t="t" r="r" b="b"/>
              <a:pathLst>
                <a:path w="6483" h="3870" extrusionOk="0">
                  <a:moveTo>
                    <a:pt x="3096" y="0"/>
                  </a:moveTo>
                  <a:cubicBezTo>
                    <a:pt x="655" y="0"/>
                    <a:pt x="1" y="1795"/>
                    <a:pt x="871" y="3139"/>
                  </a:cubicBezTo>
                  <a:cubicBezTo>
                    <a:pt x="1200" y="3650"/>
                    <a:pt x="1893" y="3870"/>
                    <a:pt x="2664" y="3870"/>
                  </a:cubicBezTo>
                  <a:cubicBezTo>
                    <a:pt x="3900" y="3870"/>
                    <a:pt x="5334" y="3305"/>
                    <a:pt x="5779" y="2473"/>
                  </a:cubicBezTo>
                  <a:cubicBezTo>
                    <a:pt x="6482" y="1103"/>
                    <a:pt x="4714" y="0"/>
                    <a:pt x="3135" y="0"/>
                  </a:cubicBezTo>
                  <a:cubicBezTo>
                    <a:pt x="3122" y="0"/>
                    <a:pt x="3109" y="0"/>
                    <a:pt x="3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847296" y="792383"/>
              <a:ext cx="71831" cy="30429"/>
            </a:xfrm>
            <a:custGeom>
              <a:avLst/>
              <a:gdLst/>
              <a:ahLst/>
              <a:cxnLst/>
              <a:rect l="l" t="t" r="r" b="b"/>
              <a:pathLst>
                <a:path w="2684" h="1137" extrusionOk="0">
                  <a:moveTo>
                    <a:pt x="728" y="0"/>
                  </a:moveTo>
                  <a:cubicBezTo>
                    <a:pt x="333" y="0"/>
                    <a:pt x="27" y="81"/>
                    <a:pt x="20" y="276"/>
                  </a:cubicBezTo>
                  <a:cubicBezTo>
                    <a:pt x="0" y="906"/>
                    <a:pt x="610" y="1136"/>
                    <a:pt x="1232" y="1136"/>
                  </a:cubicBezTo>
                  <a:cubicBezTo>
                    <a:pt x="1794" y="1136"/>
                    <a:pt x="2367" y="948"/>
                    <a:pt x="2493" y="695"/>
                  </a:cubicBezTo>
                  <a:cubicBezTo>
                    <a:pt x="2684" y="326"/>
                    <a:pt x="1524" y="0"/>
                    <a:pt x="72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529162" y="649574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70" y="439"/>
                    <a:pt x="495" y="1694"/>
                    <a:pt x="248" y="2303"/>
                  </a:cubicBezTo>
                  <a:cubicBezTo>
                    <a:pt x="0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2" y="3924"/>
                  </a:cubicBezTo>
                  <a:cubicBezTo>
                    <a:pt x="2391" y="3924"/>
                    <a:pt x="3643" y="1650"/>
                    <a:pt x="3747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479276" y="618662"/>
              <a:ext cx="196517" cy="177355"/>
            </a:xfrm>
            <a:custGeom>
              <a:avLst/>
              <a:gdLst/>
              <a:ahLst/>
              <a:cxnLst/>
              <a:rect l="l" t="t" r="r" b="b"/>
              <a:pathLst>
                <a:path w="7343" h="6627" extrusionOk="0">
                  <a:moveTo>
                    <a:pt x="4956" y="0"/>
                  </a:moveTo>
                  <a:cubicBezTo>
                    <a:pt x="3858" y="0"/>
                    <a:pt x="2581" y="921"/>
                    <a:pt x="1560" y="1898"/>
                  </a:cubicBezTo>
                  <a:cubicBezTo>
                    <a:pt x="0" y="3382"/>
                    <a:pt x="1313" y="5284"/>
                    <a:pt x="2226" y="6292"/>
                  </a:cubicBezTo>
                  <a:cubicBezTo>
                    <a:pt x="2430" y="6526"/>
                    <a:pt x="2725" y="6626"/>
                    <a:pt x="3067" y="6626"/>
                  </a:cubicBezTo>
                  <a:cubicBezTo>
                    <a:pt x="4224" y="6626"/>
                    <a:pt x="5927" y="5490"/>
                    <a:pt x="6543" y="4580"/>
                  </a:cubicBezTo>
                  <a:cubicBezTo>
                    <a:pt x="7342" y="3420"/>
                    <a:pt x="7133" y="1118"/>
                    <a:pt x="5897" y="281"/>
                  </a:cubicBezTo>
                  <a:cubicBezTo>
                    <a:pt x="5608" y="86"/>
                    <a:pt x="5290" y="0"/>
                    <a:pt x="4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521026" y="641946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1" y="0"/>
                  </a:moveTo>
                  <a:cubicBezTo>
                    <a:pt x="2774" y="0"/>
                    <a:pt x="2586" y="31"/>
                    <a:pt x="2378" y="96"/>
                  </a:cubicBezTo>
                  <a:cubicBezTo>
                    <a:pt x="1370" y="400"/>
                    <a:pt x="495" y="1694"/>
                    <a:pt x="247" y="2302"/>
                  </a:cubicBezTo>
                  <a:cubicBezTo>
                    <a:pt x="0" y="2930"/>
                    <a:pt x="495" y="3368"/>
                    <a:pt x="1331" y="3862"/>
                  </a:cubicBezTo>
                  <a:cubicBezTo>
                    <a:pt x="1401" y="3904"/>
                    <a:pt x="1475" y="3923"/>
                    <a:pt x="1552" y="3923"/>
                  </a:cubicBezTo>
                  <a:cubicBezTo>
                    <a:pt x="2390" y="3923"/>
                    <a:pt x="3643" y="1652"/>
                    <a:pt x="3747" y="990"/>
                  </a:cubicBezTo>
                  <a:cubicBezTo>
                    <a:pt x="3867" y="407"/>
                    <a:pt x="3552" y="0"/>
                    <a:pt x="294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3"/>
          <p:cNvGrpSpPr/>
          <p:nvPr/>
        </p:nvGrpSpPr>
        <p:grpSpPr>
          <a:xfrm rot="1138712">
            <a:off x="7893900" y="3467176"/>
            <a:ext cx="1069999" cy="1045058"/>
            <a:chOff x="297527" y="0"/>
            <a:chExt cx="1070045" cy="1045102"/>
          </a:xfrm>
        </p:grpSpPr>
        <p:sp>
          <p:nvSpPr>
            <p:cNvPr id="818" name="Google Shape;818;p3"/>
            <p:cNvSpPr/>
            <p:nvPr/>
          </p:nvSpPr>
          <p:spPr>
            <a:xfrm>
              <a:off x="385096" y="65115"/>
              <a:ext cx="864375" cy="791983"/>
            </a:xfrm>
            <a:custGeom>
              <a:avLst/>
              <a:gdLst/>
              <a:ahLst/>
              <a:cxnLst/>
              <a:rect l="l" t="t" r="r" b="b"/>
              <a:pathLst>
                <a:path w="32298" h="29593" extrusionOk="0">
                  <a:moveTo>
                    <a:pt x="16757" y="1"/>
                  </a:moveTo>
                  <a:cubicBezTo>
                    <a:pt x="16170" y="1"/>
                    <a:pt x="15586" y="65"/>
                    <a:pt x="15027" y="213"/>
                  </a:cubicBezTo>
                  <a:cubicBezTo>
                    <a:pt x="11755" y="1107"/>
                    <a:pt x="6810" y="4131"/>
                    <a:pt x="4927" y="5767"/>
                  </a:cubicBezTo>
                  <a:cubicBezTo>
                    <a:pt x="3025" y="7383"/>
                    <a:pt x="2435" y="10693"/>
                    <a:pt x="1884" y="12043"/>
                  </a:cubicBezTo>
                  <a:cubicBezTo>
                    <a:pt x="1332" y="13413"/>
                    <a:pt x="723" y="16513"/>
                    <a:pt x="362" y="18948"/>
                  </a:cubicBezTo>
                  <a:cubicBezTo>
                    <a:pt x="0" y="21345"/>
                    <a:pt x="1009" y="25719"/>
                    <a:pt x="3710" y="28173"/>
                  </a:cubicBezTo>
                  <a:cubicBezTo>
                    <a:pt x="4942" y="29274"/>
                    <a:pt x="6684" y="29592"/>
                    <a:pt x="8409" y="29592"/>
                  </a:cubicBezTo>
                  <a:cubicBezTo>
                    <a:pt x="10438" y="29592"/>
                    <a:pt x="12442" y="29152"/>
                    <a:pt x="13562" y="29029"/>
                  </a:cubicBezTo>
                  <a:cubicBezTo>
                    <a:pt x="15617" y="28782"/>
                    <a:pt x="18337" y="25168"/>
                    <a:pt x="20429" y="23893"/>
                  </a:cubicBezTo>
                  <a:cubicBezTo>
                    <a:pt x="22521" y="22581"/>
                    <a:pt x="23263" y="19519"/>
                    <a:pt x="25165" y="18701"/>
                  </a:cubicBezTo>
                  <a:cubicBezTo>
                    <a:pt x="27067" y="17902"/>
                    <a:pt x="30814" y="14744"/>
                    <a:pt x="31556" y="12709"/>
                  </a:cubicBezTo>
                  <a:cubicBezTo>
                    <a:pt x="32298" y="10693"/>
                    <a:pt x="29369" y="5291"/>
                    <a:pt x="28418" y="3998"/>
                  </a:cubicBezTo>
                  <a:cubicBezTo>
                    <a:pt x="27467" y="2685"/>
                    <a:pt x="24043" y="2799"/>
                    <a:pt x="22825" y="1905"/>
                  </a:cubicBezTo>
                  <a:cubicBezTo>
                    <a:pt x="21839" y="1166"/>
                    <a:pt x="19266" y="1"/>
                    <a:pt x="167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1045853" y="536391"/>
              <a:ext cx="253013" cy="242870"/>
            </a:xfrm>
            <a:custGeom>
              <a:avLst/>
              <a:gdLst/>
              <a:ahLst/>
              <a:cxnLst/>
              <a:rect l="l" t="t" r="r" b="b"/>
              <a:pathLst>
                <a:path w="9454" h="9075" extrusionOk="0">
                  <a:moveTo>
                    <a:pt x="7193" y="1"/>
                  </a:moveTo>
                  <a:cubicBezTo>
                    <a:pt x="6298" y="1"/>
                    <a:pt x="5104" y="600"/>
                    <a:pt x="3748" y="1339"/>
                  </a:cubicBezTo>
                  <a:cubicBezTo>
                    <a:pt x="1846" y="2385"/>
                    <a:pt x="362" y="4268"/>
                    <a:pt x="191" y="5923"/>
                  </a:cubicBezTo>
                  <a:cubicBezTo>
                    <a:pt x="0" y="7597"/>
                    <a:pt x="1313" y="8852"/>
                    <a:pt x="3443" y="9061"/>
                  </a:cubicBezTo>
                  <a:cubicBezTo>
                    <a:pt x="3531" y="9070"/>
                    <a:pt x="3618" y="9074"/>
                    <a:pt x="3705" y="9074"/>
                  </a:cubicBezTo>
                  <a:cubicBezTo>
                    <a:pt x="5746" y="9074"/>
                    <a:pt x="7535" y="6778"/>
                    <a:pt x="8484" y="5409"/>
                  </a:cubicBezTo>
                  <a:cubicBezTo>
                    <a:pt x="9454" y="3983"/>
                    <a:pt x="9207" y="1986"/>
                    <a:pt x="8408" y="673"/>
                  </a:cubicBezTo>
                  <a:cubicBezTo>
                    <a:pt x="8117" y="196"/>
                    <a:pt x="7704" y="1"/>
                    <a:pt x="719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779612" y="377015"/>
              <a:ext cx="106595" cy="76032"/>
            </a:xfrm>
            <a:custGeom>
              <a:avLst/>
              <a:gdLst/>
              <a:ahLst/>
              <a:cxnLst/>
              <a:rect l="l" t="t" r="r" b="b"/>
              <a:pathLst>
                <a:path w="3983" h="2841" extrusionOk="0">
                  <a:moveTo>
                    <a:pt x="1669" y="0"/>
                  </a:moveTo>
                  <a:cubicBezTo>
                    <a:pt x="1467" y="0"/>
                    <a:pt x="1273" y="44"/>
                    <a:pt x="1104" y="142"/>
                  </a:cubicBezTo>
                  <a:cubicBezTo>
                    <a:pt x="1" y="751"/>
                    <a:pt x="647" y="2082"/>
                    <a:pt x="1180" y="2634"/>
                  </a:cubicBezTo>
                  <a:cubicBezTo>
                    <a:pt x="1314" y="2778"/>
                    <a:pt x="1470" y="2840"/>
                    <a:pt x="1642" y="2840"/>
                  </a:cubicBezTo>
                  <a:cubicBezTo>
                    <a:pt x="2128" y="2840"/>
                    <a:pt x="2739" y="2340"/>
                    <a:pt x="3329" y="1778"/>
                  </a:cubicBezTo>
                  <a:cubicBezTo>
                    <a:pt x="3983" y="1156"/>
                    <a:pt x="2713" y="0"/>
                    <a:pt x="166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771476" y="368558"/>
              <a:ext cx="106675" cy="76113"/>
            </a:xfrm>
            <a:custGeom>
              <a:avLst/>
              <a:gdLst/>
              <a:ahLst/>
              <a:cxnLst/>
              <a:rect l="l" t="t" r="r" b="b"/>
              <a:pathLst>
                <a:path w="3986" h="2844" extrusionOk="0">
                  <a:moveTo>
                    <a:pt x="1653" y="1"/>
                  </a:moveTo>
                  <a:cubicBezTo>
                    <a:pt x="1457" y="1"/>
                    <a:pt x="1269" y="42"/>
                    <a:pt x="1103" y="135"/>
                  </a:cubicBezTo>
                  <a:cubicBezTo>
                    <a:pt x="0" y="763"/>
                    <a:pt x="647" y="2094"/>
                    <a:pt x="1161" y="2646"/>
                  </a:cubicBezTo>
                  <a:cubicBezTo>
                    <a:pt x="1299" y="2784"/>
                    <a:pt x="1457" y="2844"/>
                    <a:pt x="1630" y="2844"/>
                  </a:cubicBezTo>
                  <a:cubicBezTo>
                    <a:pt x="2125" y="2844"/>
                    <a:pt x="2737" y="2353"/>
                    <a:pt x="3329" y="1790"/>
                  </a:cubicBezTo>
                  <a:cubicBezTo>
                    <a:pt x="3986" y="1165"/>
                    <a:pt x="2700" y="1"/>
                    <a:pt x="165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834584" y="616253"/>
              <a:ext cx="87620" cy="66237"/>
            </a:xfrm>
            <a:custGeom>
              <a:avLst/>
              <a:gdLst/>
              <a:ahLst/>
              <a:cxnLst/>
              <a:rect l="l" t="t" r="r" b="b"/>
              <a:pathLst>
                <a:path w="3274" h="2475" extrusionOk="0">
                  <a:moveTo>
                    <a:pt x="1270" y="1"/>
                  </a:moveTo>
                  <a:cubicBezTo>
                    <a:pt x="1153" y="1"/>
                    <a:pt x="1040" y="16"/>
                    <a:pt x="933" y="48"/>
                  </a:cubicBezTo>
                  <a:cubicBezTo>
                    <a:pt x="1" y="333"/>
                    <a:pt x="419" y="1665"/>
                    <a:pt x="933" y="2254"/>
                  </a:cubicBezTo>
                  <a:cubicBezTo>
                    <a:pt x="1059" y="2410"/>
                    <a:pt x="1212" y="2475"/>
                    <a:pt x="1378" y="2475"/>
                  </a:cubicBezTo>
                  <a:cubicBezTo>
                    <a:pt x="1860" y="2475"/>
                    <a:pt x="2453" y="1927"/>
                    <a:pt x="2835" y="1474"/>
                  </a:cubicBezTo>
                  <a:cubicBezTo>
                    <a:pt x="3274" y="917"/>
                    <a:pt x="2185" y="1"/>
                    <a:pt x="127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826448" y="607635"/>
              <a:ext cx="87139" cy="66719"/>
            </a:xfrm>
            <a:custGeom>
              <a:avLst/>
              <a:gdLst/>
              <a:ahLst/>
              <a:cxnLst/>
              <a:rect l="l" t="t" r="r" b="b"/>
              <a:pathLst>
                <a:path w="3256" h="2493" extrusionOk="0">
                  <a:moveTo>
                    <a:pt x="1245" y="0"/>
                  </a:moveTo>
                  <a:cubicBezTo>
                    <a:pt x="1131" y="0"/>
                    <a:pt x="1019" y="15"/>
                    <a:pt x="914" y="47"/>
                  </a:cubicBezTo>
                  <a:cubicBezTo>
                    <a:pt x="1" y="332"/>
                    <a:pt x="419" y="1663"/>
                    <a:pt x="914" y="2272"/>
                  </a:cubicBezTo>
                  <a:cubicBezTo>
                    <a:pt x="1040" y="2427"/>
                    <a:pt x="1193" y="2492"/>
                    <a:pt x="1360" y="2492"/>
                  </a:cubicBezTo>
                  <a:cubicBezTo>
                    <a:pt x="1847" y="2492"/>
                    <a:pt x="2447" y="1940"/>
                    <a:pt x="2816" y="1473"/>
                  </a:cubicBezTo>
                  <a:cubicBezTo>
                    <a:pt x="3255" y="932"/>
                    <a:pt x="2162" y="0"/>
                    <a:pt x="124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474057" y="578276"/>
              <a:ext cx="62143" cy="36932"/>
            </a:xfrm>
            <a:custGeom>
              <a:avLst/>
              <a:gdLst/>
              <a:ahLst/>
              <a:cxnLst/>
              <a:rect l="l" t="t" r="r" b="b"/>
              <a:pathLst>
                <a:path w="2322" h="1380" extrusionOk="0">
                  <a:moveTo>
                    <a:pt x="1102" y="1"/>
                  </a:moveTo>
                  <a:cubicBezTo>
                    <a:pt x="1007" y="1"/>
                    <a:pt x="913" y="25"/>
                    <a:pt x="823" y="78"/>
                  </a:cubicBezTo>
                  <a:cubicBezTo>
                    <a:pt x="0" y="578"/>
                    <a:pt x="463" y="1379"/>
                    <a:pt x="1168" y="1379"/>
                  </a:cubicBezTo>
                  <a:cubicBezTo>
                    <a:pt x="1295" y="1379"/>
                    <a:pt x="1429" y="1354"/>
                    <a:pt x="1565" y="1296"/>
                  </a:cubicBezTo>
                  <a:cubicBezTo>
                    <a:pt x="2322" y="983"/>
                    <a:pt x="1712" y="1"/>
                    <a:pt x="1102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465546" y="570140"/>
              <a:ext cx="63026" cy="36905"/>
            </a:xfrm>
            <a:custGeom>
              <a:avLst/>
              <a:gdLst/>
              <a:ahLst/>
              <a:cxnLst/>
              <a:rect l="l" t="t" r="r" b="b"/>
              <a:pathLst>
                <a:path w="2355" h="1379" extrusionOk="0">
                  <a:moveTo>
                    <a:pt x="1135" y="0"/>
                  </a:moveTo>
                  <a:cubicBezTo>
                    <a:pt x="1040" y="0"/>
                    <a:pt x="945" y="24"/>
                    <a:pt x="856" y="78"/>
                  </a:cubicBezTo>
                  <a:cubicBezTo>
                    <a:pt x="1" y="578"/>
                    <a:pt x="473" y="1379"/>
                    <a:pt x="1193" y="1379"/>
                  </a:cubicBezTo>
                  <a:cubicBezTo>
                    <a:pt x="1322" y="1379"/>
                    <a:pt x="1459" y="1353"/>
                    <a:pt x="1597" y="1295"/>
                  </a:cubicBezTo>
                  <a:cubicBezTo>
                    <a:pt x="2355" y="983"/>
                    <a:pt x="1744" y="0"/>
                    <a:pt x="113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640684" y="214401"/>
              <a:ext cx="73195" cy="31366"/>
            </a:xfrm>
            <a:custGeom>
              <a:avLst/>
              <a:gdLst/>
              <a:ahLst/>
              <a:cxnLst/>
              <a:rect l="l" t="t" r="r" b="b"/>
              <a:pathLst>
                <a:path w="2735" h="1172" extrusionOk="0">
                  <a:moveTo>
                    <a:pt x="1229" y="1"/>
                  </a:moveTo>
                  <a:cubicBezTo>
                    <a:pt x="1048" y="1"/>
                    <a:pt x="867" y="45"/>
                    <a:pt x="703" y="151"/>
                  </a:cubicBezTo>
                  <a:cubicBezTo>
                    <a:pt x="0" y="603"/>
                    <a:pt x="694" y="1171"/>
                    <a:pt x="1481" y="1171"/>
                  </a:cubicBezTo>
                  <a:cubicBezTo>
                    <a:pt x="1653" y="1171"/>
                    <a:pt x="1829" y="1144"/>
                    <a:pt x="1996" y="1083"/>
                  </a:cubicBezTo>
                  <a:cubicBezTo>
                    <a:pt x="2734" y="790"/>
                    <a:pt x="1993" y="1"/>
                    <a:pt x="122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632629" y="206265"/>
              <a:ext cx="73008" cy="31018"/>
            </a:xfrm>
            <a:custGeom>
              <a:avLst/>
              <a:gdLst/>
              <a:ahLst/>
              <a:cxnLst/>
              <a:rect l="l" t="t" r="r" b="b"/>
              <a:pathLst>
                <a:path w="2728" h="1159" extrusionOk="0">
                  <a:moveTo>
                    <a:pt x="1227" y="0"/>
                  </a:moveTo>
                  <a:cubicBezTo>
                    <a:pt x="1046" y="0"/>
                    <a:pt x="863" y="44"/>
                    <a:pt x="699" y="150"/>
                  </a:cubicBezTo>
                  <a:cubicBezTo>
                    <a:pt x="1" y="585"/>
                    <a:pt x="683" y="1159"/>
                    <a:pt x="1454" y="1159"/>
                  </a:cubicBezTo>
                  <a:cubicBezTo>
                    <a:pt x="1628" y="1159"/>
                    <a:pt x="1806" y="1130"/>
                    <a:pt x="1974" y="1063"/>
                  </a:cubicBezTo>
                  <a:cubicBezTo>
                    <a:pt x="2727" y="787"/>
                    <a:pt x="1989" y="0"/>
                    <a:pt x="122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1060626" y="226552"/>
              <a:ext cx="86791" cy="58824"/>
            </a:xfrm>
            <a:custGeom>
              <a:avLst/>
              <a:gdLst/>
              <a:ahLst/>
              <a:cxnLst/>
              <a:rect l="l" t="t" r="r" b="b"/>
              <a:pathLst>
                <a:path w="3243" h="2198" extrusionOk="0">
                  <a:moveTo>
                    <a:pt x="1730" y="1"/>
                  </a:moveTo>
                  <a:cubicBezTo>
                    <a:pt x="1304" y="1"/>
                    <a:pt x="916" y="104"/>
                    <a:pt x="780" y="305"/>
                  </a:cubicBezTo>
                  <a:cubicBezTo>
                    <a:pt x="0" y="1485"/>
                    <a:pt x="856" y="1504"/>
                    <a:pt x="1427" y="2017"/>
                  </a:cubicBezTo>
                  <a:cubicBezTo>
                    <a:pt x="1552" y="2142"/>
                    <a:pt x="1710" y="2198"/>
                    <a:pt x="1881" y="2198"/>
                  </a:cubicBezTo>
                  <a:cubicBezTo>
                    <a:pt x="2437" y="2198"/>
                    <a:pt x="3123" y="1604"/>
                    <a:pt x="3196" y="876"/>
                  </a:cubicBezTo>
                  <a:cubicBezTo>
                    <a:pt x="3243" y="283"/>
                    <a:pt x="2434" y="1"/>
                    <a:pt x="17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1051955" y="218202"/>
              <a:ext cx="87326" cy="58824"/>
            </a:xfrm>
            <a:custGeom>
              <a:avLst/>
              <a:gdLst/>
              <a:ahLst/>
              <a:cxnLst/>
              <a:rect l="l" t="t" r="r" b="b"/>
              <a:pathLst>
                <a:path w="3263" h="2198" extrusionOk="0">
                  <a:moveTo>
                    <a:pt x="1738" y="0"/>
                  </a:moveTo>
                  <a:cubicBezTo>
                    <a:pt x="1313" y="0"/>
                    <a:pt x="928" y="106"/>
                    <a:pt x="800" y="313"/>
                  </a:cubicBezTo>
                  <a:cubicBezTo>
                    <a:pt x="1" y="1473"/>
                    <a:pt x="857" y="1511"/>
                    <a:pt x="1427" y="2025"/>
                  </a:cubicBezTo>
                  <a:cubicBezTo>
                    <a:pt x="1556" y="2144"/>
                    <a:pt x="1716" y="2198"/>
                    <a:pt x="1887" y="2198"/>
                  </a:cubicBezTo>
                  <a:cubicBezTo>
                    <a:pt x="2453" y="2198"/>
                    <a:pt x="3142" y="1613"/>
                    <a:pt x="3215" y="884"/>
                  </a:cubicBezTo>
                  <a:cubicBezTo>
                    <a:pt x="3263" y="290"/>
                    <a:pt x="2444" y="0"/>
                    <a:pt x="173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1144877" y="650831"/>
              <a:ext cx="67549" cy="41080"/>
            </a:xfrm>
            <a:custGeom>
              <a:avLst/>
              <a:gdLst/>
              <a:ahLst/>
              <a:cxnLst/>
              <a:rect l="l" t="t" r="r" b="b"/>
              <a:pathLst>
                <a:path w="2524" h="1535" extrusionOk="0">
                  <a:moveTo>
                    <a:pt x="788" y="1"/>
                  </a:moveTo>
                  <a:cubicBezTo>
                    <a:pt x="477" y="1"/>
                    <a:pt x="227" y="96"/>
                    <a:pt x="181" y="316"/>
                  </a:cubicBezTo>
                  <a:cubicBezTo>
                    <a:pt x="0" y="1000"/>
                    <a:pt x="730" y="1535"/>
                    <a:pt x="1379" y="1535"/>
                  </a:cubicBezTo>
                  <a:cubicBezTo>
                    <a:pt x="1686" y="1535"/>
                    <a:pt x="1975" y="1415"/>
                    <a:pt x="2140" y="1133"/>
                  </a:cubicBezTo>
                  <a:cubicBezTo>
                    <a:pt x="2524" y="498"/>
                    <a:pt x="1498" y="1"/>
                    <a:pt x="78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1136553" y="642695"/>
              <a:ext cx="67709" cy="40813"/>
            </a:xfrm>
            <a:custGeom>
              <a:avLst/>
              <a:gdLst/>
              <a:ahLst/>
              <a:cxnLst/>
              <a:rect l="l" t="t" r="r" b="b"/>
              <a:pathLst>
                <a:path w="2530" h="1525" extrusionOk="0">
                  <a:moveTo>
                    <a:pt x="791" y="0"/>
                  </a:moveTo>
                  <a:cubicBezTo>
                    <a:pt x="476" y="0"/>
                    <a:pt x="221" y="95"/>
                    <a:pt x="168" y="315"/>
                  </a:cubicBezTo>
                  <a:cubicBezTo>
                    <a:pt x="1" y="985"/>
                    <a:pt x="733" y="1525"/>
                    <a:pt x="1382" y="1525"/>
                  </a:cubicBezTo>
                  <a:cubicBezTo>
                    <a:pt x="1691" y="1525"/>
                    <a:pt x="1981" y="1402"/>
                    <a:pt x="2147" y="1114"/>
                  </a:cubicBezTo>
                  <a:cubicBezTo>
                    <a:pt x="2530" y="493"/>
                    <a:pt x="1507" y="0"/>
                    <a:pt x="7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731278" y="899945"/>
              <a:ext cx="58503" cy="30937"/>
            </a:xfrm>
            <a:custGeom>
              <a:avLst/>
              <a:gdLst/>
              <a:ahLst/>
              <a:cxnLst/>
              <a:rect l="l" t="t" r="r" b="b"/>
              <a:pathLst>
                <a:path w="2186" h="1156" extrusionOk="0">
                  <a:moveTo>
                    <a:pt x="513" y="0"/>
                  </a:moveTo>
                  <a:cubicBezTo>
                    <a:pt x="286" y="0"/>
                    <a:pt x="115" y="58"/>
                    <a:pt x="95" y="195"/>
                  </a:cubicBezTo>
                  <a:cubicBezTo>
                    <a:pt x="1" y="853"/>
                    <a:pt x="401" y="1155"/>
                    <a:pt x="869" y="1155"/>
                  </a:cubicBezTo>
                  <a:cubicBezTo>
                    <a:pt x="1157" y="1155"/>
                    <a:pt x="1472" y="1040"/>
                    <a:pt x="1711" y="822"/>
                  </a:cubicBezTo>
                  <a:cubicBezTo>
                    <a:pt x="2186" y="432"/>
                    <a:pt x="1136" y="0"/>
                    <a:pt x="51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723008" y="891514"/>
              <a:ext cx="59199" cy="31205"/>
            </a:xfrm>
            <a:custGeom>
              <a:avLst/>
              <a:gdLst/>
              <a:ahLst/>
              <a:cxnLst/>
              <a:rect l="l" t="t" r="r" b="b"/>
              <a:pathLst>
                <a:path w="2212" h="1166" extrusionOk="0">
                  <a:moveTo>
                    <a:pt x="530" y="1"/>
                  </a:moveTo>
                  <a:cubicBezTo>
                    <a:pt x="306" y="1"/>
                    <a:pt x="139" y="56"/>
                    <a:pt x="118" y="186"/>
                  </a:cubicBezTo>
                  <a:cubicBezTo>
                    <a:pt x="0" y="858"/>
                    <a:pt x="394" y="1165"/>
                    <a:pt x="869" y="1165"/>
                  </a:cubicBezTo>
                  <a:cubicBezTo>
                    <a:pt x="1160" y="1165"/>
                    <a:pt x="1482" y="1050"/>
                    <a:pt x="1735" y="833"/>
                  </a:cubicBezTo>
                  <a:cubicBezTo>
                    <a:pt x="2211" y="427"/>
                    <a:pt x="1152" y="1"/>
                    <a:pt x="5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727879" y="110024"/>
              <a:ext cx="250283" cy="155437"/>
            </a:xfrm>
            <a:custGeom>
              <a:avLst/>
              <a:gdLst/>
              <a:ahLst/>
              <a:cxnLst/>
              <a:rect l="l" t="t" r="r" b="b"/>
              <a:pathLst>
                <a:path w="9352" h="5808" extrusionOk="0">
                  <a:moveTo>
                    <a:pt x="4507" y="1"/>
                  </a:moveTo>
                  <a:cubicBezTo>
                    <a:pt x="3698" y="1"/>
                    <a:pt x="2955" y="240"/>
                    <a:pt x="2485" y="798"/>
                  </a:cubicBezTo>
                  <a:cubicBezTo>
                    <a:pt x="0" y="3748"/>
                    <a:pt x="4136" y="5807"/>
                    <a:pt x="5905" y="5807"/>
                  </a:cubicBezTo>
                  <a:cubicBezTo>
                    <a:pt x="6018" y="5807"/>
                    <a:pt x="6122" y="5799"/>
                    <a:pt x="6213" y="5781"/>
                  </a:cubicBezTo>
                  <a:cubicBezTo>
                    <a:pt x="7773" y="5496"/>
                    <a:pt x="9352" y="3499"/>
                    <a:pt x="8306" y="1844"/>
                  </a:cubicBezTo>
                  <a:cubicBezTo>
                    <a:pt x="7622" y="770"/>
                    <a:pt x="5958" y="1"/>
                    <a:pt x="45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788257" y="139303"/>
              <a:ext cx="138871" cy="65836"/>
            </a:xfrm>
            <a:custGeom>
              <a:avLst/>
              <a:gdLst/>
              <a:ahLst/>
              <a:cxnLst/>
              <a:rect l="l" t="t" r="r" b="b"/>
              <a:pathLst>
                <a:path w="5189" h="2460" extrusionOk="0">
                  <a:moveTo>
                    <a:pt x="2759" y="1"/>
                  </a:moveTo>
                  <a:cubicBezTo>
                    <a:pt x="2286" y="1"/>
                    <a:pt x="1823" y="79"/>
                    <a:pt x="1466" y="237"/>
                  </a:cubicBezTo>
                  <a:cubicBezTo>
                    <a:pt x="1" y="902"/>
                    <a:pt x="1294" y="2101"/>
                    <a:pt x="2245" y="2386"/>
                  </a:cubicBezTo>
                  <a:cubicBezTo>
                    <a:pt x="2411" y="2436"/>
                    <a:pt x="2609" y="2459"/>
                    <a:pt x="2822" y="2459"/>
                  </a:cubicBezTo>
                  <a:cubicBezTo>
                    <a:pt x="3835" y="2459"/>
                    <a:pt x="5189" y="1922"/>
                    <a:pt x="4984" y="1074"/>
                  </a:cubicBezTo>
                  <a:cubicBezTo>
                    <a:pt x="4829" y="360"/>
                    <a:pt x="3772" y="1"/>
                    <a:pt x="2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719449" y="102397"/>
              <a:ext cx="250577" cy="155330"/>
            </a:xfrm>
            <a:custGeom>
              <a:avLst/>
              <a:gdLst/>
              <a:ahLst/>
              <a:cxnLst/>
              <a:rect l="l" t="t" r="r" b="b"/>
              <a:pathLst>
                <a:path w="9363" h="5804" extrusionOk="0">
                  <a:moveTo>
                    <a:pt x="4518" y="0"/>
                  </a:moveTo>
                  <a:cubicBezTo>
                    <a:pt x="3708" y="0"/>
                    <a:pt x="2966" y="239"/>
                    <a:pt x="2496" y="798"/>
                  </a:cubicBezTo>
                  <a:cubicBezTo>
                    <a:pt x="0" y="3724"/>
                    <a:pt x="4182" y="5803"/>
                    <a:pt x="5938" y="5803"/>
                  </a:cubicBezTo>
                  <a:cubicBezTo>
                    <a:pt x="6043" y="5803"/>
                    <a:pt x="6139" y="5796"/>
                    <a:pt x="6224" y="5781"/>
                  </a:cubicBezTo>
                  <a:cubicBezTo>
                    <a:pt x="7765" y="5496"/>
                    <a:pt x="9362" y="3499"/>
                    <a:pt x="8316" y="1844"/>
                  </a:cubicBezTo>
                  <a:cubicBezTo>
                    <a:pt x="7632" y="769"/>
                    <a:pt x="5968" y="0"/>
                    <a:pt x="45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779612" y="131167"/>
              <a:ext cx="138951" cy="65809"/>
            </a:xfrm>
            <a:custGeom>
              <a:avLst/>
              <a:gdLst/>
              <a:ahLst/>
              <a:cxnLst/>
              <a:rect l="l" t="t" r="r" b="b"/>
              <a:pathLst>
                <a:path w="5192" h="2459" extrusionOk="0">
                  <a:moveTo>
                    <a:pt x="2765" y="0"/>
                  </a:moveTo>
                  <a:cubicBezTo>
                    <a:pt x="2294" y="0"/>
                    <a:pt x="1835" y="79"/>
                    <a:pt x="1484" y="236"/>
                  </a:cubicBezTo>
                  <a:cubicBezTo>
                    <a:pt x="1" y="902"/>
                    <a:pt x="1294" y="2062"/>
                    <a:pt x="2264" y="2386"/>
                  </a:cubicBezTo>
                  <a:cubicBezTo>
                    <a:pt x="2429" y="2435"/>
                    <a:pt x="2627" y="2459"/>
                    <a:pt x="2839" y="2459"/>
                  </a:cubicBezTo>
                  <a:cubicBezTo>
                    <a:pt x="3848" y="2459"/>
                    <a:pt x="5192" y="1922"/>
                    <a:pt x="5003" y="1073"/>
                  </a:cubicBezTo>
                  <a:cubicBezTo>
                    <a:pt x="4835" y="360"/>
                    <a:pt x="3773" y="0"/>
                    <a:pt x="276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515299" y="350065"/>
              <a:ext cx="198658" cy="144651"/>
            </a:xfrm>
            <a:custGeom>
              <a:avLst/>
              <a:gdLst/>
              <a:ahLst/>
              <a:cxnLst/>
              <a:rect l="l" t="t" r="r" b="b"/>
              <a:pathLst>
                <a:path w="7423" h="5405" extrusionOk="0">
                  <a:moveTo>
                    <a:pt x="3596" y="1"/>
                  </a:moveTo>
                  <a:cubicBezTo>
                    <a:pt x="1337" y="1"/>
                    <a:pt x="0" y="2361"/>
                    <a:pt x="233" y="3641"/>
                  </a:cubicBezTo>
                  <a:cubicBezTo>
                    <a:pt x="460" y="4790"/>
                    <a:pt x="1917" y="5404"/>
                    <a:pt x="3225" y="5404"/>
                  </a:cubicBezTo>
                  <a:cubicBezTo>
                    <a:pt x="3779" y="5404"/>
                    <a:pt x="4307" y="5294"/>
                    <a:pt x="4703" y="5067"/>
                  </a:cubicBezTo>
                  <a:cubicBezTo>
                    <a:pt x="6015" y="4307"/>
                    <a:pt x="7423" y="1739"/>
                    <a:pt x="5920" y="769"/>
                  </a:cubicBezTo>
                  <a:cubicBezTo>
                    <a:pt x="5071" y="223"/>
                    <a:pt x="4290" y="1"/>
                    <a:pt x="359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542383" y="370780"/>
              <a:ext cx="113553" cy="74400"/>
            </a:xfrm>
            <a:custGeom>
              <a:avLst/>
              <a:gdLst/>
              <a:ahLst/>
              <a:cxnLst/>
              <a:rect l="l" t="t" r="r" b="b"/>
              <a:pathLst>
                <a:path w="4243" h="2780" extrusionOk="0">
                  <a:moveTo>
                    <a:pt x="3018" y="0"/>
                  </a:moveTo>
                  <a:cubicBezTo>
                    <a:pt x="2375" y="0"/>
                    <a:pt x="1573" y="219"/>
                    <a:pt x="1066" y="413"/>
                  </a:cubicBezTo>
                  <a:cubicBezTo>
                    <a:pt x="115" y="775"/>
                    <a:pt x="1" y="1954"/>
                    <a:pt x="629" y="2639"/>
                  </a:cubicBezTo>
                  <a:cubicBezTo>
                    <a:pt x="712" y="2736"/>
                    <a:pt x="846" y="2779"/>
                    <a:pt x="1013" y="2779"/>
                  </a:cubicBezTo>
                  <a:cubicBezTo>
                    <a:pt x="2021" y="2779"/>
                    <a:pt x="4243" y="1207"/>
                    <a:pt x="4014" y="489"/>
                  </a:cubicBezTo>
                  <a:cubicBezTo>
                    <a:pt x="3907" y="127"/>
                    <a:pt x="3509" y="0"/>
                    <a:pt x="30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506761" y="342223"/>
              <a:ext cx="199059" cy="144839"/>
            </a:xfrm>
            <a:custGeom>
              <a:avLst/>
              <a:gdLst/>
              <a:ahLst/>
              <a:cxnLst/>
              <a:rect l="l" t="t" r="r" b="b"/>
              <a:pathLst>
                <a:path w="7438" h="5412" extrusionOk="0">
                  <a:moveTo>
                    <a:pt x="3587" y="0"/>
                  </a:moveTo>
                  <a:cubicBezTo>
                    <a:pt x="1332" y="0"/>
                    <a:pt x="1" y="2369"/>
                    <a:pt x="248" y="3649"/>
                  </a:cubicBezTo>
                  <a:cubicBezTo>
                    <a:pt x="475" y="4798"/>
                    <a:pt x="1931" y="5412"/>
                    <a:pt x="3240" y="5412"/>
                  </a:cubicBezTo>
                  <a:cubicBezTo>
                    <a:pt x="3794" y="5412"/>
                    <a:pt x="4321" y="5302"/>
                    <a:pt x="4718" y="5075"/>
                  </a:cubicBezTo>
                  <a:cubicBezTo>
                    <a:pt x="6011" y="4314"/>
                    <a:pt x="7438" y="1747"/>
                    <a:pt x="5916" y="776"/>
                  </a:cubicBezTo>
                  <a:cubicBezTo>
                    <a:pt x="5065" y="225"/>
                    <a:pt x="4282" y="0"/>
                    <a:pt x="358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534247" y="362617"/>
              <a:ext cx="113553" cy="74534"/>
            </a:xfrm>
            <a:custGeom>
              <a:avLst/>
              <a:gdLst/>
              <a:ahLst/>
              <a:cxnLst/>
              <a:rect l="l" t="t" r="r" b="b"/>
              <a:pathLst>
                <a:path w="4243" h="2785" extrusionOk="0">
                  <a:moveTo>
                    <a:pt x="3004" y="1"/>
                  </a:moveTo>
                  <a:cubicBezTo>
                    <a:pt x="2359" y="1"/>
                    <a:pt x="1562" y="220"/>
                    <a:pt x="1066" y="414"/>
                  </a:cubicBezTo>
                  <a:cubicBezTo>
                    <a:pt x="115" y="775"/>
                    <a:pt x="1" y="1955"/>
                    <a:pt x="609" y="2639"/>
                  </a:cubicBezTo>
                  <a:cubicBezTo>
                    <a:pt x="696" y="2740"/>
                    <a:pt x="834" y="2785"/>
                    <a:pt x="1005" y="2785"/>
                  </a:cubicBezTo>
                  <a:cubicBezTo>
                    <a:pt x="2027" y="2785"/>
                    <a:pt x="4242" y="1191"/>
                    <a:pt x="4014" y="490"/>
                  </a:cubicBezTo>
                  <a:cubicBezTo>
                    <a:pt x="3899" y="128"/>
                    <a:pt x="3495" y="1"/>
                    <a:pt x="300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1063677" y="379959"/>
              <a:ext cx="180219" cy="169139"/>
            </a:xfrm>
            <a:custGeom>
              <a:avLst/>
              <a:gdLst/>
              <a:ahLst/>
              <a:cxnLst/>
              <a:rect l="l" t="t" r="r" b="b"/>
              <a:pathLst>
                <a:path w="6734" h="6320" extrusionOk="0">
                  <a:moveTo>
                    <a:pt x="3183" y="1"/>
                  </a:moveTo>
                  <a:cubicBezTo>
                    <a:pt x="2401" y="1"/>
                    <a:pt x="1670" y="195"/>
                    <a:pt x="1256" y="603"/>
                  </a:cubicBezTo>
                  <a:cubicBezTo>
                    <a:pt x="0" y="1839"/>
                    <a:pt x="0" y="2885"/>
                    <a:pt x="419" y="4141"/>
                  </a:cubicBezTo>
                  <a:cubicBezTo>
                    <a:pt x="826" y="5260"/>
                    <a:pt x="2701" y="6319"/>
                    <a:pt x="4019" y="6319"/>
                  </a:cubicBezTo>
                  <a:cubicBezTo>
                    <a:pt x="4179" y="6319"/>
                    <a:pt x="4330" y="6304"/>
                    <a:pt x="4470" y="6271"/>
                  </a:cubicBezTo>
                  <a:cubicBezTo>
                    <a:pt x="5745" y="5986"/>
                    <a:pt x="6734" y="3399"/>
                    <a:pt x="6315" y="1687"/>
                  </a:cubicBezTo>
                  <a:cubicBezTo>
                    <a:pt x="6073" y="597"/>
                    <a:pt x="4551" y="1"/>
                    <a:pt x="318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1091671" y="403484"/>
              <a:ext cx="105310" cy="86818"/>
            </a:xfrm>
            <a:custGeom>
              <a:avLst/>
              <a:gdLst/>
              <a:ahLst/>
              <a:cxnLst/>
              <a:rect l="l" t="t" r="r" b="b"/>
              <a:pathLst>
                <a:path w="3935" h="3244" extrusionOk="0">
                  <a:moveTo>
                    <a:pt x="2677" y="0"/>
                  </a:moveTo>
                  <a:cubicBezTo>
                    <a:pt x="2152" y="0"/>
                    <a:pt x="1551" y="109"/>
                    <a:pt x="1085" y="256"/>
                  </a:cubicBezTo>
                  <a:cubicBezTo>
                    <a:pt x="0" y="618"/>
                    <a:pt x="19" y="2349"/>
                    <a:pt x="761" y="3091"/>
                  </a:cubicBezTo>
                  <a:cubicBezTo>
                    <a:pt x="870" y="3196"/>
                    <a:pt x="1008" y="3243"/>
                    <a:pt x="1166" y="3243"/>
                  </a:cubicBezTo>
                  <a:cubicBezTo>
                    <a:pt x="2115" y="3243"/>
                    <a:pt x="3766" y="1547"/>
                    <a:pt x="3881" y="732"/>
                  </a:cubicBezTo>
                  <a:cubicBezTo>
                    <a:pt x="3935" y="190"/>
                    <a:pt x="3372" y="0"/>
                    <a:pt x="26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1055514" y="371690"/>
              <a:ext cx="179737" cy="169273"/>
            </a:xfrm>
            <a:custGeom>
              <a:avLst/>
              <a:gdLst/>
              <a:ahLst/>
              <a:cxnLst/>
              <a:rect l="l" t="t" r="r" b="b"/>
              <a:pathLst>
                <a:path w="6716" h="6325" extrusionOk="0">
                  <a:moveTo>
                    <a:pt x="3166" y="0"/>
                  </a:moveTo>
                  <a:cubicBezTo>
                    <a:pt x="2391" y="0"/>
                    <a:pt x="1668" y="191"/>
                    <a:pt x="1256" y="588"/>
                  </a:cubicBezTo>
                  <a:cubicBezTo>
                    <a:pt x="20" y="1825"/>
                    <a:pt x="1" y="2909"/>
                    <a:pt x="419" y="4145"/>
                  </a:cubicBezTo>
                  <a:cubicBezTo>
                    <a:pt x="826" y="5265"/>
                    <a:pt x="2701" y="6324"/>
                    <a:pt x="4020" y="6324"/>
                  </a:cubicBezTo>
                  <a:cubicBezTo>
                    <a:pt x="4179" y="6324"/>
                    <a:pt x="4331" y="6309"/>
                    <a:pt x="4471" y="6276"/>
                  </a:cubicBezTo>
                  <a:cubicBezTo>
                    <a:pt x="5745" y="5990"/>
                    <a:pt x="6715" y="3404"/>
                    <a:pt x="6316" y="1692"/>
                  </a:cubicBezTo>
                  <a:cubicBezTo>
                    <a:pt x="6073" y="597"/>
                    <a:pt x="4539" y="0"/>
                    <a:pt x="31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1083535" y="395134"/>
              <a:ext cx="104802" cy="87032"/>
            </a:xfrm>
            <a:custGeom>
              <a:avLst/>
              <a:gdLst/>
              <a:ahLst/>
              <a:cxnLst/>
              <a:rect l="l" t="t" r="r" b="b"/>
              <a:pathLst>
                <a:path w="3916" h="3252" extrusionOk="0">
                  <a:moveTo>
                    <a:pt x="2652" y="0"/>
                  </a:moveTo>
                  <a:cubicBezTo>
                    <a:pt x="2132" y="0"/>
                    <a:pt x="1540" y="109"/>
                    <a:pt x="1084" y="264"/>
                  </a:cubicBezTo>
                  <a:cubicBezTo>
                    <a:pt x="0" y="625"/>
                    <a:pt x="19" y="2356"/>
                    <a:pt x="761" y="3098"/>
                  </a:cubicBezTo>
                  <a:cubicBezTo>
                    <a:pt x="869" y="3204"/>
                    <a:pt x="1008" y="3251"/>
                    <a:pt x="1166" y="3251"/>
                  </a:cubicBezTo>
                  <a:cubicBezTo>
                    <a:pt x="2114" y="3251"/>
                    <a:pt x="3763" y="1555"/>
                    <a:pt x="3861" y="740"/>
                  </a:cubicBezTo>
                  <a:cubicBezTo>
                    <a:pt x="3916" y="196"/>
                    <a:pt x="3348" y="0"/>
                    <a:pt x="2652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848447" y="789573"/>
              <a:ext cx="172993" cy="103731"/>
            </a:xfrm>
            <a:custGeom>
              <a:avLst/>
              <a:gdLst/>
              <a:ahLst/>
              <a:cxnLst/>
              <a:rect l="l" t="t" r="r" b="b"/>
              <a:pathLst>
                <a:path w="6464" h="3876" extrusionOk="0">
                  <a:moveTo>
                    <a:pt x="3077" y="1"/>
                  </a:moveTo>
                  <a:cubicBezTo>
                    <a:pt x="636" y="1"/>
                    <a:pt x="1" y="1796"/>
                    <a:pt x="852" y="3139"/>
                  </a:cubicBezTo>
                  <a:cubicBezTo>
                    <a:pt x="1183" y="3653"/>
                    <a:pt x="1882" y="3875"/>
                    <a:pt x="2657" y="3875"/>
                  </a:cubicBezTo>
                  <a:cubicBezTo>
                    <a:pt x="3890" y="3875"/>
                    <a:pt x="5316" y="3314"/>
                    <a:pt x="5760" y="2474"/>
                  </a:cubicBezTo>
                  <a:cubicBezTo>
                    <a:pt x="6463" y="1123"/>
                    <a:pt x="4714" y="1"/>
                    <a:pt x="3116" y="1"/>
                  </a:cubicBezTo>
                  <a:cubicBezTo>
                    <a:pt x="3103" y="1"/>
                    <a:pt x="3090" y="1"/>
                    <a:pt x="30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896166" y="808307"/>
              <a:ext cx="71804" cy="30723"/>
            </a:xfrm>
            <a:custGeom>
              <a:avLst/>
              <a:gdLst/>
              <a:ahLst/>
              <a:cxnLst/>
              <a:rect l="l" t="t" r="r" b="b"/>
              <a:pathLst>
                <a:path w="2683" h="1148" extrusionOk="0">
                  <a:moveTo>
                    <a:pt x="757" y="0"/>
                  </a:moveTo>
                  <a:cubicBezTo>
                    <a:pt x="352" y="0"/>
                    <a:pt x="33" y="84"/>
                    <a:pt x="20" y="290"/>
                  </a:cubicBezTo>
                  <a:cubicBezTo>
                    <a:pt x="1" y="916"/>
                    <a:pt x="608" y="1147"/>
                    <a:pt x="1228" y="1147"/>
                  </a:cubicBezTo>
                  <a:cubicBezTo>
                    <a:pt x="1796" y="1147"/>
                    <a:pt x="2375" y="953"/>
                    <a:pt x="2493" y="689"/>
                  </a:cubicBezTo>
                  <a:cubicBezTo>
                    <a:pt x="2682" y="324"/>
                    <a:pt x="1552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840311" y="781437"/>
              <a:ext cx="172993" cy="103571"/>
            </a:xfrm>
            <a:custGeom>
              <a:avLst/>
              <a:gdLst/>
              <a:ahLst/>
              <a:cxnLst/>
              <a:rect l="l" t="t" r="r" b="b"/>
              <a:pathLst>
                <a:path w="6464" h="3870" extrusionOk="0">
                  <a:moveTo>
                    <a:pt x="3077" y="0"/>
                  </a:moveTo>
                  <a:cubicBezTo>
                    <a:pt x="636" y="0"/>
                    <a:pt x="1" y="1796"/>
                    <a:pt x="852" y="3139"/>
                  </a:cubicBezTo>
                  <a:cubicBezTo>
                    <a:pt x="1181" y="3650"/>
                    <a:pt x="1874" y="3870"/>
                    <a:pt x="2645" y="3870"/>
                  </a:cubicBezTo>
                  <a:cubicBezTo>
                    <a:pt x="3880" y="3870"/>
                    <a:pt x="5314" y="3305"/>
                    <a:pt x="5759" y="2473"/>
                  </a:cubicBezTo>
                  <a:cubicBezTo>
                    <a:pt x="6463" y="1123"/>
                    <a:pt x="4713" y="1"/>
                    <a:pt x="3115" y="1"/>
                  </a:cubicBezTo>
                  <a:cubicBezTo>
                    <a:pt x="3103" y="0"/>
                    <a:pt x="3090" y="0"/>
                    <a:pt x="30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888030" y="800679"/>
              <a:ext cx="71777" cy="30135"/>
            </a:xfrm>
            <a:custGeom>
              <a:avLst/>
              <a:gdLst/>
              <a:ahLst/>
              <a:cxnLst/>
              <a:rect l="l" t="t" r="r" b="b"/>
              <a:pathLst>
                <a:path w="2682" h="1126" extrusionOk="0">
                  <a:moveTo>
                    <a:pt x="748" y="0"/>
                  </a:moveTo>
                  <a:cubicBezTo>
                    <a:pt x="343" y="0"/>
                    <a:pt x="26" y="84"/>
                    <a:pt x="20" y="290"/>
                  </a:cubicBezTo>
                  <a:cubicBezTo>
                    <a:pt x="0" y="903"/>
                    <a:pt x="598" y="1125"/>
                    <a:pt x="1213" y="1125"/>
                  </a:cubicBezTo>
                  <a:cubicBezTo>
                    <a:pt x="1781" y="1125"/>
                    <a:pt x="2365" y="936"/>
                    <a:pt x="2493" y="689"/>
                  </a:cubicBezTo>
                  <a:cubicBezTo>
                    <a:pt x="2682" y="324"/>
                    <a:pt x="1544" y="0"/>
                    <a:pt x="74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528654" y="634640"/>
              <a:ext cx="196517" cy="177382"/>
            </a:xfrm>
            <a:custGeom>
              <a:avLst/>
              <a:gdLst/>
              <a:ahLst/>
              <a:cxnLst/>
              <a:rect l="l" t="t" r="r" b="b"/>
              <a:pathLst>
                <a:path w="7343" h="6628" extrusionOk="0">
                  <a:moveTo>
                    <a:pt x="4959" y="1"/>
                  </a:moveTo>
                  <a:cubicBezTo>
                    <a:pt x="3855" y="1"/>
                    <a:pt x="2563" y="912"/>
                    <a:pt x="1541" y="1891"/>
                  </a:cubicBezTo>
                  <a:cubicBezTo>
                    <a:pt x="0" y="3393"/>
                    <a:pt x="1294" y="5276"/>
                    <a:pt x="2207" y="6303"/>
                  </a:cubicBezTo>
                  <a:cubicBezTo>
                    <a:pt x="2409" y="6531"/>
                    <a:pt x="2699" y="6628"/>
                    <a:pt x="3036" y="6628"/>
                  </a:cubicBezTo>
                  <a:cubicBezTo>
                    <a:pt x="4193" y="6628"/>
                    <a:pt x="5906" y="5490"/>
                    <a:pt x="6524" y="4592"/>
                  </a:cubicBezTo>
                  <a:cubicBezTo>
                    <a:pt x="7342" y="3412"/>
                    <a:pt x="7133" y="1111"/>
                    <a:pt x="5897" y="274"/>
                  </a:cubicBezTo>
                  <a:cubicBezTo>
                    <a:pt x="5610" y="84"/>
                    <a:pt x="5293" y="1"/>
                    <a:pt x="49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569896" y="657977"/>
              <a:ext cx="103464" cy="104748"/>
            </a:xfrm>
            <a:custGeom>
              <a:avLst/>
              <a:gdLst/>
              <a:ahLst/>
              <a:cxnLst/>
              <a:rect l="l" t="t" r="r" b="b"/>
              <a:pathLst>
                <a:path w="3866" h="3914" extrusionOk="0">
                  <a:moveTo>
                    <a:pt x="2961" y="0"/>
                  </a:moveTo>
                  <a:cubicBezTo>
                    <a:pt x="2790" y="0"/>
                    <a:pt x="2594" y="33"/>
                    <a:pt x="2378" y="106"/>
                  </a:cubicBezTo>
                  <a:cubicBezTo>
                    <a:pt x="1408" y="429"/>
                    <a:pt x="495" y="1684"/>
                    <a:pt x="266" y="2312"/>
                  </a:cubicBezTo>
                  <a:cubicBezTo>
                    <a:pt x="0" y="2921"/>
                    <a:pt x="495" y="3358"/>
                    <a:pt x="1331" y="3853"/>
                  </a:cubicBezTo>
                  <a:cubicBezTo>
                    <a:pt x="1402" y="3895"/>
                    <a:pt x="1477" y="3914"/>
                    <a:pt x="1556" y="3914"/>
                  </a:cubicBezTo>
                  <a:cubicBezTo>
                    <a:pt x="2406" y="3914"/>
                    <a:pt x="3643" y="1642"/>
                    <a:pt x="3747" y="981"/>
                  </a:cubicBezTo>
                  <a:cubicBezTo>
                    <a:pt x="3865" y="404"/>
                    <a:pt x="3559" y="0"/>
                    <a:pt x="29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521026" y="627012"/>
              <a:ext cx="196009" cy="177382"/>
            </a:xfrm>
            <a:custGeom>
              <a:avLst/>
              <a:gdLst/>
              <a:ahLst/>
              <a:cxnLst/>
              <a:rect l="l" t="t" r="r" b="b"/>
              <a:pathLst>
                <a:path w="7324" h="6628" extrusionOk="0">
                  <a:moveTo>
                    <a:pt x="4924" y="0"/>
                  </a:moveTo>
                  <a:cubicBezTo>
                    <a:pt x="3824" y="0"/>
                    <a:pt x="2544" y="912"/>
                    <a:pt x="1522" y="1890"/>
                  </a:cubicBezTo>
                  <a:cubicBezTo>
                    <a:pt x="0" y="3374"/>
                    <a:pt x="1293" y="5238"/>
                    <a:pt x="2187" y="6303"/>
                  </a:cubicBezTo>
                  <a:cubicBezTo>
                    <a:pt x="2389" y="6531"/>
                    <a:pt x="2679" y="6627"/>
                    <a:pt x="3017" y="6627"/>
                  </a:cubicBezTo>
                  <a:cubicBezTo>
                    <a:pt x="4173" y="6627"/>
                    <a:pt x="5887" y="5490"/>
                    <a:pt x="6505" y="4591"/>
                  </a:cubicBezTo>
                  <a:cubicBezTo>
                    <a:pt x="7323" y="3412"/>
                    <a:pt x="7095" y="1110"/>
                    <a:pt x="5858" y="274"/>
                  </a:cubicBezTo>
                  <a:cubicBezTo>
                    <a:pt x="5571" y="84"/>
                    <a:pt x="5256" y="0"/>
                    <a:pt x="492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561733" y="649574"/>
              <a:ext cx="103517" cy="105016"/>
            </a:xfrm>
            <a:custGeom>
              <a:avLst/>
              <a:gdLst/>
              <a:ahLst/>
              <a:cxnLst/>
              <a:rect l="l" t="t" r="r" b="b"/>
              <a:pathLst>
                <a:path w="3868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89" y="439"/>
                    <a:pt x="495" y="1694"/>
                    <a:pt x="248" y="2303"/>
                  </a:cubicBezTo>
                  <a:cubicBezTo>
                    <a:pt x="1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3" y="3924"/>
                  </a:cubicBezTo>
                  <a:cubicBezTo>
                    <a:pt x="2391" y="3924"/>
                    <a:pt x="3643" y="1650"/>
                    <a:pt x="3748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97527" y="0"/>
              <a:ext cx="1070045" cy="1045102"/>
            </a:xfrm>
            <a:custGeom>
              <a:avLst/>
              <a:gdLst/>
              <a:ahLst/>
              <a:cxnLst/>
              <a:rect l="l" t="t" r="r" b="b"/>
              <a:pathLst>
                <a:path w="39983" h="39051" extrusionOk="0">
                  <a:moveTo>
                    <a:pt x="19918" y="0"/>
                  </a:moveTo>
                  <a:cubicBezTo>
                    <a:pt x="15810" y="0"/>
                    <a:pt x="11360" y="2356"/>
                    <a:pt x="8408" y="4472"/>
                  </a:cubicBezTo>
                  <a:cubicBezTo>
                    <a:pt x="1865" y="9151"/>
                    <a:pt x="1941" y="14648"/>
                    <a:pt x="1542" y="15846"/>
                  </a:cubicBezTo>
                  <a:cubicBezTo>
                    <a:pt x="1142" y="16987"/>
                    <a:pt x="1" y="21305"/>
                    <a:pt x="495" y="25071"/>
                  </a:cubicBezTo>
                  <a:cubicBezTo>
                    <a:pt x="1028" y="28818"/>
                    <a:pt x="3729" y="32052"/>
                    <a:pt x="6164" y="33288"/>
                  </a:cubicBezTo>
                  <a:cubicBezTo>
                    <a:pt x="8598" y="34524"/>
                    <a:pt x="10196" y="36636"/>
                    <a:pt x="12402" y="37720"/>
                  </a:cubicBezTo>
                  <a:cubicBezTo>
                    <a:pt x="13826" y="38409"/>
                    <a:pt x="17962" y="39051"/>
                    <a:pt x="21050" y="39051"/>
                  </a:cubicBezTo>
                  <a:cubicBezTo>
                    <a:pt x="21882" y="39051"/>
                    <a:pt x="22638" y="39004"/>
                    <a:pt x="23244" y="38899"/>
                  </a:cubicBezTo>
                  <a:cubicBezTo>
                    <a:pt x="26097" y="38405"/>
                    <a:pt x="27410" y="35552"/>
                    <a:pt x="28247" y="35152"/>
                  </a:cubicBezTo>
                  <a:cubicBezTo>
                    <a:pt x="29046" y="34734"/>
                    <a:pt x="31899" y="34239"/>
                    <a:pt x="34752" y="32109"/>
                  </a:cubicBezTo>
                  <a:cubicBezTo>
                    <a:pt x="37586" y="29959"/>
                    <a:pt x="39697" y="23968"/>
                    <a:pt x="39850" y="21381"/>
                  </a:cubicBezTo>
                  <a:cubicBezTo>
                    <a:pt x="39983" y="18794"/>
                    <a:pt x="37966" y="16245"/>
                    <a:pt x="37871" y="14229"/>
                  </a:cubicBezTo>
                  <a:cubicBezTo>
                    <a:pt x="37776" y="12194"/>
                    <a:pt x="35665" y="8276"/>
                    <a:pt x="33097" y="5670"/>
                  </a:cubicBezTo>
                  <a:cubicBezTo>
                    <a:pt x="30529" y="3064"/>
                    <a:pt x="27847" y="3140"/>
                    <a:pt x="26668" y="2569"/>
                  </a:cubicBezTo>
                  <a:cubicBezTo>
                    <a:pt x="25489" y="1999"/>
                    <a:pt x="26421" y="1143"/>
                    <a:pt x="21856" y="192"/>
                  </a:cubicBezTo>
                  <a:cubicBezTo>
                    <a:pt x="21224" y="61"/>
                    <a:pt x="20575" y="0"/>
                    <a:pt x="19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33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344871" y="56792"/>
              <a:ext cx="863894" cy="792170"/>
            </a:xfrm>
            <a:custGeom>
              <a:avLst/>
              <a:gdLst/>
              <a:ahLst/>
              <a:cxnLst/>
              <a:rect l="l" t="t" r="r" b="b"/>
              <a:pathLst>
                <a:path w="32280" h="29600" extrusionOk="0">
                  <a:moveTo>
                    <a:pt x="16759" y="0"/>
                  </a:moveTo>
                  <a:cubicBezTo>
                    <a:pt x="16164" y="0"/>
                    <a:pt x="15573" y="66"/>
                    <a:pt x="15008" y="219"/>
                  </a:cubicBezTo>
                  <a:cubicBezTo>
                    <a:pt x="11718" y="1113"/>
                    <a:pt x="6791" y="4137"/>
                    <a:pt x="4908" y="5792"/>
                  </a:cubicBezTo>
                  <a:cubicBezTo>
                    <a:pt x="3006" y="7409"/>
                    <a:pt x="2416" y="10719"/>
                    <a:pt x="1865" y="12069"/>
                  </a:cubicBezTo>
                  <a:cubicBezTo>
                    <a:pt x="1313" y="13439"/>
                    <a:pt x="705" y="16539"/>
                    <a:pt x="343" y="18974"/>
                  </a:cubicBezTo>
                  <a:cubicBezTo>
                    <a:pt x="1" y="21389"/>
                    <a:pt x="1009" y="25764"/>
                    <a:pt x="3691" y="28180"/>
                  </a:cubicBezTo>
                  <a:cubicBezTo>
                    <a:pt x="4932" y="29281"/>
                    <a:pt x="6675" y="29599"/>
                    <a:pt x="8398" y="29599"/>
                  </a:cubicBezTo>
                  <a:cubicBezTo>
                    <a:pt x="10425" y="29599"/>
                    <a:pt x="12423" y="29159"/>
                    <a:pt x="13544" y="29036"/>
                  </a:cubicBezTo>
                  <a:cubicBezTo>
                    <a:pt x="15617" y="28788"/>
                    <a:pt x="18318" y="25174"/>
                    <a:pt x="20410" y="23900"/>
                  </a:cubicBezTo>
                  <a:cubicBezTo>
                    <a:pt x="22502" y="22588"/>
                    <a:pt x="23244" y="19525"/>
                    <a:pt x="25146" y="18707"/>
                  </a:cubicBezTo>
                  <a:cubicBezTo>
                    <a:pt x="27048" y="17909"/>
                    <a:pt x="30796" y="14732"/>
                    <a:pt x="31537" y="12716"/>
                  </a:cubicBezTo>
                  <a:cubicBezTo>
                    <a:pt x="32279" y="10700"/>
                    <a:pt x="29350" y="5298"/>
                    <a:pt x="28399" y="3985"/>
                  </a:cubicBezTo>
                  <a:cubicBezTo>
                    <a:pt x="27448" y="2692"/>
                    <a:pt x="24024" y="2806"/>
                    <a:pt x="22807" y="1893"/>
                  </a:cubicBezTo>
                  <a:cubicBezTo>
                    <a:pt x="21838" y="1170"/>
                    <a:pt x="19266" y="0"/>
                    <a:pt x="1675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1005119" y="528121"/>
              <a:ext cx="253039" cy="242977"/>
            </a:xfrm>
            <a:custGeom>
              <a:avLst/>
              <a:gdLst/>
              <a:ahLst/>
              <a:cxnLst/>
              <a:rect l="l" t="t" r="r" b="b"/>
              <a:pathLst>
                <a:path w="9455" h="9079" extrusionOk="0">
                  <a:moveTo>
                    <a:pt x="7184" y="1"/>
                  </a:moveTo>
                  <a:cubicBezTo>
                    <a:pt x="6290" y="1"/>
                    <a:pt x="5099" y="596"/>
                    <a:pt x="3748" y="1344"/>
                  </a:cubicBezTo>
                  <a:cubicBezTo>
                    <a:pt x="1846" y="2390"/>
                    <a:pt x="362" y="4254"/>
                    <a:pt x="191" y="5928"/>
                  </a:cubicBezTo>
                  <a:cubicBezTo>
                    <a:pt x="1" y="7583"/>
                    <a:pt x="1313" y="8857"/>
                    <a:pt x="3444" y="9066"/>
                  </a:cubicBezTo>
                  <a:cubicBezTo>
                    <a:pt x="3530" y="9075"/>
                    <a:pt x="3617" y="9079"/>
                    <a:pt x="3703" y="9079"/>
                  </a:cubicBezTo>
                  <a:cubicBezTo>
                    <a:pt x="5745" y="9079"/>
                    <a:pt x="7535" y="6764"/>
                    <a:pt x="8484" y="5395"/>
                  </a:cubicBezTo>
                  <a:cubicBezTo>
                    <a:pt x="9454" y="3969"/>
                    <a:pt x="9207" y="1971"/>
                    <a:pt x="8408" y="678"/>
                  </a:cubicBezTo>
                  <a:cubicBezTo>
                    <a:pt x="8116" y="198"/>
                    <a:pt x="7699" y="1"/>
                    <a:pt x="7184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461451" y="237257"/>
              <a:ext cx="905616" cy="807344"/>
            </a:xfrm>
            <a:custGeom>
              <a:avLst/>
              <a:gdLst/>
              <a:ahLst/>
              <a:cxnLst/>
              <a:rect l="l" t="t" r="r" b="b"/>
              <a:pathLst>
                <a:path w="33839" h="30167" extrusionOk="0">
                  <a:moveTo>
                    <a:pt x="29483" y="0"/>
                  </a:moveTo>
                  <a:lnTo>
                    <a:pt x="29483" y="0"/>
                  </a:lnTo>
                  <a:cubicBezTo>
                    <a:pt x="30586" y="4280"/>
                    <a:pt x="30053" y="6410"/>
                    <a:pt x="30624" y="8845"/>
                  </a:cubicBezTo>
                  <a:cubicBezTo>
                    <a:pt x="31195" y="11318"/>
                    <a:pt x="32336" y="12611"/>
                    <a:pt x="30966" y="16168"/>
                  </a:cubicBezTo>
                  <a:cubicBezTo>
                    <a:pt x="29578" y="19744"/>
                    <a:pt x="27124" y="22711"/>
                    <a:pt x="25089" y="23282"/>
                  </a:cubicBezTo>
                  <a:cubicBezTo>
                    <a:pt x="23035" y="23852"/>
                    <a:pt x="21380" y="24670"/>
                    <a:pt x="19706" y="26534"/>
                  </a:cubicBezTo>
                  <a:cubicBezTo>
                    <a:pt x="18294" y="28141"/>
                    <a:pt x="16355" y="28945"/>
                    <a:pt x="14304" y="28945"/>
                  </a:cubicBezTo>
                  <a:cubicBezTo>
                    <a:pt x="13951" y="28945"/>
                    <a:pt x="13596" y="28921"/>
                    <a:pt x="13239" y="28874"/>
                  </a:cubicBezTo>
                  <a:cubicBezTo>
                    <a:pt x="10823" y="28532"/>
                    <a:pt x="7171" y="27961"/>
                    <a:pt x="5992" y="26991"/>
                  </a:cubicBezTo>
                  <a:cubicBezTo>
                    <a:pt x="4832" y="26040"/>
                    <a:pt x="2911" y="25336"/>
                    <a:pt x="1" y="24404"/>
                  </a:cubicBezTo>
                  <a:lnTo>
                    <a:pt x="1" y="24404"/>
                  </a:lnTo>
                  <a:cubicBezTo>
                    <a:pt x="2454" y="25640"/>
                    <a:pt x="4052" y="27752"/>
                    <a:pt x="6258" y="28817"/>
                  </a:cubicBezTo>
                  <a:cubicBezTo>
                    <a:pt x="7682" y="29521"/>
                    <a:pt x="11823" y="30167"/>
                    <a:pt x="14910" y="30167"/>
                  </a:cubicBezTo>
                  <a:cubicBezTo>
                    <a:pt x="15741" y="30167"/>
                    <a:pt x="16495" y="30120"/>
                    <a:pt x="17100" y="30015"/>
                  </a:cubicBezTo>
                  <a:cubicBezTo>
                    <a:pt x="19953" y="29521"/>
                    <a:pt x="21266" y="26667"/>
                    <a:pt x="22084" y="26249"/>
                  </a:cubicBezTo>
                  <a:cubicBezTo>
                    <a:pt x="22902" y="25850"/>
                    <a:pt x="25755" y="25355"/>
                    <a:pt x="28608" y="23206"/>
                  </a:cubicBezTo>
                  <a:cubicBezTo>
                    <a:pt x="31442" y="21075"/>
                    <a:pt x="33553" y="15084"/>
                    <a:pt x="33686" y="12497"/>
                  </a:cubicBezTo>
                  <a:cubicBezTo>
                    <a:pt x="33839" y="9891"/>
                    <a:pt x="31822" y="7361"/>
                    <a:pt x="31727" y="5326"/>
                  </a:cubicBezTo>
                  <a:cubicBezTo>
                    <a:pt x="31670" y="4052"/>
                    <a:pt x="30776" y="1998"/>
                    <a:pt x="29483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730743" y="360422"/>
              <a:ext cx="106675" cy="75818"/>
            </a:xfrm>
            <a:custGeom>
              <a:avLst/>
              <a:gdLst/>
              <a:ahLst/>
              <a:cxnLst/>
              <a:rect l="l" t="t" r="r" b="b"/>
              <a:pathLst>
                <a:path w="3986" h="2833" extrusionOk="0">
                  <a:moveTo>
                    <a:pt x="1654" y="0"/>
                  </a:moveTo>
                  <a:cubicBezTo>
                    <a:pt x="1457" y="0"/>
                    <a:pt x="1269" y="41"/>
                    <a:pt x="1104" y="135"/>
                  </a:cubicBezTo>
                  <a:cubicBezTo>
                    <a:pt x="1" y="781"/>
                    <a:pt x="647" y="2075"/>
                    <a:pt x="1161" y="2626"/>
                  </a:cubicBezTo>
                  <a:cubicBezTo>
                    <a:pt x="1300" y="2770"/>
                    <a:pt x="1460" y="2833"/>
                    <a:pt x="1634" y="2833"/>
                  </a:cubicBezTo>
                  <a:cubicBezTo>
                    <a:pt x="2128" y="2833"/>
                    <a:pt x="2739" y="2333"/>
                    <a:pt x="3329" y="1770"/>
                  </a:cubicBezTo>
                  <a:cubicBezTo>
                    <a:pt x="3986" y="1162"/>
                    <a:pt x="2701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784697" y="599473"/>
              <a:ext cx="88611" cy="66532"/>
            </a:xfrm>
            <a:custGeom>
              <a:avLst/>
              <a:gdLst/>
              <a:ahLst/>
              <a:cxnLst/>
              <a:rect l="l" t="t" r="r" b="b"/>
              <a:pathLst>
                <a:path w="3311" h="2486" extrusionOk="0">
                  <a:moveTo>
                    <a:pt x="1284" y="1"/>
                  </a:moveTo>
                  <a:cubicBezTo>
                    <a:pt x="1170" y="1"/>
                    <a:pt x="1058" y="15"/>
                    <a:pt x="952" y="47"/>
                  </a:cubicBezTo>
                  <a:cubicBezTo>
                    <a:pt x="1" y="332"/>
                    <a:pt x="457" y="1664"/>
                    <a:pt x="952" y="2254"/>
                  </a:cubicBezTo>
                  <a:cubicBezTo>
                    <a:pt x="1086" y="2417"/>
                    <a:pt x="1245" y="2485"/>
                    <a:pt x="1417" y="2485"/>
                  </a:cubicBezTo>
                  <a:cubicBezTo>
                    <a:pt x="1904" y="2485"/>
                    <a:pt x="2488" y="1938"/>
                    <a:pt x="2854" y="1474"/>
                  </a:cubicBezTo>
                  <a:cubicBezTo>
                    <a:pt x="3310" y="933"/>
                    <a:pt x="2204" y="1"/>
                    <a:pt x="1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424812" y="561843"/>
              <a:ext cx="62357" cy="36584"/>
            </a:xfrm>
            <a:custGeom>
              <a:avLst/>
              <a:gdLst/>
              <a:ahLst/>
              <a:cxnLst/>
              <a:rect l="l" t="t" r="r" b="b"/>
              <a:pathLst>
                <a:path w="2330" h="1367" extrusionOk="0">
                  <a:moveTo>
                    <a:pt x="1124" y="0"/>
                  </a:moveTo>
                  <a:cubicBezTo>
                    <a:pt x="1027" y="0"/>
                    <a:pt x="929" y="26"/>
                    <a:pt x="837" y="84"/>
                  </a:cubicBezTo>
                  <a:cubicBezTo>
                    <a:pt x="0" y="582"/>
                    <a:pt x="470" y="1367"/>
                    <a:pt x="1164" y="1367"/>
                  </a:cubicBezTo>
                  <a:cubicBezTo>
                    <a:pt x="1291" y="1367"/>
                    <a:pt x="1425" y="1341"/>
                    <a:pt x="1560" y="1282"/>
                  </a:cubicBezTo>
                  <a:cubicBezTo>
                    <a:pt x="2330" y="987"/>
                    <a:pt x="1731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592002" y="197808"/>
              <a:ext cx="72981" cy="31526"/>
            </a:xfrm>
            <a:custGeom>
              <a:avLst/>
              <a:gdLst/>
              <a:ahLst/>
              <a:cxnLst/>
              <a:rect l="l" t="t" r="r" b="b"/>
              <a:pathLst>
                <a:path w="2727" h="1178" extrusionOk="0">
                  <a:moveTo>
                    <a:pt x="1214" y="0"/>
                  </a:moveTo>
                  <a:cubicBezTo>
                    <a:pt x="1036" y="0"/>
                    <a:pt x="857" y="42"/>
                    <a:pt x="696" y="143"/>
                  </a:cubicBezTo>
                  <a:cubicBezTo>
                    <a:pt x="0" y="591"/>
                    <a:pt x="674" y="1177"/>
                    <a:pt x="1440" y="1177"/>
                  </a:cubicBezTo>
                  <a:cubicBezTo>
                    <a:pt x="1617" y="1177"/>
                    <a:pt x="1799" y="1146"/>
                    <a:pt x="1970" y="1075"/>
                  </a:cubicBezTo>
                  <a:cubicBezTo>
                    <a:pt x="2726" y="782"/>
                    <a:pt x="1980" y="0"/>
                    <a:pt x="1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1011248" y="210039"/>
              <a:ext cx="87326" cy="58851"/>
            </a:xfrm>
            <a:custGeom>
              <a:avLst/>
              <a:gdLst/>
              <a:ahLst/>
              <a:cxnLst/>
              <a:rect l="l" t="t" r="r" b="b"/>
              <a:pathLst>
                <a:path w="3263" h="2199" extrusionOk="0">
                  <a:moveTo>
                    <a:pt x="1737" y="1"/>
                  </a:moveTo>
                  <a:cubicBezTo>
                    <a:pt x="1312" y="1"/>
                    <a:pt x="928" y="106"/>
                    <a:pt x="799" y="314"/>
                  </a:cubicBezTo>
                  <a:cubicBezTo>
                    <a:pt x="0" y="1474"/>
                    <a:pt x="856" y="1493"/>
                    <a:pt x="1427" y="2025"/>
                  </a:cubicBezTo>
                  <a:cubicBezTo>
                    <a:pt x="1555" y="2145"/>
                    <a:pt x="1715" y="2198"/>
                    <a:pt x="1886" y="2198"/>
                  </a:cubicBezTo>
                  <a:cubicBezTo>
                    <a:pt x="2452" y="2198"/>
                    <a:pt x="3142" y="1614"/>
                    <a:pt x="3215" y="884"/>
                  </a:cubicBezTo>
                  <a:cubicBezTo>
                    <a:pt x="3262" y="291"/>
                    <a:pt x="2443" y="1"/>
                    <a:pt x="1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1095846" y="634425"/>
              <a:ext cx="67656" cy="40813"/>
            </a:xfrm>
            <a:custGeom>
              <a:avLst/>
              <a:gdLst/>
              <a:ahLst/>
              <a:cxnLst/>
              <a:rect l="l" t="t" r="r" b="b"/>
              <a:pathLst>
                <a:path w="2528" h="1525" extrusionOk="0">
                  <a:moveTo>
                    <a:pt x="800" y="1"/>
                  </a:moveTo>
                  <a:cubicBezTo>
                    <a:pt x="481" y="1"/>
                    <a:pt x="220" y="97"/>
                    <a:pt x="168" y="320"/>
                  </a:cubicBezTo>
                  <a:cubicBezTo>
                    <a:pt x="1" y="1000"/>
                    <a:pt x="726" y="1525"/>
                    <a:pt x="1374" y="1525"/>
                  </a:cubicBezTo>
                  <a:cubicBezTo>
                    <a:pt x="1685" y="1525"/>
                    <a:pt x="1979" y="1403"/>
                    <a:pt x="2146" y="1119"/>
                  </a:cubicBezTo>
                  <a:cubicBezTo>
                    <a:pt x="2528" y="487"/>
                    <a:pt x="1516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682114" y="883378"/>
              <a:ext cx="58851" cy="31312"/>
            </a:xfrm>
            <a:custGeom>
              <a:avLst/>
              <a:gdLst/>
              <a:ahLst/>
              <a:cxnLst/>
              <a:rect l="l" t="t" r="r" b="b"/>
              <a:pathLst>
                <a:path w="2199" h="1170" extrusionOk="0">
                  <a:moveTo>
                    <a:pt x="517" y="0"/>
                  </a:moveTo>
                  <a:cubicBezTo>
                    <a:pt x="293" y="0"/>
                    <a:pt x="126" y="55"/>
                    <a:pt x="106" y="186"/>
                  </a:cubicBezTo>
                  <a:cubicBezTo>
                    <a:pt x="0" y="866"/>
                    <a:pt x="393" y="1170"/>
                    <a:pt x="861" y="1170"/>
                  </a:cubicBezTo>
                  <a:cubicBezTo>
                    <a:pt x="1153" y="1170"/>
                    <a:pt x="1474" y="1052"/>
                    <a:pt x="1722" y="833"/>
                  </a:cubicBezTo>
                  <a:cubicBezTo>
                    <a:pt x="2198" y="427"/>
                    <a:pt x="1140" y="0"/>
                    <a:pt x="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746533" y="131167"/>
              <a:ext cx="139888" cy="65809"/>
            </a:xfrm>
            <a:custGeom>
              <a:avLst/>
              <a:gdLst/>
              <a:ahLst/>
              <a:cxnLst/>
              <a:rect l="l" t="t" r="r" b="b"/>
              <a:pathLst>
                <a:path w="5227" h="2459" extrusionOk="0">
                  <a:moveTo>
                    <a:pt x="2796" y="0"/>
                  </a:moveTo>
                  <a:cubicBezTo>
                    <a:pt x="2323" y="0"/>
                    <a:pt x="1860" y="79"/>
                    <a:pt x="1503" y="236"/>
                  </a:cubicBezTo>
                  <a:cubicBezTo>
                    <a:pt x="0" y="902"/>
                    <a:pt x="1332" y="2100"/>
                    <a:pt x="2283" y="2386"/>
                  </a:cubicBezTo>
                  <a:cubicBezTo>
                    <a:pt x="2448" y="2435"/>
                    <a:pt x="2646" y="2459"/>
                    <a:pt x="2859" y="2459"/>
                  </a:cubicBezTo>
                  <a:cubicBezTo>
                    <a:pt x="3872" y="2459"/>
                    <a:pt x="5226" y="1922"/>
                    <a:pt x="5022" y="1073"/>
                  </a:cubicBezTo>
                  <a:cubicBezTo>
                    <a:pt x="4866" y="360"/>
                    <a:pt x="3809" y="0"/>
                    <a:pt x="279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678260" y="94100"/>
              <a:ext cx="251032" cy="155490"/>
            </a:xfrm>
            <a:custGeom>
              <a:avLst/>
              <a:gdLst/>
              <a:ahLst/>
              <a:cxnLst/>
              <a:rect l="l" t="t" r="r" b="b"/>
              <a:pathLst>
                <a:path w="9380" h="5810" extrusionOk="0">
                  <a:moveTo>
                    <a:pt x="4525" y="0"/>
                  </a:moveTo>
                  <a:cubicBezTo>
                    <a:pt x="3720" y="0"/>
                    <a:pt x="2981" y="235"/>
                    <a:pt x="2513" y="784"/>
                  </a:cubicBezTo>
                  <a:cubicBezTo>
                    <a:pt x="1" y="3746"/>
                    <a:pt x="4177" y="5809"/>
                    <a:pt x="5951" y="5809"/>
                  </a:cubicBezTo>
                  <a:cubicBezTo>
                    <a:pt x="6057" y="5809"/>
                    <a:pt x="6154" y="5802"/>
                    <a:pt x="6241" y="5787"/>
                  </a:cubicBezTo>
                  <a:cubicBezTo>
                    <a:pt x="7782" y="5502"/>
                    <a:pt x="9380" y="3504"/>
                    <a:pt x="8334" y="1830"/>
                  </a:cubicBezTo>
                  <a:cubicBezTo>
                    <a:pt x="7648" y="766"/>
                    <a:pt x="5978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738879" y="123031"/>
              <a:ext cx="138951" cy="65300"/>
            </a:xfrm>
            <a:custGeom>
              <a:avLst/>
              <a:gdLst/>
              <a:ahLst/>
              <a:cxnLst/>
              <a:rect l="l" t="t" r="r" b="b"/>
              <a:pathLst>
                <a:path w="5192" h="2440" extrusionOk="0">
                  <a:moveTo>
                    <a:pt x="2774" y="0"/>
                  </a:moveTo>
                  <a:cubicBezTo>
                    <a:pt x="2303" y="0"/>
                    <a:pt x="1842" y="79"/>
                    <a:pt x="1485" y="236"/>
                  </a:cubicBezTo>
                  <a:cubicBezTo>
                    <a:pt x="1" y="902"/>
                    <a:pt x="1313" y="2081"/>
                    <a:pt x="2264" y="2366"/>
                  </a:cubicBezTo>
                  <a:cubicBezTo>
                    <a:pt x="2430" y="2416"/>
                    <a:pt x="2628" y="2440"/>
                    <a:pt x="2840" y="2440"/>
                  </a:cubicBezTo>
                  <a:cubicBezTo>
                    <a:pt x="3849" y="2440"/>
                    <a:pt x="5192" y="1905"/>
                    <a:pt x="5003" y="1073"/>
                  </a:cubicBezTo>
                  <a:cubicBezTo>
                    <a:pt x="4835" y="360"/>
                    <a:pt x="3782" y="0"/>
                    <a:pt x="2774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501676" y="362617"/>
              <a:ext cx="113018" cy="74534"/>
            </a:xfrm>
            <a:custGeom>
              <a:avLst/>
              <a:gdLst/>
              <a:ahLst/>
              <a:cxnLst/>
              <a:rect l="l" t="t" r="r" b="b"/>
              <a:pathLst>
                <a:path w="4223" h="2785" extrusionOk="0">
                  <a:moveTo>
                    <a:pt x="2984" y="1"/>
                  </a:moveTo>
                  <a:cubicBezTo>
                    <a:pt x="2339" y="1"/>
                    <a:pt x="1543" y="220"/>
                    <a:pt x="1046" y="414"/>
                  </a:cubicBezTo>
                  <a:cubicBezTo>
                    <a:pt x="114" y="775"/>
                    <a:pt x="0" y="1955"/>
                    <a:pt x="590" y="2639"/>
                  </a:cubicBezTo>
                  <a:cubicBezTo>
                    <a:pt x="677" y="2740"/>
                    <a:pt x="815" y="2785"/>
                    <a:pt x="986" y="2785"/>
                  </a:cubicBezTo>
                  <a:cubicBezTo>
                    <a:pt x="2008" y="2785"/>
                    <a:pt x="4223" y="1191"/>
                    <a:pt x="3995" y="490"/>
                  </a:cubicBezTo>
                  <a:cubicBezTo>
                    <a:pt x="3879" y="128"/>
                    <a:pt x="3476" y="1"/>
                    <a:pt x="298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465385" y="333846"/>
              <a:ext cx="199193" cy="145080"/>
            </a:xfrm>
            <a:custGeom>
              <a:avLst/>
              <a:gdLst/>
              <a:ahLst/>
              <a:cxnLst/>
              <a:rect l="l" t="t" r="r" b="b"/>
              <a:pathLst>
                <a:path w="7443" h="5421" extrusionOk="0">
                  <a:moveTo>
                    <a:pt x="3612" y="1"/>
                  </a:moveTo>
                  <a:cubicBezTo>
                    <a:pt x="1352" y="1"/>
                    <a:pt x="1" y="2375"/>
                    <a:pt x="234" y="3657"/>
                  </a:cubicBezTo>
                  <a:cubicBezTo>
                    <a:pt x="474" y="4806"/>
                    <a:pt x="1926" y="5420"/>
                    <a:pt x="3230" y="5420"/>
                  </a:cubicBezTo>
                  <a:cubicBezTo>
                    <a:pt x="3782" y="5420"/>
                    <a:pt x="4308" y="5310"/>
                    <a:pt x="4704" y="5084"/>
                  </a:cubicBezTo>
                  <a:cubicBezTo>
                    <a:pt x="6016" y="4323"/>
                    <a:pt x="7443" y="1755"/>
                    <a:pt x="5921" y="766"/>
                  </a:cubicBezTo>
                  <a:cubicBezTo>
                    <a:pt x="5079" y="223"/>
                    <a:pt x="4303" y="1"/>
                    <a:pt x="3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493514" y="354400"/>
              <a:ext cx="113072" cy="74293"/>
            </a:xfrm>
            <a:custGeom>
              <a:avLst/>
              <a:gdLst/>
              <a:ahLst/>
              <a:cxnLst/>
              <a:rect l="l" t="t" r="r" b="b"/>
              <a:pathLst>
                <a:path w="4225" h="2776" extrusionOk="0">
                  <a:moveTo>
                    <a:pt x="3001" y="0"/>
                  </a:moveTo>
                  <a:cubicBezTo>
                    <a:pt x="2353" y="0"/>
                    <a:pt x="1548" y="221"/>
                    <a:pt x="1047" y="417"/>
                  </a:cubicBezTo>
                  <a:cubicBezTo>
                    <a:pt x="115" y="759"/>
                    <a:pt x="1" y="1957"/>
                    <a:pt x="591" y="2642"/>
                  </a:cubicBezTo>
                  <a:cubicBezTo>
                    <a:pt x="672" y="2734"/>
                    <a:pt x="802" y="2776"/>
                    <a:pt x="965" y="2776"/>
                  </a:cubicBezTo>
                  <a:cubicBezTo>
                    <a:pt x="1971" y="2776"/>
                    <a:pt x="4225" y="1194"/>
                    <a:pt x="3995" y="474"/>
                  </a:cubicBezTo>
                  <a:cubicBezTo>
                    <a:pt x="3881" y="124"/>
                    <a:pt x="3485" y="0"/>
                    <a:pt x="30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1050938" y="395134"/>
              <a:ext cx="104320" cy="87032"/>
            </a:xfrm>
            <a:custGeom>
              <a:avLst/>
              <a:gdLst/>
              <a:ahLst/>
              <a:cxnLst/>
              <a:rect l="l" t="t" r="r" b="b"/>
              <a:pathLst>
                <a:path w="3898" h="3252" extrusionOk="0">
                  <a:moveTo>
                    <a:pt x="2634" y="0"/>
                  </a:moveTo>
                  <a:cubicBezTo>
                    <a:pt x="2113" y="0"/>
                    <a:pt x="1522" y="109"/>
                    <a:pt x="1066" y="264"/>
                  </a:cubicBezTo>
                  <a:cubicBezTo>
                    <a:pt x="1" y="625"/>
                    <a:pt x="1" y="2356"/>
                    <a:pt x="743" y="3098"/>
                  </a:cubicBezTo>
                  <a:cubicBezTo>
                    <a:pt x="848" y="3204"/>
                    <a:pt x="985" y="3251"/>
                    <a:pt x="1141" y="3251"/>
                  </a:cubicBezTo>
                  <a:cubicBezTo>
                    <a:pt x="2081" y="3251"/>
                    <a:pt x="3745" y="1555"/>
                    <a:pt x="3843" y="740"/>
                  </a:cubicBezTo>
                  <a:cubicBezTo>
                    <a:pt x="3897" y="196"/>
                    <a:pt x="3329" y="0"/>
                    <a:pt x="263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1013790" y="363313"/>
              <a:ext cx="180727" cy="169487"/>
            </a:xfrm>
            <a:custGeom>
              <a:avLst/>
              <a:gdLst/>
              <a:ahLst/>
              <a:cxnLst/>
              <a:rect l="l" t="t" r="r" b="b"/>
              <a:pathLst>
                <a:path w="6753" h="6333" extrusionOk="0">
                  <a:moveTo>
                    <a:pt x="3201" y="1"/>
                  </a:moveTo>
                  <a:cubicBezTo>
                    <a:pt x="2427" y="1"/>
                    <a:pt x="1705" y="193"/>
                    <a:pt x="1294" y="597"/>
                  </a:cubicBezTo>
                  <a:cubicBezTo>
                    <a:pt x="38" y="1833"/>
                    <a:pt x="0" y="2899"/>
                    <a:pt x="457" y="4135"/>
                  </a:cubicBezTo>
                  <a:cubicBezTo>
                    <a:pt x="864" y="5272"/>
                    <a:pt x="2739" y="6333"/>
                    <a:pt x="4057" y="6333"/>
                  </a:cubicBezTo>
                  <a:cubicBezTo>
                    <a:pt x="4217" y="6333"/>
                    <a:pt x="4368" y="6317"/>
                    <a:pt x="4508" y="6284"/>
                  </a:cubicBezTo>
                  <a:cubicBezTo>
                    <a:pt x="5783" y="5999"/>
                    <a:pt x="6753" y="3412"/>
                    <a:pt x="6353" y="1700"/>
                  </a:cubicBezTo>
                  <a:cubicBezTo>
                    <a:pt x="6110" y="605"/>
                    <a:pt x="4575" y="1"/>
                    <a:pt x="3201" y="1"/>
                  </a:cubicBezTo>
                  <a:close/>
                </a:path>
              </a:pathLst>
            </a:custGeom>
            <a:solidFill>
              <a:srgbClr val="6B3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1042802" y="386971"/>
              <a:ext cx="104293" cy="86871"/>
            </a:xfrm>
            <a:custGeom>
              <a:avLst/>
              <a:gdLst/>
              <a:ahLst/>
              <a:cxnLst/>
              <a:rect l="l" t="t" r="r" b="b"/>
              <a:pathLst>
                <a:path w="3897" h="3246" extrusionOk="0">
                  <a:moveTo>
                    <a:pt x="2633" y="1"/>
                  </a:moveTo>
                  <a:cubicBezTo>
                    <a:pt x="2113" y="1"/>
                    <a:pt x="1521" y="110"/>
                    <a:pt x="1066" y="265"/>
                  </a:cubicBezTo>
                  <a:cubicBezTo>
                    <a:pt x="0" y="626"/>
                    <a:pt x="0" y="2357"/>
                    <a:pt x="723" y="3099"/>
                  </a:cubicBezTo>
                  <a:cubicBezTo>
                    <a:pt x="830" y="3200"/>
                    <a:pt x="967" y="3246"/>
                    <a:pt x="1122" y="3246"/>
                  </a:cubicBezTo>
                  <a:cubicBezTo>
                    <a:pt x="2073" y="3246"/>
                    <a:pt x="3744" y="1558"/>
                    <a:pt x="3843" y="740"/>
                  </a:cubicBezTo>
                  <a:cubicBezTo>
                    <a:pt x="3897" y="196"/>
                    <a:pt x="3329" y="1"/>
                    <a:pt x="263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855432" y="800679"/>
              <a:ext cx="71804" cy="30135"/>
            </a:xfrm>
            <a:custGeom>
              <a:avLst/>
              <a:gdLst/>
              <a:ahLst/>
              <a:cxnLst/>
              <a:rect l="l" t="t" r="r" b="b"/>
              <a:pathLst>
                <a:path w="2683" h="1126" extrusionOk="0">
                  <a:moveTo>
                    <a:pt x="757" y="0"/>
                  </a:moveTo>
                  <a:cubicBezTo>
                    <a:pt x="352" y="0"/>
                    <a:pt x="34" y="84"/>
                    <a:pt x="21" y="290"/>
                  </a:cubicBezTo>
                  <a:cubicBezTo>
                    <a:pt x="1" y="903"/>
                    <a:pt x="593" y="1125"/>
                    <a:pt x="1206" y="1125"/>
                  </a:cubicBezTo>
                  <a:cubicBezTo>
                    <a:pt x="1772" y="1125"/>
                    <a:pt x="2356" y="936"/>
                    <a:pt x="2493" y="689"/>
                  </a:cubicBezTo>
                  <a:cubicBezTo>
                    <a:pt x="2682" y="324"/>
                    <a:pt x="1553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799069" y="773301"/>
              <a:ext cx="173501" cy="103571"/>
            </a:xfrm>
            <a:custGeom>
              <a:avLst/>
              <a:gdLst/>
              <a:ahLst/>
              <a:cxnLst/>
              <a:rect l="l" t="t" r="r" b="b"/>
              <a:pathLst>
                <a:path w="6483" h="3870" extrusionOk="0">
                  <a:moveTo>
                    <a:pt x="3096" y="0"/>
                  </a:moveTo>
                  <a:cubicBezTo>
                    <a:pt x="655" y="0"/>
                    <a:pt x="1" y="1795"/>
                    <a:pt x="871" y="3139"/>
                  </a:cubicBezTo>
                  <a:cubicBezTo>
                    <a:pt x="1200" y="3650"/>
                    <a:pt x="1893" y="3870"/>
                    <a:pt x="2664" y="3870"/>
                  </a:cubicBezTo>
                  <a:cubicBezTo>
                    <a:pt x="3900" y="3870"/>
                    <a:pt x="5334" y="3305"/>
                    <a:pt x="5779" y="2473"/>
                  </a:cubicBezTo>
                  <a:cubicBezTo>
                    <a:pt x="6482" y="1103"/>
                    <a:pt x="4714" y="0"/>
                    <a:pt x="3135" y="0"/>
                  </a:cubicBezTo>
                  <a:cubicBezTo>
                    <a:pt x="3122" y="0"/>
                    <a:pt x="3109" y="0"/>
                    <a:pt x="3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847296" y="792383"/>
              <a:ext cx="71831" cy="30429"/>
            </a:xfrm>
            <a:custGeom>
              <a:avLst/>
              <a:gdLst/>
              <a:ahLst/>
              <a:cxnLst/>
              <a:rect l="l" t="t" r="r" b="b"/>
              <a:pathLst>
                <a:path w="2684" h="1137" extrusionOk="0">
                  <a:moveTo>
                    <a:pt x="728" y="0"/>
                  </a:moveTo>
                  <a:cubicBezTo>
                    <a:pt x="333" y="0"/>
                    <a:pt x="27" y="81"/>
                    <a:pt x="20" y="276"/>
                  </a:cubicBezTo>
                  <a:cubicBezTo>
                    <a:pt x="0" y="906"/>
                    <a:pt x="610" y="1136"/>
                    <a:pt x="1232" y="1136"/>
                  </a:cubicBezTo>
                  <a:cubicBezTo>
                    <a:pt x="1794" y="1136"/>
                    <a:pt x="2367" y="948"/>
                    <a:pt x="2493" y="695"/>
                  </a:cubicBezTo>
                  <a:cubicBezTo>
                    <a:pt x="2684" y="326"/>
                    <a:pt x="1524" y="0"/>
                    <a:pt x="72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529162" y="649574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70" y="439"/>
                    <a:pt x="495" y="1694"/>
                    <a:pt x="248" y="2303"/>
                  </a:cubicBezTo>
                  <a:cubicBezTo>
                    <a:pt x="0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2" y="3924"/>
                  </a:cubicBezTo>
                  <a:cubicBezTo>
                    <a:pt x="2391" y="3924"/>
                    <a:pt x="3643" y="1650"/>
                    <a:pt x="3747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479276" y="618662"/>
              <a:ext cx="196517" cy="177355"/>
            </a:xfrm>
            <a:custGeom>
              <a:avLst/>
              <a:gdLst/>
              <a:ahLst/>
              <a:cxnLst/>
              <a:rect l="l" t="t" r="r" b="b"/>
              <a:pathLst>
                <a:path w="7343" h="6627" extrusionOk="0">
                  <a:moveTo>
                    <a:pt x="4956" y="0"/>
                  </a:moveTo>
                  <a:cubicBezTo>
                    <a:pt x="3858" y="0"/>
                    <a:pt x="2581" y="921"/>
                    <a:pt x="1560" y="1898"/>
                  </a:cubicBezTo>
                  <a:cubicBezTo>
                    <a:pt x="0" y="3382"/>
                    <a:pt x="1313" y="5284"/>
                    <a:pt x="2226" y="6292"/>
                  </a:cubicBezTo>
                  <a:cubicBezTo>
                    <a:pt x="2430" y="6526"/>
                    <a:pt x="2725" y="6626"/>
                    <a:pt x="3067" y="6626"/>
                  </a:cubicBezTo>
                  <a:cubicBezTo>
                    <a:pt x="4224" y="6626"/>
                    <a:pt x="5927" y="5490"/>
                    <a:pt x="6543" y="4580"/>
                  </a:cubicBezTo>
                  <a:cubicBezTo>
                    <a:pt x="7342" y="3420"/>
                    <a:pt x="7133" y="1118"/>
                    <a:pt x="5897" y="281"/>
                  </a:cubicBezTo>
                  <a:cubicBezTo>
                    <a:pt x="5608" y="86"/>
                    <a:pt x="5290" y="0"/>
                    <a:pt x="4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521026" y="641946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1" y="0"/>
                  </a:moveTo>
                  <a:cubicBezTo>
                    <a:pt x="2774" y="0"/>
                    <a:pt x="2586" y="31"/>
                    <a:pt x="2378" y="96"/>
                  </a:cubicBezTo>
                  <a:cubicBezTo>
                    <a:pt x="1370" y="400"/>
                    <a:pt x="495" y="1694"/>
                    <a:pt x="247" y="2302"/>
                  </a:cubicBezTo>
                  <a:cubicBezTo>
                    <a:pt x="0" y="2930"/>
                    <a:pt x="495" y="3368"/>
                    <a:pt x="1331" y="3862"/>
                  </a:cubicBezTo>
                  <a:cubicBezTo>
                    <a:pt x="1401" y="3904"/>
                    <a:pt x="1475" y="3923"/>
                    <a:pt x="1552" y="3923"/>
                  </a:cubicBezTo>
                  <a:cubicBezTo>
                    <a:pt x="2390" y="3923"/>
                    <a:pt x="3643" y="1652"/>
                    <a:pt x="3747" y="990"/>
                  </a:cubicBezTo>
                  <a:cubicBezTo>
                    <a:pt x="3867" y="407"/>
                    <a:pt x="3552" y="0"/>
                    <a:pt x="294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0" name="Google Shape;880;p3"/>
          <p:cNvSpPr txBox="1">
            <a:spLocks noGrp="1"/>
          </p:cNvSpPr>
          <p:nvPr>
            <p:ph type="title"/>
          </p:nvPr>
        </p:nvSpPr>
        <p:spPr>
          <a:xfrm>
            <a:off x="2087125" y="2351725"/>
            <a:ext cx="49698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881" name="Google Shape;881;p3"/>
          <p:cNvSpPr txBox="1">
            <a:spLocks noGrp="1"/>
          </p:cNvSpPr>
          <p:nvPr>
            <p:ph type="title" idx="2" hasCustomPrompt="1"/>
          </p:nvPr>
        </p:nvSpPr>
        <p:spPr>
          <a:xfrm>
            <a:off x="3378975" y="1191100"/>
            <a:ext cx="2386200" cy="109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82" name="Google Shape;882;p3"/>
          <p:cNvSpPr txBox="1">
            <a:spLocks noGrp="1"/>
          </p:cNvSpPr>
          <p:nvPr>
            <p:ph type="subTitle" idx="1"/>
          </p:nvPr>
        </p:nvSpPr>
        <p:spPr>
          <a:xfrm>
            <a:off x="2087125" y="3537275"/>
            <a:ext cx="4969800" cy="408900"/>
          </a:xfrm>
          <a:prstGeom prst="rect">
            <a:avLst/>
          </a:prstGeom>
          <a:solidFill>
            <a:schemeClr val="lt2"/>
          </a:solidFill>
          <a:effectLst>
            <a:outerShdw dist="66675" dir="2820000" algn="bl" rotWithShape="0">
              <a:schemeClr val="accent3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3" name="Google Shape;883;p3"/>
          <p:cNvGrpSpPr/>
          <p:nvPr/>
        </p:nvGrpSpPr>
        <p:grpSpPr>
          <a:xfrm rot="-7721951">
            <a:off x="7660171" y="396141"/>
            <a:ext cx="1069991" cy="1045050"/>
            <a:chOff x="297527" y="0"/>
            <a:chExt cx="1070045" cy="1045102"/>
          </a:xfrm>
        </p:grpSpPr>
        <p:sp>
          <p:nvSpPr>
            <p:cNvPr id="884" name="Google Shape;884;p3"/>
            <p:cNvSpPr/>
            <p:nvPr/>
          </p:nvSpPr>
          <p:spPr>
            <a:xfrm>
              <a:off x="385096" y="65115"/>
              <a:ext cx="864375" cy="791983"/>
            </a:xfrm>
            <a:custGeom>
              <a:avLst/>
              <a:gdLst/>
              <a:ahLst/>
              <a:cxnLst/>
              <a:rect l="l" t="t" r="r" b="b"/>
              <a:pathLst>
                <a:path w="32298" h="29593" extrusionOk="0">
                  <a:moveTo>
                    <a:pt x="16757" y="1"/>
                  </a:moveTo>
                  <a:cubicBezTo>
                    <a:pt x="16170" y="1"/>
                    <a:pt x="15586" y="65"/>
                    <a:pt x="15027" y="213"/>
                  </a:cubicBezTo>
                  <a:cubicBezTo>
                    <a:pt x="11755" y="1107"/>
                    <a:pt x="6810" y="4131"/>
                    <a:pt x="4927" y="5767"/>
                  </a:cubicBezTo>
                  <a:cubicBezTo>
                    <a:pt x="3025" y="7383"/>
                    <a:pt x="2435" y="10693"/>
                    <a:pt x="1884" y="12043"/>
                  </a:cubicBezTo>
                  <a:cubicBezTo>
                    <a:pt x="1332" y="13413"/>
                    <a:pt x="723" y="16513"/>
                    <a:pt x="362" y="18948"/>
                  </a:cubicBezTo>
                  <a:cubicBezTo>
                    <a:pt x="0" y="21345"/>
                    <a:pt x="1009" y="25719"/>
                    <a:pt x="3710" y="28173"/>
                  </a:cubicBezTo>
                  <a:cubicBezTo>
                    <a:pt x="4942" y="29274"/>
                    <a:pt x="6684" y="29592"/>
                    <a:pt x="8409" y="29592"/>
                  </a:cubicBezTo>
                  <a:cubicBezTo>
                    <a:pt x="10438" y="29592"/>
                    <a:pt x="12442" y="29152"/>
                    <a:pt x="13562" y="29029"/>
                  </a:cubicBezTo>
                  <a:cubicBezTo>
                    <a:pt x="15617" y="28782"/>
                    <a:pt x="18337" y="25168"/>
                    <a:pt x="20429" y="23893"/>
                  </a:cubicBezTo>
                  <a:cubicBezTo>
                    <a:pt x="22521" y="22581"/>
                    <a:pt x="23263" y="19519"/>
                    <a:pt x="25165" y="18701"/>
                  </a:cubicBezTo>
                  <a:cubicBezTo>
                    <a:pt x="27067" y="17902"/>
                    <a:pt x="30814" y="14744"/>
                    <a:pt x="31556" y="12709"/>
                  </a:cubicBezTo>
                  <a:cubicBezTo>
                    <a:pt x="32298" y="10693"/>
                    <a:pt x="29369" y="5291"/>
                    <a:pt x="28418" y="3998"/>
                  </a:cubicBezTo>
                  <a:cubicBezTo>
                    <a:pt x="27467" y="2685"/>
                    <a:pt x="24043" y="2799"/>
                    <a:pt x="22825" y="1905"/>
                  </a:cubicBezTo>
                  <a:cubicBezTo>
                    <a:pt x="21839" y="1166"/>
                    <a:pt x="19266" y="1"/>
                    <a:pt x="167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1045853" y="536391"/>
              <a:ext cx="253013" cy="242870"/>
            </a:xfrm>
            <a:custGeom>
              <a:avLst/>
              <a:gdLst/>
              <a:ahLst/>
              <a:cxnLst/>
              <a:rect l="l" t="t" r="r" b="b"/>
              <a:pathLst>
                <a:path w="9454" h="9075" extrusionOk="0">
                  <a:moveTo>
                    <a:pt x="7193" y="1"/>
                  </a:moveTo>
                  <a:cubicBezTo>
                    <a:pt x="6298" y="1"/>
                    <a:pt x="5104" y="600"/>
                    <a:pt x="3748" y="1339"/>
                  </a:cubicBezTo>
                  <a:cubicBezTo>
                    <a:pt x="1846" y="2385"/>
                    <a:pt x="362" y="4268"/>
                    <a:pt x="191" y="5923"/>
                  </a:cubicBezTo>
                  <a:cubicBezTo>
                    <a:pt x="0" y="7597"/>
                    <a:pt x="1313" y="8852"/>
                    <a:pt x="3443" y="9061"/>
                  </a:cubicBezTo>
                  <a:cubicBezTo>
                    <a:pt x="3531" y="9070"/>
                    <a:pt x="3618" y="9074"/>
                    <a:pt x="3705" y="9074"/>
                  </a:cubicBezTo>
                  <a:cubicBezTo>
                    <a:pt x="5746" y="9074"/>
                    <a:pt x="7535" y="6778"/>
                    <a:pt x="8484" y="5409"/>
                  </a:cubicBezTo>
                  <a:cubicBezTo>
                    <a:pt x="9454" y="3983"/>
                    <a:pt x="9207" y="1986"/>
                    <a:pt x="8408" y="673"/>
                  </a:cubicBezTo>
                  <a:cubicBezTo>
                    <a:pt x="8117" y="196"/>
                    <a:pt x="7704" y="1"/>
                    <a:pt x="719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779612" y="377015"/>
              <a:ext cx="106595" cy="76032"/>
            </a:xfrm>
            <a:custGeom>
              <a:avLst/>
              <a:gdLst/>
              <a:ahLst/>
              <a:cxnLst/>
              <a:rect l="l" t="t" r="r" b="b"/>
              <a:pathLst>
                <a:path w="3983" h="2841" extrusionOk="0">
                  <a:moveTo>
                    <a:pt x="1669" y="0"/>
                  </a:moveTo>
                  <a:cubicBezTo>
                    <a:pt x="1467" y="0"/>
                    <a:pt x="1273" y="44"/>
                    <a:pt x="1104" y="142"/>
                  </a:cubicBezTo>
                  <a:cubicBezTo>
                    <a:pt x="1" y="751"/>
                    <a:pt x="647" y="2082"/>
                    <a:pt x="1180" y="2634"/>
                  </a:cubicBezTo>
                  <a:cubicBezTo>
                    <a:pt x="1314" y="2778"/>
                    <a:pt x="1470" y="2840"/>
                    <a:pt x="1642" y="2840"/>
                  </a:cubicBezTo>
                  <a:cubicBezTo>
                    <a:pt x="2128" y="2840"/>
                    <a:pt x="2739" y="2340"/>
                    <a:pt x="3329" y="1778"/>
                  </a:cubicBezTo>
                  <a:cubicBezTo>
                    <a:pt x="3983" y="1156"/>
                    <a:pt x="2713" y="0"/>
                    <a:pt x="166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771476" y="368558"/>
              <a:ext cx="106675" cy="76113"/>
            </a:xfrm>
            <a:custGeom>
              <a:avLst/>
              <a:gdLst/>
              <a:ahLst/>
              <a:cxnLst/>
              <a:rect l="l" t="t" r="r" b="b"/>
              <a:pathLst>
                <a:path w="3986" h="2844" extrusionOk="0">
                  <a:moveTo>
                    <a:pt x="1653" y="1"/>
                  </a:moveTo>
                  <a:cubicBezTo>
                    <a:pt x="1457" y="1"/>
                    <a:pt x="1269" y="42"/>
                    <a:pt x="1103" y="135"/>
                  </a:cubicBezTo>
                  <a:cubicBezTo>
                    <a:pt x="0" y="763"/>
                    <a:pt x="647" y="2094"/>
                    <a:pt x="1161" y="2646"/>
                  </a:cubicBezTo>
                  <a:cubicBezTo>
                    <a:pt x="1299" y="2784"/>
                    <a:pt x="1457" y="2844"/>
                    <a:pt x="1630" y="2844"/>
                  </a:cubicBezTo>
                  <a:cubicBezTo>
                    <a:pt x="2125" y="2844"/>
                    <a:pt x="2737" y="2353"/>
                    <a:pt x="3329" y="1790"/>
                  </a:cubicBezTo>
                  <a:cubicBezTo>
                    <a:pt x="3986" y="1165"/>
                    <a:pt x="2700" y="1"/>
                    <a:pt x="165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834584" y="616253"/>
              <a:ext cx="87620" cy="66237"/>
            </a:xfrm>
            <a:custGeom>
              <a:avLst/>
              <a:gdLst/>
              <a:ahLst/>
              <a:cxnLst/>
              <a:rect l="l" t="t" r="r" b="b"/>
              <a:pathLst>
                <a:path w="3274" h="2475" extrusionOk="0">
                  <a:moveTo>
                    <a:pt x="1270" y="1"/>
                  </a:moveTo>
                  <a:cubicBezTo>
                    <a:pt x="1153" y="1"/>
                    <a:pt x="1040" y="16"/>
                    <a:pt x="933" y="48"/>
                  </a:cubicBezTo>
                  <a:cubicBezTo>
                    <a:pt x="1" y="333"/>
                    <a:pt x="419" y="1665"/>
                    <a:pt x="933" y="2254"/>
                  </a:cubicBezTo>
                  <a:cubicBezTo>
                    <a:pt x="1059" y="2410"/>
                    <a:pt x="1212" y="2475"/>
                    <a:pt x="1378" y="2475"/>
                  </a:cubicBezTo>
                  <a:cubicBezTo>
                    <a:pt x="1860" y="2475"/>
                    <a:pt x="2453" y="1927"/>
                    <a:pt x="2835" y="1474"/>
                  </a:cubicBezTo>
                  <a:cubicBezTo>
                    <a:pt x="3274" y="917"/>
                    <a:pt x="2185" y="1"/>
                    <a:pt x="127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826448" y="607635"/>
              <a:ext cx="87139" cy="66719"/>
            </a:xfrm>
            <a:custGeom>
              <a:avLst/>
              <a:gdLst/>
              <a:ahLst/>
              <a:cxnLst/>
              <a:rect l="l" t="t" r="r" b="b"/>
              <a:pathLst>
                <a:path w="3256" h="2493" extrusionOk="0">
                  <a:moveTo>
                    <a:pt x="1245" y="0"/>
                  </a:moveTo>
                  <a:cubicBezTo>
                    <a:pt x="1131" y="0"/>
                    <a:pt x="1019" y="15"/>
                    <a:pt x="914" y="47"/>
                  </a:cubicBezTo>
                  <a:cubicBezTo>
                    <a:pt x="1" y="332"/>
                    <a:pt x="419" y="1663"/>
                    <a:pt x="914" y="2272"/>
                  </a:cubicBezTo>
                  <a:cubicBezTo>
                    <a:pt x="1040" y="2427"/>
                    <a:pt x="1193" y="2492"/>
                    <a:pt x="1360" y="2492"/>
                  </a:cubicBezTo>
                  <a:cubicBezTo>
                    <a:pt x="1847" y="2492"/>
                    <a:pt x="2447" y="1940"/>
                    <a:pt x="2816" y="1473"/>
                  </a:cubicBezTo>
                  <a:cubicBezTo>
                    <a:pt x="3255" y="932"/>
                    <a:pt x="2162" y="0"/>
                    <a:pt x="124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474057" y="578276"/>
              <a:ext cx="62143" cy="36932"/>
            </a:xfrm>
            <a:custGeom>
              <a:avLst/>
              <a:gdLst/>
              <a:ahLst/>
              <a:cxnLst/>
              <a:rect l="l" t="t" r="r" b="b"/>
              <a:pathLst>
                <a:path w="2322" h="1380" extrusionOk="0">
                  <a:moveTo>
                    <a:pt x="1102" y="1"/>
                  </a:moveTo>
                  <a:cubicBezTo>
                    <a:pt x="1007" y="1"/>
                    <a:pt x="913" y="25"/>
                    <a:pt x="823" y="78"/>
                  </a:cubicBezTo>
                  <a:cubicBezTo>
                    <a:pt x="0" y="578"/>
                    <a:pt x="463" y="1379"/>
                    <a:pt x="1168" y="1379"/>
                  </a:cubicBezTo>
                  <a:cubicBezTo>
                    <a:pt x="1295" y="1379"/>
                    <a:pt x="1429" y="1354"/>
                    <a:pt x="1565" y="1296"/>
                  </a:cubicBezTo>
                  <a:cubicBezTo>
                    <a:pt x="2322" y="983"/>
                    <a:pt x="1712" y="1"/>
                    <a:pt x="1102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465546" y="570140"/>
              <a:ext cx="63026" cy="36905"/>
            </a:xfrm>
            <a:custGeom>
              <a:avLst/>
              <a:gdLst/>
              <a:ahLst/>
              <a:cxnLst/>
              <a:rect l="l" t="t" r="r" b="b"/>
              <a:pathLst>
                <a:path w="2355" h="1379" extrusionOk="0">
                  <a:moveTo>
                    <a:pt x="1135" y="0"/>
                  </a:moveTo>
                  <a:cubicBezTo>
                    <a:pt x="1040" y="0"/>
                    <a:pt x="945" y="24"/>
                    <a:pt x="856" y="78"/>
                  </a:cubicBezTo>
                  <a:cubicBezTo>
                    <a:pt x="1" y="578"/>
                    <a:pt x="473" y="1379"/>
                    <a:pt x="1193" y="1379"/>
                  </a:cubicBezTo>
                  <a:cubicBezTo>
                    <a:pt x="1322" y="1379"/>
                    <a:pt x="1459" y="1353"/>
                    <a:pt x="1597" y="1295"/>
                  </a:cubicBezTo>
                  <a:cubicBezTo>
                    <a:pt x="2355" y="983"/>
                    <a:pt x="1744" y="0"/>
                    <a:pt x="113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640684" y="214401"/>
              <a:ext cx="73195" cy="31366"/>
            </a:xfrm>
            <a:custGeom>
              <a:avLst/>
              <a:gdLst/>
              <a:ahLst/>
              <a:cxnLst/>
              <a:rect l="l" t="t" r="r" b="b"/>
              <a:pathLst>
                <a:path w="2735" h="1172" extrusionOk="0">
                  <a:moveTo>
                    <a:pt x="1229" y="1"/>
                  </a:moveTo>
                  <a:cubicBezTo>
                    <a:pt x="1048" y="1"/>
                    <a:pt x="867" y="45"/>
                    <a:pt x="703" y="151"/>
                  </a:cubicBezTo>
                  <a:cubicBezTo>
                    <a:pt x="0" y="603"/>
                    <a:pt x="694" y="1171"/>
                    <a:pt x="1481" y="1171"/>
                  </a:cubicBezTo>
                  <a:cubicBezTo>
                    <a:pt x="1653" y="1171"/>
                    <a:pt x="1829" y="1144"/>
                    <a:pt x="1996" y="1083"/>
                  </a:cubicBezTo>
                  <a:cubicBezTo>
                    <a:pt x="2734" y="790"/>
                    <a:pt x="1993" y="1"/>
                    <a:pt x="122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632629" y="206265"/>
              <a:ext cx="73008" cy="31018"/>
            </a:xfrm>
            <a:custGeom>
              <a:avLst/>
              <a:gdLst/>
              <a:ahLst/>
              <a:cxnLst/>
              <a:rect l="l" t="t" r="r" b="b"/>
              <a:pathLst>
                <a:path w="2728" h="1159" extrusionOk="0">
                  <a:moveTo>
                    <a:pt x="1227" y="0"/>
                  </a:moveTo>
                  <a:cubicBezTo>
                    <a:pt x="1046" y="0"/>
                    <a:pt x="863" y="44"/>
                    <a:pt x="699" y="150"/>
                  </a:cubicBezTo>
                  <a:cubicBezTo>
                    <a:pt x="1" y="585"/>
                    <a:pt x="683" y="1159"/>
                    <a:pt x="1454" y="1159"/>
                  </a:cubicBezTo>
                  <a:cubicBezTo>
                    <a:pt x="1628" y="1159"/>
                    <a:pt x="1806" y="1130"/>
                    <a:pt x="1974" y="1063"/>
                  </a:cubicBezTo>
                  <a:cubicBezTo>
                    <a:pt x="2727" y="787"/>
                    <a:pt x="1989" y="0"/>
                    <a:pt x="122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1060626" y="226552"/>
              <a:ext cx="86791" cy="58824"/>
            </a:xfrm>
            <a:custGeom>
              <a:avLst/>
              <a:gdLst/>
              <a:ahLst/>
              <a:cxnLst/>
              <a:rect l="l" t="t" r="r" b="b"/>
              <a:pathLst>
                <a:path w="3243" h="2198" extrusionOk="0">
                  <a:moveTo>
                    <a:pt x="1730" y="1"/>
                  </a:moveTo>
                  <a:cubicBezTo>
                    <a:pt x="1304" y="1"/>
                    <a:pt x="916" y="104"/>
                    <a:pt x="780" y="305"/>
                  </a:cubicBezTo>
                  <a:cubicBezTo>
                    <a:pt x="0" y="1485"/>
                    <a:pt x="856" y="1504"/>
                    <a:pt x="1427" y="2017"/>
                  </a:cubicBezTo>
                  <a:cubicBezTo>
                    <a:pt x="1552" y="2142"/>
                    <a:pt x="1710" y="2198"/>
                    <a:pt x="1881" y="2198"/>
                  </a:cubicBezTo>
                  <a:cubicBezTo>
                    <a:pt x="2437" y="2198"/>
                    <a:pt x="3123" y="1604"/>
                    <a:pt x="3196" y="876"/>
                  </a:cubicBezTo>
                  <a:cubicBezTo>
                    <a:pt x="3243" y="283"/>
                    <a:pt x="2434" y="1"/>
                    <a:pt x="17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1051955" y="218202"/>
              <a:ext cx="87326" cy="58824"/>
            </a:xfrm>
            <a:custGeom>
              <a:avLst/>
              <a:gdLst/>
              <a:ahLst/>
              <a:cxnLst/>
              <a:rect l="l" t="t" r="r" b="b"/>
              <a:pathLst>
                <a:path w="3263" h="2198" extrusionOk="0">
                  <a:moveTo>
                    <a:pt x="1738" y="0"/>
                  </a:moveTo>
                  <a:cubicBezTo>
                    <a:pt x="1313" y="0"/>
                    <a:pt x="928" y="106"/>
                    <a:pt x="800" y="313"/>
                  </a:cubicBezTo>
                  <a:cubicBezTo>
                    <a:pt x="1" y="1473"/>
                    <a:pt x="857" y="1511"/>
                    <a:pt x="1427" y="2025"/>
                  </a:cubicBezTo>
                  <a:cubicBezTo>
                    <a:pt x="1556" y="2144"/>
                    <a:pt x="1716" y="2198"/>
                    <a:pt x="1887" y="2198"/>
                  </a:cubicBezTo>
                  <a:cubicBezTo>
                    <a:pt x="2453" y="2198"/>
                    <a:pt x="3142" y="1613"/>
                    <a:pt x="3215" y="884"/>
                  </a:cubicBezTo>
                  <a:cubicBezTo>
                    <a:pt x="3263" y="290"/>
                    <a:pt x="2444" y="0"/>
                    <a:pt x="173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1144877" y="650831"/>
              <a:ext cx="67549" cy="41080"/>
            </a:xfrm>
            <a:custGeom>
              <a:avLst/>
              <a:gdLst/>
              <a:ahLst/>
              <a:cxnLst/>
              <a:rect l="l" t="t" r="r" b="b"/>
              <a:pathLst>
                <a:path w="2524" h="1535" extrusionOk="0">
                  <a:moveTo>
                    <a:pt x="788" y="1"/>
                  </a:moveTo>
                  <a:cubicBezTo>
                    <a:pt x="477" y="1"/>
                    <a:pt x="227" y="96"/>
                    <a:pt x="181" y="316"/>
                  </a:cubicBezTo>
                  <a:cubicBezTo>
                    <a:pt x="0" y="1000"/>
                    <a:pt x="730" y="1535"/>
                    <a:pt x="1379" y="1535"/>
                  </a:cubicBezTo>
                  <a:cubicBezTo>
                    <a:pt x="1686" y="1535"/>
                    <a:pt x="1975" y="1415"/>
                    <a:pt x="2140" y="1133"/>
                  </a:cubicBezTo>
                  <a:cubicBezTo>
                    <a:pt x="2524" y="498"/>
                    <a:pt x="1498" y="1"/>
                    <a:pt x="78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1136553" y="642695"/>
              <a:ext cx="67709" cy="40813"/>
            </a:xfrm>
            <a:custGeom>
              <a:avLst/>
              <a:gdLst/>
              <a:ahLst/>
              <a:cxnLst/>
              <a:rect l="l" t="t" r="r" b="b"/>
              <a:pathLst>
                <a:path w="2530" h="1525" extrusionOk="0">
                  <a:moveTo>
                    <a:pt x="791" y="0"/>
                  </a:moveTo>
                  <a:cubicBezTo>
                    <a:pt x="476" y="0"/>
                    <a:pt x="221" y="95"/>
                    <a:pt x="168" y="315"/>
                  </a:cubicBezTo>
                  <a:cubicBezTo>
                    <a:pt x="1" y="985"/>
                    <a:pt x="733" y="1525"/>
                    <a:pt x="1382" y="1525"/>
                  </a:cubicBezTo>
                  <a:cubicBezTo>
                    <a:pt x="1691" y="1525"/>
                    <a:pt x="1981" y="1402"/>
                    <a:pt x="2147" y="1114"/>
                  </a:cubicBezTo>
                  <a:cubicBezTo>
                    <a:pt x="2530" y="493"/>
                    <a:pt x="1507" y="0"/>
                    <a:pt x="7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731278" y="899945"/>
              <a:ext cx="58503" cy="30937"/>
            </a:xfrm>
            <a:custGeom>
              <a:avLst/>
              <a:gdLst/>
              <a:ahLst/>
              <a:cxnLst/>
              <a:rect l="l" t="t" r="r" b="b"/>
              <a:pathLst>
                <a:path w="2186" h="1156" extrusionOk="0">
                  <a:moveTo>
                    <a:pt x="513" y="0"/>
                  </a:moveTo>
                  <a:cubicBezTo>
                    <a:pt x="286" y="0"/>
                    <a:pt x="115" y="58"/>
                    <a:pt x="95" y="195"/>
                  </a:cubicBezTo>
                  <a:cubicBezTo>
                    <a:pt x="1" y="853"/>
                    <a:pt x="401" y="1155"/>
                    <a:pt x="869" y="1155"/>
                  </a:cubicBezTo>
                  <a:cubicBezTo>
                    <a:pt x="1157" y="1155"/>
                    <a:pt x="1472" y="1040"/>
                    <a:pt x="1711" y="822"/>
                  </a:cubicBezTo>
                  <a:cubicBezTo>
                    <a:pt x="2186" y="432"/>
                    <a:pt x="1136" y="0"/>
                    <a:pt x="51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723008" y="891514"/>
              <a:ext cx="59199" cy="31205"/>
            </a:xfrm>
            <a:custGeom>
              <a:avLst/>
              <a:gdLst/>
              <a:ahLst/>
              <a:cxnLst/>
              <a:rect l="l" t="t" r="r" b="b"/>
              <a:pathLst>
                <a:path w="2212" h="1166" extrusionOk="0">
                  <a:moveTo>
                    <a:pt x="530" y="1"/>
                  </a:moveTo>
                  <a:cubicBezTo>
                    <a:pt x="306" y="1"/>
                    <a:pt x="139" y="56"/>
                    <a:pt x="118" y="186"/>
                  </a:cubicBezTo>
                  <a:cubicBezTo>
                    <a:pt x="0" y="858"/>
                    <a:pt x="394" y="1165"/>
                    <a:pt x="869" y="1165"/>
                  </a:cubicBezTo>
                  <a:cubicBezTo>
                    <a:pt x="1160" y="1165"/>
                    <a:pt x="1482" y="1050"/>
                    <a:pt x="1735" y="833"/>
                  </a:cubicBezTo>
                  <a:cubicBezTo>
                    <a:pt x="2211" y="427"/>
                    <a:pt x="1152" y="1"/>
                    <a:pt x="5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727879" y="110024"/>
              <a:ext cx="250283" cy="155437"/>
            </a:xfrm>
            <a:custGeom>
              <a:avLst/>
              <a:gdLst/>
              <a:ahLst/>
              <a:cxnLst/>
              <a:rect l="l" t="t" r="r" b="b"/>
              <a:pathLst>
                <a:path w="9352" h="5808" extrusionOk="0">
                  <a:moveTo>
                    <a:pt x="4507" y="1"/>
                  </a:moveTo>
                  <a:cubicBezTo>
                    <a:pt x="3698" y="1"/>
                    <a:pt x="2955" y="240"/>
                    <a:pt x="2485" y="798"/>
                  </a:cubicBezTo>
                  <a:cubicBezTo>
                    <a:pt x="0" y="3748"/>
                    <a:pt x="4136" y="5807"/>
                    <a:pt x="5905" y="5807"/>
                  </a:cubicBezTo>
                  <a:cubicBezTo>
                    <a:pt x="6018" y="5807"/>
                    <a:pt x="6122" y="5799"/>
                    <a:pt x="6213" y="5781"/>
                  </a:cubicBezTo>
                  <a:cubicBezTo>
                    <a:pt x="7773" y="5496"/>
                    <a:pt x="9352" y="3499"/>
                    <a:pt x="8306" y="1844"/>
                  </a:cubicBezTo>
                  <a:cubicBezTo>
                    <a:pt x="7622" y="770"/>
                    <a:pt x="5958" y="1"/>
                    <a:pt x="45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788257" y="139303"/>
              <a:ext cx="138871" cy="65836"/>
            </a:xfrm>
            <a:custGeom>
              <a:avLst/>
              <a:gdLst/>
              <a:ahLst/>
              <a:cxnLst/>
              <a:rect l="l" t="t" r="r" b="b"/>
              <a:pathLst>
                <a:path w="5189" h="2460" extrusionOk="0">
                  <a:moveTo>
                    <a:pt x="2759" y="1"/>
                  </a:moveTo>
                  <a:cubicBezTo>
                    <a:pt x="2286" y="1"/>
                    <a:pt x="1823" y="79"/>
                    <a:pt x="1466" y="237"/>
                  </a:cubicBezTo>
                  <a:cubicBezTo>
                    <a:pt x="1" y="902"/>
                    <a:pt x="1294" y="2101"/>
                    <a:pt x="2245" y="2386"/>
                  </a:cubicBezTo>
                  <a:cubicBezTo>
                    <a:pt x="2411" y="2436"/>
                    <a:pt x="2609" y="2459"/>
                    <a:pt x="2822" y="2459"/>
                  </a:cubicBezTo>
                  <a:cubicBezTo>
                    <a:pt x="3835" y="2459"/>
                    <a:pt x="5189" y="1922"/>
                    <a:pt x="4984" y="1074"/>
                  </a:cubicBezTo>
                  <a:cubicBezTo>
                    <a:pt x="4829" y="360"/>
                    <a:pt x="3772" y="1"/>
                    <a:pt x="2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719449" y="102397"/>
              <a:ext cx="250577" cy="155330"/>
            </a:xfrm>
            <a:custGeom>
              <a:avLst/>
              <a:gdLst/>
              <a:ahLst/>
              <a:cxnLst/>
              <a:rect l="l" t="t" r="r" b="b"/>
              <a:pathLst>
                <a:path w="9363" h="5804" extrusionOk="0">
                  <a:moveTo>
                    <a:pt x="4518" y="0"/>
                  </a:moveTo>
                  <a:cubicBezTo>
                    <a:pt x="3708" y="0"/>
                    <a:pt x="2966" y="239"/>
                    <a:pt x="2496" y="798"/>
                  </a:cubicBezTo>
                  <a:cubicBezTo>
                    <a:pt x="0" y="3724"/>
                    <a:pt x="4182" y="5803"/>
                    <a:pt x="5938" y="5803"/>
                  </a:cubicBezTo>
                  <a:cubicBezTo>
                    <a:pt x="6043" y="5803"/>
                    <a:pt x="6139" y="5796"/>
                    <a:pt x="6224" y="5781"/>
                  </a:cubicBezTo>
                  <a:cubicBezTo>
                    <a:pt x="7765" y="5496"/>
                    <a:pt x="9362" y="3499"/>
                    <a:pt x="8316" y="1844"/>
                  </a:cubicBezTo>
                  <a:cubicBezTo>
                    <a:pt x="7632" y="769"/>
                    <a:pt x="5968" y="0"/>
                    <a:pt x="45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779612" y="131167"/>
              <a:ext cx="138951" cy="65809"/>
            </a:xfrm>
            <a:custGeom>
              <a:avLst/>
              <a:gdLst/>
              <a:ahLst/>
              <a:cxnLst/>
              <a:rect l="l" t="t" r="r" b="b"/>
              <a:pathLst>
                <a:path w="5192" h="2459" extrusionOk="0">
                  <a:moveTo>
                    <a:pt x="2765" y="0"/>
                  </a:moveTo>
                  <a:cubicBezTo>
                    <a:pt x="2294" y="0"/>
                    <a:pt x="1835" y="79"/>
                    <a:pt x="1484" y="236"/>
                  </a:cubicBezTo>
                  <a:cubicBezTo>
                    <a:pt x="1" y="902"/>
                    <a:pt x="1294" y="2062"/>
                    <a:pt x="2264" y="2386"/>
                  </a:cubicBezTo>
                  <a:cubicBezTo>
                    <a:pt x="2429" y="2435"/>
                    <a:pt x="2627" y="2459"/>
                    <a:pt x="2839" y="2459"/>
                  </a:cubicBezTo>
                  <a:cubicBezTo>
                    <a:pt x="3848" y="2459"/>
                    <a:pt x="5192" y="1922"/>
                    <a:pt x="5003" y="1073"/>
                  </a:cubicBezTo>
                  <a:cubicBezTo>
                    <a:pt x="4835" y="360"/>
                    <a:pt x="3773" y="0"/>
                    <a:pt x="276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515299" y="350065"/>
              <a:ext cx="198658" cy="144651"/>
            </a:xfrm>
            <a:custGeom>
              <a:avLst/>
              <a:gdLst/>
              <a:ahLst/>
              <a:cxnLst/>
              <a:rect l="l" t="t" r="r" b="b"/>
              <a:pathLst>
                <a:path w="7423" h="5405" extrusionOk="0">
                  <a:moveTo>
                    <a:pt x="3596" y="1"/>
                  </a:moveTo>
                  <a:cubicBezTo>
                    <a:pt x="1337" y="1"/>
                    <a:pt x="0" y="2361"/>
                    <a:pt x="233" y="3641"/>
                  </a:cubicBezTo>
                  <a:cubicBezTo>
                    <a:pt x="460" y="4790"/>
                    <a:pt x="1917" y="5404"/>
                    <a:pt x="3225" y="5404"/>
                  </a:cubicBezTo>
                  <a:cubicBezTo>
                    <a:pt x="3779" y="5404"/>
                    <a:pt x="4307" y="5294"/>
                    <a:pt x="4703" y="5067"/>
                  </a:cubicBezTo>
                  <a:cubicBezTo>
                    <a:pt x="6015" y="4307"/>
                    <a:pt x="7423" y="1739"/>
                    <a:pt x="5920" y="769"/>
                  </a:cubicBezTo>
                  <a:cubicBezTo>
                    <a:pt x="5071" y="223"/>
                    <a:pt x="4290" y="1"/>
                    <a:pt x="359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542383" y="370780"/>
              <a:ext cx="113553" cy="74400"/>
            </a:xfrm>
            <a:custGeom>
              <a:avLst/>
              <a:gdLst/>
              <a:ahLst/>
              <a:cxnLst/>
              <a:rect l="l" t="t" r="r" b="b"/>
              <a:pathLst>
                <a:path w="4243" h="2780" extrusionOk="0">
                  <a:moveTo>
                    <a:pt x="3018" y="0"/>
                  </a:moveTo>
                  <a:cubicBezTo>
                    <a:pt x="2375" y="0"/>
                    <a:pt x="1573" y="219"/>
                    <a:pt x="1066" y="413"/>
                  </a:cubicBezTo>
                  <a:cubicBezTo>
                    <a:pt x="115" y="775"/>
                    <a:pt x="1" y="1954"/>
                    <a:pt x="629" y="2639"/>
                  </a:cubicBezTo>
                  <a:cubicBezTo>
                    <a:pt x="712" y="2736"/>
                    <a:pt x="846" y="2779"/>
                    <a:pt x="1013" y="2779"/>
                  </a:cubicBezTo>
                  <a:cubicBezTo>
                    <a:pt x="2021" y="2779"/>
                    <a:pt x="4243" y="1207"/>
                    <a:pt x="4014" y="489"/>
                  </a:cubicBezTo>
                  <a:cubicBezTo>
                    <a:pt x="3907" y="127"/>
                    <a:pt x="3509" y="0"/>
                    <a:pt x="30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506761" y="342223"/>
              <a:ext cx="199059" cy="144839"/>
            </a:xfrm>
            <a:custGeom>
              <a:avLst/>
              <a:gdLst/>
              <a:ahLst/>
              <a:cxnLst/>
              <a:rect l="l" t="t" r="r" b="b"/>
              <a:pathLst>
                <a:path w="7438" h="5412" extrusionOk="0">
                  <a:moveTo>
                    <a:pt x="3587" y="0"/>
                  </a:moveTo>
                  <a:cubicBezTo>
                    <a:pt x="1332" y="0"/>
                    <a:pt x="1" y="2369"/>
                    <a:pt x="248" y="3649"/>
                  </a:cubicBezTo>
                  <a:cubicBezTo>
                    <a:pt x="475" y="4798"/>
                    <a:pt x="1931" y="5412"/>
                    <a:pt x="3240" y="5412"/>
                  </a:cubicBezTo>
                  <a:cubicBezTo>
                    <a:pt x="3794" y="5412"/>
                    <a:pt x="4321" y="5302"/>
                    <a:pt x="4718" y="5075"/>
                  </a:cubicBezTo>
                  <a:cubicBezTo>
                    <a:pt x="6011" y="4314"/>
                    <a:pt x="7438" y="1747"/>
                    <a:pt x="5916" y="776"/>
                  </a:cubicBezTo>
                  <a:cubicBezTo>
                    <a:pt x="5065" y="225"/>
                    <a:pt x="4282" y="0"/>
                    <a:pt x="358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534247" y="362617"/>
              <a:ext cx="113553" cy="74534"/>
            </a:xfrm>
            <a:custGeom>
              <a:avLst/>
              <a:gdLst/>
              <a:ahLst/>
              <a:cxnLst/>
              <a:rect l="l" t="t" r="r" b="b"/>
              <a:pathLst>
                <a:path w="4243" h="2785" extrusionOk="0">
                  <a:moveTo>
                    <a:pt x="3004" y="1"/>
                  </a:moveTo>
                  <a:cubicBezTo>
                    <a:pt x="2359" y="1"/>
                    <a:pt x="1562" y="220"/>
                    <a:pt x="1066" y="414"/>
                  </a:cubicBezTo>
                  <a:cubicBezTo>
                    <a:pt x="115" y="775"/>
                    <a:pt x="1" y="1955"/>
                    <a:pt x="609" y="2639"/>
                  </a:cubicBezTo>
                  <a:cubicBezTo>
                    <a:pt x="696" y="2740"/>
                    <a:pt x="834" y="2785"/>
                    <a:pt x="1005" y="2785"/>
                  </a:cubicBezTo>
                  <a:cubicBezTo>
                    <a:pt x="2027" y="2785"/>
                    <a:pt x="4242" y="1191"/>
                    <a:pt x="4014" y="490"/>
                  </a:cubicBezTo>
                  <a:cubicBezTo>
                    <a:pt x="3899" y="128"/>
                    <a:pt x="3495" y="1"/>
                    <a:pt x="300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1063677" y="379959"/>
              <a:ext cx="180219" cy="169139"/>
            </a:xfrm>
            <a:custGeom>
              <a:avLst/>
              <a:gdLst/>
              <a:ahLst/>
              <a:cxnLst/>
              <a:rect l="l" t="t" r="r" b="b"/>
              <a:pathLst>
                <a:path w="6734" h="6320" extrusionOk="0">
                  <a:moveTo>
                    <a:pt x="3183" y="1"/>
                  </a:moveTo>
                  <a:cubicBezTo>
                    <a:pt x="2401" y="1"/>
                    <a:pt x="1670" y="195"/>
                    <a:pt x="1256" y="603"/>
                  </a:cubicBezTo>
                  <a:cubicBezTo>
                    <a:pt x="0" y="1839"/>
                    <a:pt x="0" y="2885"/>
                    <a:pt x="419" y="4141"/>
                  </a:cubicBezTo>
                  <a:cubicBezTo>
                    <a:pt x="826" y="5260"/>
                    <a:pt x="2701" y="6319"/>
                    <a:pt x="4019" y="6319"/>
                  </a:cubicBezTo>
                  <a:cubicBezTo>
                    <a:pt x="4179" y="6319"/>
                    <a:pt x="4330" y="6304"/>
                    <a:pt x="4470" y="6271"/>
                  </a:cubicBezTo>
                  <a:cubicBezTo>
                    <a:pt x="5745" y="5986"/>
                    <a:pt x="6734" y="3399"/>
                    <a:pt x="6315" y="1687"/>
                  </a:cubicBezTo>
                  <a:cubicBezTo>
                    <a:pt x="6073" y="597"/>
                    <a:pt x="4551" y="1"/>
                    <a:pt x="318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1091671" y="403484"/>
              <a:ext cx="105310" cy="86818"/>
            </a:xfrm>
            <a:custGeom>
              <a:avLst/>
              <a:gdLst/>
              <a:ahLst/>
              <a:cxnLst/>
              <a:rect l="l" t="t" r="r" b="b"/>
              <a:pathLst>
                <a:path w="3935" h="3244" extrusionOk="0">
                  <a:moveTo>
                    <a:pt x="2677" y="0"/>
                  </a:moveTo>
                  <a:cubicBezTo>
                    <a:pt x="2152" y="0"/>
                    <a:pt x="1551" y="109"/>
                    <a:pt x="1085" y="256"/>
                  </a:cubicBezTo>
                  <a:cubicBezTo>
                    <a:pt x="0" y="618"/>
                    <a:pt x="19" y="2349"/>
                    <a:pt x="761" y="3091"/>
                  </a:cubicBezTo>
                  <a:cubicBezTo>
                    <a:pt x="870" y="3196"/>
                    <a:pt x="1008" y="3243"/>
                    <a:pt x="1166" y="3243"/>
                  </a:cubicBezTo>
                  <a:cubicBezTo>
                    <a:pt x="2115" y="3243"/>
                    <a:pt x="3766" y="1547"/>
                    <a:pt x="3881" y="732"/>
                  </a:cubicBezTo>
                  <a:cubicBezTo>
                    <a:pt x="3935" y="190"/>
                    <a:pt x="3372" y="0"/>
                    <a:pt x="26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1055514" y="371690"/>
              <a:ext cx="179737" cy="169273"/>
            </a:xfrm>
            <a:custGeom>
              <a:avLst/>
              <a:gdLst/>
              <a:ahLst/>
              <a:cxnLst/>
              <a:rect l="l" t="t" r="r" b="b"/>
              <a:pathLst>
                <a:path w="6716" h="6325" extrusionOk="0">
                  <a:moveTo>
                    <a:pt x="3166" y="0"/>
                  </a:moveTo>
                  <a:cubicBezTo>
                    <a:pt x="2391" y="0"/>
                    <a:pt x="1668" y="191"/>
                    <a:pt x="1256" y="588"/>
                  </a:cubicBezTo>
                  <a:cubicBezTo>
                    <a:pt x="20" y="1825"/>
                    <a:pt x="1" y="2909"/>
                    <a:pt x="419" y="4145"/>
                  </a:cubicBezTo>
                  <a:cubicBezTo>
                    <a:pt x="826" y="5265"/>
                    <a:pt x="2701" y="6324"/>
                    <a:pt x="4020" y="6324"/>
                  </a:cubicBezTo>
                  <a:cubicBezTo>
                    <a:pt x="4179" y="6324"/>
                    <a:pt x="4331" y="6309"/>
                    <a:pt x="4471" y="6276"/>
                  </a:cubicBezTo>
                  <a:cubicBezTo>
                    <a:pt x="5745" y="5990"/>
                    <a:pt x="6715" y="3404"/>
                    <a:pt x="6316" y="1692"/>
                  </a:cubicBezTo>
                  <a:cubicBezTo>
                    <a:pt x="6073" y="597"/>
                    <a:pt x="4539" y="0"/>
                    <a:pt x="31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1083535" y="395134"/>
              <a:ext cx="104802" cy="87032"/>
            </a:xfrm>
            <a:custGeom>
              <a:avLst/>
              <a:gdLst/>
              <a:ahLst/>
              <a:cxnLst/>
              <a:rect l="l" t="t" r="r" b="b"/>
              <a:pathLst>
                <a:path w="3916" h="3252" extrusionOk="0">
                  <a:moveTo>
                    <a:pt x="2652" y="0"/>
                  </a:moveTo>
                  <a:cubicBezTo>
                    <a:pt x="2132" y="0"/>
                    <a:pt x="1540" y="109"/>
                    <a:pt x="1084" y="264"/>
                  </a:cubicBezTo>
                  <a:cubicBezTo>
                    <a:pt x="0" y="625"/>
                    <a:pt x="19" y="2356"/>
                    <a:pt x="761" y="3098"/>
                  </a:cubicBezTo>
                  <a:cubicBezTo>
                    <a:pt x="869" y="3204"/>
                    <a:pt x="1008" y="3251"/>
                    <a:pt x="1166" y="3251"/>
                  </a:cubicBezTo>
                  <a:cubicBezTo>
                    <a:pt x="2114" y="3251"/>
                    <a:pt x="3763" y="1555"/>
                    <a:pt x="3861" y="740"/>
                  </a:cubicBezTo>
                  <a:cubicBezTo>
                    <a:pt x="3916" y="196"/>
                    <a:pt x="3348" y="0"/>
                    <a:pt x="2652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848447" y="789573"/>
              <a:ext cx="172993" cy="103731"/>
            </a:xfrm>
            <a:custGeom>
              <a:avLst/>
              <a:gdLst/>
              <a:ahLst/>
              <a:cxnLst/>
              <a:rect l="l" t="t" r="r" b="b"/>
              <a:pathLst>
                <a:path w="6464" h="3876" extrusionOk="0">
                  <a:moveTo>
                    <a:pt x="3077" y="1"/>
                  </a:moveTo>
                  <a:cubicBezTo>
                    <a:pt x="636" y="1"/>
                    <a:pt x="1" y="1796"/>
                    <a:pt x="852" y="3139"/>
                  </a:cubicBezTo>
                  <a:cubicBezTo>
                    <a:pt x="1183" y="3653"/>
                    <a:pt x="1882" y="3875"/>
                    <a:pt x="2657" y="3875"/>
                  </a:cubicBezTo>
                  <a:cubicBezTo>
                    <a:pt x="3890" y="3875"/>
                    <a:pt x="5316" y="3314"/>
                    <a:pt x="5760" y="2474"/>
                  </a:cubicBezTo>
                  <a:cubicBezTo>
                    <a:pt x="6463" y="1123"/>
                    <a:pt x="4714" y="1"/>
                    <a:pt x="3116" y="1"/>
                  </a:cubicBezTo>
                  <a:cubicBezTo>
                    <a:pt x="3103" y="1"/>
                    <a:pt x="3090" y="1"/>
                    <a:pt x="30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896166" y="808307"/>
              <a:ext cx="71804" cy="30723"/>
            </a:xfrm>
            <a:custGeom>
              <a:avLst/>
              <a:gdLst/>
              <a:ahLst/>
              <a:cxnLst/>
              <a:rect l="l" t="t" r="r" b="b"/>
              <a:pathLst>
                <a:path w="2683" h="1148" extrusionOk="0">
                  <a:moveTo>
                    <a:pt x="757" y="0"/>
                  </a:moveTo>
                  <a:cubicBezTo>
                    <a:pt x="352" y="0"/>
                    <a:pt x="33" y="84"/>
                    <a:pt x="20" y="290"/>
                  </a:cubicBezTo>
                  <a:cubicBezTo>
                    <a:pt x="1" y="916"/>
                    <a:pt x="608" y="1147"/>
                    <a:pt x="1228" y="1147"/>
                  </a:cubicBezTo>
                  <a:cubicBezTo>
                    <a:pt x="1796" y="1147"/>
                    <a:pt x="2375" y="953"/>
                    <a:pt x="2493" y="689"/>
                  </a:cubicBezTo>
                  <a:cubicBezTo>
                    <a:pt x="2682" y="324"/>
                    <a:pt x="1552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840311" y="781437"/>
              <a:ext cx="172993" cy="103571"/>
            </a:xfrm>
            <a:custGeom>
              <a:avLst/>
              <a:gdLst/>
              <a:ahLst/>
              <a:cxnLst/>
              <a:rect l="l" t="t" r="r" b="b"/>
              <a:pathLst>
                <a:path w="6464" h="3870" extrusionOk="0">
                  <a:moveTo>
                    <a:pt x="3077" y="0"/>
                  </a:moveTo>
                  <a:cubicBezTo>
                    <a:pt x="636" y="0"/>
                    <a:pt x="1" y="1796"/>
                    <a:pt x="852" y="3139"/>
                  </a:cubicBezTo>
                  <a:cubicBezTo>
                    <a:pt x="1181" y="3650"/>
                    <a:pt x="1874" y="3870"/>
                    <a:pt x="2645" y="3870"/>
                  </a:cubicBezTo>
                  <a:cubicBezTo>
                    <a:pt x="3880" y="3870"/>
                    <a:pt x="5314" y="3305"/>
                    <a:pt x="5759" y="2473"/>
                  </a:cubicBezTo>
                  <a:cubicBezTo>
                    <a:pt x="6463" y="1123"/>
                    <a:pt x="4713" y="1"/>
                    <a:pt x="3115" y="1"/>
                  </a:cubicBezTo>
                  <a:cubicBezTo>
                    <a:pt x="3103" y="0"/>
                    <a:pt x="3090" y="0"/>
                    <a:pt x="30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888030" y="800679"/>
              <a:ext cx="71777" cy="30135"/>
            </a:xfrm>
            <a:custGeom>
              <a:avLst/>
              <a:gdLst/>
              <a:ahLst/>
              <a:cxnLst/>
              <a:rect l="l" t="t" r="r" b="b"/>
              <a:pathLst>
                <a:path w="2682" h="1126" extrusionOk="0">
                  <a:moveTo>
                    <a:pt x="748" y="0"/>
                  </a:moveTo>
                  <a:cubicBezTo>
                    <a:pt x="343" y="0"/>
                    <a:pt x="26" y="84"/>
                    <a:pt x="20" y="290"/>
                  </a:cubicBezTo>
                  <a:cubicBezTo>
                    <a:pt x="0" y="903"/>
                    <a:pt x="598" y="1125"/>
                    <a:pt x="1213" y="1125"/>
                  </a:cubicBezTo>
                  <a:cubicBezTo>
                    <a:pt x="1781" y="1125"/>
                    <a:pt x="2365" y="936"/>
                    <a:pt x="2493" y="689"/>
                  </a:cubicBezTo>
                  <a:cubicBezTo>
                    <a:pt x="2682" y="324"/>
                    <a:pt x="1544" y="0"/>
                    <a:pt x="74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528654" y="634640"/>
              <a:ext cx="196517" cy="177382"/>
            </a:xfrm>
            <a:custGeom>
              <a:avLst/>
              <a:gdLst/>
              <a:ahLst/>
              <a:cxnLst/>
              <a:rect l="l" t="t" r="r" b="b"/>
              <a:pathLst>
                <a:path w="7343" h="6628" extrusionOk="0">
                  <a:moveTo>
                    <a:pt x="4959" y="1"/>
                  </a:moveTo>
                  <a:cubicBezTo>
                    <a:pt x="3855" y="1"/>
                    <a:pt x="2563" y="912"/>
                    <a:pt x="1541" y="1891"/>
                  </a:cubicBezTo>
                  <a:cubicBezTo>
                    <a:pt x="0" y="3393"/>
                    <a:pt x="1294" y="5276"/>
                    <a:pt x="2207" y="6303"/>
                  </a:cubicBezTo>
                  <a:cubicBezTo>
                    <a:pt x="2409" y="6531"/>
                    <a:pt x="2699" y="6628"/>
                    <a:pt x="3036" y="6628"/>
                  </a:cubicBezTo>
                  <a:cubicBezTo>
                    <a:pt x="4193" y="6628"/>
                    <a:pt x="5906" y="5490"/>
                    <a:pt x="6524" y="4592"/>
                  </a:cubicBezTo>
                  <a:cubicBezTo>
                    <a:pt x="7342" y="3412"/>
                    <a:pt x="7133" y="1111"/>
                    <a:pt x="5897" y="274"/>
                  </a:cubicBezTo>
                  <a:cubicBezTo>
                    <a:pt x="5610" y="84"/>
                    <a:pt x="5293" y="1"/>
                    <a:pt x="49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569896" y="657977"/>
              <a:ext cx="103464" cy="104748"/>
            </a:xfrm>
            <a:custGeom>
              <a:avLst/>
              <a:gdLst/>
              <a:ahLst/>
              <a:cxnLst/>
              <a:rect l="l" t="t" r="r" b="b"/>
              <a:pathLst>
                <a:path w="3866" h="3914" extrusionOk="0">
                  <a:moveTo>
                    <a:pt x="2961" y="0"/>
                  </a:moveTo>
                  <a:cubicBezTo>
                    <a:pt x="2790" y="0"/>
                    <a:pt x="2594" y="33"/>
                    <a:pt x="2378" y="106"/>
                  </a:cubicBezTo>
                  <a:cubicBezTo>
                    <a:pt x="1408" y="429"/>
                    <a:pt x="495" y="1684"/>
                    <a:pt x="266" y="2312"/>
                  </a:cubicBezTo>
                  <a:cubicBezTo>
                    <a:pt x="0" y="2921"/>
                    <a:pt x="495" y="3358"/>
                    <a:pt x="1331" y="3853"/>
                  </a:cubicBezTo>
                  <a:cubicBezTo>
                    <a:pt x="1402" y="3895"/>
                    <a:pt x="1477" y="3914"/>
                    <a:pt x="1556" y="3914"/>
                  </a:cubicBezTo>
                  <a:cubicBezTo>
                    <a:pt x="2406" y="3914"/>
                    <a:pt x="3643" y="1642"/>
                    <a:pt x="3747" y="981"/>
                  </a:cubicBezTo>
                  <a:cubicBezTo>
                    <a:pt x="3865" y="404"/>
                    <a:pt x="3559" y="0"/>
                    <a:pt x="29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521026" y="627012"/>
              <a:ext cx="196009" cy="177382"/>
            </a:xfrm>
            <a:custGeom>
              <a:avLst/>
              <a:gdLst/>
              <a:ahLst/>
              <a:cxnLst/>
              <a:rect l="l" t="t" r="r" b="b"/>
              <a:pathLst>
                <a:path w="7324" h="6628" extrusionOk="0">
                  <a:moveTo>
                    <a:pt x="4924" y="0"/>
                  </a:moveTo>
                  <a:cubicBezTo>
                    <a:pt x="3824" y="0"/>
                    <a:pt x="2544" y="912"/>
                    <a:pt x="1522" y="1890"/>
                  </a:cubicBezTo>
                  <a:cubicBezTo>
                    <a:pt x="0" y="3374"/>
                    <a:pt x="1293" y="5238"/>
                    <a:pt x="2187" y="6303"/>
                  </a:cubicBezTo>
                  <a:cubicBezTo>
                    <a:pt x="2389" y="6531"/>
                    <a:pt x="2679" y="6627"/>
                    <a:pt x="3017" y="6627"/>
                  </a:cubicBezTo>
                  <a:cubicBezTo>
                    <a:pt x="4173" y="6627"/>
                    <a:pt x="5887" y="5490"/>
                    <a:pt x="6505" y="4591"/>
                  </a:cubicBezTo>
                  <a:cubicBezTo>
                    <a:pt x="7323" y="3412"/>
                    <a:pt x="7095" y="1110"/>
                    <a:pt x="5858" y="274"/>
                  </a:cubicBezTo>
                  <a:cubicBezTo>
                    <a:pt x="5571" y="84"/>
                    <a:pt x="5256" y="0"/>
                    <a:pt x="492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561733" y="649574"/>
              <a:ext cx="103517" cy="105016"/>
            </a:xfrm>
            <a:custGeom>
              <a:avLst/>
              <a:gdLst/>
              <a:ahLst/>
              <a:cxnLst/>
              <a:rect l="l" t="t" r="r" b="b"/>
              <a:pathLst>
                <a:path w="3868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89" y="439"/>
                    <a:pt x="495" y="1694"/>
                    <a:pt x="248" y="2303"/>
                  </a:cubicBezTo>
                  <a:cubicBezTo>
                    <a:pt x="1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3" y="3924"/>
                  </a:cubicBezTo>
                  <a:cubicBezTo>
                    <a:pt x="2391" y="3924"/>
                    <a:pt x="3643" y="1650"/>
                    <a:pt x="3748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297527" y="0"/>
              <a:ext cx="1070045" cy="1045102"/>
            </a:xfrm>
            <a:custGeom>
              <a:avLst/>
              <a:gdLst/>
              <a:ahLst/>
              <a:cxnLst/>
              <a:rect l="l" t="t" r="r" b="b"/>
              <a:pathLst>
                <a:path w="39983" h="39051" extrusionOk="0">
                  <a:moveTo>
                    <a:pt x="19918" y="0"/>
                  </a:moveTo>
                  <a:cubicBezTo>
                    <a:pt x="15810" y="0"/>
                    <a:pt x="11360" y="2356"/>
                    <a:pt x="8408" y="4472"/>
                  </a:cubicBezTo>
                  <a:cubicBezTo>
                    <a:pt x="1865" y="9151"/>
                    <a:pt x="1941" y="14648"/>
                    <a:pt x="1542" y="15846"/>
                  </a:cubicBezTo>
                  <a:cubicBezTo>
                    <a:pt x="1142" y="16987"/>
                    <a:pt x="1" y="21305"/>
                    <a:pt x="495" y="25071"/>
                  </a:cubicBezTo>
                  <a:cubicBezTo>
                    <a:pt x="1028" y="28818"/>
                    <a:pt x="3729" y="32052"/>
                    <a:pt x="6164" y="33288"/>
                  </a:cubicBezTo>
                  <a:cubicBezTo>
                    <a:pt x="8598" y="34524"/>
                    <a:pt x="10196" y="36636"/>
                    <a:pt x="12402" y="37720"/>
                  </a:cubicBezTo>
                  <a:cubicBezTo>
                    <a:pt x="13826" y="38409"/>
                    <a:pt x="17962" y="39051"/>
                    <a:pt x="21050" y="39051"/>
                  </a:cubicBezTo>
                  <a:cubicBezTo>
                    <a:pt x="21882" y="39051"/>
                    <a:pt x="22638" y="39004"/>
                    <a:pt x="23244" y="38899"/>
                  </a:cubicBezTo>
                  <a:cubicBezTo>
                    <a:pt x="26097" y="38405"/>
                    <a:pt x="27410" y="35552"/>
                    <a:pt x="28247" y="35152"/>
                  </a:cubicBezTo>
                  <a:cubicBezTo>
                    <a:pt x="29046" y="34734"/>
                    <a:pt x="31899" y="34239"/>
                    <a:pt x="34752" y="32109"/>
                  </a:cubicBezTo>
                  <a:cubicBezTo>
                    <a:pt x="37586" y="29959"/>
                    <a:pt x="39697" y="23968"/>
                    <a:pt x="39850" y="21381"/>
                  </a:cubicBezTo>
                  <a:cubicBezTo>
                    <a:pt x="39983" y="18794"/>
                    <a:pt x="37966" y="16245"/>
                    <a:pt x="37871" y="14229"/>
                  </a:cubicBezTo>
                  <a:cubicBezTo>
                    <a:pt x="37776" y="12194"/>
                    <a:pt x="35665" y="8276"/>
                    <a:pt x="33097" y="5670"/>
                  </a:cubicBezTo>
                  <a:cubicBezTo>
                    <a:pt x="30529" y="3064"/>
                    <a:pt x="27847" y="3140"/>
                    <a:pt x="26668" y="2569"/>
                  </a:cubicBezTo>
                  <a:cubicBezTo>
                    <a:pt x="25489" y="1999"/>
                    <a:pt x="26421" y="1143"/>
                    <a:pt x="21856" y="192"/>
                  </a:cubicBezTo>
                  <a:cubicBezTo>
                    <a:pt x="21224" y="61"/>
                    <a:pt x="20575" y="0"/>
                    <a:pt x="19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33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44871" y="56792"/>
              <a:ext cx="863894" cy="792170"/>
            </a:xfrm>
            <a:custGeom>
              <a:avLst/>
              <a:gdLst/>
              <a:ahLst/>
              <a:cxnLst/>
              <a:rect l="l" t="t" r="r" b="b"/>
              <a:pathLst>
                <a:path w="32280" h="29600" extrusionOk="0">
                  <a:moveTo>
                    <a:pt x="16759" y="0"/>
                  </a:moveTo>
                  <a:cubicBezTo>
                    <a:pt x="16164" y="0"/>
                    <a:pt x="15573" y="66"/>
                    <a:pt x="15008" y="219"/>
                  </a:cubicBezTo>
                  <a:cubicBezTo>
                    <a:pt x="11718" y="1113"/>
                    <a:pt x="6791" y="4137"/>
                    <a:pt x="4908" y="5792"/>
                  </a:cubicBezTo>
                  <a:cubicBezTo>
                    <a:pt x="3006" y="7409"/>
                    <a:pt x="2416" y="10719"/>
                    <a:pt x="1865" y="12069"/>
                  </a:cubicBezTo>
                  <a:cubicBezTo>
                    <a:pt x="1313" y="13439"/>
                    <a:pt x="705" y="16539"/>
                    <a:pt x="343" y="18974"/>
                  </a:cubicBezTo>
                  <a:cubicBezTo>
                    <a:pt x="1" y="21389"/>
                    <a:pt x="1009" y="25764"/>
                    <a:pt x="3691" y="28180"/>
                  </a:cubicBezTo>
                  <a:cubicBezTo>
                    <a:pt x="4932" y="29281"/>
                    <a:pt x="6675" y="29599"/>
                    <a:pt x="8398" y="29599"/>
                  </a:cubicBezTo>
                  <a:cubicBezTo>
                    <a:pt x="10425" y="29599"/>
                    <a:pt x="12423" y="29159"/>
                    <a:pt x="13544" y="29036"/>
                  </a:cubicBezTo>
                  <a:cubicBezTo>
                    <a:pt x="15617" y="28788"/>
                    <a:pt x="18318" y="25174"/>
                    <a:pt x="20410" y="23900"/>
                  </a:cubicBezTo>
                  <a:cubicBezTo>
                    <a:pt x="22502" y="22588"/>
                    <a:pt x="23244" y="19525"/>
                    <a:pt x="25146" y="18707"/>
                  </a:cubicBezTo>
                  <a:cubicBezTo>
                    <a:pt x="27048" y="17909"/>
                    <a:pt x="30796" y="14732"/>
                    <a:pt x="31537" y="12716"/>
                  </a:cubicBezTo>
                  <a:cubicBezTo>
                    <a:pt x="32279" y="10700"/>
                    <a:pt x="29350" y="5298"/>
                    <a:pt x="28399" y="3985"/>
                  </a:cubicBezTo>
                  <a:cubicBezTo>
                    <a:pt x="27448" y="2692"/>
                    <a:pt x="24024" y="2806"/>
                    <a:pt x="22807" y="1893"/>
                  </a:cubicBezTo>
                  <a:cubicBezTo>
                    <a:pt x="21838" y="1170"/>
                    <a:pt x="19266" y="0"/>
                    <a:pt x="1675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1005119" y="528121"/>
              <a:ext cx="253039" cy="242977"/>
            </a:xfrm>
            <a:custGeom>
              <a:avLst/>
              <a:gdLst/>
              <a:ahLst/>
              <a:cxnLst/>
              <a:rect l="l" t="t" r="r" b="b"/>
              <a:pathLst>
                <a:path w="9455" h="9079" extrusionOk="0">
                  <a:moveTo>
                    <a:pt x="7184" y="1"/>
                  </a:moveTo>
                  <a:cubicBezTo>
                    <a:pt x="6290" y="1"/>
                    <a:pt x="5099" y="596"/>
                    <a:pt x="3748" y="1344"/>
                  </a:cubicBezTo>
                  <a:cubicBezTo>
                    <a:pt x="1846" y="2390"/>
                    <a:pt x="362" y="4254"/>
                    <a:pt x="191" y="5928"/>
                  </a:cubicBezTo>
                  <a:cubicBezTo>
                    <a:pt x="1" y="7583"/>
                    <a:pt x="1313" y="8857"/>
                    <a:pt x="3444" y="9066"/>
                  </a:cubicBezTo>
                  <a:cubicBezTo>
                    <a:pt x="3530" y="9075"/>
                    <a:pt x="3617" y="9079"/>
                    <a:pt x="3703" y="9079"/>
                  </a:cubicBezTo>
                  <a:cubicBezTo>
                    <a:pt x="5745" y="9079"/>
                    <a:pt x="7535" y="6764"/>
                    <a:pt x="8484" y="5395"/>
                  </a:cubicBezTo>
                  <a:cubicBezTo>
                    <a:pt x="9454" y="3969"/>
                    <a:pt x="9207" y="1971"/>
                    <a:pt x="8408" y="678"/>
                  </a:cubicBezTo>
                  <a:cubicBezTo>
                    <a:pt x="8116" y="198"/>
                    <a:pt x="7699" y="1"/>
                    <a:pt x="7184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461451" y="237257"/>
              <a:ext cx="905616" cy="807344"/>
            </a:xfrm>
            <a:custGeom>
              <a:avLst/>
              <a:gdLst/>
              <a:ahLst/>
              <a:cxnLst/>
              <a:rect l="l" t="t" r="r" b="b"/>
              <a:pathLst>
                <a:path w="33839" h="30167" extrusionOk="0">
                  <a:moveTo>
                    <a:pt x="29483" y="0"/>
                  </a:moveTo>
                  <a:lnTo>
                    <a:pt x="29483" y="0"/>
                  </a:lnTo>
                  <a:cubicBezTo>
                    <a:pt x="30586" y="4280"/>
                    <a:pt x="30053" y="6410"/>
                    <a:pt x="30624" y="8845"/>
                  </a:cubicBezTo>
                  <a:cubicBezTo>
                    <a:pt x="31195" y="11318"/>
                    <a:pt x="32336" y="12611"/>
                    <a:pt x="30966" y="16168"/>
                  </a:cubicBezTo>
                  <a:cubicBezTo>
                    <a:pt x="29578" y="19744"/>
                    <a:pt x="27124" y="22711"/>
                    <a:pt x="25089" y="23282"/>
                  </a:cubicBezTo>
                  <a:cubicBezTo>
                    <a:pt x="23035" y="23852"/>
                    <a:pt x="21380" y="24670"/>
                    <a:pt x="19706" y="26534"/>
                  </a:cubicBezTo>
                  <a:cubicBezTo>
                    <a:pt x="18294" y="28141"/>
                    <a:pt x="16355" y="28945"/>
                    <a:pt x="14304" y="28945"/>
                  </a:cubicBezTo>
                  <a:cubicBezTo>
                    <a:pt x="13951" y="28945"/>
                    <a:pt x="13596" y="28921"/>
                    <a:pt x="13239" y="28874"/>
                  </a:cubicBezTo>
                  <a:cubicBezTo>
                    <a:pt x="10823" y="28532"/>
                    <a:pt x="7171" y="27961"/>
                    <a:pt x="5992" y="26991"/>
                  </a:cubicBezTo>
                  <a:cubicBezTo>
                    <a:pt x="4832" y="26040"/>
                    <a:pt x="2911" y="25336"/>
                    <a:pt x="1" y="24404"/>
                  </a:cubicBezTo>
                  <a:lnTo>
                    <a:pt x="1" y="24404"/>
                  </a:lnTo>
                  <a:cubicBezTo>
                    <a:pt x="2454" y="25640"/>
                    <a:pt x="4052" y="27752"/>
                    <a:pt x="6258" y="28817"/>
                  </a:cubicBezTo>
                  <a:cubicBezTo>
                    <a:pt x="7682" y="29521"/>
                    <a:pt x="11823" y="30167"/>
                    <a:pt x="14910" y="30167"/>
                  </a:cubicBezTo>
                  <a:cubicBezTo>
                    <a:pt x="15741" y="30167"/>
                    <a:pt x="16495" y="30120"/>
                    <a:pt x="17100" y="30015"/>
                  </a:cubicBezTo>
                  <a:cubicBezTo>
                    <a:pt x="19953" y="29521"/>
                    <a:pt x="21266" y="26667"/>
                    <a:pt x="22084" y="26249"/>
                  </a:cubicBezTo>
                  <a:cubicBezTo>
                    <a:pt x="22902" y="25850"/>
                    <a:pt x="25755" y="25355"/>
                    <a:pt x="28608" y="23206"/>
                  </a:cubicBezTo>
                  <a:cubicBezTo>
                    <a:pt x="31442" y="21075"/>
                    <a:pt x="33553" y="15084"/>
                    <a:pt x="33686" y="12497"/>
                  </a:cubicBezTo>
                  <a:cubicBezTo>
                    <a:pt x="33839" y="9891"/>
                    <a:pt x="31822" y="7361"/>
                    <a:pt x="31727" y="5326"/>
                  </a:cubicBezTo>
                  <a:cubicBezTo>
                    <a:pt x="31670" y="4052"/>
                    <a:pt x="30776" y="1998"/>
                    <a:pt x="29483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730743" y="360422"/>
              <a:ext cx="106675" cy="75818"/>
            </a:xfrm>
            <a:custGeom>
              <a:avLst/>
              <a:gdLst/>
              <a:ahLst/>
              <a:cxnLst/>
              <a:rect l="l" t="t" r="r" b="b"/>
              <a:pathLst>
                <a:path w="3986" h="2833" extrusionOk="0">
                  <a:moveTo>
                    <a:pt x="1654" y="0"/>
                  </a:moveTo>
                  <a:cubicBezTo>
                    <a:pt x="1457" y="0"/>
                    <a:pt x="1269" y="41"/>
                    <a:pt x="1104" y="135"/>
                  </a:cubicBezTo>
                  <a:cubicBezTo>
                    <a:pt x="1" y="781"/>
                    <a:pt x="647" y="2075"/>
                    <a:pt x="1161" y="2626"/>
                  </a:cubicBezTo>
                  <a:cubicBezTo>
                    <a:pt x="1300" y="2770"/>
                    <a:pt x="1460" y="2833"/>
                    <a:pt x="1634" y="2833"/>
                  </a:cubicBezTo>
                  <a:cubicBezTo>
                    <a:pt x="2128" y="2833"/>
                    <a:pt x="2739" y="2333"/>
                    <a:pt x="3329" y="1770"/>
                  </a:cubicBezTo>
                  <a:cubicBezTo>
                    <a:pt x="3986" y="1162"/>
                    <a:pt x="2701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784697" y="599473"/>
              <a:ext cx="88611" cy="66532"/>
            </a:xfrm>
            <a:custGeom>
              <a:avLst/>
              <a:gdLst/>
              <a:ahLst/>
              <a:cxnLst/>
              <a:rect l="l" t="t" r="r" b="b"/>
              <a:pathLst>
                <a:path w="3311" h="2486" extrusionOk="0">
                  <a:moveTo>
                    <a:pt x="1284" y="1"/>
                  </a:moveTo>
                  <a:cubicBezTo>
                    <a:pt x="1170" y="1"/>
                    <a:pt x="1058" y="15"/>
                    <a:pt x="952" y="47"/>
                  </a:cubicBezTo>
                  <a:cubicBezTo>
                    <a:pt x="1" y="332"/>
                    <a:pt x="457" y="1664"/>
                    <a:pt x="952" y="2254"/>
                  </a:cubicBezTo>
                  <a:cubicBezTo>
                    <a:pt x="1086" y="2417"/>
                    <a:pt x="1245" y="2485"/>
                    <a:pt x="1417" y="2485"/>
                  </a:cubicBezTo>
                  <a:cubicBezTo>
                    <a:pt x="1904" y="2485"/>
                    <a:pt x="2488" y="1938"/>
                    <a:pt x="2854" y="1474"/>
                  </a:cubicBezTo>
                  <a:cubicBezTo>
                    <a:pt x="3310" y="933"/>
                    <a:pt x="2204" y="1"/>
                    <a:pt x="1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424812" y="561843"/>
              <a:ext cx="62357" cy="36584"/>
            </a:xfrm>
            <a:custGeom>
              <a:avLst/>
              <a:gdLst/>
              <a:ahLst/>
              <a:cxnLst/>
              <a:rect l="l" t="t" r="r" b="b"/>
              <a:pathLst>
                <a:path w="2330" h="1367" extrusionOk="0">
                  <a:moveTo>
                    <a:pt x="1124" y="0"/>
                  </a:moveTo>
                  <a:cubicBezTo>
                    <a:pt x="1027" y="0"/>
                    <a:pt x="929" y="26"/>
                    <a:pt x="837" y="84"/>
                  </a:cubicBezTo>
                  <a:cubicBezTo>
                    <a:pt x="0" y="582"/>
                    <a:pt x="470" y="1367"/>
                    <a:pt x="1164" y="1367"/>
                  </a:cubicBezTo>
                  <a:cubicBezTo>
                    <a:pt x="1291" y="1367"/>
                    <a:pt x="1425" y="1341"/>
                    <a:pt x="1560" y="1282"/>
                  </a:cubicBezTo>
                  <a:cubicBezTo>
                    <a:pt x="2330" y="987"/>
                    <a:pt x="1731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592002" y="197808"/>
              <a:ext cx="72981" cy="31526"/>
            </a:xfrm>
            <a:custGeom>
              <a:avLst/>
              <a:gdLst/>
              <a:ahLst/>
              <a:cxnLst/>
              <a:rect l="l" t="t" r="r" b="b"/>
              <a:pathLst>
                <a:path w="2727" h="1178" extrusionOk="0">
                  <a:moveTo>
                    <a:pt x="1214" y="0"/>
                  </a:moveTo>
                  <a:cubicBezTo>
                    <a:pt x="1036" y="0"/>
                    <a:pt x="857" y="42"/>
                    <a:pt x="696" y="143"/>
                  </a:cubicBezTo>
                  <a:cubicBezTo>
                    <a:pt x="0" y="591"/>
                    <a:pt x="674" y="1177"/>
                    <a:pt x="1440" y="1177"/>
                  </a:cubicBezTo>
                  <a:cubicBezTo>
                    <a:pt x="1617" y="1177"/>
                    <a:pt x="1799" y="1146"/>
                    <a:pt x="1970" y="1075"/>
                  </a:cubicBezTo>
                  <a:cubicBezTo>
                    <a:pt x="2726" y="782"/>
                    <a:pt x="1980" y="0"/>
                    <a:pt x="1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1011248" y="210039"/>
              <a:ext cx="87326" cy="58851"/>
            </a:xfrm>
            <a:custGeom>
              <a:avLst/>
              <a:gdLst/>
              <a:ahLst/>
              <a:cxnLst/>
              <a:rect l="l" t="t" r="r" b="b"/>
              <a:pathLst>
                <a:path w="3263" h="2199" extrusionOk="0">
                  <a:moveTo>
                    <a:pt x="1737" y="1"/>
                  </a:moveTo>
                  <a:cubicBezTo>
                    <a:pt x="1312" y="1"/>
                    <a:pt x="928" y="106"/>
                    <a:pt x="799" y="314"/>
                  </a:cubicBezTo>
                  <a:cubicBezTo>
                    <a:pt x="0" y="1474"/>
                    <a:pt x="856" y="1493"/>
                    <a:pt x="1427" y="2025"/>
                  </a:cubicBezTo>
                  <a:cubicBezTo>
                    <a:pt x="1555" y="2145"/>
                    <a:pt x="1715" y="2198"/>
                    <a:pt x="1886" y="2198"/>
                  </a:cubicBezTo>
                  <a:cubicBezTo>
                    <a:pt x="2452" y="2198"/>
                    <a:pt x="3142" y="1614"/>
                    <a:pt x="3215" y="884"/>
                  </a:cubicBezTo>
                  <a:cubicBezTo>
                    <a:pt x="3262" y="291"/>
                    <a:pt x="2443" y="1"/>
                    <a:pt x="1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1095846" y="634425"/>
              <a:ext cx="67656" cy="40813"/>
            </a:xfrm>
            <a:custGeom>
              <a:avLst/>
              <a:gdLst/>
              <a:ahLst/>
              <a:cxnLst/>
              <a:rect l="l" t="t" r="r" b="b"/>
              <a:pathLst>
                <a:path w="2528" h="1525" extrusionOk="0">
                  <a:moveTo>
                    <a:pt x="800" y="1"/>
                  </a:moveTo>
                  <a:cubicBezTo>
                    <a:pt x="481" y="1"/>
                    <a:pt x="220" y="97"/>
                    <a:pt x="168" y="320"/>
                  </a:cubicBezTo>
                  <a:cubicBezTo>
                    <a:pt x="1" y="1000"/>
                    <a:pt x="726" y="1525"/>
                    <a:pt x="1374" y="1525"/>
                  </a:cubicBezTo>
                  <a:cubicBezTo>
                    <a:pt x="1685" y="1525"/>
                    <a:pt x="1979" y="1403"/>
                    <a:pt x="2146" y="1119"/>
                  </a:cubicBezTo>
                  <a:cubicBezTo>
                    <a:pt x="2528" y="487"/>
                    <a:pt x="1516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682114" y="883378"/>
              <a:ext cx="58851" cy="31312"/>
            </a:xfrm>
            <a:custGeom>
              <a:avLst/>
              <a:gdLst/>
              <a:ahLst/>
              <a:cxnLst/>
              <a:rect l="l" t="t" r="r" b="b"/>
              <a:pathLst>
                <a:path w="2199" h="1170" extrusionOk="0">
                  <a:moveTo>
                    <a:pt x="517" y="0"/>
                  </a:moveTo>
                  <a:cubicBezTo>
                    <a:pt x="293" y="0"/>
                    <a:pt x="126" y="55"/>
                    <a:pt x="106" y="186"/>
                  </a:cubicBezTo>
                  <a:cubicBezTo>
                    <a:pt x="0" y="866"/>
                    <a:pt x="393" y="1170"/>
                    <a:pt x="861" y="1170"/>
                  </a:cubicBezTo>
                  <a:cubicBezTo>
                    <a:pt x="1153" y="1170"/>
                    <a:pt x="1474" y="1052"/>
                    <a:pt x="1722" y="833"/>
                  </a:cubicBezTo>
                  <a:cubicBezTo>
                    <a:pt x="2198" y="427"/>
                    <a:pt x="1140" y="0"/>
                    <a:pt x="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746533" y="131167"/>
              <a:ext cx="139888" cy="65809"/>
            </a:xfrm>
            <a:custGeom>
              <a:avLst/>
              <a:gdLst/>
              <a:ahLst/>
              <a:cxnLst/>
              <a:rect l="l" t="t" r="r" b="b"/>
              <a:pathLst>
                <a:path w="5227" h="2459" extrusionOk="0">
                  <a:moveTo>
                    <a:pt x="2796" y="0"/>
                  </a:moveTo>
                  <a:cubicBezTo>
                    <a:pt x="2323" y="0"/>
                    <a:pt x="1860" y="79"/>
                    <a:pt x="1503" y="236"/>
                  </a:cubicBezTo>
                  <a:cubicBezTo>
                    <a:pt x="0" y="902"/>
                    <a:pt x="1332" y="2100"/>
                    <a:pt x="2283" y="2386"/>
                  </a:cubicBezTo>
                  <a:cubicBezTo>
                    <a:pt x="2448" y="2435"/>
                    <a:pt x="2646" y="2459"/>
                    <a:pt x="2859" y="2459"/>
                  </a:cubicBezTo>
                  <a:cubicBezTo>
                    <a:pt x="3872" y="2459"/>
                    <a:pt x="5226" y="1922"/>
                    <a:pt x="5022" y="1073"/>
                  </a:cubicBezTo>
                  <a:cubicBezTo>
                    <a:pt x="4866" y="360"/>
                    <a:pt x="3809" y="0"/>
                    <a:pt x="279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678260" y="94100"/>
              <a:ext cx="251032" cy="155490"/>
            </a:xfrm>
            <a:custGeom>
              <a:avLst/>
              <a:gdLst/>
              <a:ahLst/>
              <a:cxnLst/>
              <a:rect l="l" t="t" r="r" b="b"/>
              <a:pathLst>
                <a:path w="9380" h="5810" extrusionOk="0">
                  <a:moveTo>
                    <a:pt x="4525" y="0"/>
                  </a:moveTo>
                  <a:cubicBezTo>
                    <a:pt x="3720" y="0"/>
                    <a:pt x="2981" y="235"/>
                    <a:pt x="2513" y="784"/>
                  </a:cubicBezTo>
                  <a:cubicBezTo>
                    <a:pt x="1" y="3746"/>
                    <a:pt x="4177" y="5809"/>
                    <a:pt x="5951" y="5809"/>
                  </a:cubicBezTo>
                  <a:cubicBezTo>
                    <a:pt x="6057" y="5809"/>
                    <a:pt x="6154" y="5802"/>
                    <a:pt x="6241" y="5787"/>
                  </a:cubicBezTo>
                  <a:cubicBezTo>
                    <a:pt x="7782" y="5502"/>
                    <a:pt x="9380" y="3504"/>
                    <a:pt x="8334" y="1830"/>
                  </a:cubicBezTo>
                  <a:cubicBezTo>
                    <a:pt x="7648" y="766"/>
                    <a:pt x="5978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738879" y="123031"/>
              <a:ext cx="138951" cy="65300"/>
            </a:xfrm>
            <a:custGeom>
              <a:avLst/>
              <a:gdLst/>
              <a:ahLst/>
              <a:cxnLst/>
              <a:rect l="l" t="t" r="r" b="b"/>
              <a:pathLst>
                <a:path w="5192" h="2440" extrusionOk="0">
                  <a:moveTo>
                    <a:pt x="2774" y="0"/>
                  </a:moveTo>
                  <a:cubicBezTo>
                    <a:pt x="2303" y="0"/>
                    <a:pt x="1842" y="79"/>
                    <a:pt x="1485" y="236"/>
                  </a:cubicBezTo>
                  <a:cubicBezTo>
                    <a:pt x="1" y="902"/>
                    <a:pt x="1313" y="2081"/>
                    <a:pt x="2264" y="2366"/>
                  </a:cubicBezTo>
                  <a:cubicBezTo>
                    <a:pt x="2430" y="2416"/>
                    <a:pt x="2628" y="2440"/>
                    <a:pt x="2840" y="2440"/>
                  </a:cubicBezTo>
                  <a:cubicBezTo>
                    <a:pt x="3849" y="2440"/>
                    <a:pt x="5192" y="1905"/>
                    <a:pt x="5003" y="1073"/>
                  </a:cubicBezTo>
                  <a:cubicBezTo>
                    <a:pt x="4835" y="360"/>
                    <a:pt x="3782" y="0"/>
                    <a:pt x="2774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501676" y="362617"/>
              <a:ext cx="113018" cy="74534"/>
            </a:xfrm>
            <a:custGeom>
              <a:avLst/>
              <a:gdLst/>
              <a:ahLst/>
              <a:cxnLst/>
              <a:rect l="l" t="t" r="r" b="b"/>
              <a:pathLst>
                <a:path w="4223" h="2785" extrusionOk="0">
                  <a:moveTo>
                    <a:pt x="2984" y="1"/>
                  </a:moveTo>
                  <a:cubicBezTo>
                    <a:pt x="2339" y="1"/>
                    <a:pt x="1543" y="220"/>
                    <a:pt x="1046" y="414"/>
                  </a:cubicBezTo>
                  <a:cubicBezTo>
                    <a:pt x="114" y="775"/>
                    <a:pt x="0" y="1955"/>
                    <a:pt x="590" y="2639"/>
                  </a:cubicBezTo>
                  <a:cubicBezTo>
                    <a:pt x="677" y="2740"/>
                    <a:pt x="815" y="2785"/>
                    <a:pt x="986" y="2785"/>
                  </a:cubicBezTo>
                  <a:cubicBezTo>
                    <a:pt x="2008" y="2785"/>
                    <a:pt x="4223" y="1191"/>
                    <a:pt x="3995" y="490"/>
                  </a:cubicBezTo>
                  <a:cubicBezTo>
                    <a:pt x="3879" y="128"/>
                    <a:pt x="3476" y="1"/>
                    <a:pt x="298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465385" y="333846"/>
              <a:ext cx="199193" cy="145080"/>
            </a:xfrm>
            <a:custGeom>
              <a:avLst/>
              <a:gdLst/>
              <a:ahLst/>
              <a:cxnLst/>
              <a:rect l="l" t="t" r="r" b="b"/>
              <a:pathLst>
                <a:path w="7443" h="5421" extrusionOk="0">
                  <a:moveTo>
                    <a:pt x="3612" y="1"/>
                  </a:moveTo>
                  <a:cubicBezTo>
                    <a:pt x="1352" y="1"/>
                    <a:pt x="1" y="2375"/>
                    <a:pt x="234" y="3657"/>
                  </a:cubicBezTo>
                  <a:cubicBezTo>
                    <a:pt x="474" y="4806"/>
                    <a:pt x="1926" y="5420"/>
                    <a:pt x="3230" y="5420"/>
                  </a:cubicBezTo>
                  <a:cubicBezTo>
                    <a:pt x="3782" y="5420"/>
                    <a:pt x="4308" y="5310"/>
                    <a:pt x="4704" y="5084"/>
                  </a:cubicBezTo>
                  <a:cubicBezTo>
                    <a:pt x="6016" y="4323"/>
                    <a:pt x="7443" y="1755"/>
                    <a:pt x="5921" y="766"/>
                  </a:cubicBezTo>
                  <a:cubicBezTo>
                    <a:pt x="5079" y="223"/>
                    <a:pt x="4303" y="1"/>
                    <a:pt x="3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493514" y="354400"/>
              <a:ext cx="113072" cy="74293"/>
            </a:xfrm>
            <a:custGeom>
              <a:avLst/>
              <a:gdLst/>
              <a:ahLst/>
              <a:cxnLst/>
              <a:rect l="l" t="t" r="r" b="b"/>
              <a:pathLst>
                <a:path w="4225" h="2776" extrusionOk="0">
                  <a:moveTo>
                    <a:pt x="3001" y="0"/>
                  </a:moveTo>
                  <a:cubicBezTo>
                    <a:pt x="2353" y="0"/>
                    <a:pt x="1548" y="221"/>
                    <a:pt x="1047" y="417"/>
                  </a:cubicBezTo>
                  <a:cubicBezTo>
                    <a:pt x="115" y="759"/>
                    <a:pt x="1" y="1957"/>
                    <a:pt x="591" y="2642"/>
                  </a:cubicBezTo>
                  <a:cubicBezTo>
                    <a:pt x="672" y="2734"/>
                    <a:pt x="802" y="2776"/>
                    <a:pt x="965" y="2776"/>
                  </a:cubicBezTo>
                  <a:cubicBezTo>
                    <a:pt x="1971" y="2776"/>
                    <a:pt x="4225" y="1194"/>
                    <a:pt x="3995" y="474"/>
                  </a:cubicBezTo>
                  <a:cubicBezTo>
                    <a:pt x="3881" y="124"/>
                    <a:pt x="3485" y="0"/>
                    <a:pt x="30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1050938" y="395134"/>
              <a:ext cx="104320" cy="87032"/>
            </a:xfrm>
            <a:custGeom>
              <a:avLst/>
              <a:gdLst/>
              <a:ahLst/>
              <a:cxnLst/>
              <a:rect l="l" t="t" r="r" b="b"/>
              <a:pathLst>
                <a:path w="3898" h="3252" extrusionOk="0">
                  <a:moveTo>
                    <a:pt x="2634" y="0"/>
                  </a:moveTo>
                  <a:cubicBezTo>
                    <a:pt x="2113" y="0"/>
                    <a:pt x="1522" y="109"/>
                    <a:pt x="1066" y="264"/>
                  </a:cubicBezTo>
                  <a:cubicBezTo>
                    <a:pt x="1" y="625"/>
                    <a:pt x="1" y="2356"/>
                    <a:pt x="743" y="3098"/>
                  </a:cubicBezTo>
                  <a:cubicBezTo>
                    <a:pt x="848" y="3204"/>
                    <a:pt x="985" y="3251"/>
                    <a:pt x="1141" y="3251"/>
                  </a:cubicBezTo>
                  <a:cubicBezTo>
                    <a:pt x="2081" y="3251"/>
                    <a:pt x="3745" y="1555"/>
                    <a:pt x="3843" y="740"/>
                  </a:cubicBezTo>
                  <a:cubicBezTo>
                    <a:pt x="3897" y="196"/>
                    <a:pt x="3329" y="0"/>
                    <a:pt x="263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1013790" y="363313"/>
              <a:ext cx="180727" cy="169487"/>
            </a:xfrm>
            <a:custGeom>
              <a:avLst/>
              <a:gdLst/>
              <a:ahLst/>
              <a:cxnLst/>
              <a:rect l="l" t="t" r="r" b="b"/>
              <a:pathLst>
                <a:path w="6753" h="6333" extrusionOk="0">
                  <a:moveTo>
                    <a:pt x="3201" y="1"/>
                  </a:moveTo>
                  <a:cubicBezTo>
                    <a:pt x="2427" y="1"/>
                    <a:pt x="1705" y="193"/>
                    <a:pt x="1294" y="597"/>
                  </a:cubicBezTo>
                  <a:cubicBezTo>
                    <a:pt x="38" y="1833"/>
                    <a:pt x="0" y="2899"/>
                    <a:pt x="457" y="4135"/>
                  </a:cubicBezTo>
                  <a:cubicBezTo>
                    <a:pt x="864" y="5272"/>
                    <a:pt x="2739" y="6333"/>
                    <a:pt x="4057" y="6333"/>
                  </a:cubicBezTo>
                  <a:cubicBezTo>
                    <a:pt x="4217" y="6333"/>
                    <a:pt x="4368" y="6317"/>
                    <a:pt x="4508" y="6284"/>
                  </a:cubicBezTo>
                  <a:cubicBezTo>
                    <a:pt x="5783" y="5999"/>
                    <a:pt x="6753" y="3412"/>
                    <a:pt x="6353" y="1700"/>
                  </a:cubicBezTo>
                  <a:cubicBezTo>
                    <a:pt x="6110" y="605"/>
                    <a:pt x="4575" y="1"/>
                    <a:pt x="3201" y="1"/>
                  </a:cubicBezTo>
                  <a:close/>
                </a:path>
              </a:pathLst>
            </a:custGeom>
            <a:solidFill>
              <a:srgbClr val="6B3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1042802" y="386971"/>
              <a:ext cx="104293" cy="86871"/>
            </a:xfrm>
            <a:custGeom>
              <a:avLst/>
              <a:gdLst/>
              <a:ahLst/>
              <a:cxnLst/>
              <a:rect l="l" t="t" r="r" b="b"/>
              <a:pathLst>
                <a:path w="3897" h="3246" extrusionOk="0">
                  <a:moveTo>
                    <a:pt x="2633" y="1"/>
                  </a:moveTo>
                  <a:cubicBezTo>
                    <a:pt x="2113" y="1"/>
                    <a:pt x="1521" y="110"/>
                    <a:pt x="1066" y="265"/>
                  </a:cubicBezTo>
                  <a:cubicBezTo>
                    <a:pt x="0" y="626"/>
                    <a:pt x="0" y="2357"/>
                    <a:pt x="723" y="3099"/>
                  </a:cubicBezTo>
                  <a:cubicBezTo>
                    <a:pt x="830" y="3200"/>
                    <a:pt x="967" y="3246"/>
                    <a:pt x="1122" y="3246"/>
                  </a:cubicBezTo>
                  <a:cubicBezTo>
                    <a:pt x="2073" y="3246"/>
                    <a:pt x="3744" y="1558"/>
                    <a:pt x="3843" y="740"/>
                  </a:cubicBezTo>
                  <a:cubicBezTo>
                    <a:pt x="3897" y="196"/>
                    <a:pt x="3329" y="1"/>
                    <a:pt x="263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"/>
            <p:cNvSpPr/>
            <p:nvPr/>
          </p:nvSpPr>
          <p:spPr>
            <a:xfrm>
              <a:off x="855432" y="800679"/>
              <a:ext cx="71804" cy="30135"/>
            </a:xfrm>
            <a:custGeom>
              <a:avLst/>
              <a:gdLst/>
              <a:ahLst/>
              <a:cxnLst/>
              <a:rect l="l" t="t" r="r" b="b"/>
              <a:pathLst>
                <a:path w="2683" h="1126" extrusionOk="0">
                  <a:moveTo>
                    <a:pt x="757" y="0"/>
                  </a:moveTo>
                  <a:cubicBezTo>
                    <a:pt x="352" y="0"/>
                    <a:pt x="34" y="84"/>
                    <a:pt x="21" y="290"/>
                  </a:cubicBezTo>
                  <a:cubicBezTo>
                    <a:pt x="1" y="903"/>
                    <a:pt x="593" y="1125"/>
                    <a:pt x="1206" y="1125"/>
                  </a:cubicBezTo>
                  <a:cubicBezTo>
                    <a:pt x="1772" y="1125"/>
                    <a:pt x="2356" y="936"/>
                    <a:pt x="2493" y="689"/>
                  </a:cubicBezTo>
                  <a:cubicBezTo>
                    <a:pt x="2682" y="324"/>
                    <a:pt x="1553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"/>
            <p:cNvSpPr/>
            <p:nvPr/>
          </p:nvSpPr>
          <p:spPr>
            <a:xfrm>
              <a:off x="799069" y="773301"/>
              <a:ext cx="173501" cy="103571"/>
            </a:xfrm>
            <a:custGeom>
              <a:avLst/>
              <a:gdLst/>
              <a:ahLst/>
              <a:cxnLst/>
              <a:rect l="l" t="t" r="r" b="b"/>
              <a:pathLst>
                <a:path w="6483" h="3870" extrusionOk="0">
                  <a:moveTo>
                    <a:pt x="3096" y="0"/>
                  </a:moveTo>
                  <a:cubicBezTo>
                    <a:pt x="655" y="0"/>
                    <a:pt x="1" y="1795"/>
                    <a:pt x="871" y="3139"/>
                  </a:cubicBezTo>
                  <a:cubicBezTo>
                    <a:pt x="1200" y="3650"/>
                    <a:pt x="1893" y="3870"/>
                    <a:pt x="2664" y="3870"/>
                  </a:cubicBezTo>
                  <a:cubicBezTo>
                    <a:pt x="3900" y="3870"/>
                    <a:pt x="5334" y="3305"/>
                    <a:pt x="5779" y="2473"/>
                  </a:cubicBezTo>
                  <a:cubicBezTo>
                    <a:pt x="6482" y="1103"/>
                    <a:pt x="4714" y="0"/>
                    <a:pt x="3135" y="0"/>
                  </a:cubicBezTo>
                  <a:cubicBezTo>
                    <a:pt x="3122" y="0"/>
                    <a:pt x="3109" y="0"/>
                    <a:pt x="3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847296" y="792383"/>
              <a:ext cx="71831" cy="30429"/>
            </a:xfrm>
            <a:custGeom>
              <a:avLst/>
              <a:gdLst/>
              <a:ahLst/>
              <a:cxnLst/>
              <a:rect l="l" t="t" r="r" b="b"/>
              <a:pathLst>
                <a:path w="2684" h="1137" extrusionOk="0">
                  <a:moveTo>
                    <a:pt x="728" y="0"/>
                  </a:moveTo>
                  <a:cubicBezTo>
                    <a:pt x="333" y="0"/>
                    <a:pt x="27" y="81"/>
                    <a:pt x="20" y="276"/>
                  </a:cubicBezTo>
                  <a:cubicBezTo>
                    <a:pt x="0" y="906"/>
                    <a:pt x="610" y="1136"/>
                    <a:pt x="1232" y="1136"/>
                  </a:cubicBezTo>
                  <a:cubicBezTo>
                    <a:pt x="1794" y="1136"/>
                    <a:pt x="2367" y="948"/>
                    <a:pt x="2493" y="695"/>
                  </a:cubicBezTo>
                  <a:cubicBezTo>
                    <a:pt x="2684" y="326"/>
                    <a:pt x="1524" y="0"/>
                    <a:pt x="72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529162" y="649574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70" y="439"/>
                    <a:pt x="495" y="1694"/>
                    <a:pt x="248" y="2303"/>
                  </a:cubicBezTo>
                  <a:cubicBezTo>
                    <a:pt x="0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2" y="3924"/>
                  </a:cubicBezTo>
                  <a:cubicBezTo>
                    <a:pt x="2391" y="3924"/>
                    <a:pt x="3643" y="1650"/>
                    <a:pt x="3747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479276" y="618662"/>
              <a:ext cx="196517" cy="177355"/>
            </a:xfrm>
            <a:custGeom>
              <a:avLst/>
              <a:gdLst/>
              <a:ahLst/>
              <a:cxnLst/>
              <a:rect l="l" t="t" r="r" b="b"/>
              <a:pathLst>
                <a:path w="7343" h="6627" extrusionOk="0">
                  <a:moveTo>
                    <a:pt x="4956" y="0"/>
                  </a:moveTo>
                  <a:cubicBezTo>
                    <a:pt x="3858" y="0"/>
                    <a:pt x="2581" y="921"/>
                    <a:pt x="1560" y="1898"/>
                  </a:cubicBezTo>
                  <a:cubicBezTo>
                    <a:pt x="0" y="3382"/>
                    <a:pt x="1313" y="5284"/>
                    <a:pt x="2226" y="6292"/>
                  </a:cubicBezTo>
                  <a:cubicBezTo>
                    <a:pt x="2430" y="6526"/>
                    <a:pt x="2725" y="6626"/>
                    <a:pt x="3067" y="6626"/>
                  </a:cubicBezTo>
                  <a:cubicBezTo>
                    <a:pt x="4224" y="6626"/>
                    <a:pt x="5927" y="5490"/>
                    <a:pt x="6543" y="4580"/>
                  </a:cubicBezTo>
                  <a:cubicBezTo>
                    <a:pt x="7342" y="3420"/>
                    <a:pt x="7133" y="1118"/>
                    <a:pt x="5897" y="281"/>
                  </a:cubicBezTo>
                  <a:cubicBezTo>
                    <a:pt x="5608" y="86"/>
                    <a:pt x="5290" y="0"/>
                    <a:pt x="4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521026" y="641946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1" y="0"/>
                  </a:moveTo>
                  <a:cubicBezTo>
                    <a:pt x="2774" y="0"/>
                    <a:pt x="2586" y="31"/>
                    <a:pt x="2378" y="96"/>
                  </a:cubicBezTo>
                  <a:cubicBezTo>
                    <a:pt x="1370" y="400"/>
                    <a:pt x="495" y="1694"/>
                    <a:pt x="247" y="2302"/>
                  </a:cubicBezTo>
                  <a:cubicBezTo>
                    <a:pt x="0" y="2930"/>
                    <a:pt x="495" y="3368"/>
                    <a:pt x="1331" y="3862"/>
                  </a:cubicBezTo>
                  <a:cubicBezTo>
                    <a:pt x="1401" y="3904"/>
                    <a:pt x="1475" y="3923"/>
                    <a:pt x="1552" y="3923"/>
                  </a:cubicBezTo>
                  <a:cubicBezTo>
                    <a:pt x="2390" y="3923"/>
                    <a:pt x="3643" y="1652"/>
                    <a:pt x="3747" y="990"/>
                  </a:cubicBezTo>
                  <a:cubicBezTo>
                    <a:pt x="3867" y="407"/>
                    <a:pt x="3552" y="0"/>
                    <a:pt x="294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oogle Shape;1033;p5"/>
          <p:cNvGrpSpPr/>
          <p:nvPr/>
        </p:nvGrpSpPr>
        <p:grpSpPr>
          <a:xfrm>
            <a:off x="1248328" y="4608503"/>
            <a:ext cx="723899" cy="415300"/>
            <a:chOff x="344875" y="2058100"/>
            <a:chExt cx="676225" cy="387950"/>
          </a:xfrm>
        </p:grpSpPr>
        <p:sp>
          <p:nvSpPr>
            <p:cNvPr id="1034" name="Google Shape;1034;p5"/>
            <p:cNvSpPr/>
            <p:nvPr/>
          </p:nvSpPr>
          <p:spPr>
            <a:xfrm>
              <a:off x="836325" y="2412850"/>
              <a:ext cx="43575" cy="33200"/>
            </a:xfrm>
            <a:custGeom>
              <a:avLst/>
              <a:gdLst/>
              <a:ahLst/>
              <a:cxnLst/>
              <a:rect l="l" t="t" r="r" b="b"/>
              <a:pathLst>
                <a:path w="1743" h="1328" extrusionOk="0">
                  <a:moveTo>
                    <a:pt x="1151" y="0"/>
                  </a:moveTo>
                  <a:cubicBezTo>
                    <a:pt x="1065" y="0"/>
                    <a:pt x="967" y="26"/>
                    <a:pt x="856" y="87"/>
                  </a:cubicBezTo>
                  <a:cubicBezTo>
                    <a:pt x="1" y="542"/>
                    <a:pt x="452" y="1328"/>
                    <a:pt x="1076" y="1328"/>
                  </a:cubicBezTo>
                  <a:cubicBezTo>
                    <a:pt x="1104" y="1328"/>
                    <a:pt x="1132" y="1326"/>
                    <a:pt x="1160" y="1323"/>
                  </a:cubicBezTo>
                  <a:cubicBezTo>
                    <a:pt x="1742" y="1257"/>
                    <a:pt x="1743" y="0"/>
                    <a:pt x="1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"/>
            <p:cNvSpPr/>
            <p:nvPr/>
          </p:nvSpPr>
          <p:spPr>
            <a:xfrm>
              <a:off x="344875" y="2058100"/>
              <a:ext cx="42875" cy="33175"/>
            </a:xfrm>
            <a:custGeom>
              <a:avLst/>
              <a:gdLst/>
              <a:ahLst/>
              <a:cxnLst/>
              <a:rect l="l" t="t" r="r" b="b"/>
              <a:pathLst>
                <a:path w="1715" h="1327" extrusionOk="0">
                  <a:moveTo>
                    <a:pt x="1122" y="1"/>
                  </a:moveTo>
                  <a:cubicBezTo>
                    <a:pt x="1037" y="1"/>
                    <a:pt x="938" y="27"/>
                    <a:pt x="828" y="87"/>
                  </a:cubicBezTo>
                  <a:cubicBezTo>
                    <a:pt x="0" y="547"/>
                    <a:pt x="435" y="1326"/>
                    <a:pt x="1066" y="1326"/>
                  </a:cubicBezTo>
                  <a:cubicBezTo>
                    <a:pt x="1088" y="1326"/>
                    <a:pt x="1110" y="1325"/>
                    <a:pt x="1132" y="1324"/>
                  </a:cubicBezTo>
                  <a:cubicBezTo>
                    <a:pt x="1713" y="1257"/>
                    <a:pt x="1714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"/>
            <p:cNvSpPr/>
            <p:nvPr/>
          </p:nvSpPr>
          <p:spPr>
            <a:xfrm>
              <a:off x="975075" y="2294425"/>
              <a:ext cx="46025" cy="41350"/>
            </a:xfrm>
            <a:custGeom>
              <a:avLst/>
              <a:gdLst/>
              <a:ahLst/>
              <a:cxnLst/>
              <a:rect l="l" t="t" r="r" b="b"/>
              <a:pathLst>
                <a:path w="1841" h="1654" extrusionOk="0">
                  <a:moveTo>
                    <a:pt x="817" y="0"/>
                  </a:moveTo>
                  <a:cubicBezTo>
                    <a:pt x="0" y="0"/>
                    <a:pt x="159" y="1302"/>
                    <a:pt x="917" y="1609"/>
                  </a:cubicBezTo>
                  <a:cubicBezTo>
                    <a:pt x="984" y="1639"/>
                    <a:pt x="1047" y="1653"/>
                    <a:pt x="1105" y="1653"/>
                  </a:cubicBezTo>
                  <a:cubicBezTo>
                    <a:pt x="1712" y="1653"/>
                    <a:pt x="1840" y="168"/>
                    <a:pt x="955" y="11"/>
                  </a:cubicBezTo>
                  <a:cubicBezTo>
                    <a:pt x="906" y="4"/>
                    <a:pt x="860" y="0"/>
                    <a:pt x="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"/>
            <p:cNvSpPr/>
            <p:nvPr/>
          </p:nvSpPr>
          <p:spPr>
            <a:xfrm>
              <a:off x="713375" y="2188500"/>
              <a:ext cx="126775" cy="108650"/>
            </a:xfrm>
            <a:custGeom>
              <a:avLst/>
              <a:gdLst/>
              <a:ahLst/>
              <a:cxnLst/>
              <a:rect l="l" t="t" r="r" b="b"/>
              <a:pathLst>
                <a:path w="5071" h="4346" extrusionOk="0">
                  <a:moveTo>
                    <a:pt x="1597" y="1"/>
                  </a:moveTo>
                  <a:cubicBezTo>
                    <a:pt x="209" y="1"/>
                    <a:pt x="1" y="3262"/>
                    <a:pt x="1114" y="4115"/>
                  </a:cubicBezTo>
                  <a:cubicBezTo>
                    <a:pt x="1328" y="4276"/>
                    <a:pt x="1571" y="4346"/>
                    <a:pt x="1828" y="4346"/>
                  </a:cubicBezTo>
                  <a:cubicBezTo>
                    <a:pt x="2967" y="4346"/>
                    <a:pt x="4380" y="2979"/>
                    <a:pt x="4690" y="2156"/>
                  </a:cubicBezTo>
                  <a:cubicBezTo>
                    <a:pt x="5070" y="1167"/>
                    <a:pt x="3130" y="140"/>
                    <a:pt x="1704" y="7"/>
                  </a:cubicBezTo>
                  <a:cubicBezTo>
                    <a:pt x="1667" y="3"/>
                    <a:pt x="1632" y="1"/>
                    <a:pt x="1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"/>
            <p:cNvSpPr/>
            <p:nvPr/>
          </p:nvSpPr>
          <p:spPr>
            <a:xfrm>
              <a:off x="720775" y="2222900"/>
              <a:ext cx="97500" cy="73725"/>
            </a:xfrm>
            <a:custGeom>
              <a:avLst/>
              <a:gdLst/>
              <a:ahLst/>
              <a:cxnLst/>
              <a:rect l="l" t="t" r="r" b="b"/>
              <a:pathLst>
                <a:path w="3900" h="2949" extrusionOk="0">
                  <a:moveTo>
                    <a:pt x="190" y="0"/>
                  </a:moveTo>
                  <a:cubicBezTo>
                    <a:pt x="0" y="1008"/>
                    <a:pt x="190" y="2245"/>
                    <a:pt x="837" y="2720"/>
                  </a:cubicBezTo>
                  <a:cubicBezTo>
                    <a:pt x="1047" y="2880"/>
                    <a:pt x="1288" y="2949"/>
                    <a:pt x="1543" y="2949"/>
                  </a:cubicBezTo>
                  <a:cubicBezTo>
                    <a:pt x="2351" y="2949"/>
                    <a:pt x="3307" y="2258"/>
                    <a:pt x="3899" y="1579"/>
                  </a:cubicBezTo>
                  <a:lnTo>
                    <a:pt x="3899" y="1579"/>
                  </a:lnTo>
                  <a:cubicBezTo>
                    <a:pt x="3811" y="1623"/>
                    <a:pt x="3150" y="1901"/>
                    <a:pt x="2400" y="1901"/>
                  </a:cubicBezTo>
                  <a:cubicBezTo>
                    <a:pt x="1533" y="1901"/>
                    <a:pt x="547" y="1530"/>
                    <a:pt x="190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5"/>
          <p:cNvGrpSpPr/>
          <p:nvPr/>
        </p:nvGrpSpPr>
        <p:grpSpPr>
          <a:xfrm rot="10800000">
            <a:off x="-102775" y="3514196"/>
            <a:ext cx="5202193" cy="2493393"/>
            <a:chOff x="4082157" y="-503850"/>
            <a:chExt cx="5202193" cy="2493393"/>
          </a:xfrm>
        </p:grpSpPr>
        <p:sp>
          <p:nvSpPr>
            <p:cNvPr id="1040" name="Google Shape;1040;p5"/>
            <p:cNvSpPr/>
            <p:nvPr/>
          </p:nvSpPr>
          <p:spPr>
            <a:xfrm>
              <a:off x="4082157" y="195099"/>
              <a:ext cx="5201608" cy="1794444"/>
            </a:xfrm>
            <a:custGeom>
              <a:avLst/>
              <a:gdLst/>
              <a:ahLst/>
              <a:cxnLst/>
              <a:rect l="l" t="t" r="r" b="b"/>
              <a:pathLst>
                <a:path w="186655" h="64392" extrusionOk="0">
                  <a:moveTo>
                    <a:pt x="2017" y="1"/>
                  </a:moveTo>
                  <a:cubicBezTo>
                    <a:pt x="1252" y="1"/>
                    <a:pt x="512" y="627"/>
                    <a:pt x="324" y="1331"/>
                  </a:cubicBezTo>
                  <a:cubicBezTo>
                    <a:pt x="1" y="2320"/>
                    <a:pt x="609" y="3157"/>
                    <a:pt x="1522" y="3518"/>
                  </a:cubicBezTo>
                  <a:cubicBezTo>
                    <a:pt x="13182" y="8102"/>
                    <a:pt x="22674" y="16186"/>
                    <a:pt x="31024" y="25373"/>
                  </a:cubicBezTo>
                  <a:cubicBezTo>
                    <a:pt x="35246" y="30014"/>
                    <a:pt x="39222" y="34883"/>
                    <a:pt x="43235" y="39677"/>
                  </a:cubicBezTo>
                  <a:cubicBezTo>
                    <a:pt x="47325" y="44584"/>
                    <a:pt x="51851" y="48997"/>
                    <a:pt x="56968" y="52801"/>
                  </a:cubicBezTo>
                  <a:cubicBezTo>
                    <a:pt x="66136" y="59648"/>
                    <a:pt x="77130" y="63700"/>
                    <a:pt x="88562" y="64309"/>
                  </a:cubicBezTo>
                  <a:cubicBezTo>
                    <a:pt x="89579" y="64364"/>
                    <a:pt x="90596" y="64391"/>
                    <a:pt x="91611" y="64391"/>
                  </a:cubicBezTo>
                  <a:cubicBezTo>
                    <a:pt x="102778" y="64391"/>
                    <a:pt x="113761" y="61113"/>
                    <a:pt x="123769" y="56301"/>
                  </a:cubicBezTo>
                  <a:cubicBezTo>
                    <a:pt x="135600" y="50614"/>
                    <a:pt x="146670" y="43214"/>
                    <a:pt x="159053" y="38707"/>
                  </a:cubicBezTo>
                  <a:cubicBezTo>
                    <a:pt x="163218" y="37185"/>
                    <a:pt x="167517" y="35949"/>
                    <a:pt x="171892" y="35283"/>
                  </a:cubicBezTo>
                  <a:cubicBezTo>
                    <a:pt x="173277" y="35063"/>
                    <a:pt x="174980" y="34829"/>
                    <a:pt x="176681" y="34829"/>
                  </a:cubicBezTo>
                  <a:cubicBezTo>
                    <a:pt x="179092" y="34829"/>
                    <a:pt x="181498" y="35298"/>
                    <a:pt x="182981" y="36938"/>
                  </a:cubicBezTo>
                  <a:cubicBezTo>
                    <a:pt x="183344" y="37341"/>
                    <a:pt x="183760" y="37510"/>
                    <a:pt x="184164" y="37510"/>
                  </a:cubicBezTo>
                  <a:cubicBezTo>
                    <a:pt x="185474" y="37510"/>
                    <a:pt x="186655" y="35735"/>
                    <a:pt x="185492" y="34427"/>
                  </a:cubicBezTo>
                  <a:cubicBezTo>
                    <a:pt x="183314" y="32010"/>
                    <a:pt x="179960" y="31346"/>
                    <a:pt x="176703" y="31346"/>
                  </a:cubicBezTo>
                  <a:cubicBezTo>
                    <a:pt x="175294" y="31346"/>
                    <a:pt x="173903" y="31470"/>
                    <a:pt x="172634" y="31631"/>
                  </a:cubicBezTo>
                  <a:cubicBezTo>
                    <a:pt x="167802" y="32220"/>
                    <a:pt x="163104" y="33552"/>
                    <a:pt x="158539" y="35131"/>
                  </a:cubicBezTo>
                  <a:cubicBezTo>
                    <a:pt x="145168" y="39829"/>
                    <a:pt x="133356" y="47951"/>
                    <a:pt x="120555" y="53923"/>
                  </a:cubicBezTo>
                  <a:cubicBezTo>
                    <a:pt x="111413" y="58180"/>
                    <a:pt x="101451" y="60824"/>
                    <a:pt x="91364" y="60824"/>
                  </a:cubicBezTo>
                  <a:cubicBezTo>
                    <a:pt x="89551" y="60824"/>
                    <a:pt x="87735" y="60738"/>
                    <a:pt x="85918" y="60561"/>
                  </a:cubicBezTo>
                  <a:cubicBezTo>
                    <a:pt x="74600" y="59458"/>
                    <a:pt x="64044" y="54380"/>
                    <a:pt x="55465" y="47076"/>
                  </a:cubicBezTo>
                  <a:cubicBezTo>
                    <a:pt x="50843" y="43157"/>
                    <a:pt x="46963" y="38592"/>
                    <a:pt x="43121" y="33951"/>
                  </a:cubicBezTo>
                  <a:cubicBezTo>
                    <a:pt x="39298" y="29367"/>
                    <a:pt x="35436" y="24764"/>
                    <a:pt x="31328" y="20428"/>
                  </a:cubicBezTo>
                  <a:cubicBezTo>
                    <a:pt x="23130" y="11773"/>
                    <a:pt x="13658" y="4488"/>
                    <a:pt x="2511" y="94"/>
                  </a:cubicBezTo>
                  <a:cubicBezTo>
                    <a:pt x="2349" y="30"/>
                    <a:pt x="2182" y="1"/>
                    <a:pt x="201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"/>
            <p:cNvSpPr/>
            <p:nvPr/>
          </p:nvSpPr>
          <p:spPr>
            <a:xfrm>
              <a:off x="4082157" y="-154752"/>
              <a:ext cx="5201664" cy="1795503"/>
            </a:xfrm>
            <a:custGeom>
              <a:avLst/>
              <a:gdLst/>
              <a:ahLst/>
              <a:cxnLst/>
              <a:rect l="l" t="t" r="r" b="b"/>
              <a:pathLst>
                <a:path w="186657" h="64430" extrusionOk="0">
                  <a:moveTo>
                    <a:pt x="1998" y="1"/>
                  </a:moveTo>
                  <a:cubicBezTo>
                    <a:pt x="1233" y="1"/>
                    <a:pt x="493" y="627"/>
                    <a:pt x="305" y="1331"/>
                  </a:cubicBezTo>
                  <a:cubicBezTo>
                    <a:pt x="1" y="2358"/>
                    <a:pt x="609" y="3176"/>
                    <a:pt x="1522" y="3537"/>
                  </a:cubicBezTo>
                  <a:cubicBezTo>
                    <a:pt x="13182" y="8121"/>
                    <a:pt x="22674" y="16205"/>
                    <a:pt x="31024" y="25392"/>
                  </a:cubicBezTo>
                  <a:cubicBezTo>
                    <a:pt x="35246" y="30033"/>
                    <a:pt x="39222" y="34903"/>
                    <a:pt x="43235" y="39715"/>
                  </a:cubicBezTo>
                  <a:cubicBezTo>
                    <a:pt x="47325" y="44603"/>
                    <a:pt x="51851" y="49035"/>
                    <a:pt x="56968" y="52839"/>
                  </a:cubicBezTo>
                  <a:cubicBezTo>
                    <a:pt x="66136" y="59687"/>
                    <a:pt x="77130" y="63719"/>
                    <a:pt x="88562" y="64347"/>
                  </a:cubicBezTo>
                  <a:cubicBezTo>
                    <a:pt x="89579" y="64402"/>
                    <a:pt x="90595" y="64429"/>
                    <a:pt x="91610" y="64429"/>
                  </a:cubicBezTo>
                  <a:cubicBezTo>
                    <a:pt x="102777" y="64429"/>
                    <a:pt x="113761" y="61150"/>
                    <a:pt x="123769" y="56320"/>
                  </a:cubicBezTo>
                  <a:cubicBezTo>
                    <a:pt x="135600" y="50652"/>
                    <a:pt x="146670" y="43253"/>
                    <a:pt x="159053" y="38726"/>
                  </a:cubicBezTo>
                  <a:cubicBezTo>
                    <a:pt x="163218" y="37204"/>
                    <a:pt x="167517" y="35968"/>
                    <a:pt x="171892" y="35302"/>
                  </a:cubicBezTo>
                  <a:cubicBezTo>
                    <a:pt x="173276" y="35090"/>
                    <a:pt x="174979" y="34858"/>
                    <a:pt x="176678" y="34858"/>
                  </a:cubicBezTo>
                  <a:cubicBezTo>
                    <a:pt x="179090" y="34858"/>
                    <a:pt x="181497" y="35325"/>
                    <a:pt x="182981" y="36976"/>
                  </a:cubicBezTo>
                  <a:cubicBezTo>
                    <a:pt x="183343" y="37378"/>
                    <a:pt x="183756" y="37546"/>
                    <a:pt x="184159" y="37546"/>
                  </a:cubicBezTo>
                  <a:cubicBezTo>
                    <a:pt x="185470" y="37546"/>
                    <a:pt x="186657" y="35756"/>
                    <a:pt x="185492" y="34446"/>
                  </a:cubicBezTo>
                  <a:cubicBezTo>
                    <a:pt x="183314" y="32030"/>
                    <a:pt x="179960" y="31365"/>
                    <a:pt x="176703" y="31365"/>
                  </a:cubicBezTo>
                  <a:cubicBezTo>
                    <a:pt x="175294" y="31365"/>
                    <a:pt x="173903" y="31489"/>
                    <a:pt x="172634" y="31650"/>
                  </a:cubicBezTo>
                  <a:cubicBezTo>
                    <a:pt x="167802" y="32240"/>
                    <a:pt x="163104" y="33571"/>
                    <a:pt x="158539" y="35169"/>
                  </a:cubicBezTo>
                  <a:cubicBezTo>
                    <a:pt x="145168" y="39848"/>
                    <a:pt x="133356" y="47970"/>
                    <a:pt x="120555" y="53942"/>
                  </a:cubicBezTo>
                  <a:cubicBezTo>
                    <a:pt x="111413" y="58199"/>
                    <a:pt x="101451" y="60843"/>
                    <a:pt x="91364" y="60843"/>
                  </a:cubicBezTo>
                  <a:cubicBezTo>
                    <a:pt x="89551" y="60843"/>
                    <a:pt x="87735" y="60757"/>
                    <a:pt x="85918" y="60581"/>
                  </a:cubicBezTo>
                  <a:cubicBezTo>
                    <a:pt x="74600" y="59497"/>
                    <a:pt x="64044" y="54399"/>
                    <a:pt x="55465" y="47095"/>
                  </a:cubicBezTo>
                  <a:cubicBezTo>
                    <a:pt x="50843" y="43177"/>
                    <a:pt x="46963" y="38612"/>
                    <a:pt x="43121" y="33971"/>
                  </a:cubicBezTo>
                  <a:cubicBezTo>
                    <a:pt x="39279" y="29349"/>
                    <a:pt x="35417" y="24784"/>
                    <a:pt x="31309" y="20428"/>
                  </a:cubicBezTo>
                  <a:cubicBezTo>
                    <a:pt x="23111" y="11773"/>
                    <a:pt x="13639" y="4488"/>
                    <a:pt x="2492" y="95"/>
                  </a:cubicBezTo>
                  <a:cubicBezTo>
                    <a:pt x="2330" y="30"/>
                    <a:pt x="2163" y="1"/>
                    <a:pt x="1998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"/>
            <p:cNvSpPr/>
            <p:nvPr/>
          </p:nvSpPr>
          <p:spPr>
            <a:xfrm>
              <a:off x="4082157" y="-503850"/>
              <a:ext cx="5202193" cy="1794751"/>
            </a:xfrm>
            <a:custGeom>
              <a:avLst/>
              <a:gdLst/>
              <a:ahLst/>
              <a:cxnLst/>
              <a:rect l="l" t="t" r="r" b="b"/>
              <a:pathLst>
                <a:path w="186676" h="64403" extrusionOk="0">
                  <a:moveTo>
                    <a:pt x="2009" y="0"/>
                  </a:moveTo>
                  <a:cubicBezTo>
                    <a:pt x="1240" y="0"/>
                    <a:pt x="494" y="616"/>
                    <a:pt x="305" y="1323"/>
                  </a:cubicBezTo>
                  <a:cubicBezTo>
                    <a:pt x="1" y="2350"/>
                    <a:pt x="609" y="3149"/>
                    <a:pt x="1522" y="3511"/>
                  </a:cubicBezTo>
                  <a:cubicBezTo>
                    <a:pt x="13182" y="8095"/>
                    <a:pt x="22674" y="16179"/>
                    <a:pt x="31024" y="25366"/>
                  </a:cubicBezTo>
                  <a:cubicBezTo>
                    <a:pt x="35246" y="30007"/>
                    <a:pt x="39222" y="34876"/>
                    <a:pt x="43235" y="39669"/>
                  </a:cubicBezTo>
                  <a:cubicBezTo>
                    <a:pt x="47325" y="44577"/>
                    <a:pt x="51871" y="49008"/>
                    <a:pt x="56987" y="52813"/>
                  </a:cubicBezTo>
                  <a:cubicBezTo>
                    <a:pt x="66155" y="59660"/>
                    <a:pt x="77149" y="63692"/>
                    <a:pt x="88581" y="64320"/>
                  </a:cubicBezTo>
                  <a:cubicBezTo>
                    <a:pt x="89599" y="64376"/>
                    <a:pt x="90617" y="64403"/>
                    <a:pt x="91633" y="64403"/>
                  </a:cubicBezTo>
                  <a:cubicBezTo>
                    <a:pt x="102815" y="64403"/>
                    <a:pt x="113797" y="61123"/>
                    <a:pt x="123788" y="56293"/>
                  </a:cubicBezTo>
                  <a:cubicBezTo>
                    <a:pt x="135638" y="50625"/>
                    <a:pt x="146689" y="43226"/>
                    <a:pt x="159072" y="38699"/>
                  </a:cubicBezTo>
                  <a:cubicBezTo>
                    <a:pt x="163237" y="37177"/>
                    <a:pt x="167536" y="35941"/>
                    <a:pt x="171911" y="35275"/>
                  </a:cubicBezTo>
                  <a:cubicBezTo>
                    <a:pt x="173303" y="35063"/>
                    <a:pt x="175007" y="34831"/>
                    <a:pt x="176706" y="34831"/>
                  </a:cubicBezTo>
                  <a:cubicBezTo>
                    <a:pt x="179116" y="34831"/>
                    <a:pt x="181516" y="35298"/>
                    <a:pt x="183000" y="36949"/>
                  </a:cubicBezTo>
                  <a:cubicBezTo>
                    <a:pt x="183362" y="37351"/>
                    <a:pt x="183775" y="37519"/>
                    <a:pt x="184178" y="37519"/>
                  </a:cubicBezTo>
                  <a:cubicBezTo>
                    <a:pt x="185489" y="37519"/>
                    <a:pt x="186676" y="35730"/>
                    <a:pt x="185511" y="34419"/>
                  </a:cubicBezTo>
                  <a:cubicBezTo>
                    <a:pt x="183347" y="32003"/>
                    <a:pt x="179987" y="31338"/>
                    <a:pt x="176725" y="31338"/>
                  </a:cubicBezTo>
                  <a:cubicBezTo>
                    <a:pt x="175315" y="31338"/>
                    <a:pt x="173922" y="31463"/>
                    <a:pt x="172653" y="31623"/>
                  </a:cubicBezTo>
                  <a:cubicBezTo>
                    <a:pt x="167822" y="32213"/>
                    <a:pt x="163123" y="33544"/>
                    <a:pt x="158558" y="35142"/>
                  </a:cubicBezTo>
                  <a:cubicBezTo>
                    <a:pt x="145187" y="39821"/>
                    <a:pt x="133375" y="47962"/>
                    <a:pt x="120593" y="53916"/>
                  </a:cubicBezTo>
                  <a:cubicBezTo>
                    <a:pt x="111435" y="58172"/>
                    <a:pt x="101484" y="60816"/>
                    <a:pt x="91389" y="60816"/>
                  </a:cubicBezTo>
                  <a:cubicBezTo>
                    <a:pt x="89575" y="60816"/>
                    <a:pt x="87756" y="60731"/>
                    <a:pt x="85937" y="60554"/>
                  </a:cubicBezTo>
                  <a:cubicBezTo>
                    <a:pt x="74619" y="59470"/>
                    <a:pt x="64063" y="54372"/>
                    <a:pt x="55484" y="47068"/>
                  </a:cubicBezTo>
                  <a:cubicBezTo>
                    <a:pt x="50881" y="43150"/>
                    <a:pt x="47001" y="38585"/>
                    <a:pt x="43140" y="33944"/>
                  </a:cubicBezTo>
                  <a:cubicBezTo>
                    <a:pt x="39279" y="29341"/>
                    <a:pt x="35417" y="24738"/>
                    <a:pt x="31309" y="20420"/>
                  </a:cubicBezTo>
                  <a:cubicBezTo>
                    <a:pt x="23111" y="11766"/>
                    <a:pt x="13639" y="4481"/>
                    <a:pt x="2492" y="87"/>
                  </a:cubicBezTo>
                  <a:cubicBezTo>
                    <a:pt x="2334" y="27"/>
                    <a:pt x="2171" y="0"/>
                    <a:pt x="2009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5"/>
          <p:cNvGrpSpPr/>
          <p:nvPr/>
        </p:nvGrpSpPr>
        <p:grpSpPr>
          <a:xfrm>
            <a:off x="-519714" y="-264503"/>
            <a:ext cx="6385040" cy="1888990"/>
            <a:chOff x="1471992" y="3091774"/>
            <a:chExt cx="7807582" cy="2576715"/>
          </a:xfrm>
        </p:grpSpPr>
        <p:sp>
          <p:nvSpPr>
            <p:cNvPr id="1044" name="Google Shape;1044;p5"/>
            <p:cNvSpPr/>
            <p:nvPr/>
          </p:nvSpPr>
          <p:spPr>
            <a:xfrm>
              <a:off x="1471992" y="3091774"/>
              <a:ext cx="7807554" cy="2070500"/>
            </a:xfrm>
            <a:custGeom>
              <a:avLst/>
              <a:gdLst/>
              <a:ahLst/>
              <a:cxnLst/>
              <a:rect l="l" t="t" r="r" b="b"/>
              <a:pathLst>
                <a:path w="280167" h="74298" extrusionOk="0">
                  <a:moveTo>
                    <a:pt x="155907" y="1"/>
                  </a:moveTo>
                  <a:cubicBezTo>
                    <a:pt x="149667" y="1"/>
                    <a:pt x="143370" y="1179"/>
                    <a:pt x="137355" y="2667"/>
                  </a:cubicBezTo>
                  <a:cubicBezTo>
                    <a:pt x="130051" y="4493"/>
                    <a:pt x="123013" y="7213"/>
                    <a:pt x="116203" y="10370"/>
                  </a:cubicBezTo>
                  <a:cubicBezTo>
                    <a:pt x="87919" y="23533"/>
                    <a:pt x="64866" y="45273"/>
                    <a:pt x="37514" y="60052"/>
                  </a:cubicBezTo>
                  <a:cubicBezTo>
                    <a:pt x="31599" y="63267"/>
                    <a:pt x="25474" y="65740"/>
                    <a:pt x="19197" y="68079"/>
                  </a:cubicBezTo>
                  <a:cubicBezTo>
                    <a:pt x="16094" y="69240"/>
                    <a:pt x="12035" y="70775"/>
                    <a:pt x="8306" y="70775"/>
                  </a:cubicBezTo>
                  <a:cubicBezTo>
                    <a:pt x="6595" y="70775"/>
                    <a:pt x="4953" y="70452"/>
                    <a:pt x="3505" y="69620"/>
                  </a:cubicBezTo>
                  <a:cubicBezTo>
                    <a:pt x="3200" y="69452"/>
                    <a:pt x="2901" y="69378"/>
                    <a:pt x="2619" y="69378"/>
                  </a:cubicBezTo>
                  <a:cubicBezTo>
                    <a:pt x="1024" y="69378"/>
                    <a:pt x="0" y="71750"/>
                    <a:pt x="1698" y="72720"/>
                  </a:cubicBezTo>
                  <a:cubicBezTo>
                    <a:pt x="3694" y="73858"/>
                    <a:pt x="5898" y="74298"/>
                    <a:pt x="8163" y="74298"/>
                  </a:cubicBezTo>
                  <a:cubicBezTo>
                    <a:pt x="12370" y="74298"/>
                    <a:pt x="16786" y="72780"/>
                    <a:pt x="20472" y="71408"/>
                  </a:cubicBezTo>
                  <a:cubicBezTo>
                    <a:pt x="27890" y="68631"/>
                    <a:pt x="35041" y="65588"/>
                    <a:pt x="41946" y="61707"/>
                  </a:cubicBezTo>
                  <a:cubicBezTo>
                    <a:pt x="55641" y="54004"/>
                    <a:pt x="68290" y="44608"/>
                    <a:pt x="81167" y="35668"/>
                  </a:cubicBezTo>
                  <a:cubicBezTo>
                    <a:pt x="93683" y="26975"/>
                    <a:pt x="106522" y="18568"/>
                    <a:pt x="120445" y="12348"/>
                  </a:cubicBezTo>
                  <a:cubicBezTo>
                    <a:pt x="127293" y="9286"/>
                    <a:pt x="134463" y="6870"/>
                    <a:pt x="141786" y="5311"/>
                  </a:cubicBezTo>
                  <a:cubicBezTo>
                    <a:pt x="146492" y="4294"/>
                    <a:pt x="151315" y="3599"/>
                    <a:pt x="156131" y="3599"/>
                  </a:cubicBezTo>
                  <a:cubicBezTo>
                    <a:pt x="158342" y="3599"/>
                    <a:pt x="160551" y="3745"/>
                    <a:pt x="162747" y="4074"/>
                  </a:cubicBezTo>
                  <a:cubicBezTo>
                    <a:pt x="175225" y="5900"/>
                    <a:pt x="185858" y="12995"/>
                    <a:pt x="196300" y="19614"/>
                  </a:cubicBezTo>
                  <a:cubicBezTo>
                    <a:pt x="201835" y="23133"/>
                    <a:pt x="207427" y="26557"/>
                    <a:pt x="213362" y="29372"/>
                  </a:cubicBezTo>
                  <a:cubicBezTo>
                    <a:pt x="220361" y="32682"/>
                    <a:pt x="227723" y="35383"/>
                    <a:pt x="235236" y="37209"/>
                  </a:cubicBezTo>
                  <a:cubicBezTo>
                    <a:pt x="240657" y="38534"/>
                    <a:pt x="246173" y="39256"/>
                    <a:pt x="251645" y="39256"/>
                  </a:cubicBezTo>
                  <a:cubicBezTo>
                    <a:pt x="260936" y="39256"/>
                    <a:pt x="270103" y="37175"/>
                    <a:pt x="278470" y="32434"/>
                  </a:cubicBezTo>
                  <a:cubicBezTo>
                    <a:pt x="280166" y="31465"/>
                    <a:pt x="279132" y="29110"/>
                    <a:pt x="277547" y="29110"/>
                  </a:cubicBezTo>
                  <a:cubicBezTo>
                    <a:pt x="277265" y="29110"/>
                    <a:pt x="276967" y="29184"/>
                    <a:pt x="276663" y="29353"/>
                  </a:cubicBezTo>
                  <a:cubicBezTo>
                    <a:pt x="269644" y="33328"/>
                    <a:pt x="261865" y="35459"/>
                    <a:pt x="253838" y="35744"/>
                  </a:cubicBezTo>
                  <a:cubicBezTo>
                    <a:pt x="253226" y="35765"/>
                    <a:pt x="252615" y="35775"/>
                    <a:pt x="252004" y="35775"/>
                  </a:cubicBezTo>
                  <a:cubicBezTo>
                    <a:pt x="244756" y="35775"/>
                    <a:pt x="237600" y="34349"/>
                    <a:pt x="230671" y="32244"/>
                  </a:cubicBezTo>
                  <a:cubicBezTo>
                    <a:pt x="223595" y="30095"/>
                    <a:pt x="216671" y="27242"/>
                    <a:pt x="210166" y="23723"/>
                  </a:cubicBezTo>
                  <a:cubicBezTo>
                    <a:pt x="204460" y="20660"/>
                    <a:pt x="199058" y="17104"/>
                    <a:pt x="193580" y="13642"/>
                  </a:cubicBezTo>
                  <a:cubicBezTo>
                    <a:pt x="182928" y="6927"/>
                    <a:pt x="171782" y="936"/>
                    <a:pt x="158962" y="99"/>
                  </a:cubicBezTo>
                  <a:cubicBezTo>
                    <a:pt x="157946" y="32"/>
                    <a:pt x="156928" y="1"/>
                    <a:pt x="15590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"/>
            <p:cNvSpPr/>
            <p:nvPr/>
          </p:nvSpPr>
          <p:spPr>
            <a:xfrm>
              <a:off x="1472020" y="3345118"/>
              <a:ext cx="7807554" cy="2070137"/>
            </a:xfrm>
            <a:custGeom>
              <a:avLst/>
              <a:gdLst/>
              <a:ahLst/>
              <a:cxnLst/>
              <a:rect l="l" t="t" r="r" b="b"/>
              <a:pathLst>
                <a:path w="280167" h="74285" extrusionOk="0">
                  <a:moveTo>
                    <a:pt x="155877" y="1"/>
                  </a:moveTo>
                  <a:cubicBezTo>
                    <a:pt x="149647" y="1"/>
                    <a:pt x="143360" y="1166"/>
                    <a:pt x="137354" y="2668"/>
                  </a:cubicBezTo>
                  <a:cubicBezTo>
                    <a:pt x="130050" y="4494"/>
                    <a:pt x="123012" y="7195"/>
                    <a:pt x="116202" y="10371"/>
                  </a:cubicBezTo>
                  <a:cubicBezTo>
                    <a:pt x="87918" y="23533"/>
                    <a:pt x="64865" y="45274"/>
                    <a:pt x="37513" y="60053"/>
                  </a:cubicBezTo>
                  <a:cubicBezTo>
                    <a:pt x="31598" y="63268"/>
                    <a:pt x="25473" y="65741"/>
                    <a:pt x="19196" y="68061"/>
                  </a:cubicBezTo>
                  <a:cubicBezTo>
                    <a:pt x="16087" y="69224"/>
                    <a:pt x="12018" y="70763"/>
                    <a:pt x="8283" y="70763"/>
                  </a:cubicBezTo>
                  <a:cubicBezTo>
                    <a:pt x="6580" y="70763"/>
                    <a:pt x="4946" y="70443"/>
                    <a:pt x="3504" y="69621"/>
                  </a:cubicBezTo>
                  <a:cubicBezTo>
                    <a:pt x="3197" y="69452"/>
                    <a:pt x="2897" y="69378"/>
                    <a:pt x="2614" y="69378"/>
                  </a:cubicBezTo>
                  <a:cubicBezTo>
                    <a:pt x="1021" y="69378"/>
                    <a:pt x="1" y="71733"/>
                    <a:pt x="1697" y="72702"/>
                  </a:cubicBezTo>
                  <a:cubicBezTo>
                    <a:pt x="3698" y="73843"/>
                    <a:pt x="5908" y="74284"/>
                    <a:pt x="8179" y="74284"/>
                  </a:cubicBezTo>
                  <a:cubicBezTo>
                    <a:pt x="12381" y="74284"/>
                    <a:pt x="16790" y="72773"/>
                    <a:pt x="20471" y="71390"/>
                  </a:cubicBezTo>
                  <a:cubicBezTo>
                    <a:pt x="27889" y="68613"/>
                    <a:pt x="35040" y="65569"/>
                    <a:pt x="41945" y="61689"/>
                  </a:cubicBezTo>
                  <a:cubicBezTo>
                    <a:pt x="55640" y="53986"/>
                    <a:pt x="68289" y="44609"/>
                    <a:pt x="81166" y="35669"/>
                  </a:cubicBezTo>
                  <a:cubicBezTo>
                    <a:pt x="93682" y="26957"/>
                    <a:pt x="106521" y="18569"/>
                    <a:pt x="120444" y="12330"/>
                  </a:cubicBezTo>
                  <a:cubicBezTo>
                    <a:pt x="127292" y="9268"/>
                    <a:pt x="134462" y="6871"/>
                    <a:pt x="141785" y="5293"/>
                  </a:cubicBezTo>
                  <a:cubicBezTo>
                    <a:pt x="146506" y="4286"/>
                    <a:pt x="151344" y="3584"/>
                    <a:pt x="156175" y="3584"/>
                  </a:cubicBezTo>
                  <a:cubicBezTo>
                    <a:pt x="158370" y="3584"/>
                    <a:pt x="160565" y="3729"/>
                    <a:pt x="162746" y="4056"/>
                  </a:cubicBezTo>
                  <a:cubicBezTo>
                    <a:pt x="175224" y="5901"/>
                    <a:pt x="185857" y="12977"/>
                    <a:pt x="196299" y="19615"/>
                  </a:cubicBezTo>
                  <a:cubicBezTo>
                    <a:pt x="201834" y="23134"/>
                    <a:pt x="207426" y="26558"/>
                    <a:pt x="213361" y="29354"/>
                  </a:cubicBezTo>
                  <a:cubicBezTo>
                    <a:pt x="220360" y="32663"/>
                    <a:pt x="227722" y="35383"/>
                    <a:pt x="235235" y="37209"/>
                  </a:cubicBezTo>
                  <a:cubicBezTo>
                    <a:pt x="240658" y="38528"/>
                    <a:pt x="246176" y="39248"/>
                    <a:pt x="251650" y="39248"/>
                  </a:cubicBezTo>
                  <a:cubicBezTo>
                    <a:pt x="260939" y="39248"/>
                    <a:pt x="270103" y="37175"/>
                    <a:pt x="278469" y="32435"/>
                  </a:cubicBezTo>
                  <a:cubicBezTo>
                    <a:pt x="280167" y="31465"/>
                    <a:pt x="279129" y="29093"/>
                    <a:pt x="277541" y="29093"/>
                  </a:cubicBezTo>
                  <a:cubicBezTo>
                    <a:pt x="277261" y="29093"/>
                    <a:pt x="276964" y="29167"/>
                    <a:pt x="276662" y="29335"/>
                  </a:cubicBezTo>
                  <a:cubicBezTo>
                    <a:pt x="269643" y="33329"/>
                    <a:pt x="261864" y="35441"/>
                    <a:pt x="253837" y="35726"/>
                  </a:cubicBezTo>
                  <a:cubicBezTo>
                    <a:pt x="253219" y="35747"/>
                    <a:pt x="252601" y="35757"/>
                    <a:pt x="251983" y="35757"/>
                  </a:cubicBezTo>
                  <a:cubicBezTo>
                    <a:pt x="244742" y="35757"/>
                    <a:pt x="237593" y="34348"/>
                    <a:pt x="230670" y="32245"/>
                  </a:cubicBezTo>
                  <a:cubicBezTo>
                    <a:pt x="223594" y="30096"/>
                    <a:pt x="216670" y="27243"/>
                    <a:pt x="210165" y="23724"/>
                  </a:cubicBezTo>
                  <a:cubicBezTo>
                    <a:pt x="204459" y="20661"/>
                    <a:pt x="199057" y="17085"/>
                    <a:pt x="193579" y="13643"/>
                  </a:cubicBezTo>
                  <a:cubicBezTo>
                    <a:pt x="182927" y="6909"/>
                    <a:pt x="171781" y="918"/>
                    <a:pt x="158961" y="100"/>
                  </a:cubicBezTo>
                  <a:cubicBezTo>
                    <a:pt x="157936" y="32"/>
                    <a:pt x="156907" y="1"/>
                    <a:pt x="15587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"/>
            <p:cNvSpPr/>
            <p:nvPr/>
          </p:nvSpPr>
          <p:spPr>
            <a:xfrm>
              <a:off x="1472047" y="3597989"/>
              <a:ext cx="7807498" cy="2070500"/>
            </a:xfrm>
            <a:custGeom>
              <a:avLst/>
              <a:gdLst/>
              <a:ahLst/>
              <a:cxnLst/>
              <a:rect l="l" t="t" r="r" b="b"/>
              <a:pathLst>
                <a:path w="280165" h="74298" extrusionOk="0">
                  <a:moveTo>
                    <a:pt x="155905" y="0"/>
                  </a:moveTo>
                  <a:cubicBezTo>
                    <a:pt x="149665" y="0"/>
                    <a:pt x="143368" y="1179"/>
                    <a:pt x="137353" y="2667"/>
                  </a:cubicBezTo>
                  <a:cubicBezTo>
                    <a:pt x="130049" y="4493"/>
                    <a:pt x="123011" y="7213"/>
                    <a:pt x="116201" y="10370"/>
                  </a:cubicBezTo>
                  <a:cubicBezTo>
                    <a:pt x="87917" y="23551"/>
                    <a:pt x="64864" y="45273"/>
                    <a:pt x="37512" y="60071"/>
                  </a:cubicBezTo>
                  <a:cubicBezTo>
                    <a:pt x="31597" y="63267"/>
                    <a:pt x="25472" y="65740"/>
                    <a:pt x="19195" y="68079"/>
                  </a:cubicBezTo>
                  <a:cubicBezTo>
                    <a:pt x="16092" y="69239"/>
                    <a:pt x="12033" y="70775"/>
                    <a:pt x="8304" y="70775"/>
                  </a:cubicBezTo>
                  <a:cubicBezTo>
                    <a:pt x="6593" y="70775"/>
                    <a:pt x="4951" y="70452"/>
                    <a:pt x="3503" y="69620"/>
                  </a:cubicBezTo>
                  <a:cubicBezTo>
                    <a:pt x="3195" y="69447"/>
                    <a:pt x="2893" y="69372"/>
                    <a:pt x="2610" y="69372"/>
                  </a:cubicBezTo>
                  <a:cubicBezTo>
                    <a:pt x="1019" y="69372"/>
                    <a:pt x="1" y="71752"/>
                    <a:pt x="1696" y="72720"/>
                  </a:cubicBezTo>
                  <a:cubicBezTo>
                    <a:pt x="3692" y="73858"/>
                    <a:pt x="5896" y="74298"/>
                    <a:pt x="8161" y="74298"/>
                  </a:cubicBezTo>
                  <a:cubicBezTo>
                    <a:pt x="12368" y="74298"/>
                    <a:pt x="16784" y="72780"/>
                    <a:pt x="20470" y="71408"/>
                  </a:cubicBezTo>
                  <a:cubicBezTo>
                    <a:pt x="27888" y="68612"/>
                    <a:pt x="35039" y="65587"/>
                    <a:pt x="41944" y="61707"/>
                  </a:cubicBezTo>
                  <a:cubicBezTo>
                    <a:pt x="55639" y="54004"/>
                    <a:pt x="68288" y="44607"/>
                    <a:pt x="81165" y="35668"/>
                  </a:cubicBezTo>
                  <a:cubicBezTo>
                    <a:pt x="93681" y="26975"/>
                    <a:pt x="106520" y="18568"/>
                    <a:pt x="120443" y="12348"/>
                  </a:cubicBezTo>
                  <a:cubicBezTo>
                    <a:pt x="127291" y="9286"/>
                    <a:pt x="134461" y="6870"/>
                    <a:pt x="141784" y="5310"/>
                  </a:cubicBezTo>
                  <a:cubicBezTo>
                    <a:pt x="146490" y="4294"/>
                    <a:pt x="151313" y="3598"/>
                    <a:pt x="156129" y="3598"/>
                  </a:cubicBezTo>
                  <a:cubicBezTo>
                    <a:pt x="158340" y="3598"/>
                    <a:pt x="160549" y="3745"/>
                    <a:pt x="162745" y="4074"/>
                  </a:cubicBezTo>
                  <a:cubicBezTo>
                    <a:pt x="175223" y="5900"/>
                    <a:pt x="185856" y="12976"/>
                    <a:pt x="196298" y="19614"/>
                  </a:cubicBezTo>
                  <a:cubicBezTo>
                    <a:pt x="201833" y="23133"/>
                    <a:pt x="207425" y="26557"/>
                    <a:pt x="213360" y="29372"/>
                  </a:cubicBezTo>
                  <a:cubicBezTo>
                    <a:pt x="220359" y="32681"/>
                    <a:pt x="227721" y="35382"/>
                    <a:pt x="235234" y="37208"/>
                  </a:cubicBezTo>
                  <a:cubicBezTo>
                    <a:pt x="240655" y="38534"/>
                    <a:pt x="246171" y="39256"/>
                    <a:pt x="251643" y="39256"/>
                  </a:cubicBezTo>
                  <a:cubicBezTo>
                    <a:pt x="260934" y="39256"/>
                    <a:pt x="270101" y="37175"/>
                    <a:pt x="278468" y="32434"/>
                  </a:cubicBezTo>
                  <a:cubicBezTo>
                    <a:pt x="280164" y="31465"/>
                    <a:pt x="279130" y="29110"/>
                    <a:pt x="277545" y="29110"/>
                  </a:cubicBezTo>
                  <a:cubicBezTo>
                    <a:pt x="277263" y="29110"/>
                    <a:pt x="276965" y="29184"/>
                    <a:pt x="276661" y="29353"/>
                  </a:cubicBezTo>
                  <a:cubicBezTo>
                    <a:pt x="269642" y="33328"/>
                    <a:pt x="261863" y="35458"/>
                    <a:pt x="253836" y="35744"/>
                  </a:cubicBezTo>
                  <a:cubicBezTo>
                    <a:pt x="253224" y="35764"/>
                    <a:pt x="252613" y="35775"/>
                    <a:pt x="252002" y="35775"/>
                  </a:cubicBezTo>
                  <a:cubicBezTo>
                    <a:pt x="244754" y="35775"/>
                    <a:pt x="237598" y="34349"/>
                    <a:pt x="230669" y="32244"/>
                  </a:cubicBezTo>
                  <a:cubicBezTo>
                    <a:pt x="223593" y="30095"/>
                    <a:pt x="216669" y="27241"/>
                    <a:pt x="210164" y="23723"/>
                  </a:cubicBezTo>
                  <a:cubicBezTo>
                    <a:pt x="204458" y="20660"/>
                    <a:pt x="199056" y="17103"/>
                    <a:pt x="193578" y="13661"/>
                  </a:cubicBezTo>
                  <a:cubicBezTo>
                    <a:pt x="182926" y="6927"/>
                    <a:pt x="171780" y="936"/>
                    <a:pt x="158960" y="99"/>
                  </a:cubicBezTo>
                  <a:cubicBezTo>
                    <a:pt x="157944" y="32"/>
                    <a:pt x="156926" y="0"/>
                    <a:pt x="155905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7" name="Google Shape;1047;p5"/>
          <p:cNvGrpSpPr/>
          <p:nvPr/>
        </p:nvGrpSpPr>
        <p:grpSpPr>
          <a:xfrm rot="10800000">
            <a:off x="7485949" y="-264494"/>
            <a:ext cx="2680704" cy="5498789"/>
            <a:chOff x="-519875" y="1198836"/>
            <a:chExt cx="2019058" cy="4141278"/>
          </a:xfrm>
        </p:grpSpPr>
        <p:sp>
          <p:nvSpPr>
            <p:cNvPr id="1048" name="Google Shape;1048;p5"/>
            <p:cNvSpPr/>
            <p:nvPr/>
          </p:nvSpPr>
          <p:spPr>
            <a:xfrm>
              <a:off x="-45986" y="1198836"/>
              <a:ext cx="1545169" cy="4096216"/>
            </a:xfrm>
            <a:custGeom>
              <a:avLst/>
              <a:gdLst/>
              <a:ahLst/>
              <a:cxnLst/>
              <a:rect l="l" t="t" r="r" b="b"/>
              <a:pathLst>
                <a:path w="55447" h="146989" extrusionOk="0">
                  <a:moveTo>
                    <a:pt x="24369" y="143976"/>
                  </a:moveTo>
                  <a:cubicBezTo>
                    <a:pt x="24244" y="144087"/>
                    <a:pt x="24218" y="144144"/>
                    <a:pt x="24236" y="144146"/>
                  </a:cubicBezTo>
                  <a:lnTo>
                    <a:pt x="24236" y="144146"/>
                  </a:lnTo>
                  <a:cubicBezTo>
                    <a:pt x="24273" y="144097"/>
                    <a:pt x="24313" y="144050"/>
                    <a:pt x="24356" y="144005"/>
                  </a:cubicBezTo>
                  <a:lnTo>
                    <a:pt x="24356" y="144005"/>
                  </a:lnTo>
                  <a:cubicBezTo>
                    <a:pt x="24360" y="143996"/>
                    <a:pt x="24365" y="143986"/>
                    <a:pt x="24369" y="143976"/>
                  </a:cubicBezTo>
                  <a:close/>
                  <a:moveTo>
                    <a:pt x="2150" y="0"/>
                  </a:moveTo>
                  <a:cubicBezTo>
                    <a:pt x="1870" y="0"/>
                    <a:pt x="1581" y="73"/>
                    <a:pt x="1294" y="235"/>
                  </a:cubicBezTo>
                  <a:cubicBezTo>
                    <a:pt x="476" y="710"/>
                    <a:pt x="0" y="1928"/>
                    <a:pt x="590" y="2708"/>
                  </a:cubicBezTo>
                  <a:cubicBezTo>
                    <a:pt x="3900" y="7120"/>
                    <a:pt x="9397" y="9327"/>
                    <a:pt x="13962" y="12085"/>
                  </a:cubicBezTo>
                  <a:cubicBezTo>
                    <a:pt x="19858" y="15642"/>
                    <a:pt x="24880" y="20568"/>
                    <a:pt x="30034" y="25057"/>
                  </a:cubicBezTo>
                  <a:cubicBezTo>
                    <a:pt x="39107" y="32951"/>
                    <a:pt x="46297" y="42765"/>
                    <a:pt x="49379" y="54520"/>
                  </a:cubicBezTo>
                  <a:cubicBezTo>
                    <a:pt x="52669" y="67036"/>
                    <a:pt x="51528" y="80179"/>
                    <a:pt x="47819" y="92429"/>
                  </a:cubicBezTo>
                  <a:cubicBezTo>
                    <a:pt x="44129" y="104621"/>
                    <a:pt x="38118" y="115938"/>
                    <a:pt x="32336" y="127237"/>
                  </a:cubicBezTo>
                  <a:cubicBezTo>
                    <a:pt x="30738" y="130318"/>
                    <a:pt x="29178" y="133437"/>
                    <a:pt x="27657" y="136557"/>
                  </a:cubicBezTo>
                  <a:cubicBezTo>
                    <a:pt x="26877" y="138174"/>
                    <a:pt x="26078" y="139790"/>
                    <a:pt x="25336" y="141426"/>
                  </a:cubicBezTo>
                  <a:cubicBezTo>
                    <a:pt x="25184" y="141788"/>
                    <a:pt x="25013" y="142111"/>
                    <a:pt x="24861" y="142472"/>
                  </a:cubicBezTo>
                  <a:cubicBezTo>
                    <a:pt x="24737" y="142705"/>
                    <a:pt x="24663" y="142937"/>
                    <a:pt x="24640" y="143191"/>
                  </a:cubicBezTo>
                  <a:lnTo>
                    <a:pt x="24640" y="143191"/>
                  </a:lnTo>
                  <a:cubicBezTo>
                    <a:pt x="24632" y="143221"/>
                    <a:pt x="24623" y="143267"/>
                    <a:pt x="24613" y="143328"/>
                  </a:cubicBezTo>
                  <a:cubicBezTo>
                    <a:pt x="24537" y="143537"/>
                    <a:pt x="24461" y="143747"/>
                    <a:pt x="24385" y="143937"/>
                  </a:cubicBezTo>
                  <a:cubicBezTo>
                    <a:pt x="24380" y="143951"/>
                    <a:pt x="24375" y="143964"/>
                    <a:pt x="24369" y="143976"/>
                  </a:cubicBezTo>
                  <a:lnTo>
                    <a:pt x="24369" y="143976"/>
                  </a:lnTo>
                  <a:cubicBezTo>
                    <a:pt x="24401" y="143949"/>
                    <a:pt x="24438" y="143918"/>
                    <a:pt x="24482" y="143884"/>
                  </a:cubicBezTo>
                  <a:lnTo>
                    <a:pt x="24482" y="143884"/>
                  </a:lnTo>
                  <a:cubicBezTo>
                    <a:pt x="24438" y="143922"/>
                    <a:pt x="24396" y="143963"/>
                    <a:pt x="24356" y="144005"/>
                  </a:cubicBezTo>
                  <a:lnTo>
                    <a:pt x="24356" y="144005"/>
                  </a:lnTo>
                  <a:cubicBezTo>
                    <a:pt x="24308" y="144100"/>
                    <a:pt x="24255" y="144146"/>
                    <a:pt x="24237" y="144146"/>
                  </a:cubicBezTo>
                  <a:cubicBezTo>
                    <a:pt x="24236" y="144146"/>
                    <a:pt x="24236" y="144146"/>
                    <a:pt x="24236" y="144146"/>
                  </a:cubicBezTo>
                  <a:lnTo>
                    <a:pt x="24236" y="144146"/>
                  </a:lnTo>
                  <a:cubicBezTo>
                    <a:pt x="23948" y="144525"/>
                    <a:pt x="23814" y="145031"/>
                    <a:pt x="23967" y="145630"/>
                  </a:cubicBezTo>
                  <a:cubicBezTo>
                    <a:pt x="23967" y="145649"/>
                    <a:pt x="23967" y="145649"/>
                    <a:pt x="23986" y="145668"/>
                  </a:cubicBezTo>
                  <a:cubicBezTo>
                    <a:pt x="24193" y="146468"/>
                    <a:pt x="24960" y="146988"/>
                    <a:pt x="25744" y="146988"/>
                  </a:cubicBezTo>
                  <a:cubicBezTo>
                    <a:pt x="26040" y="146988"/>
                    <a:pt x="26339" y="146914"/>
                    <a:pt x="26611" y="146752"/>
                  </a:cubicBezTo>
                  <a:cubicBezTo>
                    <a:pt x="27441" y="146235"/>
                    <a:pt x="27884" y="145033"/>
                    <a:pt x="28089" y="143999"/>
                  </a:cubicBezTo>
                  <a:lnTo>
                    <a:pt x="28089" y="143999"/>
                  </a:lnTo>
                  <a:cubicBezTo>
                    <a:pt x="38565" y="121104"/>
                    <a:pt x="53701" y="99132"/>
                    <a:pt x="54876" y="73180"/>
                  </a:cubicBezTo>
                  <a:cubicBezTo>
                    <a:pt x="55446" y="60512"/>
                    <a:pt x="52498" y="47711"/>
                    <a:pt x="45536" y="37059"/>
                  </a:cubicBezTo>
                  <a:cubicBezTo>
                    <a:pt x="42227" y="32019"/>
                    <a:pt x="38156" y="27530"/>
                    <a:pt x="33724" y="23497"/>
                  </a:cubicBezTo>
                  <a:cubicBezTo>
                    <a:pt x="28456" y="18704"/>
                    <a:pt x="23111" y="13987"/>
                    <a:pt x="17290" y="9916"/>
                  </a:cubicBezTo>
                  <a:cubicBezTo>
                    <a:pt x="14989" y="8300"/>
                    <a:pt x="12440" y="7044"/>
                    <a:pt x="10005" y="5637"/>
                  </a:cubicBezTo>
                  <a:cubicBezTo>
                    <a:pt x="7818" y="4343"/>
                    <a:pt x="5307" y="2955"/>
                    <a:pt x="3728" y="882"/>
                  </a:cubicBezTo>
                  <a:cubicBezTo>
                    <a:pt x="3324" y="347"/>
                    <a:pt x="2759" y="0"/>
                    <a:pt x="2150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"/>
            <p:cNvSpPr/>
            <p:nvPr/>
          </p:nvSpPr>
          <p:spPr>
            <a:xfrm>
              <a:off x="-282387" y="1220572"/>
              <a:ext cx="1544612" cy="4096216"/>
            </a:xfrm>
            <a:custGeom>
              <a:avLst/>
              <a:gdLst/>
              <a:ahLst/>
              <a:cxnLst/>
              <a:rect l="l" t="t" r="r" b="b"/>
              <a:pathLst>
                <a:path w="55427" h="146989" extrusionOk="0">
                  <a:moveTo>
                    <a:pt x="2125" y="0"/>
                  </a:moveTo>
                  <a:cubicBezTo>
                    <a:pt x="1842" y="0"/>
                    <a:pt x="1549" y="73"/>
                    <a:pt x="1255" y="235"/>
                  </a:cubicBezTo>
                  <a:cubicBezTo>
                    <a:pt x="438" y="748"/>
                    <a:pt x="0" y="1966"/>
                    <a:pt x="571" y="2726"/>
                  </a:cubicBezTo>
                  <a:cubicBezTo>
                    <a:pt x="3880" y="7120"/>
                    <a:pt x="9358" y="9327"/>
                    <a:pt x="13923" y="12085"/>
                  </a:cubicBezTo>
                  <a:cubicBezTo>
                    <a:pt x="19820" y="15661"/>
                    <a:pt x="24841" y="20568"/>
                    <a:pt x="29996" y="25076"/>
                  </a:cubicBezTo>
                  <a:cubicBezTo>
                    <a:pt x="39088" y="32969"/>
                    <a:pt x="46259" y="42784"/>
                    <a:pt x="49359" y="54520"/>
                  </a:cubicBezTo>
                  <a:cubicBezTo>
                    <a:pt x="52631" y="67036"/>
                    <a:pt x="51490" y="80179"/>
                    <a:pt x="47780" y="92428"/>
                  </a:cubicBezTo>
                  <a:cubicBezTo>
                    <a:pt x="44109" y="104621"/>
                    <a:pt x="38080" y="115938"/>
                    <a:pt x="32317" y="127237"/>
                  </a:cubicBezTo>
                  <a:cubicBezTo>
                    <a:pt x="30719" y="130318"/>
                    <a:pt x="29140" y="133437"/>
                    <a:pt x="27618" y="136557"/>
                  </a:cubicBezTo>
                  <a:cubicBezTo>
                    <a:pt x="26839" y="138173"/>
                    <a:pt x="26059" y="139790"/>
                    <a:pt x="25317" y="141426"/>
                  </a:cubicBezTo>
                  <a:cubicBezTo>
                    <a:pt x="25146" y="141787"/>
                    <a:pt x="24994" y="142111"/>
                    <a:pt x="24841" y="142472"/>
                  </a:cubicBezTo>
                  <a:cubicBezTo>
                    <a:pt x="24710" y="142691"/>
                    <a:pt x="24646" y="142911"/>
                    <a:pt x="24623" y="143156"/>
                  </a:cubicBezTo>
                  <a:lnTo>
                    <a:pt x="24623" y="143156"/>
                  </a:lnTo>
                  <a:cubicBezTo>
                    <a:pt x="24613" y="143174"/>
                    <a:pt x="24597" y="143233"/>
                    <a:pt x="24575" y="143328"/>
                  </a:cubicBezTo>
                  <a:cubicBezTo>
                    <a:pt x="24518" y="143537"/>
                    <a:pt x="24442" y="143747"/>
                    <a:pt x="24366" y="143937"/>
                  </a:cubicBezTo>
                  <a:cubicBezTo>
                    <a:pt x="24361" y="143951"/>
                    <a:pt x="24355" y="143964"/>
                    <a:pt x="24350" y="143976"/>
                  </a:cubicBezTo>
                  <a:lnTo>
                    <a:pt x="24350" y="143976"/>
                  </a:lnTo>
                  <a:cubicBezTo>
                    <a:pt x="24441" y="143896"/>
                    <a:pt x="24585" y="143787"/>
                    <a:pt x="24803" y="143651"/>
                  </a:cubicBezTo>
                  <a:cubicBezTo>
                    <a:pt x="24807" y="143653"/>
                    <a:pt x="24810" y="143654"/>
                    <a:pt x="24814" y="143656"/>
                  </a:cubicBezTo>
                  <a:lnTo>
                    <a:pt x="24814" y="143656"/>
                  </a:lnTo>
                  <a:cubicBezTo>
                    <a:pt x="24630" y="143754"/>
                    <a:pt x="24463" y="143881"/>
                    <a:pt x="24322" y="144033"/>
                  </a:cubicBezTo>
                  <a:lnTo>
                    <a:pt x="24322" y="144033"/>
                  </a:lnTo>
                  <a:cubicBezTo>
                    <a:pt x="24285" y="144096"/>
                    <a:pt x="24248" y="144133"/>
                    <a:pt x="24227" y="144143"/>
                  </a:cubicBezTo>
                  <a:lnTo>
                    <a:pt x="24227" y="144143"/>
                  </a:lnTo>
                  <a:cubicBezTo>
                    <a:pt x="24257" y="144105"/>
                    <a:pt x="24289" y="144068"/>
                    <a:pt x="24322" y="144033"/>
                  </a:cubicBezTo>
                  <a:lnTo>
                    <a:pt x="24322" y="144033"/>
                  </a:lnTo>
                  <a:cubicBezTo>
                    <a:pt x="24331" y="144016"/>
                    <a:pt x="24341" y="143997"/>
                    <a:pt x="24350" y="143976"/>
                  </a:cubicBezTo>
                  <a:lnTo>
                    <a:pt x="24350" y="143976"/>
                  </a:lnTo>
                  <a:cubicBezTo>
                    <a:pt x="24222" y="144088"/>
                    <a:pt x="24198" y="144146"/>
                    <a:pt x="24217" y="144146"/>
                  </a:cubicBezTo>
                  <a:cubicBezTo>
                    <a:pt x="24220" y="144146"/>
                    <a:pt x="24223" y="144145"/>
                    <a:pt x="24227" y="144143"/>
                  </a:cubicBezTo>
                  <a:lnTo>
                    <a:pt x="24227" y="144143"/>
                  </a:lnTo>
                  <a:cubicBezTo>
                    <a:pt x="23932" y="144521"/>
                    <a:pt x="23793" y="145029"/>
                    <a:pt x="23947" y="145630"/>
                  </a:cubicBezTo>
                  <a:cubicBezTo>
                    <a:pt x="23947" y="145649"/>
                    <a:pt x="23947" y="145649"/>
                    <a:pt x="23966" y="145687"/>
                  </a:cubicBezTo>
                  <a:cubicBezTo>
                    <a:pt x="24173" y="146472"/>
                    <a:pt x="24940" y="146989"/>
                    <a:pt x="25715" y="146989"/>
                  </a:cubicBezTo>
                  <a:cubicBezTo>
                    <a:pt x="26009" y="146989"/>
                    <a:pt x="26305" y="146914"/>
                    <a:pt x="26572" y="146752"/>
                  </a:cubicBezTo>
                  <a:cubicBezTo>
                    <a:pt x="27418" y="146235"/>
                    <a:pt x="27864" y="145034"/>
                    <a:pt x="28070" y="143999"/>
                  </a:cubicBezTo>
                  <a:lnTo>
                    <a:pt x="28070" y="143999"/>
                  </a:lnTo>
                  <a:cubicBezTo>
                    <a:pt x="38546" y="121104"/>
                    <a:pt x="53663" y="99132"/>
                    <a:pt x="54856" y="73179"/>
                  </a:cubicBezTo>
                  <a:cubicBezTo>
                    <a:pt x="55427" y="60512"/>
                    <a:pt x="52479" y="47730"/>
                    <a:pt x="45498" y="37078"/>
                  </a:cubicBezTo>
                  <a:cubicBezTo>
                    <a:pt x="42207" y="32037"/>
                    <a:pt x="38137" y="27530"/>
                    <a:pt x="33686" y="23497"/>
                  </a:cubicBezTo>
                  <a:cubicBezTo>
                    <a:pt x="28436" y="18723"/>
                    <a:pt x="23091" y="13987"/>
                    <a:pt x="17252" y="9916"/>
                  </a:cubicBezTo>
                  <a:cubicBezTo>
                    <a:pt x="14951" y="8300"/>
                    <a:pt x="12402" y="7044"/>
                    <a:pt x="9986" y="5637"/>
                  </a:cubicBezTo>
                  <a:cubicBezTo>
                    <a:pt x="7799" y="4362"/>
                    <a:pt x="5269" y="2955"/>
                    <a:pt x="3709" y="881"/>
                  </a:cubicBezTo>
                  <a:cubicBezTo>
                    <a:pt x="3305" y="347"/>
                    <a:pt x="2740" y="0"/>
                    <a:pt x="2125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"/>
            <p:cNvSpPr/>
            <p:nvPr/>
          </p:nvSpPr>
          <p:spPr>
            <a:xfrm>
              <a:off x="-519875" y="1243870"/>
              <a:ext cx="1545169" cy="4096244"/>
            </a:xfrm>
            <a:custGeom>
              <a:avLst/>
              <a:gdLst/>
              <a:ahLst/>
              <a:cxnLst/>
              <a:rect l="l" t="t" r="r" b="b"/>
              <a:pathLst>
                <a:path w="55447" h="146990" extrusionOk="0">
                  <a:moveTo>
                    <a:pt x="24823" y="143652"/>
                  </a:moveTo>
                  <a:cubicBezTo>
                    <a:pt x="24823" y="143652"/>
                    <a:pt x="24823" y="143652"/>
                    <a:pt x="24823" y="143652"/>
                  </a:cubicBezTo>
                  <a:lnTo>
                    <a:pt x="24823" y="143652"/>
                  </a:lnTo>
                  <a:cubicBezTo>
                    <a:pt x="24823" y="143653"/>
                    <a:pt x="24822" y="143653"/>
                    <a:pt x="24822" y="143653"/>
                  </a:cubicBezTo>
                  <a:lnTo>
                    <a:pt x="24822" y="143653"/>
                  </a:lnTo>
                  <a:cubicBezTo>
                    <a:pt x="24822" y="143653"/>
                    <a:pt x="24823" y="143653"/>
                    <a:pt x="24823" y="143652"/>
                  </a:cubicBezTo>
                  <a:close/>
                  <a:moveTo>
                    <a:pt x="24398" y="143953"/>
                  </a:moveTo>
                  <a:cubicBezTo>
                    <a:pt x="24250" y="144078"/>
                    <a:pt x="24219" y="144143"/>
                    <a:pt x="24240" y="144147"/>
                  </a:cubicBezTo>
                  <a:lnTo>
                    <a:pt x="24240" y="144147"/>
                  </a:lnTo>
                  <a:cubicBezTo>
                    <a:pt x="24284" y="144088"/>
                    <a:pt x="24333" y="144033"/>
                    <a:pt x="24385" y="143981"/>
                  </a:cubicBezTo>
                  <a:lnTo>
                    <a:pt x="24385" y="143981"/>
                  </a:lnTo>
                  <a:cubicBezTo>
                    <a:pt x="24389" y="143972"/>
                    <a:pt x="24394" y="143962"/>
                    <a:pt x="24398" y="143953"/>
                  </a:cubicBezTo>
                  <a:close/>
                  <a:moveTo>
                    <a:pt x="2159" y="1"/>
                  </a:moveTo>
                  <a:cubicBezTo>
                    <a:pt x="1879" y="1"/>
                    <a:pt x="1587" y="74"/>
                    <a:pt x="1294" y="236"/>
                  </a:cubicBezTo>
                  <a:cubicBezTo>
                    <a:pt x="457" y="711"/>
                    <a:pt x="1" y="1928"/>
                    <a:pt x="590" y="2689"/>
                  </a:cubicBezTo>
                  <a:cubicBezTo>
                    <a:pt x="3900" y="7083"/>
                    <a:pt x="9397" y="9309"/>
                    <a:pt x="13962" y="12067"/>
                  </a:cubicBezTo>
                  <a:cubicBezTo>
                    <a:pt x="19859" y="15623"/>
                    <a:pt x="24880" y="20550"/>
                    <a:pt x="30035" y="25039"/>
                  </a:cubicBezTo>
                  <a:cubicBezTo>
                    <a:pt x="39127" y="32951"/>
                    <a:pt x="46317" y="42747"/>
                    <a:pt x="49398" y="54521"/>
                  </a:cubicBezTo>
                  <a:cubicBezTo>
                    <a:pt x="52669" y="67037"/>
                    <a:pt x="51528" y="80180"/>
                    <a:pt x="47819" y="92429"/>
                  </a:cubicBezTo>
                  <a:cubicBezTo>
                    <a:pt x="44129" y="104622"/>
                    <a:pt x="38119" y="115939"/>
                    <a:pt x="32336" y="127237"/>
                  </a:cubicBezTo>
                  <a:cubicBezTo>
                    <a:pt x="30757" y="130319"/>
                    <a:pt x="29179" y="133438"/>
                    <a:pt x="27657" y="136558"/>
                  </a:cubicBezTo>
                  <a:cubicBezTo>
                    <a:pt x="26877" y="138174"/>
                    <a:pt x="26097" y="139791"/>
                    <a:pt x="25356" y="141427"/>
                  </a:cubicBezTo>
                  <a:cubicBezTo>
                    <a:pt x="25184" y="141788"/>
                    <a:pt x="25013" y="142112"/>
                    <a:pt x="24880" y="142473"/>
                  </a:cubicBezTo>
                  <a:cubicBezTo>
                    <a:pt x="24733" y="142718"/>
                    <a:pt x="24656" y="142963"/>
                    <a:pt x="24637" y="143232"/>
                  </a:cubicBezTo>
                  <a:lnTo>
                    <a:pt x="24637" y="143232"/>
                  </a:lnTo>
                  <a:cubicBezTo>
                    <a:pt x="24631" y="143258"/>
                    <a:pt x="24623" y="143291"/>
                    <a:pt x="24614" y="143329"/>
                  </a:cubicBezTo>
                  <a:cubicBezTo>
                    <a:pt x="24538" y="143538"/>
                    <a:pt x="24481" y="143747"/>
                    <a:pt x="24405" y="143938"/>
                  </a:cubicBezTo>
                  <a:cubicBezTo>
                    <a:pt x="24402" y="143943"/>
                    <a:pt x="24400" y="143948"/>
                    <a:pt x="24398" y="143953"/>
                  </a:cubicBezTo>
                  <a:lnTo>
                    <a:pt x="24398" y="143953"/>
                  </a:lnTo>
                  <a:cubicBezTo>
                    <a:pt x="24434" y="143922"/>
                    <a:pt x="24478" y="143888"/>
                    <a:pt x="24529" y="143850"/>
                  </a:cubicBezTo>
                  <a:lnTo>
                    <a:pt x="24529" y="143850"/>
                  </a:lnTo>
                  <a:cubicBezTo>
                    <a:pt x="24479" y="143891"/>
                    <a:pt x="24431" y="143934"/>
                    <a:pt x="24385" y="143981"/>
                  </a:cubicBezTo>
                  <a:lnTo>
                    <a:pt x="24385" y="143981"/>
                  </a:lnTo>
                  <a:cubicBezTo>
                    <a:pt x="24329" y="144092"/>
                    <a:pt x="24263" y="144147"/>
                    <a:pt x="24241" y="144147"/>
                  </a:cubicBezTo>
                  <a:cubicBezTo>
                    <a:pt x="24241" y="144147"/>
                    <a:pt x="24240" y="144147"/>
                    <a:pt x="24240" y="144147"/>
                  </a:cubicBezTo>
                  <a:lnTo>
                    <a:pt x="24240" y="144147"/>
                  </a:lnTo>
                  <a:cubicBezTo>
                    <a:pt x="23950" y="144525"/>
                    <a:pt x="23815" y="145032"/>
                    <a:pt x="23967" y="145631"/>
                  </a:cubicBezTo>
                  <a:cubicBezTo>
                    <a:pt x="23967" y="145650"/>
                    <a:pt x="23967" y="145650"/>
                    <a:pt x="24005" y="145669"/>
                  </a:cubicBezTo>
                  <a:cubicBezTo>
                    <a:pt x="24212" y="146469"/>
                    <a:pt x="24980" y="146989"/>
                    <a:pt x="25756" y="146989"/>
                  </a:cubicBezTo>
                  <a:cubicBezTo>
                    <a:pt x="26050" y="146989"/>
                    <a:pt x="26345" y="146915"/>
                    <a:pt x="26611" y="146753"/>
                  </a:cubicBezTo>
                  <a:cubicBezTo>
                    <a:pt x="27470" y="146228"/>
                    <a:pt x="27903" y="144998"/>
                    <a:pt x="28111" y="143953"/>
                  </a:cubicBezTo>
                  <a:lnTo>
                    <a:pt x="28111" y="143953"/>
                  </a:lnTo>
                  <a:cubicBezTo>
                    <a:pt x="38605" y="121075"/>
                    <a:pt x="53702" y="99115"/>
                    <a:pt x="54876" y="73180"/>
                  </a:cubicBezTo>
                  <a:cubicBezTo>
                    <a:pt x="55447" y="60513"/>
                    <a:pt x="52498" y="47712"/>
                    <a:pt x="45537" y="37060"/>
                  </a:cubicBezTo>
                  <a:cubicBezTo>
                    <a:pt x="42227" y="32019"/>
                    <a:pt x="38176" y="27530"/>
                    <a:pt x="33725" y="23498"/>
                  </a:cubicBezTo>
                  <a:cubicBezTo>
                    <a:pt x="28475" y="18705"/>
                    <a:pt x="23111" y="13988"/>
                    <a:pt x="17291" y="9917"/>
                  </a:cubicBezTo>
                  <a:cubicBezTo>
                    <a:pt x="14989" y="8300"/>
                    <a:pt x="12440" y="7045"/>
                    <a:pt x="10025" y="5638"/>
                  </a:cubicBezTo>
                  <a:cubicBezTo>
                    <a:pt x="7837" y="4344"/>
                    <a:pt x="5308" y="2956"/>
                    <a:pt x="3748" y="882"/>
                  </a:cubicBezTo>
                  <a:cubicBezTo>
                    <a:pt x="3331" y="348"/>
                    <a:pt x="2771" y="1"/>
                    <a:pt x="2159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5"/>
          <p:cNvGrpSpPr/>
          <p:nvPr/>
        </p:nvGrpSpPr>
        <p:grpSpPr>
          <a:xfrm rot="-2951737">
            <a:off x="-300466" y="3635424"/>
            <a:ext cx="1149097" cy="1138589"/>
            <a:chOff x="581988" y="3891200"/>
            <a:chExt cx="945850" cy="937200"/>
          </a:xfrm>
        </p:grpSpPr>
        <p:sp>
          <p:nvSpPr>
            <p:cNvPr id="1052" name="Google Shape;1052;p5"/>
            <p:cNvSpPr/>
            <p:nvPr/>
          </p:nvSpPr>
          <p:spPr>
            <a:xfrm>
              <a:off x="768863" y="3942700"/>
              <a:ext cx="758975" cy="731750"/>
            </a:xfrm>
            <a:custGeom>
              <a:avLst/>
              <a:gdLst/>
              <a:ahLst/>
              <a:cxnLst/>
              <a:rect l="l" t="t" r="r" b="b"/>
              <a:pathLst>
                <a:path w="30359" h="29270" extrusionOk="0">
                  <a:moveTo>
                    <a:pt x="9954" y="0"/>
                  </a:moveTo>
                  <a:cubicBezTo>
                    <a:pt x="7849" y="0"/>
                    <a:pt x="3348" y="2306"/>
                    <a:pt x="1732" y="4684"/>
                  </a:cubicBezTo>
                  <a:cubicBezTo>
                    <a:pt x="96" y="7137"/>
                    <a:pt x="1" y="12444"/>
                    <a:pt x="96" y="14270"/>
                  </a:cubicBezTo>
                  <a:cubicBezTo>
                    <a:pt x="191" y="16096"/>
                    <a:pt x="2455" y="18664"/>
                    <a:pt x="3672" y="20186"/>
                  </a:cubicBezTo>
                  <a:cubicBezTo>
                    <a:pt x="4908" y="21707"/>
                    <a:pt x="7856" y="22639"/>
                    <a:pt x="9587" y="24370"/>
                  </a:cubicBezTo>
                  <a:cubicBezTo>
                    <a:pt x="11318" y="26120"/>
                    <a:pt x="12840" y="28479"/>
                    <a:pt x="14894" y="28479"/>
                  </a:cubicBezTo>
                  <a:cubicBezTo>
                    <a:pt x="16601" y="28479"/>
                    <a:pt x="19127" y="29269"/>
                    <a:pt x="20854" y="29269"/>
                  </a:cubicBezTo>
                  <a:cubicBezTo>
                    <a:pt x="21166" y="29269"/>
                    <a:pt x="21453" y="29244"/>
                    <a:pt x="21704" y="29182"/>
                  </a:cubicBezTo>
                  <a:cubicBezTo>
                    <a:pt x="23358" y="28783"/>
                    <a:pt x="25184" y="27356"/>
                    <a:pt x="26307" y="24903"/>
                  </a:cubicBezTo>
                  <a:cubicBezTo>
                    <a:pt x="27410" y="22449"/>
                    <a:pt x="29559" y="19786"/>
                    <a:pt x="29959" y="16134"/>
                  </a:cubicBezTo>
                  <a:cubicBezTo>
                    <a:pt x="30358" y="12444"/>
                    <a:pt x="28513" y="5368"/>
                    <a:pt x="24975" y="3580"/>
                  </a:cubicBezTo>
                  <a:cubicBezTo>
                    <a:pt x="22921" y="2553"/>
                    <a:pt x="17842" y="1735"/>
                    <a:pt x="16530" y="1735"/>
                  </a:cubicBezTo>
                  <a:cubicBezTo>
                    <a:pt x="15199" y="1735"/>
                    <a:pt x="12155" y="100"/>
                    <a:pt x="10101" y="4"/>
                  </a:cubicBezTo>
                  <a:cubicBezTo>
                    <a:pt x="10053" y="2"/>
                    <a:pt x="10004" y="0"/>
                    <a:pt x="995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53" name="Google Shape;1053;p5"/>
            <p:cNvSpPr/>
            <p:nvPr/>
          </p:nvSpPr>
          <p:spPr>
            <a:xfrm>
              <a:off x="737588" y="4432250"/>
              <a:ext cx="188425" cy="211700"/>
            </a:xfrm>
            <a:custGeom>
              <a:avLst/>
              <a:gdLst/>
              <a:ahLst/>
              <a:cxnLst/>
              <a:rect l="l" t="t" r="r" b="b"/>
              <a:pathLst>
                <a:path w="7537" h="8468" extrusionOk="0">
                  <a:moveTo>
                    <a:pt x="985" y="0"/>
                  </a:moveTo>
                  <a:cubicBezTo>
                    <a:pt x="0" y="0"/>
                    <a:pt x="860" y="3981"/>
                    <a:pt x="2165" y="4921"/>
                  </a:cubicBezTo>
                  <a:cubicBezTo>
                    <a:pt x="3591" y="5948"/>
                    <a:pt x="4295" y="7888"/>
                    <a:pt x="5627" y="8383"/>
                  </a:cubicBezTo>
                  <a:cubicBezTo>
                    <a:pt x="5778" y="8441"/>
                    <a:pt x="5919" y="8468"/>
                    <a:pt x="6052" y="8468"/>
                  </a:cubicBezTo>
                  <a:cubicBezTo>
                    <a:pt x="7083" y="8468"/>
                    <a:pt x="7537" y="6842"/>
                    <a:pt x="7453" y="5948"/>
                  </a:cubicBezTo>
                  <a:cubicBezTo>
                    <a:pt x="7339" y="4921"/>
                    <a:pt x="2013" y="546"/>
                    <a:pt x="1309" y="109"/>
                  </a:cubicBezTo>
                  <a:cubicBezTo>
                    <a:pt x="1184" y="35"/>
                    <a:pt x="1077" y="0"/>
                    <a:pt x="98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54" name="Google Shape;1054;p5"/>
            <p:cNvSpPr/>
            <p:nvPr/>
          </p:nvSpPr>
          <p:spPr>
            <a:xfrm>
              <a:off x="1096988" y="4029250"/>
              <a:ext cx="78250" cy="70850"/>
            </a:xfrm>
            <a:custGeom>
              <a:avLst/>
              <a:gdLst/>
              <a:ahLst/>
              <a:cxnLst/>
              <a:rect l="l" t="t" r="r" b="b"/>
              <a:pathLst>
                <a:path w="3130" h="2834" extrusionOk="0">
                  <a:moveTo>
                    <a:pt x="1154" y="1"/>
                  </a:moveTo>
                  <a:cubicBezTo>
                    <a:pt x="1125" y="1"/>
                    <a:pt x="1095" y="2"/>
                    <a:pt x="1065" y="4"/>
                  </a:cubicBezTo>
                  <a:cubicBezTo>
                    <a:pt x="0" y="99"/>
                    <a:pt x="190" y="2420"/>
                    <a:pt x="761" y="2762"/>
                  </a:cubicBezTo>
                  <a:cubicBezTo>
                    <a:pt x="844" y="2812"/>
                    <a:pt x="939" y="2834"/>
                    <a:pt x="1043" y="2834"/>
                  </a:cubicBezTo>
                  <a:cubicBezTo>
                    <a:pt x="1656" y="2834"/>
                    <a:pt x="2558" y="2068"/>
                    <a:pt x="2834" y="1678"/>
                  </a:cubicBezTo>
                  <a:cubicBezTo>
                    <a:pt x="3130" y="1216"/>
                    <a:pt x="2152" y="1"/>
                    <a:pt x="115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55" name="Google Shape;1055;p5"/>
            <p:cNvSpPr/>
            <p:nvPr/>
          </p:nvSpPr>
          <p:spPr>
            <a:xfrm>
              <a:off x="1089838" y="4021700"/>
              <a:ext cx="78325" cy="71275"/>
            </a:xfrm>
            <a:custGeom>
              <a:avLst/>
              <a:gdLst/>
              <a:ahLst/>
              <a:cxnLst/>
              <a:rect l="l" t="t" r="r" b="b"/>
              <a:pathLst>
                <a:path w="3133" h="2851" extrusionOk="0">
                  <a:moveTo>
                    <a:pt x="1133" y="0"/>
                  </a:moveTo>
                  <a:cubicBezTo>
                    <a:pt x="1111" y="0"/>
                    <a:pt x="1088" y="1"/>
                    <a:pt x="1066" y="2"/>
                  </a:cubicBezTo>
                  <a:cubicBezTo>
                    <a:pt x="1" y="78"/>
                    <a:pt x="191" y="2418"/>
                    <a:pt x="762" y="2779"/>
                  </a:cubicBezTo>
                  <a:cubicBezTo>
                    <a:pt x="845" y="2829"/>
                    <a:pt x="940" y="2851"/>
                    <a:pt x="1044" y="2851"/>
                  </a:cubicBezTo>
                  <a:cubicBezTo>
                    <a:pt x="1657" y="2851"/>
                    <a:pt x="2559" y="2085"/>
                    <a:pt x="2835" y="1695"/>
                  </a:cubicBezTo>
                  <a:cubicBezTo>
                    <a:pt x="3133" y="1230"/>
                    <a:pt x="2138" y="0"/>
                    <a:pt x="113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56" name="Google Shape;1056;p5"/>
            <p:cNvSpPr/>
            <p:nvPr/>
          </p:nvSpPr>
          <p:spPr>
            <a:xfrm>
              <a:off x="1116488" y="4334275"/>
              <a:ext cx="89950" cy="95275"/>
            </a:xfrm>
            <a:custGeom>
              <a:avLst/>
              <a:gdLst/>
              <a:ahLst/>
              <a:cxnLst/>
              <a:rect l="l" t="t" r="r" b="b"/>
              <a:pathLst>
                <a:path w="3598" h="3811" extrusionOk="0">
                  <a:moveTo>
                    <a:pt x="1537" y="0"/>
                  </a:moveTo>
                  <a:cubicBezTo>
                    <a:pt x="1500" y="0"/>
                    <a:pt x="1463" y="5"/>
                    <a:pt x="1427" y="15"/>
                  </a:cubicBezTo>
                  <a:cubicBezTo>
                    <a:pt x="0" y="414"/>
                    <a:pt x="970" y="3248"/>
                    <a:pt x="1427" y="3686"/>
                  </a:cubicBezTo>
                  <a:cubicBezTo>
                    <a:pt x="1522" y="3773"/>
                    <a:pt x="1640" y="3811"/>
                    <a:pt x="1770" y="3811"/>
                  </a:cubicBezTo>
                  <a:cubicBezTo>
                    <a:pt x="2262" y="3811"/>
                    <a:pt x="2933" y="3270"/>
                    <a:pt x="3234" y="2849"/>
                  </a:cubicBezTo>
                  <a:cubicBezTo>
                    <a:pt x="3598" y="2339"/>
                    <a:pt x="2376" y="0"/>
                    <a:pt x="153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57" name="Google Shape;1057;p5"/>
            <p:cNvSpPr/>
            <p:nvPr/>
          </p:nvSpPr>
          <p:spPr>
            <a:xfrm>
              <a:off x="1108863" y="4326600"/>
              <a:ext cx="89950" cy="95100"/>
            </a:xfrm>
            <a:custGeom>
              <a:avLst/>
              <a:gdLst/>
              <a:ahLst/>
              <a:cxnLst/>
              <a:rect l="l" t="t" r="r" b="b"/>
              <a:pathLst>
                <a:path w="3598" h="3804" extrusionOk="0">
                  <a:moveTo>
                    <a:pt x="1546" y="0"/>
                  </a:moveTo>
                  <a:cubicBezTo>
                    <a:pt x="1505" y="0"/>
                    <a:pt x="1466" y="6"/>
                    <a:pt x="1427" y="17"/>
                  </a:cubicBezTo>
                  <a:cubicBezTo>
                    <a:pt x="1" y="417"/>
                    <a:pt x="1009" y="3251"/>
                    <a:pt x="1427" y="3669"/>
                  </a:cubicBezTo>
                  <a:cubicBezTo>
                    <a:pt x="1526" y="3764"/>
                    <a:pt x="1648" y="3804"/>
                    <a:pt x="1783" y="3804"/>
                  </a:cubicBezTo>
                  <a:cubicBezTo>
                    <a:pt x="2275" y="3804"/>
                    <a:pt x="2936" y="3269"/>
                    <a:pt x="3234" y="2851"/>
                  </a:cubicBezTo>
                  <a:cubicBezTo>
                    <a:pt x="3597" y="2343"/>
                    <a:pt x="2385" y="0"/>
                    <a:pt x="154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58" name="Google Shape;1058;p5"/>
            <p:cNvSpPr/>
            <p:nvPr/>
          </p:nvSpPr>
          <p:spPr>
            <a:xfrm>
              <a:off x="1176813" y="4593625"/>
              <a:ext cx="45725" cy="33950"/>
            </a:xfrm>
            <a:custGeom>
              <a:avLst/>
              <a:gdLst/>
              <a:ahLst/>
              <a:cxnLst/>
              <a:rect l="l" t="t" r="r" b="b"/>
              <a:pathLst>
                <a:path w="1829" h="1358" extrusionOk="0">
                  <a:moveTo>
                    <a:pt x="798" y="1"/>
                  </a:moveTo>
                  <a:cubicBezTo>
                    <a:pt x="0" y="1"/>
                    <a:pt x="457" y="1357"/>
                    <a:pt x="897" y="1357"/>
                  </a:cubicBezTo>
                  <a:cubicBezTo>
                    <a:pt x="1353" y="1357"/>
                    <a:pt x="1829" y="121"/>
                    <a:pt x="897" y="7"/>
                  </a:cubicBezTo>
                  <a:cubicBezTo>
                    <a:pt x="862" y="3"/>
                    <a:pt x="829" y="1"/>
                    <a:pt x="79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59" name="Google Shape;1059;p5"/>
            <p:cNvSpPr/>
            <p:nvPr/>
          </p:nvSpPr>
          <p:spPr>
            <a:xfrm>
              <a:off x="1169313" y="4586025"/>
              <a:ext cx="45150" cy="33950"/>
            </a:xfrm>
            <a:custGeom>
              <a:avLst/>
              <a:gdLst/>
              <a:ahLst/>
              <a:cxnLst/>
              <a:rect l="l" t="t" r="r" b="b"/>
              <a:pathLst>
                <a:path w="1806" h="1358" extrusionOk="0">
                  <a:moveTo>
                    <a:pt x="795" y="0"/>
                  </a:moveTo>
                  <a:cubicBezTo>
                    <a:pt x="1" y="0"/>
                    <a:pt x="447" y="1357"/>
                    <a:pt x="884" y="1357"/>
                  </a:cubicBezTo>
                  <a:cubicBezTo>
                    <a:pt x="887" y="1357"/>
                    <a:pt x="889" y="1357"/>
                    <a:pt x="892" y="1357"/>
                  </a:cubicBezTo>
                  <a:cubicBezTo>
                    <a:pt x="1330" y="1357"/>
                    <a:pt x="1805" y="121"/>
                    <a:pt x="892" y="7"/>
                  </a:cubicBezTo>
                  <a:cubicBezTo>
                    <a:pt x="858" y="2"/>
                    <a:pt x="825" y="0"/>
                    <a:pt x="79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60" name="Google Shape;1060;p5"/>
            <p:cNvSpPr/>
            <p:nvPr/>
          </p:nvSpPr>
          <p:spPr>
            <a:xfrm>
              <a:off x="931138" y="4399250"/>
              <a:ext cx="46025" cy="40150"/>
            </a:xfrm>
            <a:custGeom>
              <a:avLst/>
              <a:gdLst/>
              <a:ahLst/>
              <a:cxnLst/>
              <a:rect l="l" t="t" r="r" b="b"/>
              <a:pathLst>
                <a:path w="1841" h="1606" extrusionOk="0">
                  <a:moveTo>
                    <a:pt x="760" y="1"/>
                  </a:moveTo>
                  <a:cubicBezTo>
                    <a:pt x="0" y="1"/>
                    <a:pt x="71" y="592"/>
                    <a:pt x="34" y="1201"/>
                  </a:cubicBezTo>
                  <a:cubicBezTo>
                    <a:pt x="5" y="1513"/>
                    <a:pt x="231" y="1605"/>
                    <a:pt x="523" y="1605"/>
                  </a:cubicBezTo>
                  <a:cubicBezTo>
                    <a:pt x="799" y="1605"/>
                    <a:pt x="1134" y="1523"/>
                    <a:pt x="1365" y="1467"/>
                  </a:cubicBezTo>
                  <a:cubicBezTo>
                    <a:pt x="1841" y="1334"/>
                    <a:pt x="1708" y="59"/>
                    <a:pt x="833" y="2"/>
                  </a:cubicBezTo>
                  <a:cubicBezTo>
                    <a:pt x="808" y="1"/>
                    <a:pt x="784" y="1"/>
                    <a:pt x="76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61" name="Google Shape;1061;p5"/>
            <p:cNvSpPr/>
            <p:nvPr/>
          </p:nvSpPr>
          <p:spPr>
            <a:xfrm>
              <a:off x="923413" y="4391675"/>
              <a:ext cx="45675" cy="40050"/>
            </a:xfrm>
            <a:custGeom>
              <a:avLst/>
              <a:gdLst/>
              <a:ahLst/>
              <a:cxnLst/>
              <a:rect l="l" t="t" r="r" b="b"/>
              <a:pathLst>
                <a:path w="1827" h="1602" extrusionOk="0">
                  <a:moveTo>
                    <a:pt x="799" y="1"/>
                  </a:moveTo>
                  <a:cubicBezTo>
                    <a:pt x="3" y="1"/>
                    <a:pt x="76" y="582"/>
                    <a:pt x="20" y="1199"/>
                  </a:cubicBezTo>
                  <a:cubicBezTo>
                    <a:pt x="0" y="1508"/>
                    <a:pt x="230" y="1601"/>
                    <a:pt x="518" y="1601"/>
                  </a:cubicBezTo>
                  <a:cubicBezTo>
                    <a:pt x="799" y="1601"/>
                    <a:pt x="1135" y="1512"/>
                    <a:pt x="1351" y="1447"/>
                  </a:cubicBezTo>
                  <a:cubicBezTo>
                    <a:pt x="1827" y="1333"/>
                    <a:pt x="1713" y="58"/>
                    <a:pt x="838" y="1"/>
                  </a:cubicBezTo>
                  <a:cubicBezTo>
                    <a:pt x="824" y="1"/>
                    <a:pt x="811" y="1"/>
                    <a:pt x="79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62" name="Google Shape;1062;p5"/>
            <p:cNvSpPr/>
            <p:nvPr/>
          </p:nvSpPr>
          <p:spPr>
            <a:xfrm>
              <a:off x="834963" y="4075850"/>
              <a:ext cx="183100" cy="163575"/>
            </a:xfrm>
            <a:custGeom>
              <a:avLst/>
              <a:gdLst/>
              <a:ahLst/>
              <a:cxnLst/>
              <a:rect l="l" t="t" r="r" b="b"/>
              <a:pathLst>
                <a:path w="7324" h="6543" extrusionOk="0">
                  <a:moveTo>
                    <a:pt x="3268" y="0"/>
                  </a:moveTo>
                  <a:cubicBezTo>
                    <a:pt x="2133" y="0"/>
                    <a:pt x="226" y="2277"/>
                    <a:pt x="115" y="3466"/>
                  </a:cubicBezTo>
                  <a:cubicBezTo>
                    <a:pt x="1" y="4683"/>
                    <a:pt x="876" y="5330"/>
                    <a:pt x="1827" y="6015"/>
                  </a:cubicBezTo>
                  <a:cubicBezTo>
                    <a:pt x="2352" y="6396"/>
                    <a:pt x="3247" y="6543"/>
                    <a:pt x="4077" y="6543"/>
                  </a:cubicBezTo>
                  <a:cubicBezTo>
                    <a:pt x="4778" y="6543"/>
                    <a:pt x="5435" y="6438"/>
                    <a:pt x="5783" y="6281"/>
                  </a:cubicBezTo>
                  <a:cubicBezTo>
                    <a:pt x="6563" y="5920"/>
                    <a:pt x="7324" y="3580"/>
                    <a:pt x="7210" y="2458"/>
                  </a:cubicBezTo>
                  <a:cubicBezTo>
                    <a:pt x="7115" y="1336"/>
                    <a:pt x="4661" y="175"/>
                    <a:pt x="3348" y="4"/>
                  </a:cubicBezTo>
                  <a:cubicBezTo>
                    <a:pt x="3322" y="2"/>
                    <a:pt x="3295" y="0"/>
                    <a:pt x="32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63" name="Google Shape;1063;p5"/>
            <p:cNvSpPr/>
            <p:nvPr/>
          </p:nvSpPr>
          <p:spPr>
            <a:xfrm>
              <a:off x="922463" y="4108750"/>
              <a:ext cx="76575" cy="108050"/>
            </a:xfrm>
            <a:custGeom>
              <a:avLst/>
              <a:gdLst/>
              <a:ahLst/>
              <a:cxnLst/>
              <a:rect l="l" t="t" r="r" b="b"/>
              <a:pathLst>
                <a:path w="3063" h="4322" extrusionOk="0">
                  <a:moveTo>
                    <a:pt x="1180" y="1"/>
                  </a:moveTo>
                  <a:cubicBezTo>
                    <a:pt x="1" y="1"/>
                    <a:pt x="419" y="3957"/>
                    <a:pt x="1180" y="4280"/>
                  </a:cubicBezTo>
                  <a:cubicBezTo>
                    <a:pt x="1242" y="4308"/>
                    <a:pt x="1304" y="4322"/>
                    <a:pt x="1366" y="4322"/>
                  </a:cubicBezTo>
                  <a:cubicBezTo>
                    <a:pt x="2059" y="4322"/>
                    <a:pt x="2698" y="2676"/>
                    <a:pt x="2873" y="1960"/>
                  </a:cubicBezTo>
                  <a:cubicBezTo>
                    <a:pt x="3063" y="1161"/>
                    <a:pt x="2036" y="1"/>
                    <a:pt x="118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64" name="Google Shape;1064;p5"/>
            <p:cNvSpPr/>
            <p:nvPr/>
          </p:nvSpPr>
          <p:spPr>
            <a:xfrm>
              <a:off x="827363" y="4068225"/>
              <a:ext cx="182625" cy="163450"/>
            </a:xfrm>
            <a:custGeom>
              <a:avLst/>
              <a:gdLst/>
              <a:ahLst/>
              <a:cxnLst/>
              <a:rect l="l" t="t" r="r" b="b"/>
              <a:pathLst>
                <a:path w="7305" h="6538" extrusionOk="0">
                  <a:moveTo>
                    <a:pt x="3268" y="1"/>
                  </a:moveTo>
                  <a:cubicBezTo>
                    <a:pt x="2133" y="1"/>
                    <a:pt x="226" y="2278"/>
                    <a:pt x="115" y="3448"/>
                  </a:cubicBezTo>
                  <a:cubicBezTo>
                    <a:pt x="0" y="4684"/>
                    <a:pt x="875" y="5331"/>
                    <a:pt x="1826" y="6016"/>
                  </a:cubicBezTo>
                  <a:cubicBezTo>
                    <a:pt x="2357" y="6390"/>
                    <a:pt x="3259" y="6537"/>
                    <a:pt x="4091" y="6537"/>
                  </a:cubicBezTo>
                  <a:cubicBezTo>
                    <a:pt x="4779" y="6537"/>
                    <a:pt x="5419" y="6437"/>
                    <a:pt x="5764" y="6282"/>
                  </a:cubicBezTo>
                  <a:cubicBezTo>
                    <a:pt x="6563" y="5920"/>
                    <a:pt x="7304" y="3581"/>
                    <a:pt x="7190" y="2459"/>
                  </a:cubicBezTo>
                  <a:cubicBezTo>
                    <a:pt x="7095" y="1336"/>
                    <a:pt x="4661" y="176"/>
                    <a:pt x="3348" y="5"/>
                  </a:cubicBezTo>
                  <a:cubicBezTo>
                    <a:pt x="3322" y="2"/>
                    <a:pt x="3295" y="1"/>
                    <a:pt x="326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65" name="Google Shape;1065;p5"/>
            <p:cNvSpPr/>
            <p:nvPr/>
          </p:nvSpPr>
          <p:spPr>
            <a:xfrm>
              <a:off x="914388" y="4101150"/>
              <a:ext cx="77050" cy="107950"/>
            </a:xfrm>
            <a:custGeom>
              <a:avLst/>
              <a:gdLst/>
              <a:ahLst/>
              <a:cxnLst/>
              <a:rect l="l" t="t" r="r" b="b"/>
              <a:pathLst>
                <a:path w="3082" h="4318" extrusionOk="0">
                  <a:moveTo>
                    <a:pt x="1199" y="0"/>
                  </a:moveTo>
                  <a:cubicBezTo>
                    <a:pt x="0" y="0"/>
                    <a:pt x="438" y="3938"/>
                    <a:pt x="1199" y="4280"/>
                  </a:cubicBezTo>
                  <a:cubicBezTo>
                    <a:pt x="1258" y="4305"/>
                    <a:pt x="1318" y="4317"/>
                    <a:pt x="1377" y="4317"/>
                  </a:cubicBezTo>
                  <a:cubicBezTo>
                    <a:pt x="2072" y="4317"/>
                    <a:pt x="2716" y="2677"/>
                    <a:pt x="2891" y="1940"/>
                  </a:cubicBezTo>
                  <a:cubicBezTo>
                    <a:pt x="3082" y="1161"/>
                    <a:pt x="2054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66" name="Google Shape;1066;p5"/>
            <p:cNvSpPr/>
            <p:nvPr/>
          </p:nvSpPr>
          <p:spPr>
            <a:xfrm>
              <a:off x="1239638" y="4117700"/>
              <a:ext cx="198325" cy="188700"/>
            </a:xfrm>
            <a:custGeom>
              <a:avLst/>
              <a:gdLst/>
              <a:ahLst/>
              <a:cxnLst/>
              <a:rect l="l" t="t" r="r" b="b"/>
              <a:pathLst>
                <a:path w="7933" h="7548" extrusionOk="0">
                  <a:moveTo>
                    <a:pt x="3740" y="0"/>
                  </a:moveTo>
                  <a:cubicBezTo>
                    <a:pt x="2408" y="0"/>
                    <a:pt x="72" y="2801"/>
                    <a:pt x="20" y="3808"/>
                  </a:cubicBezTo>
                  <a:cubicBezTo>
                    <a:pt x="0" y="4892"/>
                    <a:pt x="2074" y="7099"/>
                    <a:pt x="3215" y="7498"/>
                  </a:cubicBezTo>
                  <a:cubicBezTo>
                    <a:pt x="3317" y="7532"/>
                    <a:pt x="3427" y="7548"/>
                    <a:pt x="3544" y="7548"/>
                  </a:cubicBezTo>
                  <a:cubicBezTo>
                    <a:pt x="4752" y="7548"/>
                    <a:pt x="6642" y="5851"/>
                    <a:pt x="7266" y="4550"/>
                  </a:cubicBezTo>
                  <a:cubicBezTo>
                    <a:pt x="7932" y="3143"/>
                    <a:pt x="5326" y="689"/>
                    <a:pt x="4090" y="80"/>
                  </a:cubicBezTo>
                  <a:cubicBezTo>
                    <a:pt x="3984" y="26"/>
                    <a:pt x="3867" y="0"/>
                    <a:pt x="3740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67" name="Google Shape;1067;p5"/>
            <p:cNvSpPr/>
            <p:nvPr/>
          </p:nvSpPr>
          <p:spPr>
            <a:xfrm>
              <a:off x="1305738" y="4142300"/>
              <a:ext cx="101250" cy="124875"/>
            </a:xfrm>
            <a:custGeom>
              <a:avLst/>
              <a:gdLst/>
              <a:ahLst/>
              <a:cxnLst/>
              <a:rect l="l" t="t" r="r" b="b"/>
              <a:pathLst>
                <a:path w="4050" h="4995" extrusionOk="0">
                  <a:moveTo>
                    <a:pt x="1266" y="1"/>
                  </a:moveTo>
                  <a:cubicBezTo>
                    <a:pt x="1192" y="1"/>
                    <a:pt x="1125" y="16"/>
                    <a:pt x="1066" y="47"/>
                  </a:cubicBezTo>
                  <a:cubicBezTo>
                    <a:pt x="0" y="561"/>
                    <a:pt x="989" y="4251"/>
                    <a:pt x="1712" y="4840"/>
                  </a:cubicBezTo>
                  <a:cubicBezTo>
                    <a:pt x="1847" y="4947"/>
                    <a:pt x="1994" y="4994"/>
                    <a:pt x="2147" y="4994"/>
                  </a:cubicBezTo>
                  <a:cubicBezTo>
                    <a:pt x="2811" y="4994"/>
                    <a:pt x="3569" y="4090"/>
                    <a:pt x="3786" y="3224"/>
                  </a:cubicBezTo>
                  <a:cubicBezTo>
                    <a:pt x="4049" y="2222"/>
                    <a:pt x="2168" y="1"/>
                    <a:pt x="126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68" name="Google Shape;1068;p5"/>
            <p:cNvSpPr/>
            <p:nvPr/>
          </p:nvSpPr>
          <p:spPr>
            <a:xfrm>
              <a:off x="1232038" y="4109825"/>
              <a:ext cx="198300" cy="188500"/>
            </a:xfrm>
            <a:custGeom>
              <a:avLst/>
              <a:gdLst/>
              <a:ahLst/>
              <a:cxnLst/>
              <a:rect l="l" t="t" r="r" b="b"/>
              <a:pathLst>
                <a:path w="7932" h="7540" extrusionOk="0">
                  <a:moveTo>
                    <a:pt x="3759" y="1"/>
                  </a:moveTo>
                  <a:cubicBezTo>
                    <a:pt x="2430" y="1"/>
                    <a:pt x="72" y="2805"/>
                    <a:pt x="19" y="3800"/>
                  </a:cubicBezTo>
                  <a:cubicBezTo>
                    <a:pt x="0" y="4903"/>
                    <a:pt x="2054" y="7110"/>
                    <a:pt x="3196" y="7490"/>
                  </a:cubicBezTo>
                  <a:cubicBezTo>
                    <a:pt x="3299" y="7523"/>
                    <a:pt x="3411" y="7539"/>
                    <a:pt x="3529" y="7539"/>
                  </a:cubicBezTo>
                  <a:cubicBezTo>
                    <a:pt x="4752" y="7539"/>
                    <a:pt x="6642" y="5843"/>
                    <a:pt x="7266" y="4542"/>
                  </a:cubicBezTo>
                  <a:cubicBezTo>
                    <a:pt x="7932" y="3134"/>
                    <a:pt x="5326" y="700"/>
                    <a:pt x="4090" y="72"/>
                  </a:cubicBezTo>
                  <a:cubicBezTo>
                    <a:pt x="3989" y="23"/>
                    <a:pt x="3878" y="1"/>
                    <a:pt x="3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69" name="Google Shape;1069;p5"/>
            <p:cNvSpPr/>
            <p:nvPr/>
          </p:nvSpPr>
          <p:spPr>
            <a:xfrm>
              <a:off x="1298138" y="4134300"/>
              <a:ext cx="100775" cy="125275"/>
            </a:xfrm>
            <a:custGeom>
              <a:avLst/>
              <a:gdLst/>
              <a:ahLst/>
              <a:cxnLst/>
              <a:rect l="l" t="t" r="r" b="b"/>
              <a:pathLst>
                <a:path w="4031" h="5011" extrusionOk="0">
                  <a:moveTo>
                    <a:pt x="1257" y="1"/>
                  </a:moveTo>
                  <a:cubicBezTo>
                    <a:pt x="1187" y="1"/>
                    <a:pt x="1122" y="15"/>
                    <a:pt x="1065" y="44"/>
                  </a:cubicBezTo>
                  <a:cubicBezTo>
                    <a:pt x="0" y="595"/>
                    <a:pt x="989" y="4266"/>
                    <a:pt x="1712" y="4856"/>
                  </a:cubicBezTo>
                  <a:cubicBezTo>
                    <a:pt x="1847" y="4963"/>
                    <a:pt x="1993" y="5010"/>
                    <a:pt x="2145" y="5010"/>
                  </a:cubicBezTo>
                  <a:cubicBezTo>
                    <a:pt x="2804" y="5010"/>
                    <a:pt x="3550" y="4106"/>
                    <a:pt x="3766" y="3239"/>
                  </a:cubicBezTo>
                  <a:cubicBezTo>
                    <a:pt x="4031" y="2217"/>
                    <a:pt x="2154" y="1"/>
                    <a:pt x="12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70" name="Google Shape;1070;p5"/>
            <p:cNvSpPr/>
            <p:nvPr/>
          </p:nvSpPr>
          <p:spPr>
            <a:xfrm>
              <a:off x="1377538" y="4475950"/>
              <a:ext cx="85650" cy="87025"/>
            </a:xfrm>
            <a:custGeom>
              <a:avLst/>
              <a:gdLst/>
              <a:ahLst/>
              <a:cxnLst/>
              <a:rect l="l" t="t" r="r" b="b"/>
              <a:pathLst>
                <a:path w="3426" h="3481" extrusionOk="0">
                  <a:moveTo>
                    <a:pt x="1591" y="0"/>
                  </a:moveTo>
                  <a:cubicBezTo>
                    <a:pt x="1543" y="0"/>
                    <a:pt x="1495" y="5"/>
                    <a:pt x="1446" y="16"/>
                  </a:cubicBezTo>
                  <a:cubicBezTo>
                    <a:pt x="1" y="320"/>
                    <a:pt x="77" y="1671"/>
                    <a:pt x="305" y="2793"/>
                  </a:cubicBezTo>
                  <a:cubicBezTo>
                    <a:pt x="414" y="3289"/>
                    <a:pt x="891" y="3480"/>
                    <a:pt x="1422" y="3480"/>
                  </a:cubicBezTo>
                  <a:cubicBezTo>
                    <a:pt x="2093" y="3480"/>
                    <a:pt x="2851" y="3175"/>
                    <a:pt x="3063" y="2793"/>
                  </a:cubicBezTo>
                  <a:cubicBezTo>
                    <a:pt x="3426" y="2140"/>
                    <a:pt x="2578" y="0"/>
                    <a:pt x="15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71" name="Google Shape;1071;p5"/>
            <p:cNvSpPr/>
            <p:nvPr/>
          </p:nvSpPr>
          <p:spPr>
            <a:xfrm>
              <a:off x="1313813" y="4442575"/>
              <a:ext cx="173600" cy="177525"/>
            </a:xfrm>
            <a:custGeom>
              <a:avLst/>
              <a:gdLst/>
              <a:ahLst/>
              <a:cxnLst/>
              <a:rect l="l" t="t" r="r" b="b"/>
              <a:pathLst>
                <a:path w="6944" h="7101" extrusionOk="0">
                  <a:moveTo>
                    <a:pt x="3477" y="1"/>
                  </a:moveTo>
                  <a:cubicBezTo>
                    <a:pt x="1936" y="1"/>
                    <a:pt x="832" y="3189"/>
                    <a:pt x="438" y="4318"/>
                  </a:cubicBezTo>
                  <a:cubicBezTo>
                    <a:pt x="1" y="5497"/>
                    <a:pt x="933" y="6144"/>
                    <a:pt x="2150" y="6962"/>
                  </a:cubicBezTo>
                  <a:cubicBezTo>
                    <a:pt x="2298" y="7057"/>
                    <a:pt x="2462" y="7100"/>
                    <a:pt x="2638" y="7100"/>
                  </a:cubicBezTo>
                  <a:cubicBezTo>
                    <a:pt x="3933" y="7100"/>
                    <a:pt x="5851" y="4761"/>
                    <a:pt x="6354" y="3823"/>
                  </a:cubicBezTo>
                  <a:cubicBezTo>
                    <a:pt x="6943" y="2739"/>
                    <a:pt x="5745" y="533"/>
                    <a:pt x="3767" y="38"/>
                  </a:cubicBezTo>
                  <a:cubicBezTo>
                    <a:pt x="3669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72" name="Google Shape;1072;p5"/>
            <p:cNvSpPr/>
            <p:nvPr/>
          </p:nvSpPr>
          <p:spPr>
            <a:xfrm>
              <a:off x="1369938" y="4467925"/>
              <a:ext cx="85675" cy="87225"/>
            </a:xfrm>
            <a:custGeom>
              <a:avLst/>
              <a:gdLst/>
              <a:ahLst/>
              <a:cxnLst/>
              <a:rect l="l" t="t" r="r" b="b"/>
              <a:pathLst>
                <a:path w="3427" h="3489" extrusionOk="0">
                  <a:moveTo>
                    <a:pt x="1581" y="0"/>
                  </a:moveTo>
                  <a:cubicBezTo>
                    <a:pt x="1536" y="0"/>
                    <a:pt x="1491" y="4"/>
                    <a:pt x="1446" y="13"/>
                  </a:cubicBezTo>
                  <a:cubicBezTo>
                    <a:pt x="0" y="337"/>
                    <a:pt x="76" y="1706"/>
                    <a:pt x="305" y="2809"/>
                  </a:cubicBezTo>
                  <a:cubicBezTo>
                    <a:pt x="414" y="3299"/>
                    <a:pt x="895" y="3489"/>
                    <a:pt x="1429" y="3489"/>
                  </a:cubicBezTo>
                  <a:cubicBezTo>
                    <a:pt x="2098" y="3489"/>
                    <a:pt x="2851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73" name="Google Shape;1073;p5"/>
            <p:cNvSpPr/>
            <p:nvPr/>
          </p:nvSpPr>
          <p:spPr>
            <a:xfrm>
              <a:off x="941488" y="4564475"/>
              <a:ext cx="193550" cy="146275"/>
            </a:xfrm>
            <a:custGeom>
              <a:avLst/>
              <a:gdLst/>
              <a:ahLst/>
              <a:cxnLst/>
              <a:rect l="l" t="t" r="r" b="b"/>
              <a:pathLst>
                <a:path w="7742" h="5851" extrusionOk="0">
                  <a:moveTo>
                    <a:pt x="3766" y="0"/>
                  </a:moveTo>
                  <a:cubicBezTo>
                    <a:pt x="2081" y="0"/>
                    <a:pt x="1033" y="1034"/>
                    <a:pt x="571" y="2143"/>
                  </a:cubicBezTo>
                  <a:cubicBezTo>
                    <a:pt x="0" y="3531"/>
                    <a:pt x="1180" y="4977"/>
                    <a:pt x="1864" y="5529"/>
                  </a:cubicBezTo>
                  <a:cubicBezTo>
                    <a:pt x="2149" y="5736"/>
                    <a:pt x="2861" y="5850"/>
                    <a:pt x="3669" y="5850"/>
                  </a:cubicBezTo>
                  <a:cubicBezTo>
                    <a:pt x="4863" y="5850"/>
                    <a:pt x="6266" y="5601"/>
                    <a:pt x="6810" y="5034"/>
                  </a:cubicBezTo>
                  <a:cubicBezTo>
                    <a:pt x="7742" y="4045"/>
                    <a:pt x="6239" y="507"/>
                    <a:pt x="5060" y="184"/>
                  </a:cubicBezTo>
                  <a:cubicBezTo>
                    <a:pt x="4593" y="57"/>
                    <a:pt x="4162" y="0"/>
                    <a:pt x="37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74" name="Google Shape;1074;p5"/>
            <p:cNvSpPr/>
            <p:nvPr/>
          </p:nvSpPr>
          <p:spPr>
            <a:xfrm>
              <a:off x="992988" y="4587675"/>
              <a:ext cx="111625" cy="69725"/>
            </a:xfrm>
            <a:custGeom>
              <a:avLst/>
              <a:gdLst/>
              <a:ahLst/>
              <a:cxnLst/>
              <a:rect l="l" t="t" r="r" b="b"/>
              <a:pathLst>
                <a:path w="4465" h="2789" extrusionOk="0">
                  <a:moveTo>
                    <a:pt x="1875" y="0"/>
                  </a:moveTo>
                  <a:cubicBezTo>
                    <a:pt x="1" y="0"/>
                    <a:pt x="321" y="1617"/>
                    <a:pt x="908" y="2014"/>
                  </a:cubicBezTo>
                  <a:cubicBezTo>
                    <a:pt x="1348" y="2317"/>
                    <a:pt x="2456" y="2789"/>
                    <a:pt x="3244" y="2789"/>
                  </a:cubicBezTo>
                  <a:cubicBezTo>
                    <a:pt x="3544" y="2789"/>
                    <a:pt x="3799" y="2720"/>
                    <a:pt x="3951" y="2546"/>
                  </a:cubicBezTo>
                  <a:cubicBezTo>
                    <a:pt x="4465" y="1938"/>
                    <a:pt x="3380" y="169"/>
                    <a:pt x="2524" y="55"/>
                  </a:cubicBezTo>
                  <a:cubicBezTo>
                    <a:pt x="2283" y="17"/>
                    <a:pt x="2068" y="0"/>
                    <a:pt x="187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75" name="Google Shape;1075;p5"/>
            <p:cNvSpPr/>
            <p:nvPr/>
          </p:nvSpPr>
          <p:spPr>
            <a:xfrm>
              <a:off x="933413" y="4556975"/>
              <a:ext cx="194025" cy="146650"/>
            </a:xfrm>
            <a:custGeom>
              <a:avLst/>
              <a:gdLst/>
              <a:ahLst/>
              <a:cxnLst/>
              <a:rect l="l" t="t" r="r" b="b"/>
              <a:pathLst>
                <a:path w="7761" h="5866" extrusionOk="0">
                  <a:moveTo>
                    <a:pt x="3761" y="0"/>
                  </a:moveTo>
                  <a:cubicBezTo>
                    <a:pt x="2095" y="0"/>
                    <a:pt x="1061" y="1054"/>
                    <a:pt x="571" y="2158"/>
                  </a:cubicBezTo>
                  <a:cubicBezTo>
                    <a:pt x="0" y="3546"/>
                    <a:pt x="1198" y="4992"/>
                    <a:pt x="1883" y="5543"/>
                  </a:cubicBezTo>
                  <a:cubicBezTo>
                    <a:pt x="2160" y="5751"/>
                    <a:pt x="2867" y="5865"/>
                    <a:pt x="3674" y="5865"/>
                  </a:cubicBezTo>
                  <a:cubicBezTo>
                    <a:pt x="4865" y="5865"/>
                    <a:pt x="6273" y="5616"/>
                    <a:pt x="6829" y="5049"/>
                  </a:cubicBezTo>
                  <a:cubicBezTo>
                    <a:pt x="7761" y="4060"/>
                    <a:pt x="6258" y="522"/>
                    <a:pt x="5079" y="199"/>
                  </a:cubicBezTo>
                  <a:cubicBezTo>
                    <a:pt x="4602" y="62"/>
                    <a:pt x="4163" y="0"/>
                    <a:pt x="37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76" name="Google Shape;1076;p5"/>
            <p:cNvSpPr/>
            <p:nvPr/>
          </p:nvSpPr>
          <p:spPr>
            <a:xfrm>
              <a:off x="984938" y="4580175"/>
              <a:ext cx="112075" cy="69625"/>
            </a:xfrm>
            <a:custGeom>
              <a:avLst/>
              <a:gdLst/>
              <a:ahLst/>
              <a:cxnLst/>
              <a:rect l="l" t="t" r="r" b="b"/>
              <a:pathLst>
                <a:path w="4483" h="2785" extrusionOk="0">
                  <a:moveTo>
                    <a:pt x="1908" y="0"/>
                  </a:moveTo>
                  <a:cubicBezTo>
                    <a:pt x="0" y="0"/>
                    <a:pt x="337" y="1610"/>
                    <a:pt x="925" y="1990"/>
                  </a:cubicBezTo>
                  <a:cubicBezTo>
                    <a:pt x="1366" y="2307"/>
                    <a:pt x="2476" y="2784"/>
                    <a:pt x="3264" y="2784"/>
                  </a:cubicBezTo>
                  <a:cubicBezTo>
                    <a:pt x="3564" y="2784"/>
                    <a:pt x="3817" y="2715"/>
                    <a:pt x="3969" y="2542"/>
                  </a:cubicBezTo>
                  <a:cubicBezTo>
                    <a:pt x="4482" y="1933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77" name="Google Shape;1077;p5"/>
            <p:cNvSpPr/>
            <p:nvPr/>
          </p:nvSpPr>
          <p:spPr>
            <a:xfrm>
              <a:off x="723213" y="4292825"/>
              <a:ext cx="116300" cy="165450"/>
            </a:xfrm>
            <a:custGeom>
              <a:avLst/>
              <a:gdLst/>
              <a:ahLst/>
              <a:cxnLst/>
              <a:rect l="l" t="t" r="r" b="b"/>
              <a:pathLst>
                <a:path w="4652" h="6618" extrusionOk="0">
                  <a:moveTo>
                    <a:pt x="2087" y="1"/>
                  </a:moveTo>
                  <a:cubicBezTo>
                    <a:pt x="1925" y="1"/>
                    <a:pt x="1767" y="24"/>
                    <a:pt x="1618" y="75"/>
                  </a:cubicBezTo>
                  <a:cubicBezTo>
                    <a:pt x="96" y="607"/>
                    <a:pt x="1" y="3499"/>
                    <a:pt x="362" y="5058"/>
                  </a:cubicBezTo>
                  <a:cubicBezTo>
                    <a:pt x="686" y="6618"/>
                    <a:pt x="1884" y="6542"/>
                    <a:pt x="2968" y="6580"/>
                  </a:cubicBezTo>
                  <a:cubicBezTo>
                    <a:pt x="2972" y="6580"/>
                    <a:pt x="2975" y="6580"/>
                    <a:pt x="2979" y="6580"/>
                  </a:cubicBezTo>
                  <a:cubicBezTo>
                    <a:pt x="4074" y="6580"/>
                    <a:pt x="4509" y="3760"/>
                    <a:pt x="4585" y="2433"/>
                  </a:cubicBezTo>
                  <a:cubicBezTo>
                    <a:pt x="4652" y="1246"/>
                    <a:pt x="3264" y="1"/>
                    <a:pt x="208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78" name="Google Shape;1078;p5"/>
            <p:cNvSpPr/>
            <p:nvPr/>
          </p:nvSpPr>
          <p:spPr>
            <a:xfrm>
              <a:off x="762388" y="4309950"/>
              <a:ext cx="72125" cy="89675"/>
            </a:xfrm>
            <a:custGeom>
              <a:avLst/>
              <a:gdLst/>
              <a:ahLst/>
              <a:cxnLst/>
              <a:rect l="l" t="t" r="r" b="b"/>
              <a:pathLst>
                <a:path w="2885" h="3587" extrusionOk="0">
                  <a:moveTo>
                    <a:pt x="707" y="0"/>
                  </a:moveTo>
                  <a:cubicBezTo>
                    <a:pt x="249" y="0"/>
                    <a:pt x="242" y="496"/>
                    <a:pt x="146" y="1140"/>
                  </a:cubicBezTo>
                  <a:cubicBezTo>
                    <a:pt x="1" y="1974"/>
                    <a:pt x="1273" y="3586"/>
                    <a:pt x="1936" y="3586"/>
                  </a:cubicBezTo>
                  <a:cubicBezTo>
                    <a:pt x="1969" y="3586"/>
                    <a:pt x="2000" y="3582"/>
                    <a:pt x="2029" y="3574"/>
                  </a:cubicBezTo>
                  <a:cubicBezTo>
                    <a:pt x="2618" y="3403"/>
                    <a:pt x="2885" y="969"/>
                    <a:pt x="1477" y="246"/>
                  </a:cubicBezTo>
                  <a:cubicBezTo>
                    <a:pt x="1131" y="75"/>
                    <a:pt x="885" y="0"/>
                    <a:pt x="70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79" name="Google Shape;1079;p5"/>
            <p:cNvSpPr/>
            <p:nvPr/>
          </p:nvSpPr>
          <p:spPr>
            <a:xfrm>
              <a:off x="716088" y="4285225"/>
              <a:ext cx="115825" cy="165450"/>
            </a:xfrm>
            <a:custGeom>
              <a:avLst/>
              <a:gdLst/>
              <a:ahLst/>
              <a:cxnLst/>
              <a:rect l="l" t="t" r="r" b="b"/>
              <a:pathLst>
                <a:path w="4633" h="6618" extrusionOk="0">
                  <a:moveTo>
                    <a:pt x="2068" y="0"/>
                  </a:moveTo>
                  <a:cubicBezTo>
                    <a:pt x="1906" y="0"/>
                    <a:pt x="1748" y="24"/>
                    <a:pt x="1598" y="74"/>
                  </a:cubicBezTo>
                  <a:cubicBezTo>
                    <a:pt x="77" y="607"/>
                    <a:pt x="1" y="3498"/>
                    <a:pt x="324" y="5039"/>
                  </a:cubicBezTo>
                  <a:cubicBezTo>
                    <a:pt x="666" y="6618"/>
                    <a:pt x="1846" y="6542"/>
                    <a:pt x="2949" y="6561"/>
                  </a:cubicBezTo>
                  <a:cubicBezTo>
                    <a:pt x="2956" y="6561"/>
                    <a:pt x="2963" y="6561"/>
                    <a:pt x="2970" y="6561"/>
                  </a:cubicBezTo>
                  <a:cubicBezTo>
                    <a:pt x="4039" y="6561"/>
                    <a:pt x="4490" y="3756"/>
                    <a:pt x="4566" y="2433"/>
                  </a:cubicBezTo>
                  <a:cubicBezTo>
                    <a:pt x="4632" y="1246"/>
                    <a:pt x="3244" y="0"/>
                    <a:pt x="20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80" name="Google Shape;1080;p5"/>
            <p:cNvSpPr/>
            <p:nvPr/>
          </p:nvSpPr>
          <p:spPr>
            <a:xfrm>
              <a:off x="754788" y="4302525"/>
              <a:ext cx="71650" cy="89475"/>
            </a:xfrm>
            <a:custGeom>
              <a:avLst/>
              <a:gdLst/>
              <a:ahLst/>
              <a:cxnLst/>
              <a:rect l="l" t="t" r="r" b="b"/>
              <a:pathLst>
                <a:path w="2866" h="3579" extrusionOk="0">
                  <a:moveTo>
                    <a:pt x="707" y="1"/>
                  </a:moveTo>
                  <a:cubicBezTo>
                    <a:pt x="248" y="1"/>
                    <a:pt x="241" y="483"/>
                    <a:pt x="145" y="1113"/>
                  </a:cubicBezTo>
                  <a:cubicBezTo>
                    <a:pt x="0" y="1966"/>
                    <a:pt x="1273" y="3579"/>
                    <a:pt x="1919" y="3579"/>
                  </a:cubicBezTo>
                  <a:cubicBezTo>
                    <a:pt x="1951" y="3579"/>
                    <a:pt x="1981" y="3575"/>
                    <a:pt x="2009" y="3567"/>
                  </a:cubicBezTo>
                  <a:cubicBezTo>
                    <a:pt x="2618" y="3396"/>
                    <a:pt x="2865" y="961"/>
                    <a:pt x="1477" y="238"/>
                  </a:cubicBezTo>
                  <a:cubicBezTo>
                    <a:pt x="1131" y="74"/>
                    <a:pt x="885" y="1"/>
                    <a:pt x="7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81" name="Google Shape;1081;p5"/>
            <p:cNvSpPr/>
            <p:nvPr/>
          </p:nvSpPr>
          <p:spPr>
            <a:xfrm>
              <a:off x="581988" y="3891200"/>
              <a:ext cx="941075" cy="936250"/>
            </a:xfrm>
            <a:custGeom>
              <a:avLst/>
              <a:gdLst/>
              <a:ahLst/>
              <a:cxnLst/>
              <a:rect l="l" t="t" r="r" b="b"/>
              <a:pathLst>
                <a:path w="37643" h="37450" extrusionOk="0">
                  <a:moveTo>
                    <a:pt x="15677" y="0"/>
                  </a:moveTo>
                  <a:cubicBezTo>
                    <a:pt x="15096" y="0"/>
                    <a:pt x="14436" y="47"/>
                    <a:pt x="13677" y="162"/>
                  </a:cubicBezTo>
                  <a:cubicBezTo>
                    <a:pt x="9930" y="790"/>
                    <a:pt x="5174" y="4803"/>
                    <a:pt x="3691" y="6953"/>
                  </a:cubicBezTo>
                  <a:cubicBezTo>
                    <a:pt x="2245" y="9083"/>
                    <a:pt x="1655" y="13268"/>
                    <a:pt x="838" y="17053"/>
                  </a:cubicBezTo>
                  <a:cubicBezTo>
                    <a:pt x="1" y="20838"/>
                    <a:pt x="723" y="25517"/>
                    <a:pt x="3082" y="28370"/>
                  </a:cubicBezTo>
                  <a:cubicBezTo>
                    <a:pt x="5422" y="31223"/>
                    <a:pt x="7970" y="33791"/>
                    <a:pt x="9701" y="34286"/>
                  </a:cubicBezTo>
                  <a:cubicBezTo>
                    <a:pt x="11451" y="34818"/>
                    <a:pt x="16834" y="37234"/>
                    <a:pt x="20315" y="37443"/>
                  </a:cubicBezTo>
                  <a:cubicBezTo>
                    <a:pt x="20394" y="37447"/>
                    <a:pt x="20474" y="37450"/>
                    <a:pt x="20556" y="37450"/>
                  </a:cubicBezTo>
                  <a:cubicBezTo>
                    <a:pt x="24072" y="37450"/>
                    <a:pt x="30357" y="33528"/>
                    <a:pt x="32755" y="31223"/>
                  </a:cubicBezTo>
                  <a:cubicBezTo>
                    <a:pt x="35189" y="28884"/>
                    <a:pt x="36216" y="24395"/>
                    <a:pt x="36939" y="22968"/>
                  </a:cubicBezTo>
                  <a:cubicBezTo>
                    <a:pt x="37643" y="21542"/>
                    <a:pt x="37548" y="15531"/>
                    <a:pt x="37339" y="12678"/>
                  </a:cubicBezTo>
                  <a:cubicBezTo>
                    <a:pt x="37129" y="9825"/>
                    <a:pt x="33877" y="5336"/>
                    <a:pt x="30700" y="3282"/>
                  </a:cubicBezTo>
                  <a:cubicBezTo>
                    <a:pt x="27543" y="1266"/>
                    <a:pt x="22578" y="1247"/>
                    <a:pt x="20201" y="904"/>
                  </a:cubicBezTo>
                  <a:cubicBezTo>
                    <a:pt x="19047" y="737"/>
                    <a:pt x="17977" y="0"/>
                    <a:pt x="1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82" name="Google Shape;1082;p5"/>
            <p:cNvSpPr/>
            <p:nvPr/>
          </p:nvSpPr>
          <p:spPr>
            <a:xfrm>
              <a:off x="730838" y="3935100"/>
              <a:ext cx="758950" cy="731700"/>
            </a:xfrm>
            <a:custGeom>
              <a:avLst/>
              <a:gdLst/>
              <a:ahLst/>
              <a:cxnLst/>
              <a:rect l="l" t="t" r="r" b="b"/>
              <a:pathLst>
                <a:path w="30358" h="29268" extrusionOk="0">
                  <a:moveTo>
                    <a:pt x="9953" y="0"/>
                  </a:moveTo>
                  <a:cubicBezTo>
                    <a:pt x="7848" y="0"/>
                    <a:pt x="3347" y="2305"/>
                    <a:pt x="1731" y="4683"/>
                  </a:cubicBezTo>
                  <a:cubicBezTo>
                    <a:pt x="95" y="7137"/>
                    <a:pt x="0" y="12444"/>
                    <a:pt x="95" y="14270"/>
                  </a:cubicBezTo>
                  <a:cubicBezTo>
                    <a:pt x="190" y="16096"/>
                    <a:pt x="2454" y="18664"/>
                    <a:pt x="3671" y="20185"/>
                  </a:cubicBezTo>
                  <a:cubicBezTo>
                    <a:pt x="4908" y="21707"/>
                    <a:pt x="7837" y="22639"/>
                    <a:pt x="9587" y="24370"/>
                  </a:cubicBezTo>
                  <a:cubicBezTo>
                    <a:pt x="11318" y="26120"/>
                    <a:pt x="12839" y="28459"/>
                    <a:pt x="14894" y="28459"/>
                  </a:cubicBezTo>
                  <a:cubicBezTo>
                    <a:pt x="16605" y="28459"/>
                    <a:pt x="19139" y="29268"/>
                    <a:pt x="20867" y="29268"/>
                  </a:cubicBezTo>
                  <a:cubicBezTo>
                    <a:pt x="21174" y="29268"/>
                    <a:pt x="21456" y="29242"/>
                    <a:pt x="21703" y="29182"/>
                  </a:cubicBezTo>
                  <a:cubicBezTo>
                    <a:pt x="23358" y="28783"/>
                    <a:pt x="25184" y="27356"/>
                    <a:pt x="26306" y="24902"/>
                  </a:cubicBezTo>
                  <a:cubicBezTo>
                    <a:pt x="27409" y="22449"/>
                    <a:pt x="29559" y="19786"/>
                    <a:pt x="29958" y="16134"/>
                  </a:cubicBezTo>
                  <a:cubicBezTo>
                    <a:pt x="30357" y="12444"/>
                    <a:pt x="28512" y="5349"/>
                    <a:pt x="24956" y="3580"/>
                  </a:cubicBezTo>
                  <a:cubicBezTo>
                    <a:pt x="22920" y="2572"/>
                    <a:pt x="17804" y="1735"/>
                    <a:pt x="16529" y="1735"/>
                  </a:cubicBezTo>
                  <a:cubicBezTo>
                    <a:pt x="15198" y="1735"/>
                    <a:pt x="12155" y="99"/>
                    <a:pt x="10100" y="4"/>
                  </a:cubicBezTo>
                  <a:cubicBezTo>
                    <a:pt x="10053" y="1"/>
                    <a:pt x="10004" y="0"/>
                    <a:pt x="9953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83" name="Google Shape;1083;p5"/>
            <p:cNvSpPr/>
            <p:nvPr/>
          </p:nvSpPr>
          <p:spPr>
            <a:xfrm>
              <a:off x="698988" y="4424625"/>
              <a:ext cx="189000" cy="211600"/>
            </a:xfrm>
            <a:custGeom>
              <a:avLst/>
              <a:gdLst/>
              <a:ahLst/>
              <a:cxnLst/>
              <a:rect l="l" t="t" r="r" b="b"/>
              <a:pathLst>
                <a:path w="7560" h="8464" extrusionOk="0">
                  <a:moveTo>
                    <a:pt x="1003" y="1"/>
                  </a:moveTo>
                  <a:cubicBezTo>
                    <a:pt x="1" y="1"/>
                    <a:pt x="847" y="3982"/>
                    <a:pt x="2187" y="4922"/>
                  </a:cubicBezTo>
                  <a:cubicBezTo>
                    <a:pt x="3614" y="5930"/>
                    <a:pt x="4318" y="7889"/>
                    <a:pt x="5649" y="8384"/>
                  </a:cubicBezTo>
                  <a:cubicBezTo>
                    <a:pt x="5796" y="8438"/>
                    <a:pt x="5935" y="8464"/>
                    <a:pt x="6064" y="8464"/>
                  </a:cubicBezTo>
                  <a:cubicBezTo>
                    <a:pt x="7103" y="8464"/>
                    <a:pt x="7560" y="6843"/>
                    <a:pt x="7475" y="5930"/>
                  </a:cubicBezTo>
                  <a:cubicBezTo>
                    <a:pt x="7361" y="4922"/>
                    <a:pt x="2035" y="547"/>
                    <a:pt x="1331" y="110"/>
                  </a:cubicBezTo>
                  <a:cubicBezTo>
                    <a:pt x="1205" y="35"/>
                    <a:pt x="1096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84" name="Google Shape;1084;p5"/>
            <p:cNvSpPr/>
            <p:nvPr/>
          </p:nvSpPr>
          <p:spPr>
            <a:xfrm>
              <a:off x="582463" y="4279950"/>
              <a:ext cx="883550" cy="548450"/>
            </a:xfrm>
            <a:custGeom>
              <a:avLst/>
              <a:gdLst/>
              <a:ahLst/>
              <a:cxnLst/>
              <a:rect l="l" t="t" r="r" b="b"/>
              <a:pathLst>
                <a:path w="35342" h="21938" extrusionOk="0">
                  <a:moveTo>
                    <a:pt x="1142" y="0"/>
                  </a:moveTo>
                  <a:lnTo>
                    <a:pt x="1142" y="0"/>
                  </a:lnTo>
                  <a:cubicBezTo>
                    <a:pt x="1047" y="495"/>
                    <a:pt x="952" y="1027"/>
                    <a:pt x="819" y="1522"/>
                  </a:cubicBezTo>
                  <a:cubicBezTo>
                    <a:pt x="1" y="5307"/>
                    <a:pt x="704" y="9986"/>
                    <a:pt x="3063" y="12839"/>
                  </a:cubicBezTo>
                  <a:cubicBezTo>
                    <a:pt x="5422" y="15692"/>
                    <a:pt x="7951" y="18260"/>
                    <a:pt x="9701" y="18755"/>
                  </a:cubicBezTo>
                  <a:cubicBezTo>
                    <a:pt x="11432" y="19287"/>
                    <a:pt x="16834" y="21703"/>
                    <a:pt x="20296" y="21931"/>
                  </a:cubicBezTo>
                  <a:cubicBezTo>
                    <a:pt x="20374" y="21935"/>
                    <a:pt x="20454" y="21938"/>
                    <a:pt x="20535" y="21938"/>
                  </a:cubicBezTo>
                  <a:cubicBezTo>
                    <a:pt x="24033" y="21938"/>
                    <a:pt x="30338" y="17998"/>
                    <a:pt x="32755" y="15711"/>
                  </a:cubicBezTo>
                  <a:cubicBezTo>
                    <a:pt x="33896" y="14627"/>
                    <a:pt x="34714" y="13086"/>
                    <a:pt x="35341" y="11603"/>
                  </a:cubicBezTo>
                  <a:lnTo>
                    <a:pt x="35341" y="11603"/>
                  </a:lnTo>
                  <a:cubicBezTo>
                    <a:pt x="32904" y="15474"/>
                    <a:pt x="25973" y="20140"/>
                    <a:pt x="21330" y="20140"/>
                  </a:cubicBezTo>
                  <a:cubicBezTo>
                    <a:pt x="21046" y="20140"/>
                    <a:pt x="20771" y="20122"/>
                    <a:pt x="20505" y="20086"/>
                  </a:cubicBezTo>
                  <a:cubicBezTo>
                    <a:pt x="15921" y="19496"/>
                    <a:pt x="13981" y="18260"/>
                    <a:pt x="11737" y="17861"/>
                  </a:cubicBezTo>
                  <a:cubicBezTo>
                    <a:pt x="9511" y="17423"/>
                    <a:pt x="6905" y="13505"/>
                    <a:pt x="4299" y="12040"/>
                  </a:cubicBezTo>
                  <a:cubicBezTo>
                    <a:pt x="1675" y="10557"/>
                    <a:pt x="628" y="5003"/>
                    <a:pt x="1142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85" name="Google Shape;1085;p5"/>
            <p:cNvSpPr/>
            <p:nvPr/>
          </p:nvSpPr>
          <p:spPr>
            <a:xfrm>
              <a:off x="1051338" y="4014075"/>
              <a:ext cx="78325" cy="71000"/>
            </a:xfrm>
            <a:custGeom>
              <a:avLst/>
              <a:gdLst/>
              <a:ahLst/>
              <a:cxnLst/>
              <a:rect l="l" t="t" r="r" b="b"/>
              <a:pathLst>
                <a:path w="3133" h="2840" extrusionOk="0">
                  <a:moveTo>
                    <a:pt x="1133" y="1"/>
                  </a:moveTo>
                  <a:cubicBezTo>
                    <a:pt x="1110" y="1"/>
                    <a:pt x="1088" y="1"/>
                    <a:pt x="1065" y="3"/>
                  </a:cubicBezTo>
                  <a:cubicBezTo>
                    <a:pt x="0" y="79"/>
                    <a:pt x="190" y="2418"/>
                    <a:pt x="761" y="2761"/>
                  </a:cubicBezTo>
                  <a:cubicBezTo>
                    <a:pt x="848" y="2815"/>
                    <a:pt x="948" y="2840"/>
                    <a:pt x="1058" y="2840"/>
                  </a:cubicBezTo>
                  <a:cubicBezTo>
                    <a:pt x="1670" y="2840"/>
                    <a:pt x="2560" y="2083"/>
                    <a:pt x="2834" y="1695"/>
                  </a:cubicBezTo>
                  <a:cubicBezTo>
                    <a:pt x="3132" y="1230"/>
                    <a:pt x="213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86" name="Google Shape;1086;p5"/>
            <p:cNvSpPr/>
            <p:nvPr/>
          </p:nvSpPr>
          <p:spPr>
            <a:xfrm>
              <a:off x="1070838" y="4318575"/>
              <a:ext cx="89950" cy="95325"/>
            </a:xfrm>
            <a:custGeom>
              <a:avLst/>
              <a:gdLst/>
              <a:ahLst/>
              <a:cxnLst/>
              <a:rect l="l" t="t" r="r" b="b"/>
              <a:pathLst>
                <a:path w="3598" h="3813" extrusionOk="0">
                  <a:moveTo>
                    <a:pt x="1536" y="0"/>
                  </a:moveTo>
                  <a:cubicBezTo>
                    <a:pt x="1499" y="0"/>
                    <a:pt x="1462" y="5"/>
                    <a:pt x="1427" y="15"/>
                  </a:cubicBezTo>
                  <a:cubicBezTo>
                    <a:pt x="0" y="452"/>
                    <a:pt x="970" y="3286"/>
                    <a:pt x="1427" y="3686"/>
                  </a:cubicBezTo>
                  <a:cubicBezTo>
                    <a:pt x="1523" y="3775"/>
                    <a:pt x="1643" y="3813"/>
                    <a:pt x="1776" y="3813"/>
                  </a:cubicBezTo>
                  <a:cubicBezTo>
                    <a:pt x="2268" y="3813"/>
                    <a:pt x="2934" y="3284"/>
                    <a:pt x="3234" y="2849"/>
                  </a:cubicBezTo>
                  <a:cubicBezTo>
                    <a:pt x="3598" y="2357"/>
                    <a:pt x="2376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87" name="Google Shape;1087;p5"/>
            <p:cNvSpPr/>
            <p:nvPr/>
          </p:nvSpPr>
          <p:spPr>
            <a:xfrm>
              <a:off x="1131413" y="4578350"/>
              <a:ext cx="45000" cy="34000"/>
            </a:xfrm>
            <a:custGeom>
              <a:avLst/>
              <a:gdLst/>
              <a:ahLst/>
              <a:cxnLst/>
              <a:rect l="l" t="t" r="r" b="b"/>
              <a:pathLst>
                <a:path w="1800" h="1360" extrusionOk="0">
                  <a:moveTo>
                    <a:pt x="776" y="1"/>
                  </a:moveTo>
                  <a:cubicBezTo>
                    <a:pt x="0" y="1"/>
                    <a:pt x="444" y="1360"/>
                    <a:pt x="878" y="1360"/>
                  </a:cubicBezTo>
                  <a:cubicBezTo>
                    <a:pt x="881" y="1360"/>
                    <a:pt x="884" y="1360"/>
                    <a:pt x="887" y="1360"/>
                  </a:cubicBezTo>
                  <a:cubicBezTo>
                    <a:pt x="1324" y="1360"/>
                    <a:pt x="1800" y="123"/>
                    <a:pt x="887" y="9"/>
                  </a:cubicBezTo>
                  <a:cubicBezTo>
                    <a:pt x="847" y="4"/>
                    <a:pt x="810" y="1"/>
                    <a:pt x="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88" name="Google Shape;1088;p5"/>
            <p:cNvSpPr/>
            <p:nvPr/>
          </p:nvSpPr>
          <p:spPr>
            <a:xfrm>
              <a:off x="884963" y="4384075"/>
              <a:ext cx="46075" cy="39800"/>
            </a:xfrm>
            <a:custGeom>
              <a:avLst/>
              <a:gdLst/>
              <a:ahLst/>
              <a:cxnLst/>
              <a:rect l="l" t="t" r="r" b="b"/>
              <a:pathLst>
                <a:path w="1843" h="1592" extrusionOk="0">
                  <a:moveTo>
                    <a:pt x="814" y="0"/>
                  </a:moveTo>
                  <a:cubicBezTo>
                    <a:pt x="1" y="0"/>
                    <a:pt x="92" y="581"/>
                    <a:pt x="36" y="1180"/>
                  </a:cubicBezTo>
                  <a:cubicBezTo>
                    <a:pt x="17" y="1498"/>
                    <a:pt x="246" y="1591"/>
                    <a:pt x="534" y="1591"/>
                  </a:cubicBezTo>
                  <a:cubicBezTo>
                    <a:pt x="815" y="1591"/>
                    <a:pt x="1152" y="1503"/>
                    <a:pt x="1367" y="1446"/>
                  </a:cubicBezTo>
                  <a:cubicBezTo>
                    <a:pt x="1843" y="1332"/>
                    <a:pt x="1729" y="39"/>
                    <a:pt x="854" y="1"/>
                  </a:cubicBezTo>
                  <a:cubicBezTo>
                    <a:pt x="840" y="0"/>
                    <a:pt x="827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89" name="Google Shape;1089;p5"/>
            <p:cNvSpPr/>
            <p:nvPr/>
          </p:nvSpPr>
          <p:spPr>
            <a:xfrm>
              <a:off x="883463" y="4101150"/>
              <a:ext cx="77075" cy="107950"/>
            </a:xfrm>
            <a:custGeom>
              <a:avLst/>
              <a:gdLst/>
              <a:ahLst/>
              <a:cxnLst/>
              <a:rect l="l" t="t" r="r" b="b"/>
              <a:pathLst>
                <a:path w="3083" h="4318" extrusionOk="0">
                  <a:moveTo>
                    <a:pt x="1199" y="0"/>
                  </a:moveTo>
                  <a:cubicBezTo>
                    <a:pt x="1" y="0"/>
                    <a:pt x="438" y="3938"/>
                    <a:pt x="1199" y="4280"/>
                  </a:cubicBezTo>
                  <a:cubicBezTo>
                    <a:pt x="1259" y="4305"/>
                    <a:pt x="1318" y="4317"/>
                    <a:pt x="1377" y="4317"/>
                  </a:cubicBezTo>
                  <a:cubicBezTo>
                    <a:pt x="2070" y="4317"/>
                    <a:pt x="2699" y="2677"/>
                    <a:pt x="2892" y="1940"/>
                  </a:cubicBezTo>
                  <a:cubicBezTo>
                    <a:pt x="3082" y="1161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90" name="Google Shape;1090;p5"/>
            <p:cNvSpPr/>
            <p:nvPr/>
          </p:nvSpPr>
          <p:spPr>
            <a:xfrm>
              <a:off x="788363" y="4061025"/>
              <a:ext cx="183100" cy="163325"/>
            </a:xfrm>
            <a:custGeom>
              <a:avLst/>
              <a:gdLst/>
              <a:ahLst/>
              <a:cxnLst/>
              <a:rect l="l" t="t" r="r" b="b"/>
              <a:pathLst>
                <a:path w="7324" h="6533" extrusionOk="0">
                  <a:moveTo>
                    <a:pt x="3262" y="1"/>
                  </a:moveTo>
                  <a:cubicBezTo>
                    <a:pt x="2142" y="1"/>
                    <a:pt x="263" y="2252"/>
                    <a:pt x="134" y="3450"/>
                  </a:cubicBezTo>
                  <a:cubicBezTo>
                    <a:pt x="1" y="4687"/>
                    <a:pt x="895" y="5333"/>
                    <a:pt x="1846" y="6018"/>
                  </a:cubicBezTo>
                  <a:cubicBezTo>
                    <a:pt x="2373" y="6390"/>
                    <a:pt x="3265" y="6532"/>
                    <a:pt x="4092" y="6532"/>
                  </a:cubicBezTo>
                  <a:cubicBezTo>
                    <a:pt x="4787" y="6532"/>
                    <a:pt x="5436" y="6432"/>
                    <a:pt x="5783" y="6284"/>
                  </a:cubicBezTo>
                  <a:cubicBezTo>
                    <a:pt x="6563" y="5923"/>
                    <a:pt x="7324" y="3584"/>
                    <a:pt x="7210" y="2461"/>
                  </a:cubicBezTo>
                  <a:cubicBezTo>
                    <a:pt x="7115" y="1339"/>
                    <a:pt x="4661" y="179"/>
                    <a:pt x="3367" y="8"/>
                  </a:cubicBezTo>
                  <a:cubicBezTo>
                    <a:pt x="3333" y="3"/>
                    <a:pt x="3298" y="1"/>
                    <a:pt x="3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91" name="Google Shape;1091;p5"/>
            <p:cNvSpPr/>
            <p:nvPr/>
          </p:nvSpPr>
          <p:spPr>
            <a:xfrm>
              <a:off x="876338" y="4093075"/>
              <a:ext cx="77050" cy="108025"/>
            </a:xfrm>
            <a:custGeom>
              <a:avLst/>
              <a:gdLst/>
              <a:ahLst/>
              <a:cxnLst/>
              <a:rect l="l" t="t" r="r" b="b"/>
              <a:pathLst>
                <a:path w="3082" h="4321" extrusionOk="0">
                  <a:moveTo>
                    <a:pt x="1199" y="0"/>
                  </a:moveTo>
                  <a:cubicBezTo>
                    <a:pt x="1" y="0"/>
                    <a:pt x="438" y="3956"/>
                    <a:pt x="1199" y="4280"/>
                  </a:cubicBezTo>
                  <a:cubicBezTo>
                    <a:pt x="1261" y="4308"/>
                    <a:pt x="1323" y="4321"/>
                    <a:pt x="1385" y="4321"/>
                  </a:cubicBezTo>
                  <a:cubicBezTo>
                    <a:pt x="2078" y="4321"/>
                    <a:pt x="2717" y="2675"/>
                    <a:pt x="2892" y="1959"/>
                  </a:cubicBezTo>
                  <a:cubicBezTo>
                    <a:pt x="3082" y="1179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92" name="Google Shape;1092;p5"/>
            <p:cNvSpPr/>
            <p:nvPr/>
          </p:nvSpPr>
          <p:spPr>
            <a:xfrm>
              <a:off x="1267688" y="4134300"/>
              <a:ext cx="101225" cy="125275"/>
            </a:xfrm>
            <a:custGeom>
              <a:avLst/>
              <a:gdLst/>
              <a:ahLst/>
              <a:cxnLst/>
              <a:rect l="l" t="t" r="r" b="b"/>
              <a:pathLst>
                <a:path w="4049" h="5011" extrusionOk="0">
                  <a:moveTo>
                    <a:pt x="1258" y="1"/>
                  </a:moveTo>
                  <a:cubicBezTo>
                    <a:pt x="1187" y="1"/>
                    <a:pt x="1123" y="15"/>
                    <a:pt x="1066" y="44"/>
                  </a:cubicBezTo>
                  <a:cubicBezTo>
                    <a:pt x="1" y="595"/>
                    <a:pt x="990" y="4266"/>
                    <a:pt x="1713" y="4856"/>
                  </a:cubicBezTo>
                  <a:cubicBezTo>
                    <a:pt x="1847" y="4963"/>
                    <a:pt x="1995" y="5010"/>
                    <a:pt x="2147" y="5010"/>
                  </a:cubicBezTo>
                  <a:cubicBezTo>
                    <a:pt x="2811" y="5010"/>
                    <a:pt x="3566" y="4106"/>
                    <a:pt x="3767" y="3239"/>
                  </a:cubicBezTo>
                  <a:cubicBezTo>
                    <a:pt x="4049" y="2217"/>
                    <a:pt x="2157" y="1"/>
                    <a:pt x="125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93" name="Google Shape;1093;p5"/>
            <p:cNvSpPr/>
            <p:nvPr/>
          </p:nvSpPr>
          <p:spPr>
            <a:xfrm>
              <a:off x="1193988" y="4102225"/>
              <a:ext cx="198325" cy="188475"/>
            </a:xfrm>
            <a:custGeom>
              <a:avLst/>
              <a:gdLst/>
              <a:ahLst/>
              <a:cxnLst/>
              <a:rect l="l" t="t" r="r" b="b"/>
              <a:pathLst>
                <a:path w="7933" h="7539" extrusionOk="0">
                  <a:moveTo>
                    <a:pt x="3759" y="0"/>
                  </a:moveTo>
                  <a:cubicBezTo>
                    <a:pt x="2430" y="0"/>
                    <a:pt x="72" y="2805"/>
                    <a:pt x="20" y="3800"/>
                  </a:cubicBezTo>
                  <a:cubicBezTo>
                    <a:pt x="0" y="4903"/>
                    <a:pt x="2055" y="7109"/>
                    <a:pt x="3196" y="7490"/>
                  </a:cubicBezTo>
                  <a:cubicBezTo>
                    <a:pt x="3300" y="7523"/>
                    <a:pt x="3412" y="7539"/>
                    <a:pt x="3530" y="7539"/>
                  </a:cubicBezTo>
                  <a:cubicBezTo>
                    <a:pt x="4752" y="7539"/>
                    <a:pt x="6642" y="5842"/>
                    <a:pt x="7266" y="4541"/>
                  </a:cubicBezTo>
                  <a:cubicBezTo>
                    <a:pt x="7932" y="3134"/>
                    <a:pt x="5326" y="699"/>
                    <a:pt x="4090" y="71"/>
                  </a:cubicBezTo>
                  <a:cubicBezTo>
                    <a:pt x="3990" y="23"/>
                    <a:pt x="3879" y="0"/>
                    <a:pt x="3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94" name="Google Shape;1094;p5"/>
            <p:cNvSpPr/>
            <p:nvPr/>
          </p:nvSpPr>
          <p:spPr>
            <a:xfrm>
              <a:off x="1259613" y="4126700"/>
              <a:ext cx="101250" cy="125000"/>
            </a:xfrm>
            <a:custGeom>
              <a:avLst/>
              <a:gdLst/>
              <a:ahLst/>
              <a:cxnLst/>
              <a:rect l="l" t="t" r="r" b="b"/>
              <a:pathLst>
                <a:path w="4050" h="5000" extrusionOk="0">
                  <a:moveTo>
                    <a:pt x="1277" y="1"/>
                  </a:moveTo>
                  <a:cubicBezTo>
                    <a:pt x="1206" y="1"/>
                    <a:pt x="1142" y="14"/>
                    <a:pt x="1085" y="44"/>
                  </a:cubicBezTo>
                  <a:cubicBezTo>
                    <a:pt x="0" y="595"/>
                    <a:pt x="989" y="4266"/>
                    <a:pt x="1712" y="4837"/>
                  </a:cubicBezTo>
                  <a:cubicBezTo>
                    <a:pt x="1854" y="4949"/>
                    <a:pt x="2008" y="5000"/>
                    <a:pt x="2165" y="5000"/>
                  </a:cubicBezTo>
                  <a:cubicBezTo>
                    <a:pt x="2832" y="5000"/>
                    <a:pt x="3570" y="4101"/>
                    <a:pt x="3786" y="3239"/>
                  </a:cubicBezTo>
                  <a:cubicBezTo>
                    <a:pt x="4050" y="2216"/>
                    <a:pt x="2173" y="1"/>
                    <a:pt x="1277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95" name="Google Shape;1095;p5"/>
            <p:cNvSpPr/>
            <p:nvPr/>
          </p:nvSpPr>
          <p:spPr>
            <a:xfrm>
              <a:off x="1339488" y="4467925"/>
              <a:ext cx="85700" cy="87225"/>
            </a:xfrm>
            <a:custGeom>
              <a:avLst/>
              <a:gdLst/>
              <a:ahLst/>
              <a:cxnLst/>
              <a:rect l="l" t="t" r="r" b="b"/>
              <a:pathLst>
                <a:path w="3428" h="3489" extrusionOk="0">
                  <a:moveTo>
                    <a:pt x="1581" y="0"/>
                  </a:moveTo>
                  <a:cubicBezTo>
                    <a:pt x="1537" y="0"/>
                    <a:pt x="1492" y="4"/>
                    <a:pt x="1446" y="13"/>
                  </a:cubicBezTo>
                  <a:cubicBezTo>
                    <a:pt x="1" y="337"/>
                    <a:pt x="77" y="1706"/>
                    <a:pt x="305" y="2809"/>
                  </a:cubicBezTo>
                  <a:cubicBezTo>
                    <a:pt x="415" y="3299"/>
                    <a:pt x="895" y="3489"/>
                    <a:pt x="1429" y="3489"/>
                  </a:cubicBezTo>
                  <a:cubicBezTo>
                    <a:pt x="2098" y="3489"/>
                    <a:pt x="2852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96" name="Google Shape;1096;p5"/>
            <p:cNvSpPr/>
            <p:nvPr/>
          </p:nvSpPr>
          <p:spPr>
            <a:xfrm>
              <a:off x="1275788" y="4434975"/>
              <a:ext cx="173575" cy="177200"/>
            </a:xfrm>
            <a:custGeom>
              <a:avLst/>
              <a:gdLst/>
              <a:ahLst/>
              <a:cxnLst/>
              <a:rect l="l" t="t" r="r" b="b"/>
              <a:pathLst>
                <a:path w="6943" h="7088" extrusionOk="0">
                  <a:moveTo>
                    <a:pt x="3477" y="1"/>
                  </a:moveTo>
                  <a:cubicBezTo>
                    <a:pt x="1935" y="1"/>
                    <a:pt x="832" y="3189"/>
                    <a:pt x="438" y="4318"/>
                  </a:cubicBezTo>
                  <a:cubicBezTo>
                    <a:pt x="0" y="5497"/>
                    <a:pt x="932" y="6144"/>
                    <a:pt x="2149" y="6943"/>
                  </a:cubicBezTo>
                  <a:cubicBezTo>
                    <a:pt x="2300" y="7042"/>
                    <a:pt x="2468" y="7087"/>
                    <a:pt x="2648" y="7087"/>
                  </a:cubicBezTo>
                  <a:cubicBezTo>
                    <a:pt x="3943" y="7087"/>
                    <a:pt x="5852" y="4756"/>
                    <a:pt x="6353" y="3804"/>
                  </a:cubicBezTo>
                  <a:cubicBezTo>
                    <a:pt x="6943" y="2739"/>
                    <a:pt x="5744" y="533"/>
                    <a:pt x="3766" y="38"/>
                  </a:cubicBezTo>
                  <a:cubicBezTo>
                    <a:pt x="3668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97" name="Google Shape;1097;p5"/>
            <p:cNvSpPr/>
            <p:nvPr/>
          </p:nvSpPr>
          <p:spPr>
            <a:xfrm>
              <a:off x="1331888" y="4460300"/>
              <a:ext cx="85675" cy="87125"/>
            </a:xfrm>
            <a:custGeom>
              <a:avLst/>
              <a:gdLst/>
              <a:ahLst/>
              <a:cxnLst/>
              <a:rect l="l" t="t" r="r" b="b"/>
              <a:pathLst>
                <a:path w="3427" h="3485" extrusionOk="0">
                  <a:moveTo>
                    <a:pt x="1581" y="1"/>
                  </a:moveTo>
                  <a:cubicBezTo>
                    <a:pt x="1536" y="1"/>
                    <a:pt x="1491" y="5"/>
                    <a:pt x="1446" y="14"/>
                  </a:cubicBezTo>
                  <a:cubicBezTo>
                    <a:pt x="1" y="318"/>
                    <a:pt x="77" y="1707"/>
                    <a:pt x="305" y="2791"/>
                  </a:cubicBezTo>
                  <a:cubicBezTo>
                    <a:pt x="415" y="3290"/>
                    <a:pt x="897" y="3485"/>
                    <a:pt x="1433" y="3485"/>
                  </a:cubicBezTo>
                  <a:cubicBezTo>
                    <a:pt x="2101" y="3485"/>
                    <a:pt x="2852" y="3182"/>
                    <a:pt x="3063" y="2791"/>
                  </a:cubicBezTo>
                  <a:cubicBezTo>
                    <a:pt x="3427" y="2136"/>
                    <a:pt x="2572" y="1"/>
                    <a:pt x="1581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98" name="Google Shape;1098;p5"/>
            <p:cNvSpPr/>
            <p:nvPr/>
          </p:nvSpPr>
          <p:spPr>
            <a:xfrm>
              <a:off x="954888" y="4580175"/>
              <a:ext cx="111675" cy="69625"/>
            </a:xfrm>
            <a:custGeom>
              <a:avLst/>
              <a:gdLst/>
              <a:ahLst/>
              <a:cxnLst/>
              <a:rect l="l" t="t" r="r" b="b"/>
              <a:pathLst>
                <a:path w="4467" h="2785" extrusionOk="0">
                  <a:moveTo>
                    <a:pt x="1897" y="0"/>
                  </a:moveTo>
                  <a:cubicBezTo>
                    <a:pt x="1" y="0"/>
                    <a:pt x="322" y="1610"/>
                    <a:pt x="910" y="1990"/>
                  </a:cubicBezTo>
                  <a:cubicBezTo>
                    <a:pt x="1351" y="2307"/>
                    <a:pt x="2461" y="2784"/>
                    <a:pt x="3249" y="2784"/>
                  </a:cubicBezTo>
                  <a:cubicBezTo>
                    <a:pt x="3548" y="2784"/>
                    <a:pt x="3801" y="2715"/>
                    <a:pt x="3953" y="2542"/>
                  </a:cubicBezTo>
                  <a:cubicBezTo>
                    <a:pt x="4467" y="1933"/>
                    <a:pt x="3383" y="164"/>
                    <a:pt x="2527" y="50"/>
                  </a:cubicBezTo>
                  <a:cubicBezTo>
                    <a:pt x="2294" y="16"/>
                    <a:pt x="2085" y="0"/>
                    <a:pt x="189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099" name="Google Shape;1099;p5"/>
            <p:cNvSpPr/>
            <p:nvPr/>
          </p:nvSpPr>
          <p:spPr>
            <a:xfrm>
              <a:off x="894888" y="4549300"/>
              <a:ext cx="194025" cy="146550"/>
            </a:xfrm>
            <a:custGeom>
              <a:avLst/>
              <a:gdLst/>
              <a:ahLst/>
              <a:cxnLst/>
              <a:rect l="l" t="t" r="r" b="b"/>
              <a:pathLst>
                <a:path w="7761" h="5862" extrusionOk="0">
                  <a:moveTo>
                    <a:pt x="3786" y="0"/>
                  </a:moveTo>
                  <a:cubicBezTo>
                    <a:pt x="2104" y="0"/>
                    <a:pt x="1050" y="1049"/>
                    <a:pt x="571" y="2160"/>
                  </a:cubicBezTo>
                  <a:cubicBezTo>
                    <a:pt x="0" y="3549"/>
                    <a:pt x="1180" y="4994"/>
                    <a:pt x="1883" y="5546"/>
                  </a:cubicBezTo>
                  <a:cubicBezTo>
                    <a:pt x="2155" y="5750"/>
                    <a:pt x="2845" y="5861"/>
                    <a:pt x="3635" y="5861"/>
                  </a:cubicBezTo>
                  <a:cubicBezTo>
                    <a:pt x="4835" y="5861"/>
                    <a:pt x="6267" y="5606"/>
                    <a:pt x="6829" y="5032"/>
                  </a:cubicBezTo>
                  <a:cubicBezTo>
                    <a:pt x="7761" y="4062"/>
                    <a:pt x="6258" y="525"/>
                    <a:pt x="5060" y="182"/>
                  </a:cubicBezTo>
                  <a:cubicBezTo>
                    <a:pt x="4601" y="57"/>
                    <a:pt x="4177" y="0"/>
                    <a:pt x="3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00" name="Google Shape;1100;p5"/>
            <p:cNvSpPr/>
            <p:nvPr/>
          </p:nvSpPr>
          <p:spPr>
            <a:xfrm>
              <a:off x="946888" y="4572575"/>
              <a:ext cx="112075" cy="69400"/>
            </a:xfrm>
            <a:custGeom>
              <a:avLst/>
              <a:gdLst/>
              <a:ahLst/>
              <a:cxnLst/>
              <a:rect l="l" t="t" r="r" b="b"/>
              <a:pathLst>
                <a:path w="4483" h="2776" extrusionOk="0">
                  <a:moveTo>
                    <a:pt x="1908" y="0"/>
                  </a:moveTo>
                  <a:cubicBezTo>
                    <a:pt x="1" y="0"/>
                    <a:pt x="337" y="1609"/>
                    <a:pt x="926" y="1990"/>
                  </a:cubicBezTo>
                  <a:cubicBezTo>
                    <a:pt x="1367" y="2308"/>
                    <a:pt x="2480" y="2775"/>
                    <a:pt x="3269" y="2775"/>
                  </a:cubicBezTo>
                  <a:cubicBezTo>
                    <a:pt x="3566" y="2775"/>
                    <a:pt x="3818" y="2709"/>
                    <a:pt x="3969" y="2542"/>
                  </a:cubicBezTo>
                  <a:cubicBezTo>
                    <a:pt x="4483" y="1914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01" name="Google Shape;1101;p5"/>
            <p:cNvSpPr/>
            <p:nvPr/>
          </p:nvSpPr>
          <p:spPr>
            <a:xfrm>
              <a:off x="723863" y="4302525"/>
              <a:ext cx="71675" cy="89475"/>
            </a:xfrm>
            <a:custGeom>
              <a:avLst/>
              <a:gdLst/>
              <a:ahLst/>
              <a:cxnLst/>
              <a:rect l="l" t="t" r="r" b="b"/>
              <a:pathLst>
                <a:path w="2867" h="3579" extrusionOk="0">
                  <a:moveTo>
                    <a:pt x="716" y="1"/>
                  </a:moveTo>
                  <a:cubicBezTo>
                    <a:pt x="259" y="1"/>
                    <a:pt x="242" y="483"/>
                    <a:pt x="146" y="1113"/>
                  </a:cubicBezTo>
                  <a:cubicBezTo>
                    <a:pt x="1" y="1966"/>
                    <a:pt x="1274" y="3579"/>
                    <a:pt x="1920" y="3579"/>
                  </a:cubicBezTo>
                  <a:cubicBezTo>
                    <a:pt x="1952" y="3579"/>
                    <a:pt x="1982" y="3575"/>
                    <a:pt x="2010" y="3567"/>
                  </a:cubicBezTo>
                  <a:cubicBezTo>
                    <a:pt x="2619" y="3396"/>
                    <a:pt x="2866" y="961"/>
                    <a:pt x="1478" y="238"/>
                  </a:cubicBezTo>
                  <a:cubicBezTo>
                    <a:pt x="1137" y="74"/>
                    <a:pt x="893" y="1"/>
                    <a:pt x="71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02" name="Google Shape;1102;p5"/>
            <p:cNvSpPr/>
            <p:nvPr/>
          </p:nvSpPr>
          <p:spPr>
            <a:xfrm>
              <a:off x="677563" y="4277450"/>
              <a:ext cx="116300" cy="165625"/>
            </a:xfrm>
            <a:custGeom>
              <a:avLst/>
              <a:gdLst/>
              <a:ahLst/>
              <a:cxnLst/>
              <a:rect l="l" t="t" r="r" b="b"/>
              <a:pathLst>
                <a:path w="4652" h="6625" extrusionOk="0">
                  <a:moveTo>
                    <a:pt x="2100" y="1"/>
                  </a:moveTo>
                  <a:cubicBezTo>
                    <a:pt x="1933" y="1"/>
                    <a:pt x="1770" y="26"/>
                    <a:pt x="1618" y="81"/>
                  </a:cubicBezTo>
                  <a:cubicBezTo>
                    <a:pt x="58" y="633"/>
                    <a:pt x="1" y="3505"/>
                    <a:pt x="343" y="5046"/>
                  </a:cubicBezTo>
                  <a:cubicBezTo>
                    <a:pt x="686" y="6624"/>
                    <a:pt x="1865" y="6548"/>
                    <a:pt x="2968" y="6567"/>
                  </a:cubicBezTo>
                  <a:cubicBezTo>
                    <a:pt x="2972" y="6567"/>
                    <a:pt x="2975" y="6567"/>
                    <a:pt x="2979" y="6567"/>
                  </a:cubicBezTo>
                  <a:cubicBezTo>
                    <a:pt x="4055" y="6567"/>
                    <a:pt x="4509" y="3767"/>
                    <a:pt x="4585" y="2440"/>
                  </a:cubicBezTo>
                  <a:cubicBezTo>
                    <a:pt x="4651" y="1242"/>
                    <a:pt x="3263" y="1"/>
                    <a:pt x="2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03" name="Google Shape;1103;p5"/>
            <p:cNvSpPr/>
            <p:nvPr/>
          </p:nvSpPr>
          <p:spPr>
            <a:xfrm>
              <a:off x="716238" y="4295125"/>
              <a:ext cx="71675" cy="89750"/>
            </a:xfrm>
            <a:custGeom>
              <a:avLst/>
              <a:gdLst/>
              <a:ahLst/>
              <a:cxnLst/>
              <a:rect l="l" t="t" r="r" b="b"/>
              <a:pathLst>
                <a:path w="2867" h="3590" extrusionOk="0">
                  <a:moveTo>
                    <a:pt x="701" y="0"/>
                  </a:moveTo>
                  <a:cubicBezTo>
                    <a:pt x="258" y="0"/>
                    <a:pt x="237" y="484"/>
                    <a:pt x="128" y="1124"/>
                  </a:cubicBezTo>
                  <a:cubicBezTo>
                    <a:pt x="1" y="1976"/>
                    <a:pt x="1274" y="3590"/>
                    <a:pt x="1921" y="3590"/>
                  </a:cubicBezTo>
                  <a:cubicBezTo>
                    <a:pt x="1952" y="3590"/>
                    <a:pt x="1982" y="3586"/>
                    <a:pt x="2011" y="3578"/>
                  </a:cubicBezTo>
                  <a:cubicBezTo>
                    <a:pt x="2600" y="3407"/>
                    <a:pt x="2867" y="953"/>
                    <a:pt x="1459" y="249"/>
                  </a:cubicBezTo>
                  <a:cubicBezTo>
                    <a:pt x="1119" y="76"/>
                    <a:pt x="877" y="0"/>
                    <a:pt x="7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</p:grpSp>
      <p:grpSp>
        <p:nvGrpSpPr>
          <p:cNvPr id="1104" name="Google Shape;1104;p5"/>
          <p:cNvGrpSpPr/>
          <p:nvPr/>
        </p:nvGrpSpPr>
        <p:grpSpPr>
          <a:xfrm rot="6538712">
            <a:off x="350509" y="4318459"/>
            <a:ext cx="1069999" cy="1045058"/>
            <a:chOff x="297527" y="0"/>
            <a:chExt cx="1070045" cy="1045102"/>
          </a:xfrm>
        </p:grpSpPr>
        <p:sp>
          <p:nvSpPr>
            <p:cNvPr id="1105" name="Google Shape;1105;p5"/>
            <p:cNvSpPr/>
            <p:nvPr/>
          </p:nvSpPr>
          <p:spPr>
            <a:xfrm>
              <a:off x="385096" y="65115"/>
              <a:ext cx="864375" cy="791983"/>
            </a:xfrm>
            <a:custGeom>
              <a:avLst/>
              <a:gdLst/>
              <a:ahLst/>
              <a:cxnLst/>
              <a:rect l="l" t="t" r="r" b="b"/>
              <a:pathLst>
                <a:path w="32298" h="29593" extrusionOk="0">
                  <a:moveTo>
                    <a:pt x="16757" y="1"/>
                  </a:moveTo>
                  <a:cubicBezTo>
                    <a:pt x="16170" y="1"/>
                    <a:pt x="15586" y="65"/>
                    <a:pt x="15027" y="213"/>
                  </a:cubicBezTo>
                  <a:cubicBezTo>
                    <a:pt x="11755" y="1107"/>
                    <a:pt x="6810" y="4131"/>
                    <a:pt x="4927" y="5767"/>
                  </a:cubicBezTo>
                  <a:cubicBezTo>
                    <a:pt x="3025" y="7383"/>
                    <a:pt x="2435" y="10693"/>
                    <a:pt x="1884" y="12043"/>
                  </a:cubicBezTo>
                  <a:cubicBezTo>
                    <a:pt x="1332" y="13413"/>
                    <a:pt x="723" y="16513"/>
                    <a:pt x="362" y="18948"/>
                  </a:cubicBezTo>
                  <a:cubicBezTo>
                    <a:pt x="0" y="21345"/>
                    <a:pt x="1009" y="25719"/>
                    <a:pt x="3710" y="28173"/>
                  </a:cubicBezTo>
                  <a:cubicBezTo>
                    <a:pt x="4942" y="29274"/>
                    <a:pt x="6684" y="29592"/>
                    <a:pt x="8409" y="29592"/>
                  </a:cubicBezTo>
                  <a:cubicBezTo>
                    <a:pt x="10438" y="29592"/>
                    <a:pt x="12442" y="29152"/>
                    <a:pt x="13562" y="29029"/>
                  </a:cubicBezTo>
                  <a:cubicBezTo>
                    <a:pt x="15617" y="28782"/>
                    <a:pt x="18337" y="25168"/>
                    <a:pt x="20429" y="23893"/>
                  </a:cubicBezTo>
                  <a:cubicBezTo>
                    <a:pt x="22521" y="22581"/>
                    <a:pt x="23263" y="19519"/>
                    <a:pt x="25165" y="18701"/>
                  </a:cubicBezTo>
                  <a:cubicBezTo>
                    <a:pt x="27067" y="17902"/>
                    <a:pt x="30814" y="14744"/>
                    <a:pt x="31556" y="12709"/>
                  </a:cubicBezTo>
                  <a:cubicBezTo>
                    <a:pt x="32298" y="10693"/>
                    <a:pt x="29369" y="5291"/>
                    <a:pt x="28418" y="3998"/>
                  </a:cubicBezTo>
                  <a:cubicBezTo>
                    <a:pt x="27467" y="2685"/>
                    <a:pt x="24043" y="2799"/>
                    <a:pt x="22825" y="1905"/>
                  </a:cubicBezTo>
                  <a:cubicBezTo>
                    <a:pt x="21839" y="1166"/>
                    <a:pt x="19266" y="1"/>
                    <a:pt x="167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06" name="Google Shape;1106;p5"/>
            <p:cNvSpPr/>
            <p:nvPr/>
          </p:nvSpPr>
          <p:spPr>
            <a:xfrm>
              <a:off x="1045853" y="536391"/>
              <a:ext cx="253013" cy="242870"/>
            </a:xfrm>
            <a:custGeom>
              <a:avLst/>
              <a:gdLst/>
              <a:ahLst/>
              <a:cxnLst/>
              <a:rect l="l" t="t" r="r" b="b"/>
              <a:pathLst>
                <a:path w="9454" h="9075" extrusionOk="0">
                  <a:moveTo>
                    <a:pt x="7193" y="1"/>
                  </a:moveTo>
                  <a:cubicBezTo>
                    <a:pt x="6298" y="1"/>
                    <a:pt x="5104" y="600"/>
                    <a:pt x="3748" y="1339"/>
                  </a:cubicBezTo>
                  <a:cubicBezTo>
                    <a:pt x="1846" y="2385"/>
                    <a:pt x="362" y="4268"/>
                    <a:pt x="191" y="5923"/>
                  </a:cubicBezTo>
                  <a:cubicBezTo>
                    <a:pt x="0" y="7597"/>
                    <a:pt x="1313" y="8852"/>
                    <a:pt x="3443" y="9061"/>
                  </a:cubicBezTo>
                  <a:cubicBezTo>
                    <a:pt x="3531" y="9070"/>
                    <a:pt x="3618" y="9074"/>
                    <a:pt x="3705" y="9074"/>
                  </a:cubicBezTo>
                  <a:cubicBezTo>
                    <a:pt x="5746" y="9074"/>
                    <a:pt x="7535" y="6778"/>
                    <a:pt x="8484" y="5409"/>
                  </a:cubicBezTo>
                  <a:cubicBezTo>
                    <a:pt x="9454" y="3983"/>
                    <a:pt x="9207" y="1986"/>
                    <a:pt x="8408" y="673"/>
                  </a:cubicBezTo>
                  <a:cubicBezTo>
                    <a:pt x="8117" y="196"/>
                    <a:pt x="7704" y="1"/>
                    <a:pt x="719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07" name="Google Shape;1107;p5"/>
            <p:cNvSpPr/>
            <p:nvPr/>
          </p:nvSpPr>
          <p:spPr>
            <a:xfrm>
              <a:off x="779612" y="377015"/>
              <a:ext cx="106595" cy="76032"/>
            </a:xfrm>
            <a:custGeom>
              <a:avLst/>
              <a:gdLst/>
              <a:ahLst/>
              <a:cxnLst/>
              <a:rect l="l" t="t" r="r" b="b"/>
              <a:pathLst>
                <a:path w="3983" h="2841" extrusionOk="0">
                  <a:moveTo>
                    <a:pt x="1669" y="0"/>
                  </a:moveTo>
                  <a:cubicBezTo>
                    <a:pt x="1467" y="0"/>
                    <a:pt x="1273" y="44"/>
                    <a:pt x="1104" y="142"/>
                  </a:cubicBezTo>
                  <a:cubicBezTo>
                    <a:pt x="1" y="751"/>
                    <a:pt x="647" y="2082"/>
                    <a:pt x="1180" y="2634"/>
                  </a:cubicBezTo>
                  <a:cubicBezTo>
                    <a:pt x="1314" y="2778"/>
                    <a:pt x="1470" y="2840"/>
                    <a:pt x="1642" y="2840"/>
                  </a:cubicBezTo>
                  <a:cubicBezTo>
                    <a:pt x="2128" y="2840"/>
                    <a:pt x="2739" y="2340"/>
                    <a:pt x="3329" y="1778"/>
                  </a:cubicBezTo>
                  <a:cubicBezTo>
                    <a:pt x="3983" y="1156"/>
                    <a:pt x="2713" y="0"/>
                    <a:pt x="166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08" name="Google Shape;1108;p5"/>
            <p:cNvSpPr/>
            <p:nvPr/>
          </p:nvSpPr>
          <p:spPr>
            <a:xfrm>
              <a:off x="771476" y="368558"/>
              <a:ext cx="106675" cy="76113"/>
            </a:xfrm>
            <a:custGeom>
              <a:avLst/>
              <a:gdLst/>
              <a:ahLst/>
              <a:cxnLst/>
              <a:rect l="l" t="t" r="r" b="b"/>
              <a:pathLst>
                <a:path w="3986" h="2844" extrusionOk="0">
                  <a:moveTo>
                    <a:pt x="1653" y="1"/>
                  </a:moveTo>
                  <a:cubicBezTo>
                    <a:pt x="1457" y="1"/>
                    <a:pt x="1269" y="42"/>
                    <a:pt x="1103" y="135"/>
                  </a:cubicBezTo>
                  <a:cubicBezTo>
                    <a:pt x="0" y="763"/>
                    <a:pt x="647" y="2094"/>
                    <a:pt x="1161" y="2646"/>
                  </a:cubicBezTo>
                  <a:cubicBezTo>
                    <a:pt x="1299" y="2784"/>
                    <a:pt x="1457" y="2844"/>
                    <a:pt x="1630" y="2844"/>
                  </a:cubicBezTo>
                  <a:cubicBezTo>
                    <a:pt x="2125" y="2844"/>
                    <a:pt x="2737" y="2353"/>
                    <a:pt x="3329" y="1790"/>
                  </a:cubicBezTo>
                  <a:cubicBezTo>
                    <a:pt x="3986" y="1165"/>
                    <a:pt x="2700" y="1"/>
                    <a:pt x="165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09" name="Google Shape;1109;p5"/>
            <p:cNvSpPr/>
            <p:nvPr/>
          </p:nvSpPr>
          <p:spPr>
            <a:xfrm>
              <a:off x="834584" y="616253"/>
              <a:ext cx="87620" cy="66237"/>
            </a:xfrm>
            <a:custGeom>
              <a:avLst/>
              <a:gdLst/>
              <a:ahLst/>
              <a:cxnLst/>
              <a:rect l="l" t="t" r="r" b="b"/>
              <a:pathLst>
                <a:path w="3274" h="2475" extrusionOk="0">
                  <a:moveTo>
                    <a:pt x="1270" y="1"/>
                  </a:moveTo>
                  <a:cubicBezTo>
                    <a:pt x="1153" y="1"/>
                    <a:pt x="1040" y="16"/>
                    <a:pt x="933" y="48"/>
                  </a:cubicBezTo>
                  <a:cubicBezTo>
                    <a:pt x="1" y="333"/>
                    <a:pt x="419" y="1665"/>
                    <a:pt x="933" y="2254"/>
                  </a:cubicBezTo>
                  <a:cubicBezTo>
                    <a:pt x="1059" y="2410"/>
                    <a:pt x="1212" y="2475"/>
                    <a:pt x="1378" y="2475"/>
                  </a:cubicBezTo>
                  <a:cubicBezTo>
                    <a:pt x="1860" y="2475"/>
                    <a:pt x="2453" y="1927"/>
                    <a:pt x="2835" y="1474"/>
                  </a:cubicBezTo>
                  <a:cubicBezTo>
                    <a:pt x="3274" y="917"/>
                    <a:pt x="2185" y="1"/>
                    <a:pt x="127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10" name="Google Shape;1110;p5"/>
            <p:cNvSpPr/>
            <p:nvPr/>
          </p:nvSpPr>
          <p:spPr>
            <a:xfrm>
              <a:off x="826448" y="607635"/>
              <a:ext cx="87139" cy="66719"/>
            </a:xfrm>
            <a:custGeom>
              <a:avLst/>
              <a:gdLst/>
              <a:ahLst/>
              <a:cxnLst/>
              <a:rect l="l" t="t" r="r" b="b"/>
              <a:pathLst>
                <a:path w="3256" h="2493" extrusionOk="0">
                  <a:moveTo>
                    <a:pt x="1245" y="0"/>
                  </a:moveTo>
                  <a:cubicBezTo>
                    <a:pt x="1131" y="0"/>
                    <a:pt x="1019" y="15"/>
                    <a:pt x="914" y="47"/>
                  </a:cubicBezTo>
                  <a:cubicBezTo>
                    <a:pt x="1" y="332"/>
                    <a:pt x="419" y="1663"/>
                    <a:pt x="914" y="2272"/>
                  </a:cubicBezTo>
                  <a:cubicBezTo>
                    <a:pt x="1040" y="2427"/>
                    <a:pt x="1193" y="2492"/>
                    <a:pt x="1360" y="2492"/>
                  </a:cubicBezTo>
                  <a:cubicBezTo>
                    <a:pt x="1847" y="2492"/>
                    <a:pt x="2447" y="1940"/>
                    <a:pt x="2816" y="1473"/>
                  </a:cubicBezTo>
                  <a:cubicBezTo>
                    <a:pt x="3255" y="932"/>
                    <a:pt x="2162" y="0"/>
                    <a:pt x="124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11" name="Google Shape;1111;p5"/>
            <p:cNvSpPr/>
            <p:nvPr/>
          </p:nvSpPr>
          <p:spPr>
            <a:xfrm>
              <a:off x="474057" y="578276"/>
              <a:ext cx="62143" cy="36932"/>
            </a:xfrm>
            <a:custGeom>
              <a:avLst/>
              <a:gdLst/>
              <a:ahLst/>
              <a:cxnLst/>
              <a:rect l="l" t="t" r="r" b="b"/>
              <a:pathLst>
                <a:path w="2322" h="1380" extrusionOk="0">
                  <a:moveTo>
                    <a:pt x="1102" y="1"/>
                  </a:moveTo>
                  <a:cubicBezTo>
                    <a:pt x="1007" y="1"/>
                    <a:pt x="913" y="25"/>
                    <a:pt x="823" y="78"/>
                  </a:cubicBezTo>
                  <a:cubicBezTo>
                    <a:pt x="0" y="578"/>
                    <a:pt x="463" y="1379"/>
                    <a:pt x="1168" y="1379"/>
                  </a:cubicBezTo>
                  <a:cubicBezTo>
                    <a:pt x="1295" y="1379"/>
                    <a:pt x="1429" y="1354"/>
                    <a:pt x="1565" y="1296"/>
                  </a:cubicBezTo>
                  <a:cubicBezTo>
                    <a:pt x="2322" y="983"/>
                    <a:pt x="1712" y="1"/>
                    <a:pt x="1102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12" name="Google Shape;1112;p5"/>
            <p:cNvSpPr/>
            <p:nvPr/>
          </p:nvSpPr>
          <p:spPr>
            <a:xfrm>
              <a:off x="465546" y="570140"/>
              <a:ext cx="63026" cy="36905"/>
            </a:xfrm>
            <a:custGeom>
              <a:avLst/>
              <a:gdLst/>
              <a:ahLst/>
              <a:cxnLst/>
              <a:rect l="l" t="t" r="r" b="b"/>
              <a:pathLst>
                <a:path w="2355" h="1379" extrusionOk="0">
                  <a:moveTo>
                    <a:pt x="1135" y="0"/>
                  </a:moveTo>
                  <a:cubicBezTo>
                    <a:pt x="1040" y="0"/>
                    <a:pt x="945" y="24"/>
                    <a:pt x="856" y="78"/>
                  </a:cubicBezTo>
                  <a:cubicBezTo>
                    <a:pt x="1" y="578"/>
                    <a:pt x="473" y="1379"/>
                    <a:pt x="1193" y="1379"/>
                  </a:cubicBezTo>
                  <a:cubicBezTo>
                    <a:pt x="1322" y="1379"/>
                    <a:pt x="1459" y="1353"/>
                    <a:pt x="1597" y="1295"/>
                  </a:cubicBezTo>
                  <a:cubicBezTo>
                    <a:pt x="2355" y="983"/>
                    <a:pt x="1744" y="0"/>
                    <a:pt x="113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13" name="Google Shape;1113;p5"/>
            <p:cNvSpPr/>
            <p:nvPr/>
          </p:nvSpPr>
          <p:spPr>
            <a:xfrm>
              <a:off x="640684" y="214401"/>
              <a:ext cx="73195" cy="31366"/>
            </a:xfrm>
            <a:custGeom>
              <a:avLst/>
              <a:gdLst/>
              <a:ahLst/>
              <a:cxnLst/>
              <a:rect l="l" t="t" r="r" b="b"/>
              <a:pathLst>
                <a:path w="2735" h="1172" extrusionOk="0">
                  <a:moveTo>
                    <a:pt x="1229" y="1"/>
                  </a:moveTo>
                  <a:cubicBezTo>
                    <a:pt x="1048" y="1"/>
                    <a:pt x="867" y="45"/>
                    <a:pt x="703" y="151"/>
                  </a:cubicBezTo>
                  <a:cubicBezTo>
                    <a:pt x="0" y="603"/>
                    <a:pt x="694" y="1171"/>
                    <a:pt x="1481" y="1171"/>
                  </a:cubicBezTo>
                  <a:cubicBezTo>
                    <a:pt x="1653" y="1171"/>
                    <a:pt x="1829" y="1144"/>
                    <a:pt x="1996" y="1083"/>
                  </a:cubicBezTo>
                  <a:cubicBezTo>
                    <a:pt x="2734" y="790"/>
                    <a:pt x="1993" y="1"/>
                    <a:pt x="122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14" name="Google Shape;1114;p5"/>
            <p:cNvSpPr/>
            <p:nvPr/>
          </p:nvSpPr>
          <p:spPr>
            <a:xfrm>
              <a:off x="632629" y="206265"/>
              <a:ext cx="73008" cy="31018"/>
            </a:xfrm>
            <a:custGeom>
              <a:avLst/>
              <a:gdLst/>
              <a:ahLst/>
              <a:cxnLst/>
              <a:rect l="l" t="t" r="r" b="b"/>
              <a:pathLst>
                <a:path w="2728" h="1159" extrusionOk="0">
                  <a:moveTo>
                    <a:pt x="1227" y="0"/>
                  </a:moveTo>
                  <a:cubicBezTo>
                    <a:pt x="1046" y="0"/>
                    <a:pt x="863" y="44"/>
                    <a:pt x="699" y="150"/>
                  </a:cubicBezTo>
                  <a:cubicBezTo>
                    <a:pt x="1" y="585"/>
                    <a:pt x="683" y="1159"/>
                    <a:pt x="1454" y="1159"/>
                  </a:cubicBezTo>
                  <a:cubicBezTo>
                    <a:pt x="1628" y="1159"/>
                    <a:pt x="1806" y="1130"/>
                    <a:pt x="1974" y="1063"/>
                  </a:cubicBezTo>
                  <a:cubicBezTo>
                    <a:pt x="2727" y="787"/>
                    <a:pt x="1989" y="0"/>
                    <a:pt x="122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15" name="Google Shape;1115;p5"/>
            <p:cNvSpPr/>
            <p:nvPr/>
          </p:nvSpPr>
          <p:spPr>
            <a:xfrm>
              <a:off x="1060626" y="226552"/>
              <a:ext cx="86791" cy="58824"/>
            </a:xfrm>
            <a:custGeom>
              <a:avLst/>
              <a:gdLst/>
              <a:ahLst/>
              <a:cxnLst/>
              <a:rect l="l" t="t" r="r" b="b"/>
              <a:pathLst>
                <a:path w="3243" h="2198" extrusionOk="0">
                  <a:moveTo>
                    <a:pt x="1730" y="1"/>
                  </a:moveTo>
                  <a:cubicBezTo>
                    <a:pt x="1304" y="1"/>
                    <a:pt x="916" y="104"/>
                    <a:pt x="780" y="305"/>
                  </a:cubicBezTo>
                  <a:cubicBezTo>
                    <a:pt x="0" y="1485"/>
                    <a:pt x="856" y="1504"/>
                    <a:pt x="1427" y="2017"/>
                  </a:cubicBezTo>
                  <a:cubicBezTo>
                    <a:pt x="1552" y="2142"/>
                    <a:pt x="1710" y="2198"/>
                    <a:pt x="1881" y="2198"/>
                  </a:cubicBezTo>
                  <a:cubicBezTo>
                    <a:pt x="2437" y="2198"/>
                    <a:pt x="3123" y="1604"/>
                    <a:pt x="3196" y="876"/>
                  </a:cubicBezTo>
                  <a:cubicBezTo>
                    <a:pt x="3243" y="283"/>
                    <a:pt x="2434" y="1"/>
                    <a:pt x="17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16" name="Google Shape;1116;p5"/>
            <p:cNvSpPr/>
            <p:nvPr/>
          </p:nvSpPr>
          <p:spPr>
            <a:xfrm>
              <a:off x="1051955" y="218202"/>
              <a:ext cx="87326" cy="58824"/>
            </a:xfrm>
            <a:custGeom>
              <a:avLst/>
              <a:gdLst/>
              <a:ahLst/>
              <a:cxnLst/>
              <a:rect l="l" t="t" r="r" b="b"/>
              <a:pathLst>
                <a:path w="3263" h="2198" extrusionOk="0">
                  <a:moveTo>
                    <a:pt x="1738" y="0"/>
                  </a:moveTo>
                  <a:cubicBezTo>
                    <a:pt x="1313" y="0"/>
                    <a:pt x="928" y="106"/>
                    <a:pt x="800" y="313"/>
                  </a:cubicBezTo>
                  <a:cubicBezTo>
                    <a:pt x="1" y="1473"/>
                    <a:pt x="857" y="1511"/>
                    <a:pt x="1427" y="2025"/>
                  </a:cubicBezTo>
                  <a:cubicBezTo>
                    <a:pt x="1556" y="2144"/>
                    <a:pt x="1716" y="2198"/>
                    <a:pt x="1887" y="2198"/>
                  </a:cubicBezTo>
                  <a:cubicBezTo>
                    <a:pt x="2453" y="2198"/>
                    <a:pt x="3142" y="1613"/>
                    <a:pt x="3215" y="884"/>
                  </a:cubicBezTo>
                  <a:cubicBezTo>
                    <a:pt x="3263" y="290"/>
                    <a:pt x="2444" y="0"/>
                    <a:pt x="173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17" name="Google Shape;1117;p5"/>
            <p:cNvSpPr/>
            <p:nvPr/>
          </p:nvSpPr>
          <p:spPr>
            <a:xfrm>
              <a:off x="1144877" y="650831"/>
              <a:ext cx="67549" cy="41080"/>
            </a:xfrm>
            <a:custGeom>
              <a:avLst/>
              <a:gdLst/>
              <a:ahLst/>
              <a:cxnLst/>
              <a:rect l="l" t="t" r="r" b="b"/>
              <a:pathLst>
                <a:path w="2524" h="1535" extrusionOk="0">
                  <a:moveTo>
                    <a:pt x="788" y="1"/>
                  </a:moveTo>
                  <a:cubicBezTo>
                    <a:pt x="477" y="1"/>
                    <a:pt x="227" y="96"/>
                    <a:pt x="181" y="316"/>
                  </a:cubicBezTo>
                  <a:cubicBezTo>
                    <a:pt x="0" y="1000"/>
                    <a:pt x="730" y="1535"/>
                    <a:pt x="1379" y="1535"/>
                  </a:cubicBezTo>
                  <a:cubicBezTo>
                    <a:pt x="1686" y="1535"/>
                    <a:pt x="1975" y="1415"/>
                    <a:pt x="2140" y="1133"/>
                  </a:cubicBezTo>
                  <a:cubicBezTo>
                    <a:pt x="2524" y="498"/>
                    <a:pt x="1498" y="1"/>
                    <a:pt x="78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18" name="Google Shape;1118;p5"/>
            <p:cNvSpPr/>
            <p:nvPr/>
          </p:nvSpPr>
          <p:spPr>
            <a:xfrm>
              <a:off x="1136553" y="642695"/>
              <a:ext cx="67709" cy="40813"/>
            </a:xfrm>
            <a:custGeom>
              <a:avLst/>
              <a:gdLst/>
              <a:ahLst/>
              <a:cxnLst/>
              <a:rect l="l" t="t" r="r" b="b"/>
              <a:pathLst>
                <a:path w="2530" h="1525" extrusionOk="0">
                  <a:moveTo>
                    <a:pt x="791" y="0"/>
                  </a:moveTo>
                  <a:cubicBezTo>
                    <a:pt x="476" y="0"/>
                    <a:pt x="221" y="95"/>
                    <a:pt x="168" y="315"/>
                  </a:cubicBezTo>
                  <a:cubicBezTo>
                    <a:pt x="1" y="985"/>
                    <a:pt x="733" y="1525"/>
                    <a:pt x="1382" y="1525"/>
                  </a:cubicBezTo>
                  <a:cubicBezTo>
                    <a:pt x="1691" y="1525"/>
                    <a:pt x="1981" y="1402"/>
                    <a:pt x="2147" y="1114"/>
                  </a:cubicBezTo>
                  <a:cubicBezTo>
                    <a:pt x="2530" y="493"/>
                    <a:pt x="1507" y="0"/>
                    <a:pt x="7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19" name="Google Shape;1119;p5"/>
            <p:cNvSpPr/>
            <p:nvPr/>
          </p:nvSpPr>
          <p:spPr>
            <a:xfrm>
              <a:off x="731278" y="899945"/>
              <a:ext cx="58503" cy="30937"/>
            </a:xfrm>
            <a:custGeom>
              <a:avLst/>
              <a:gdLst/>
              <a:ahLst/>
              <a:cxnLst/>
              <a:rect l="l" t="t" r="r" b="b"/>
              <a:pathLst>
                <a:path w="2186" h="1156" extrusionOk="0">
                  <a:moveTo>
                    <a:pt x="513" y="0"/>
                  </a:moveTo>
                  <a:cubicBezTo>
                    <a:pt x="286" y="0"/>
                    <a:pt x="115" y="58"/>
                    <a:pt x="95" y="195"/>
                  </a:cubicBezTo>
                  <a:cubicBezTo>
                    <a:pt x="1" y="853"/>
                    <a:pt x="401" y="1155"/>
                    <a:pt x="869" y="1155"/>
                  </a:cubicBezTo>
                  <a:cubicBezTo>
                    <a:pt x="1157" y="1155"/>
                    <a:pt x="1472" y="1040"/>
                    <a:pt x="1711" y="822"/>
                  </a:cubicBezTo>
                  <a:cubicBezTo>
                    <a:pt x="2186" y="432"/>
                    <a:pt x="1136" y="0"/>
                    <a:pt x="51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20" name="Google Shape;1120;p5"/>
            <p:cNvSpPr/>
            <p:nvPr/>
          </p:nvSpPr>
          <p:spPr>
            <a:xfrm>
              <a:off x="723008" y="891514"/>
              <a:ext cx="59199" cy="31205"/>
            </a:xfrm>
            <a:custGeom>
              <a:avLst/>
              <a:gdLst/>
              <a:ahLst/>
              <a:cxnLst/>
              <a:rect l="l" t="t" r="r" b="b"/>
              <a:pathLst>
                <a:path w="2212" h="1166" extrusionOk="0">
                  <a:moveTo>
                    <a:pt x="530" y="1"/>
                  </a:moveTo>
                  <a:cubicBezTo>
                    <a:pt x="306" y="1"/>
                    <a:pt x="139" y="56"/>
                    <a:pt x="118" y="186"/>
                  </a:cubicBezTo>
                  <a:cubicBezTo>
                    <a:pt x="0" y="858"/>
                    <a:pt x="394" y="1165"/>
                    <a:pt x="869" y="1165"/>
                  </a:cubicBezTo>
                  <a:cubicBezTo>
                    <a:pt x="1160" y="1165"/>
                    <a:pt x="1482" y="1050"/>
                    <a:pt x="1735" y="833"/>
                  </a:cubicBezTo>
                  <a:cubicBezTo>
                    <a:pt x="2211" y="427"/>
                    <a:pt x="1152" y="1"/>
                    <a:pt x="5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21" name="Google Shape;1121;p5"/>
            <p:cNvSpPr/>
            <p:nvPr/>
          </p:nvSpPr>
          <p:spPr>
            <a:xfrm>
              <a:off x="727879" y="110024"/>
              <a:ext cx="250283" cy="155437"/>
            </a:xfrm>
            <a:custGeom>
              <a:avLst/>
              <a:gdLst/>
              <a:ahLst/>
              <a:cxnLst/>
              <a:rect l="l" t="t" r="r" b="b"/>
              <a:pathLst>
                <a:path w="9352" h="5808" extrusionOk="0">
                  <a:moveTo>
                    <a:pt x="4507" y="1"/>
                  </a:moveTo>
                  <a:cubicBezTo>
                    <a:pt x="3698" y="1"/>
                    <a:pt x="2955" y="240"/>
                    <a:pt x="2485" y="798"/>
                  </a:cubicBezTo>
                  <a:cubicBezTo>
                    <a:pt x="0" y="3748"/>
                    <a:pt x="4136" y="5807"/>
                    <a:pt x="5905" y="5807"/>
                  </a:cubicBezTo>
                  <a:cubicBezTo>
                    <a:pt x="6018" y="5807"/>
                    <a:pt x="6122" y="5799"/>
                    <a:pt x="6213" y="5781"/>
                  </a:cubicBezTo>
                  <a:cubicBezTo>
                    <a:pt x="7773" y="5496"/>
                    <a:pt x="9352" y="3499"/>
                    <a:pt x="8306" y="1844"/>
                  </a:cubicBezTo>
                  <a:cubicBezTo>
                    <a:pt x="7622" y="770"/>
                    <a:pt x="5958" y="1"/>
                    <a:pt x="45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22" name="Google Shape;1122;p5"/>
            <p:cNvSpPr/>
            <p:nvPr/>
          </p:nvSpPr>
          <p:spPr>
            <a:xfrm>
              <a:off x="788257" y="139303"/>
              <a:ext cx="138871" cy="65836"/>
            </a:xfrm>
            <a:custGeom>
              <a:avLst/>
              <a:gdLst/>
              <a:ahLst/>
              <a:cxnLst/>
              <a:rect l="l" t="t" r="r" b="b"/>
              <a:pathLst>
                <a:path w="5189" h="2460" extrusionOk="0">
                  <a:moveTo>
                    <a:pt x="2759" y="1"/>
                  </a:moveTo>
                  <a:cubicBezTo>
                    <a:pt x="2286" y="1"/>
                    <a:pt x="1823" y="79"/>
                    <a:pt x="1466" y="237"/>
                  </a:cubicBezTo>
                  <a:cubicBezTo>
                    <a:pt x="1" y="902"/>
                    <a:pt x="1294" y="2101"/>
                    <a:pt x="2245" y="2386"/>
                  </a:cubicBezTo>
                  <a:cubicBezTo>
                    <a:pt x="2411" y="2436"/>
                    <a:pt x="2609" y="2459"/>
                    <a:pt x="2822" y="2459"/>
                  </a:cubicBezTo>
                  <a:cubicBezTo>
                    <a:pt x="3835" y="2459"/>
                    <a:pt x="5189" y="1922"/>
                    <a:pt x="4984" y="1074"/>
                  </a:cubicBezTo>
                  <a:cubicBezTo>
                    <a:pt x="4829" y="360"/>
                    <a:pt x="3772" y="1"/>
                    <a:pt x="2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23" name="Google Shape;1123;p5"/>
            <p:cNvSpPr/>
            <p:nvPr/>
          </p:nvSpPr>
          <p:spPr>
            <a:xfrm>
              <a:off x="719449" y="102397"/>
              <a:ext cx="250577" cy="155330"/>
            </a:xfrm>
            <a:custGeom>
              <a:avLst/>
              <a:gdLst/>
              <a:ahLst/>
              <a:cxnLst/>
              <a:rect l="l" t="t" r="r" b="b"/>
              <a:pathLst>
                <a:path w="9363" h="5804" extrusionOk="0">
                  <a:moveTo>
                    <a:pt x="4518" y="0"/>
                  </a:moveTo>
                  <a:cubicBezTo>
                    <a:pt x="3708" y="0"/>
                    <a:pt x="2966" y="239"/>
                    <a:pt x="2496" y="798"/>
                  </a:cubicBezTo>
                  <a:cubicBezTo>
                    <a:pt x="0" y="3724"/>
                    <a:pt x="4182" y="5803"/>
                    <a:pt x="5938" y="5803"/>
                  </a:cubicBezTo>
                  <a:cubicBezTo>
                    <a:pt x="6043" y="5803"/>
                    <a:pt x="6139" y="5796"/>
                    <a:pt x="6224" y="5781"/>
                  </a:cubicBezTo>
                  <a:cubicBezTo>
                    <a:pt x="7765" y="5496"/>
                    <a:pt x="9362" y="3499"/>
                    <a:pt x="8316" y="1844"/>
                  </a:cubicBezTo>
                  <a:cubicBezTo>
                    <a:pt x="7632" y="769"/>
                    <a:pt x="5968" y="0"/>
                    <a:pt x="45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24" name="Google Shape;1124;p5"/>
            <p:cNvSpPr/>
            <p:nvPr/>
          </p:nvSpPr>
          <p:spPr>
            <a:xfrm>
              <a:off x="779612" y="131167"/>
              <a:ext cx="138951" cy="65809"/>
            </a:xfrm>
            <a:custGeom>
              <a:avLst/>
              <a:gdLst/>
              <a:ahLst/>
              <a:cxnLst/>
              <a:rect l="l" t="t" r="r" b="b"/>
              <a:pathLst>
                <a:path w="5192" h="2459" extrusionOk="0">
                  <a:moveTo>
                    <a:pt x="2765" y="0"/>
                  </a:moveTo>
                  <a:cubicBezTo>
                    <a:pt x="2294" y="0"/>
                    <a:pt x="1835" y="79"/>
                    <a:pt x="1484" y="236"/>
                  </a:cubicBezTo>
                  <a:cubicBezTo>
                    <a:pt x="1" y="902"/>
                    <a:pt x="1294" y="2062"/>
                    <a:pt x="2264" y="2386"/>
                  </a:cubicBezTo>
                  <a:cubicBezTo>
                    <a:pt x="2429" y="2435"/>
                    <a:pt x="2627" y="2459"/>
                    <a:pt x="2839" y="2459"/>
                  </a:cubicBezTo>
                  <a:cubicBezTo>
                    <a:pt x="3848" y="2459"/>
                    <a:pt x="5192" y="1922"/>
                    <a:pt x="5003" y="1073"/>
                  </a:cubicBezTo>
                  <a:cubicBezTo>
                    <a:pt x="4835" y="360"/>
                    <a:pt x="3773" y="0"/>
                    <a:pt x="276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25" name="Google Shape;1125;p5"/>
            <p:cNvSpPr/>
            <p:nvPr/>
          </p:nvSpPr>
          <p:spPr>
            <a:xfrm>
              <a:off x="515299" y="350065"/>
              <a:ext cx="198658" cy="144651"/>
            </a:xfrm>
            <a:custGeom>
              <a:avLst/>
              <a:gdLst/>
              <a:ahLst/>
              <a:cxnLst/>
              <a:rect l="l" t="t" r="r" b="b"/>
              <a:pathLst>
                <a:path w="7423" h="5405" extrusionOk="0">
                  <a:moveTo>
                    <a:pt x="3596" y="1"/>
                  </a:moveTo>
                  <a:cubicBezTo>
                    <a:pt x="1337" y="1"/>
                    <a:pt x="0" y="2361"/>
                    <a:pt x="233" y="3641"/>
                  </a:cubicBezTo>
                  <a:cubicBezTo>
                    <a:pt x="460" y="4790"/>
                    <a:pt x="1917" y="5404"/>
                    <a:pt x="3225" y="5404"/>
                  </a:cubicBezTo>
                  <a:cubicBezTo>
                    <a:pt x="3779" y="5404"/>
                    <a:pt x="4307" y="5294"/>
                    <a:pt x="4703" y="5067"/>
                  </a:cubicBezTo>
                  <a:cubicBezTo>
                    <a:pt x="6015" y="4307"/>
                    <a:pt x="7423" y="1739"/>
                    <a:pt x="5920" y="769"/>
                  </a:cubicBezTo>
                  <a:cubicBezTo>
                    <a:pt x="5071" y="223"/>
                    <a:pt x="4290" y="1"/>
                    <a:pt x="359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26" name="Google Shape;1126;p5"/>
            <p:cNvSpPr/>
            <p:nvPr/>
          </p:nvSpPr>
          <p:spPr>
            <a:xfrm>
              <a:off x="542383" y="370780"/>
              <a:ext cx="113553" cy="74400"/>
            </a:xfrm>
            <a:custGeom>
              <a:avLst/>
              <a:gdLst/>
              <a:ahLst/>
              <a:cxnLst/>
              <a:rect l="l" t="t" r="r" b="b"/>
              <a:pathLst>
                <a:path w="4243" h="2780" extrusionOk="0">
                  <a:moveTo>
                    <a:pt x="3018" y="0"/>
                  </a:moveTo>
                  <a:cubicBezTo>
                    <a:pt x="2375" y="0"/>
                    <a:pt x="1573" y="219"/>
                    <a:pt x="1066" y="413"/>
                  </a:cubicBezTo>
                  <a:cubicBezTo>
                    <a:pt x="115" y="775"/>
                    <a:pt x="1" y="1954"/>
                    <a:pt x="629" y="2639"/>
                  </a:cubicBezTo>
                  <a:cubicBezTo>
                    <a:pt x="712" y="2736"/>
                    <a:pt x="846" y="2779"/>
                    <a:pt x="1013" y="2779"/>
                  </a:cubicBezTo>
                  <a:cubicBezTo>
                    <a:pt x="2021" y="2779"/>
                    <a:pt x="4243" y="1207"/>
                    <a:pt x="4014" y="489"/>
                  </a:cubicBezTo>
                  <a:cubicBezTo>
                    <a:pt x="3907" y="127"/>
                    <a:pt x="3509" y="0"/>
                    <a:pt x="30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27" name="Google Shape;1127;p5"/>
            <p:cNvSpPr/>
            <p:nvPr/>
          </p:nvSpPr>
          <p:spPr>
            <a:xfrm>
              <a:off x="506761" y="342223"/>
              <a:ext cx="199059" cy="144839"/>
            </a:xfrm>
            <a:custGeom>
              <a:avLst/>
              <a:gdLst/>
              <a:ahLst/>
              <a:cxnLst/>
              <a:rect l="l" t="t" r="r" b="b"/>
              <a:pathLst>
                <a:path w="7438" h="5412" extrusionOk="0">
                  <a:moveTo>
                    <a:pt x="3587" y="0"/>
                  </a:moveTo>
                  <a:cubicBezTo>
                    <a:pt x="1332" y="0"/>
                    <a:pt x="1" y="2369"/>
                    <a:pt x="248" y="3649"/>
                  </a:cubicBezTo>
                  <a:cubicBezTo>
                    <a:pt x="475" y="4798"/>
                    <a:pt x="1931" y="5412"/>
                    <a:pt x="3240" y="5412"/>
                  </a:cubicBezTo>
                  <a:cubicBezTo>
                    <a:pt x="3794" y="5412"/>
                    <a:pt x="4321" y="5302"/>
                    <a:pt x="4718" y="5075"/>
                  </a:cubicBezTo>
                  <a:cubicBezTo>
                    <a:pt x="6011" y="4314"/>
                    <a:pt x="7438" y="1747"/>
                    <a:pt x="5916" y="776"/>
                  </a:cubicBezTo>
                  <a:cubicBezTo>
                    <a:pt x="5065" y="225"/>
                    <a:pt x="4282" y="0"/>
                    <a:pt x="358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28" name="Google Shape;1128;p5"/>
            <p:cNvSpPr/>
            <p:nvPr/>
          </p:nvSpPr>
          <p:spPr>
            <a:xfrm>
              <a:off x="534247" y="362617"/>
              <a:ext cx="113553" cy="74534"/>
            </a:xfrm>
            <a:custGeom>
              <a:avLst/>
              <a:gdLst/>
              <a:ahLst/>
              <a:cxnLst/>
              <a:rect l="l" t="t" r="r" b="b"/>
              <a:pathLst>
                <a:path w="4243" h="2785" extrusionOk="0">
                  <a:moveTo>
                    <a:pt x="3004" y="1"/>
                  </a:moveTo>
                  <a:cubicBezTo>
                    <a:pt x="2359" y="1"/>
                    <a:pt x="1562" y="220"/>
                    <a:pt x="1066" y="414"/>
                  </a:cubicBezTo>
                  <a:cubicBezTo>
                    <a:pt x="115" y="775"/>
                    <a:pt x="1" y="1955"/>
                    <a:pt x="609" y="2639"/>
                  </a:cubicBezTo>
                  <a:cubicBezTo>
                    <a:pt x="696" y="2740"/>
                    <a:pt x="834" y="2785"/>
                    <a:pt x="1005" y="2785"/>
                  </a:cubicBezTo>
                  <a:cubicBezTo>
                    <a:pt x="2027" y="2785"/>
                    <a:pt x="4242" y="1191"/>
                    <a:pt x="4014" y="490"/>
                  </a:cubicBezTo>
                  <a:cubicBezTo>
                    <a:pt x="3899" y="128"/>
                    <a:pt x="3495" y="1"/>
                    <a:pt x="300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29" name="Google Shape;1129;p5"/>
            <p:cNvSpPr/>
            <p:nvPr/>
          </p:nvSpPr>
          <p:spPr>
            <a:xfrm>
              <a:off x="1063677" y="379959"/>
              <a:ext cx="180219" cy="169139"/>
            </a:xfrm>
            <a:custGeom>
              <a:avLst/>
              <a:gdLst/>
              <a:ahLst/>
              <a:cxnLst/>
              <a:rect l="l" t="t" r="r" b="b"/>
              <a:pathLst>
                <a:path w="6734" h="6320" extrusionOk="0">
                  <a:moveTo>
                    <a:pt x="3183" y="1"/>
                  </a:moveTo>
                  <a:cubicBezTo>
                    <a:pt x="2401" y="1"/>
                    <a:pt x="1670" y="195"/>
                    <a:pt x="1256" y="603"/>
                  </a:cubicBezTo>
                  <a:cubicBezTo>
                    <a:pt x="0" y="1839"/>
                    <a:pt x="0" y="2885"/>
                    <a:pt x="419" y="4141"/>
                  </a:cubicBezTo>
                  <a:cubicBezTo>
                    <a:pt x="826" y="5260"/>
                    <a:pt x="2701" y="6319"/>
                    <a:pt x="4019" y="6319"/>
                  </a:cubicBezTo>
                  <a:cubicBezTo>
                    <a:pt x="4179" y="6319"/>
                    <a:pt x="4330" y="6304"/>
                    <a:pt x="4470" y="6271"/>
                  </a:cubicBezTo>
                  <a:cubicBezTo>
                    <a:pt x="5745" y="5986"/>
                    <a:pt x="6734" y="3399"/>
                    <a:pt x="6315" y="1687"/>
                  </a:cubicBezTo>
                  <a:cubicBezTo>
                    <a:pt x="6073" y="597"/>
                    <a:pt x="4551" y="1"/>
                    <a:pt x="318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30" name="Google Shape;1130;p5"/>
            <p:cNvSpPr/>
            <p:nvPr/>
          </p:nvSpPr>
          <p:spPr>
            <a:xfrm>
              <a:off x="1091671" y="403484"/>
              <a:ext cx="105310" cy="86818"/>
            </a:xfrm>
            <a:custGeom>
              <a:avLst/>
              <a:gdLst/>
              <a:ahLst/>
              <a:cxnLst/>
              <a:rect l="l" t="t" r="r" b="b"/>
              <a:pathLst>
                <a:path w="3935" h="3244" extrusionOk="0">
                  <a:moveTo>
                    <a:pt x="2677" y="0"/>
                  </a:moveTo>
                  <a:cubicBezTo>
                    <a:pt x="2152" y="0"/>
                    <a:pt x="1551" y="109"/>
                    <a:pt x="1085" y="256"/>
                  </a:cubicBezTo>
                  <a:cubicBezTo>
                    <a:pt x="0" y="618"/>
                    <a:pt x="19" y="2349"/>
                    <a:pt x="761" y="3091"/>
                  </a:cubicBezTo>
                  <a:cubicBezTo>
                    <a:pt x="870" y="3196"/>
                    <a:pt x="1008" y="3243"/>
                    <a:pt x="1166" y="3243"/>
                  </a:cubicBezTo>
                  <a:cubicBezTo>
                    <a:pt x="2115" y="3243"/>
                    <a:pt x="3766" y="1547"/>
                    <a:pt x="3881" y="732"/>
                  </a:cubicBezTo>
                  <a:cubicBezTo>
                    <a:pt x="3935" y="190"/>
                    <a:pt x="3372" y="0"/>
                    <a:pt x="26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31" name="Google Shape;1131;p5"/>
            <p:cNvSpPr/>
            <p:nvPr/>
          </p:nvSpPr>
          <p:spPr>
            <a:xfrm>
              <a:off x="1055514" y="371690"/>
              <a:ext cx="179737" cy="169273"/>
            </a:xfrm>
            <a:custGeom>
              <a:avLst/>
              <a:gdLst/>
              <a:ahLst/>
              <a:cxnLst/>
              <a:rect l="l" t="t" r="r" b="b"/>
              <a:pathLst>
                <a:path w="6716" h="6325" extrusionOk="0">
                  <a:moveTo>
                    <a:pt x="3166" y="0"/>
                  </a:moveTo>
                  <a:cubicBezTo>
                    <a:pt x="2391" y="0"/>
                    <a:pt x="1668" y="191"/>
                    <a:pt x="1256" y="588"/>
                  </a:cubicBezTo>
                  <a:cubicBezTo>
                    <a:pt x="20" y="1825"/>
                    <a:pt x="1" y="2909"/>
                    <a:pt x="419" y="4145"/>
                  </a:cubicBezTo>
                  <a:cubicBezTo>
                    <a:pt x="826" y="5265"/>
                    <a:pt x="2701" y="6324"/>
                    <a:pt x="4020" y="6324"/>
                  </a:cubicBezTo>
                  <a:cubicBezTo>
                    <a:pt x="4179" y="6324"/>
                    <a:pt x="4331" y="6309"/>
                    <a:pt x="4471" y="6276"/>
                  </a:cubicBezTo>
                  <a:cubicBezTo>
                    <a:pt x="5745" y="5990"/>
                    <a:pt x="6715" y="3404"/>
                    <a:pt x="6316" y="1692"/>
                  </a:cubicBezTo>
                  <a:cubicBezTo>
                    <a:pt x="6073" y="597"/>
                    <a:pt x="4539" y="0"/>
                    <a:pt x="31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32" name="Google Shape;1132;p5"/>
            <p:cNvSpPr/>
            <p:nvPr/>
          </p:nvSpPr>
          <p:spPr>
            <a:xfrm>
              <a:off x="1083535" y="395134"/>
              <a:ext cx="104802" cy="87032"/>
            </a:xfrm>
            <a:custGeom>
              <a:avLst/>
              <a:gdLst/>
              <a:ahLst/>
              <a:cxnLst/>
              <a:rect l="l" t="t" r="r" b="b"/>
              <a:pathLst>
                <a:path w="3916" h="3252" extrusionOk="0">
                  <a:moveTo>
                    <a:pt x="2652" y="0"/>
                  </a:moveTo>
                  <a:cubicBezTo>
                    <a:pt x="2132" y="0"/>
                    <a:pt x="1540" y="109"/>
                    <a:pt x="1084" y="264"/>
                  </a:cubicBezTo>
                  <a:cubicBezTo>
                    <a:pt x="0" y="625"/>
                    <a:pt x="19" y="2356"/>
                    <a:pt x="761" y="3098"/>
                  </a:cubicBezTo>
                  <a:cubicBezTo>
                    <a:pt x="869" y="3204"/>
                    <a:pt x="1008" y="3251"/>
                    <a:pt x="1166" y="3251"/>
                  </a:cubicBezTo>
                  <a:cubicBezTo>
                    <a:pt x="2114" y="3251"/>
                    <a:pt x="3763" y="1555"/>
                    <a:pt x="3861" y="740"/>
                  </a:cubicBezTo>
                  <a:cubicBezTo>
                    <a:pt x="3916" y="196"/>
                    <a:pt x="3348" y="0"/>
                    <a:pt x="2652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33" name="Google Shape;1133;p5"/>
            <p:cNvSpPr/>
            <p:nvPr/>
          </p:nvSpPr>
          <p:spPr>
            <a:xfrm>
              <a:off x="848447" y="789573"/>
              <a:ext cx="172993" cy="103731"/>
            </a:xfrm>
            <a:custGeom>
              <a:avLst/>
              <a:gdLst/>
              <a:ahLst/>
              <a:cxnLst/>
              <a:rect l="l" t="t" r="r" b="b"/>
              <a:pathLst>
                <a:path w="6464" h="3876" extrusionOk="0">
                  <a:moveTo>
                    <a:pt x="3077" y="1"/>
                  </a:moveTo>
                  <a:cubicBezTo>
                    <a:pt x="636" y="1"/>
                    <a:pt x="1" y="1796"/>
                    <a:pt x="852" y="3139"/>
                  </a:cubicBezTo>
                  <a:cubicBezTo>
                    <a:pt x="1183" y="3653"/>
                    <a:pt x="1882" y="3875"/>
                    <a:pt x="2657" y="3875"/>
                  </a:cubicBezTo>
                  <a:cubicBezTo>
                    <a:pt x="3890" y="3875"/>
                    <a:pt x="5316" y="3314"/>
                    <a:pt x="5760" y="2474"/>
                  </a:cubicBezTo>
                  <a:cubicBezTo>
                    <a:pt x="6463" y="1123"/>
                    <a:pt x="4714" y="1"/>
                    <a:pt x="3116" y="1"/>
                  </a:cubicBezTo>
                  <a:cubicBezTo>
                    <a:pt x="3103" y="1"/>
                    <a:pt x="3090" y="1"/>
                    <a:pt x="30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34" name="Google Shape;1134;p5"/>
            <p:cNvSpPr/>
            <p:nvPr/>
          </p:nvSpPr>
          <p:spPr>
            <a:xfrm>
              <a:off x="896166" y="808307"/>
              <a:ext cx="71804" cy="30723"/>
            </a:xfrm>
            <a:custGeom>
              <a:avLst/>
              <a:gdLst/>
              <a:ahLst/>
              <a:cxnLst/>
              <a:rect l="l" t="t" r="r" b="b"/>
              <a:pathLst>
                <a:path w="2683" h="1148" extrusionOk="0">
                  <a:moveTo>
                    <a:pt x="757" y="0"/>
                  </a:moveTo>
                  <a:cubicBezTo>
                    <a:pt x="352" y="0"/>
                    <a:pt x="33" y="84"/>
                    <a:pt x="20" y="290"/>
                  </a:cubicBezTo>
                  <a:cubicBezTo>
                    <a:pt x="1" y="916"/>
                    <a:pt x="608" y="1147"/>
                    <a:pt x="1228" y="1147"/>
                  </a:cubicBezTo>
                  <a:cubicBezTo>
                    <a:pt x="1796" y="1147"/>
                    <a:pt x="2375" y="953"/>
                    <a:pt x="2493" y="689"/>
                  </a:cubicBezTo>
                  <a:cubicBezTo>
                    <a:pt x="2682" y="324"/>
                    <a:pt x="1552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35" name="Google Shape;1135;p5"/>
            <p:cNvSpPr/>
            <p:nvPr/>
          </p:nvSpPr>
          <p:spPr>
            <a:xfrm>
              <a:off x="840311" y="781437"/>
              <a:ext cx="172993" cy="103571"/>
            </a:xfrm>
            <a:custGeom>
              <a:avLst/>
              <a:gdLst/>
              <a:ahLst/>
              <a:cxnLst/>
              <a:rect l="l" t="t" r="r" b="b"/>
              <a:pathLst>
                <a:path w="6464" h="3870" extrusionOk="0">
                  <a:moveTo>
                    <a:pt x="3077" y="0"/>
                  </a:moveTo>
                  <a:cubicBezTo>
                    <a:pt x="636" y="0"/>
                    <a:pt x="1" y="1796"/>
                    <a:pt x="852" y="3139"/>
                  </a:cubicBezTo>
                  <a:cubicBezTo>
                    <a:pt x="1181" y="3650"/>
                    <a:pt x="1874" y="3870"/>
                    <a:pt x="2645" y="3870"/>
                  </a:cubicBezTo>
                  <a:cubicBezTo>
                    <a:pt x="3880" y="3870"/>
                    <a:pt x="5314" y="3305"/>
                    <a:pt x="5759" y="2473"/>
                  </a:cubicBezTo>
                  <a:cubicBezTo>
                    <a:pt x="6463" y="1123"/>
                    <a:pt x="4713" y="1"/>
                    <a:pt x="3115" y="1"/>
                  </a:cubicBezTo>
                  <a:cubicBezTo>
                    <a:pt x="3103" y="0"/>
                    <a:pt x="3090" y="0"/>
                    <a:pt x="30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36" name="Google Shape;1136;p5"/>
            <p:cNvSpPr/>
            <p:nvPr/>
          </p:nvSpPr>
          <p:spPr>
            <a:xfrm>
              <a:off x="888030" y="800679"/>
              <a:ext cx="71777" cy="30135"/>
            </a:xfrm>
            <a:custGeom>
              <a:avLst/>
              <a:gdLst/>
              <a:ahLst/>
              <a:cxnLst/>
              <a:rect l="l" t="t" r="r" b="b"/>
              <a:pathLst>
                <a:path w="2682" h="1126" extrusionOk="0">
                  <a:moveTo>
                    <a:pt x="748" y="0"/>
                  </a:moveTo>
                  <a:cubicBezTo>
                    <a:pt x="343" y="0"/>
                    <a:pt x="26" y="84"/>
                    <a:pt x="20" y="290"/>
                  </a:cubicBezTo>
                  <a:cubicBezTo>
                    <a:pt x="0" y="903"/>
                    <a:pt x="598" y="1125"/>
                    <a:pt x="1213" y="1125"/>
                  </a:cubicBezTo>
                  <a:cubicBezTo>
                    <a:pt x="1781" y="1125"/>
                    <a:pt x="2365" y="936"/>
                    <a:pt x="2493" y="689"/>
                  </a:cubicBezTo>
                  <a:cubicBezTo>
                    <a:pt x="2682" y="324"/>
                    <a:pt x="1544" y="0"/>
                    <a:pt x="74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37" name="Google Shape;1137;p5"/>
            <p:cNvSpPr/>
            <p:nvPr/>
          </p:nvSpPr>
          <p:spPr>
            <a:xfrm>
              <a:off x="528654" y="634640"/>
              <a:ext cx="196517" cy="177382"/>
            </a:xfrm>
            <a:custGeom>
              <a:avLst/>
              <a:gdLst/>
              <a:ahLst/>
              <a:cxnLst/>
              <a:rect l="l" t="t" r="r" b="b"/>
              <a:pathLst>
                <a:path w="7343" h="6628" extrusionOk="0">
                  <a:moveTo>
                    <a:pt x="4959" y="1"/>
                  </a:moveTo>
                  <a:cubicBezTo>
                    <a:pt x="3855" y="1"/>
                    <a:pt x="2563" y="912"/>
                    <a:pt x="1541" y="1891"/>
                  </a:cubicBezTo>
                  <a:cubicBezTo>
                    <a:pt x="0" y="3393"/>
                    <a:pt x="1294" y="5276"/>
                    <a:pt x="2207" y="6303"/>
                  </a:cubicBezTo>
                  <a:cubicBezTo>
                    <a:pt x="2409" y="6531"/>
                    <a:pt x="2699" y="6628"/>
                    <a:pt x="3036" y="6628"/>
                  </a:cubicBezTo>
                  <a:cubicBezTo>
                    <a:pt x="4193" y="6628"/>
                    <a:pt x="5906" y="5490"/>
                    <a:pt x="6524" y="4592"/>
                  </a:cubicBezTo>
                  <a:cubicBezTo>
                    <a:pt x="7342" y="3412"/>
                    <a:pt x="7133" y="1111"/>
                    <a:pt x="5897" y="274"/>
                  </a:cubicBezTo>
                  <a:cubicBezTo>
                    <a:pt x="5610" y="84"/>
                    <a:pt x="5293" y="1"/>
                    <a:pt x="49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38" name="Google Shape;1138;p5"/>
            <p:cNvSpPr/>
            <p:nvPr/>
          </p:nvSpPr>
          <p:spPr>
            <a:xfrm>
              <a:off x="569896" y="657977"/>
              <a:ext cx="103464" cy="104748"/>
            </a:xfrm>
            <a:custGeom>
              <a:avLst/>
              <a:gdLst/>
              <a:ahLst/>
              <a:cxnLst/>
              <a:rect l="l" t="t" r="r" b="b"/>
              <a:pathLst>
                <a:path w="3866" h="3914" extrusionOk="0">
                  <a:moveTo>
                    <a:pt x="2961" y="0"/>
                  </a:moveTo>
                  <a:cubicBezTo>
                    <a:pt x="2790" y="0"/>
                    <a:pt x="2594" y="33"/>
                    <a:pt x="2378" y="106"/>
                  </a:cubicBezTo>
                  <a:cubicBezTo>
                    <a:pt x="1408" y="429"/>
                    <a:pt x="495" y="1684"/>
                    <a:pt x="266" y="2312"/>
                  </a:cubicBezTo>
                  <a:cubicBezTo>
                    <a:pt x="0" y="2921"/>
                    <a:pt x="495" y="3358"/>
                    <a:pt x="1331" y="3853"/>
                  </a:cubicBezTo>
                  <a:cubicBezTo>
                    <a:pt x="1402" y="3895"/>
                    <a:pt x="1477" y="3914"/>
                    <a:pt x="1556" y="3914"/>
                  </a:cubicBezTo>
                  <a:cubicBezTo>
                    <a:pt x="2406" y="3914"/>
                    <a:pt x="3643" y="1642"/>
                    <a:pt x="3747" y="981"/>
                  </a:cubicBezTo>
                  <a:cubicBezTo>
                    <a:pt x="3865" y="404"/>
                    <a:pt x="3559" y="0"/>
                    <a:pt x="29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39" name="Google Shape;1139;p5"/>
            <p:cNvSpPr/>
            <p:nvPr/>
          </p:nvSpPr>
          <p:spPr>
            <a:xfrm>
              <a:off x="521026" y="627012"/>
              <a:ext cx="196009" cy="177382"/>
            </a:xfrm>
            <a:custGeom>
              <a:avLst/>
              <a:gdLst/>
              <a:ahLst/>
              <a:cxnLst/>
              <a:rect l="l" t="t" r="r" b="b"/>
              <a:pathLst>
                <a:path w="7324" h="6628" extrusionOk="0">
                  <a:moveTo>
                    <a:pt x="4924" y="0"/>
                  </a:moveTo>
                  <a:cubicBezTo>
                    <a:pt x="3824" y="0"/>
                    <a:pt x="2544" y="912"/>
                    <a:pt x="1522" y="1890"/>
                  </a:cubicBezTo>
                  <a:cubicBezTo>
                    <a:pt x="0" y="3374"/>
                    <a:pt x="1293" y="5238"/>
                    <a:pt x="2187" y="6303"/>
                  </a:cubicBezTo>
                  <a:cubicBezTo>
                    <a:pt x="2389" y="6531"/>
                    <a:pt x="2679" y="6627"/>
                    <a:pt x="3017" y="6627"/>
                  </a:cubicBezTo>
                  <a:cubicBezTo>
                    <a:pt x="4173" y="6627"/>
                    <a:pt x="5887" y="5490"/>
                    <a:pt x="6505" y="4591"/>
                  </a:cubicBezTo>
                  <a:cubicBezTo>
                    <a:pt x="7323" y="3412"/>
                    <a:pt x="7095" y="1110"/>
                    <a:pt x="5858" y="274"/>
                  </a:cubicBezTo>
                  <a:cubicBezTo>
                    <a:pt x="5571" y="84"/>
                    <a:pt x="5256" y="0"/>
                    <a:pt x="492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40" name="Google Shape;1140;p5"/>
            <p:cNvSpPr/>
            <p:nvPr/>
          </p:nvSpPr>
          <p:spPr>
            <a:xfrm>
              <a:off x="561733" y="649574"/>
              <a:ext cx="103517" cy="105016"/>
            </a:xfrm>
            <a:custGeom>
              <a:avLst/>
              <a:gdLst/>
              <a:ahLst/>
              <a:cxnLst/>
              <a:rect l="l" t="t" r="r" b="b"/>
              <a:pathLst>
                <a:path w="3868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89" y="439"/>
                    <a:pt x="495" y="1694"/>
                    <a:pt x="248" y="2303"/>
                  </a:cubicBezTo>
                  <a:cubicBezTo>
                    <a:pt x="1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3" y="3924"/>
                  </a:cubicBezTo>
                  <a:cubicBezTo>
                    <a:pt x="2391" y="3924"/>
                    <a:pt x="3643" y="1650"/>
                    <a:pt x="3748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41" name="Google Shape;1141;p5"/>
            <p:cNvSpPr/>
            <p:nvPr/>
          </p:nvSpPr>
          <p:spPr>
            <a:xfrm>
              <a:off x="297527" y="0"/>
              <a:ext cx="1070045" cy="1045102"/>
            </a:xfrm>
            <a:custGeom>
              <a:avLst/>
              <a:gdLst/>
              <a:ahLst/>
              <a:cxnLst/>
              <a:rect l="l" t="t" r="r" b="b"/>
              <a:pathLst>
                <a:path w="39983" h="39051" extrusionOk="0">
                  <a:moveTo>
                    <a:pt x="19918" y="0"/>
                  </a:moveTo>
                  <a:cubicBezTo>
                    <a:pt x="15810" y="0"/>
                    <a:pt x="11360" y="2356"/>
                    <a:pt x="8408" y="4472"/>
                  </a:cubicBezTo>
                  <a:cubicBezTo>
                    <a:pt x="1865" y="9151"/>
                    <a:pt x="1941" y="14648"/>
                    <a:pt x="1542" y="15846"/>
                  </a:cubicBezTo>
                  <a:cubicBezTo>
                    <a:pt x="1142" y="16987"/>
                    <a:pt x="1" y="21305"/>
                    <a:pt x="495" y="25071"/>
                  </a:cubicBezTo>
                  <a:cubicBezTo>
                    <a:pt x="1028" y="28818"/>
                    <a:pt x="3729" y="32052"/>
                    <a:pt x="6164" y="33288"/>
                  </a:cubicBezTo>
                  <a:cubicBezTo>
                    <a:pt x="8598" y="34524"/>
                    <a:pt x="10196" y="36636"/>
                    <a:pt x="12402" y="37720"/>
                  </a:cubicBezTo>
                  <a:cubicBezTo>
                    <a:pt x="13826" y="38409"/>
                    <a:pt x="17962" y="39051"/>
                    <a:pt x="21050" y="39051"/>
                  </a:cubicBezTo>
                  <a:cubicBezTo>
                    <a:pt x="21882" y="39051"/>
                    <a:pt x="22638" y="39004"/>
                    <a:pt x="23244" y="38899"/>
                  </a:cubicBezTo>
                  <a:cubicBezTo>
                    <a:pt x="26097" y="38405"/>
                    <a:pt x="27410" y="35552"/>
                    <a:pt x="28247" y="35152"/>
                  </a:cubicBezTo>
                  <a:cubicBezTo>
                    <a:pt x="29046" y="34734"/>
                    <a:pt x="31899" y="34239"/>
                    <a:pt x="34752" y="32109"/>
                  </a:cubicBezTo>
                  <a:cubicBezTo>
                    <a:pt x="37586" y="29959"/>
                    <a:pt x="39697" y="23968"/>
                    <a:pt x="39850" y="21381"/>
                  </a:cubicBezTo>
                  <a:cubicBezTo>
                    <a:pt x="39983" y="18794"/>
                    <a:pt x="37966" y="16245"/>
                    <a:pt x="37871" y="14229"/>
                  </a:cubicBezTo>
                  <a:cubicBezTo>
                    <a:pt x="37776" y="12194"/>
                    <a:pt x="35665" y="8276"/>
                    <a:pt x="33097" y="5670"/>
                  </a:cubicBezTo>
                  <a:cubicBezTo>
                    <a:pt x="30529" y="3064"/>
                    <a:pt x="27847" y="3140"/>
                    <a:pt x="26668" y="2569"/>
                  </a:cubicBezTo>
                  <a:cubicBezTo>
                    <a:pt x="25489" y="1999"/>
                    <a:pt x="26421" y="1143"/>
                    <a:pt x="21856" y="192"/>
                  </a:cubicBezTo>
                  <a:cubicBezTo>
                    <a:pt x="21224" y="61"/>
                    <a:pt x="20575" y="0"/>
                    <a:pt x="19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33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42" name="Google Shape;1142;p5"/>
            <p:cNvSpPr/>
            <p:nvPr/>
          </p:nvSpPr>
          <p:spPr>
            <a:xfrm>
              <a:off x="344871" y="56792"/>
              <a:ext cx="863894" cy="792170"/>
            </a:xfrm>
            <a:custGeom>
              <a:avLst/>
              <a:gdLst/>
              <a:ahLst/>
              <a:cxnLst/>
              <a:rect l="l" t="t" r="r" b="b"/>
              <a:pathLst>
                <a:path w="32280" h="29600" extrusionOk="0">
                  <a:moveTo>
                    <a:pt x="16759" y="0"/>
                  </a:moveTo>
                  <a:cubicBezTo>
                    <a:pt x="16164" y="0"/>
                    <a:pt x="15573" y="66"/>
                    <a:pt x="15008" y="219"/>
                  </a:cubicBezTo>
                  <a:cubicBezTo>
                    <a:pt x="11718" y="1113"/>
                    <a:pt x="6791" y="4137"/>
                    <a:pt x="4908" y="5792"/>
                  </a:cubicBezTo>
                  <a:cubicBezTo>
                    <a:pt x="3006" y="7409"/>
                    <a:pt x="2416" y="10719"/>
                    <a:pt x="1865" y="12069"/>
                  </a:cubicBezTo>
                  <a:cubicBezTo>
                    <a:pt x="1313" y="13439"/>
                    <a:pt x="705" y="16539"/>
                    <a:pt x="343" y="18974"/>
                  </a:cubicBezTo>
                  <a:cubicBezTo>
                    <a:pt x="1" y="21389"/>
                    <a:pt x="1009" y="25764"/>
                    <a:pt x="3691" y="28180"/>
                  </a:cubicBezTo>
                  <a:cubicBezTo>
                    <a:pt x="4932" y="29281"/>
                    <a:pt x="6675" y="29599"/>
                    <a:pt x="8398" y="29599"/>
                  </a:cubicBezTo>
                  <a:cubicBezTo>
                    <a:pt x="10425" y="29599"/>
                    <a:pt x="12423" y="29159"/>
                    <a:pt x="13544" y="29036"/>
                  </a:cubicBezTo>
                  <a:cubicBezTo>
                    <a:pt x="15617" y="28788"/>
                    <a:pt x="18318" y="25174"/>
                    <a:pt x="20410" y="23900"/>
                  </a:cubicBezTo>
                  <a:cubicBezTo>
                    <a:pt x="22502" y="22588"/>
                    <a:pt x="23244" y="19525"/>
                    <a:pt x="25146" y="18707"/>
                  </a:cubicBezTo>
                  <a:cubicBezTo>
                    <a:pt x="27048" y="17909"/>
                    <a:pt x="30796" y="14732"/>
                    <a:pt x="31537" y="12716"/>
                  </a:cubicBezTo>
                  <a:cubicBezTo>
                    <a:pt x="32279" y="10700"/>
                    <a:pt x="29350" y="5298"/>
                    <a:pt x="28399" y="3985"/>
                  </a:cubicBezTo>
                  <a:cubicBezTo>
                    <a:pt x="27448" y="2692"/>
                    <a:pt x="24024" y="2806"/>
                    <a:pt x="22807" y="1893"/>
                  </a:cubicBezTo>
                  <a:cubicBezTo>
                    <a:pt x="21838" y="1170"/>
                    <a:pt x="19266" y="0"/>
                    <a:pt x="1675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43" name="Google Shape;1143;p5"/>
            <p:cNvSpPr/>
            <p:nvPr/>
          </p:nvSpPr>
          <p:spPr>
            <a:xfrm>
              <a:off x="1005119" y="528121"/>
              <a:ext cx="253039" cy="242977"/>
            </a:xfrm>
            <a:custGeom>
              <a:avLst/>
              <a:gdLst/>
              <a:ahLst/>
              <a:cxnLst/>
              <a:rect l="l" t="t" r="r" b="b"/>
              <a:pathLst>
                <a:path w="9455" h="9079" extrusionOk="0">
                  <a:moveTo>
                    <a:pt x="7184" y="1"/>
                  </a:moveTo>
                  <a:cubicBezTo>
                    <a:pt x="6290" y="1"/>
                    <a:pt x="5099" y="596"/>
                    <a:pt x="3748" y="1344"/>
                  </a:cubicBezTo>
                  <a:cubicBezTo>
                    <a:pt x="1846" y="2390"/>
                    <a:pt x="362" y="4254"/>
                    <a:pt x="191" y="5928"/>
                  </a:cubicBezTo>
                  <a:cubicBezTo>
                    <a:pt x="1" y="7583"/>
                    <a:pt x="1313" y="8857"/>
                    <a:pt x="3444" y="9066"/>
                  </a:cubicBezTo>
                  <a:cubicBezTo>
                    <a:pt x="3530" y="9075"/>
                    <a:pt x="3617" y="9079"/>
                    <a:pt x="3703" y="9079"/>
                  </a:cubicBezTo>
                  <a:cubicBezTo>
                    <a:pt x="5745" y="9079"/>
                    <a:pt x="7535" y="6764"/>
                    <a:pt x="8484" y="5395"/>
                  </a:cubicBezTo>
                  <a:cubicBezTo>
                    <a:pt x="9454" y="3969"/>
                    <a:pt x="9207" y="1971"/>
                    <a:pt x="8408" y="678"/>
                  </a:cubicBezTo>
                  <a:cubicBezTo>
                    <a:pt x="8116" y="198"/>
                    <a:pt x="7699" y="1"/>
                    <a:pt x="7184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44" name="Google Shape;1144;p5"/>
            <p:cNvSpPr/>
            <p:nvPr/>
          </p:nvSpPr>
          <p:spPr>
            <a:xfrm>
              <a:off x="461451" y="237257"/>
              <a:ext cx="905616" cy="807344"/>
            </a:xfrm>
            <a:custGeom>
              <a:avLst/>
              <a:gdLst/>
              <a:ahLst/>
              <a:cxnLst/>
              <a:rect l="l" t="t" r="r" b="b"/>
              <a:pathLst>
                <a:path w="33839" h="30167" extrusionOk="0">
                  <a:moveTo>
                    <a:pt x="29483" y="0"/>
                  </a:moveTo>
                  <a:lnTo>
                    <a:pt x="29483" y="0"/>
                  </a:lnTo>
                  <a:cubicBezTo>
                    <a:pt x="30586" y="4280"/>
                    <a:pt x="30053" y="6410"/>
                    <a:pt x="30624" y="8845"/>
                  </a:cubicBezTo>
                  <a:cubicBezTo>
                    <a:pt x="31195" y="11318"/>
                    <a:pt x="32336" y="12611"/>
                    <a:pt x="30966" y="16168"/>
                  </a:cubicBezTo>
                  <a:cubicBezTo>
                    <a:pt x="29578" y="19744"/>
                    <a:pt x="27124" y="22711"/>
                    <a:pt x="25089" y="23282"/>
                  </a:cubicBezTo>
                  <a:cubicBezTo>
                    <a:pt x="23035" y="23852"/>
                    <a:pt x="21380" y="24670"/>
                    <a:pt x="19706" y="26534"/>
                  </a:cubicBezTo>
                  <a:cubicBezTo>
                    <a:pt x="18294" y="28141"/>
                    <a:pt x="16355" y="28945"/>
                    <a:pt x="14304" y="28945"/>
                  </a:cubicBezTo>
                  <a:cubicBezTo>
                    <a:pt x="13951" y="28945"/>
                    <a:pt x="13596" y="28921"/>
                    <a:pt x="13239" y="28874"/>
                  </a:cubicBezTo>
                  <a:cubicBezTo>
                    <a:pt x="10823" y="28532"/>
                    <a:pt x="7171" y="27961"/>
                    <a:pt x="5992" y="26991"/>
                  </a:cubicBezTo>
                  <a:cubicBezTo>
                    <a:pt x="4832" y="26040"/>
                    <a:pt x="2911" y="25336"/>
                    <a:pt x="1" y="24404"/>
                  </a:cubicBezTo>
                  <a:lnTo>
                    <a:pt x="1" y="24404"/>
                  </a:lnTo>
                  <a:cubicBezTo>
                    <a:pt x="2454" y="25640"/>
                    <a:pt x="4052" y="27752"/>
                    <a:pt x="6258" y="28817"/>
                  </a:cubicBezTo>
                  <a:cubicBezTo>
                    <a:pt x="7682" y="29521"/>
                    <a:pt x="11823" y="30167"/>
                    <a:pt x="14910" y="30167"/>
                  </a:cubicBezTo>
                  <a:cubicBezTo>
                    <a:pt x="15741" y="30167"/>
                    <a:pt x="16495" y="30120"/>
                    <a:pt x="17100" y="30015"/>
                  </a:cubicBezTo>
                  <a:cubicBezTo>
                    <a:pt x="19953" y="29521"/>
                    <a:pt x="21266" y="26667"/>
                    <a:pt x="22084" y="26249"/>
                  </a:cubicBezTo>
                  <a:cubicBezTo>
                    <a:pt x="22902" y="25850"/>
                    <a:pt x="25755" y="25355"/>
                    <a:pt x="28608" y="23206"/>
                  </a:cubicBezTo>
                  <a:cubicBezTo>
                    <a:pt x="31442" y="21075"/>
                    <a:pt x="33553" y="15084"/>
                    <a:pt x="33686" y="12497"/>
                  </a:cubicBezTo>
                  <a:cubicBezTo>
                    <a:pt x="33839" y="9891"/>
                    <a:pt x="31822" y="7361"/>
                    <a:pt x="31727" y="5326"/>
                  </a:cubicBezTo>
                  <a:cubicBezTo>
                    <a:pt x="31670" y="4052"/>
                    <a:pt x="30776" y="1998"/>
                    <a:pt x="29483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45" name="Google Shape;1145;p5"/>
            <p:cNvSpPr/>
            <p:nvPr/>
          </p:nvSpPr>
          <p:spPr>
            <a:xfrm>
              <a:off x="730743" y="360422"/>
              <a:ext cx="106675" cy="75818"/>
            </a:xfrm>
            <a:custGeom>
              <a:avLst/>
              <a:gdLst/>
              <a:ahLst/>
              <a:cxnLst/>
              <a:rect l="l" t="t" r="r" b="b"/>
              <a:pathLst>
                <a:path w="3986" h="2833" extrusionOk="0">
                  <a:moveTo>
                    <a:pt x="1654" y="0"/>
                  </a:moveTo>
                  <a:cubicBezTo>
                    <a:pt x="1457" y="0"/>
                    <a:pt x="1269" y="41"/>
                    <a:pt x="1104" y="135"/>
                  </a:cubicBezTo>
                  <a:cubicBezTo>
                    <a:pt x="1" y="781"/>
                    <a:pt x="647" y="2075"/>
                    <a:pt x="1161" y="2626"/>
                  </a:cubicBezTo>
                  <a:cubicBezTo>
                    <a:pt x="1300" y="2770"/>
                    <a:pt x="1460" y="2833"/>
                    <a:pt x="1634" y="2833"/>
                  </a:cubicBezTo>
                  <a:cubicBezTo>
                    <a:pt x="2128" y="2833"/>
                    <a:pt x="2739" y="2333"/>
                    <a:pt x="3329" y="1770"/>
                  </a:cubicBezTo>
                  <a:cubicBezTo>
                    <a:pt x="3986" y="1162"/>
                    <a:pt x="2701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46" name="Google Shape;1146;p5"/>
            <p:cNvSpPr/>
            <p:nvPr/>
          </p:nvSpPr>
          <p:spPr>
            <a:xfrm>
              <a:off x="784697" y="599473"/>
              <a:ext cx="88611" cy="66532"/>
            </a:xfrm>
            <a:custGeom>
              <a:avLst/>
              <a:gdLst/>
              <a:ahLst/>
              <a:cxnLst/>
              <a:rect l="l" t="t" r="r" b="b"/>
              <a:pathLst>
                <a:path w="3311" h="2486" extrusionOk="0">
                  <a:moveTo>
                    <a:pt x="1284" y="1"/>
                  </a:moveTo>
                  <a:cubicBezTo>
                    <a:pt x="1170" y="1"/>
                    <a:pt x="1058" y="15"/>
                    <a:pt x="952" y="47"/>
                  </a:cubicBezTo>
                  <a:cubicBezTo>
                    <a:pt x="1" y="332"/>
                    <a:pt x="457" y="1664"/>
                    <a:pt x="952" y="2254"/>
                  </a:cubicBezTo>
                  <a:cubicBezTo>
                    <a:pt x="1086" y="2417"/>
                    <a:pt x="1245" y="2485"/>
                    <a:pt x="1417" y="2485"/>
                  </a:cubicBezTo>
                  <a:cubicBezTo>
                    <a:pt x="1904" y="2485"/>
                    <a:pt x="2488" y="1938"/>
                    <a:pt x="2854" y="1474"/>
                  </a:cubicBezTo>
                  <a:cubicBezTo>
                    <a:pt x="3310" y="933"/>
                    <a:pt x="2204" y="1"/>
                    <a:pt x="1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47" name="Google Shape;1147;p5"/>
            <p:cNvSpPr/>
            <p:nvPr/>
          </p:nvSpPr>
          <p:spPr>
            <a:xfrm>
              <a:off x="424812" y="561843"/>
              <a:ext cx="62357" cy="36584"/>
            </a:xfrm>
            <a:custGeom>
              <a:avLst/>
              <a:gdLst/>
              <a:ahLst/>
              <a:cxnLst/>
              <a:rect l="l" t="t" r="r" b="b"/>
              <a:pathLst>
                <a:path w="2330" h="1367" extrusionOk="0">
                  <a:moveTo>
                    <a:pt x="1124" y="0"/>
                  </a:moveTo>
                  <a:cubicBezTo>
                    <a:pt x="1027" y="0"/>
                    <a:pt x="929" y="26"/>
                    <a:pt x="837" y="84"/>
                  </a:cubicBezTo>
                  <a:cubicBezTo>
                    <a:pt x="0" y="582"/>
                    <a:pt x="470" y="1367"/>
                    <a:pt x="1164" y="1367"/>
                  </a:cubicBezTo>
                  <a:cubicBezTo>
                    <a:pt x="1291" y="1367"/>
                    <a:pt x="1425" y="1341"/>
                    <a:pt x="1560" y="1282"/>
                  </a:cubicBezTo>
                  <a:cubicBezTo>
                    <a:pt x="2330" y="987"/>
                    <a:pt x="1731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48" name="Google Shape;1148;p5"/>
            <p:cNvSpPr/>
            <p:nvPr/>
          </p:nvSpPr>
          <p:spPr>
            <a:xfrm>
              <a:off x="592002" y="197808"/>
              <a:ext cx="72981" cy="31526"/>
            </a:xfrm>
            <a:custGeom>
              <a:avLst/>
              <a:gdLst/>
              <a:ahLst/>
              <a:cxnLst/>
              <a:rect l="l" t="t" r="r" b="b"/>
              <a:pathLst>
                <a:path w="2727" h="1178" extrusionOk="0">
                  <a:moveTo>
                    <a:pt x="1214" y="0"/>
                  </a:moveTo>
                  <a:cubicBezTo>
                    <a:pt x="1036" y="0"/>
                    <a:pt x="857" y="42"/>
                    <a:pt x="696" y="143"/>
                  </a:cubicBezTo>
                  <a:cubicBezTo>
                    <a:pt x="0" y="591"/>
                    <a:pt x="674" y="1177"/>
                    <a:pt x="1440" y="1177"/>
                  </a:cubicBezTo>
                  <a:cubicBezTo>
                    <a:pt x="1617" y="1177"/>
                    <a:pt x="1799" y="1146"/>
                    <a:pt x="1970" y="1075"/>
                  </a:cubicBezTo>
                  <a:cubicBezTo>
                    <a:pt x="2726" y="782"/>
                    <a:pt x="1980" y="0"/>
                    <a:pt x="1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49" name="Google Shape;1149;p5"/>
            <p:cNvSpPr/>
            <p:nvPr/>
          </p:nvSpPr>
          <p:spPr>
            <a:xfrm>
              <a:off x="1011248" y="210039"/>
              <a:ext cx="87326" cy="58851"/>
            </a:xfrm>
            <a:custGeom>
              <a:avLst/>
              <a:gdLst/>
              <a:ahLst/>
              <a:cxnLst/>
              <a:rect l="l" t="t" r="r" b="b"/>
              <a:pathLst>
                <a:path w="3263" h="2199" extrusionOk="0">
                  <a:moveTo>
                    <a:pt x="1737" y="1"/>
                  </a:moveTo>
                  <a:cubicBezTo>
                    <a:pt x="1312" y="1"/>
                    <a:pt x="928" y="106"/>
                    <a:pt x="799" y="314"/>
                  </a:cubicBezTo>
                  <a:cubicBezTo>
                    <a:pt x="0" y="1474"/>
                    <a:pt x="856" y="1493"/>
                    <a:pt x="1427" y="2025"/>
                  </a:cubicBezTo>
                  <a:cubicBezTo>
                    <a:pt x="1555" y="2145"/>
                    <a:pt x="1715" y="2198"/>
                    <a:pt x="1886" y="2198"/>
                  </a:cubicBezTo>
                  <a:cubicBezTo>
                    <a:pt x="2452" y="2198"/>
                    <a:pt x="3142" y="1614"/>
                    <a:pt x="3215" y="884"/>
                  </a:cubicBezTo>
                  <a:cubicBezTo>
                    <a:pt x="3262" y="291"/>
                    <a:pt x="2443" y="1"/>
                    <a:pt x="1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50" name="Google Shape;1150;p5"/>
            <p:cNvSpPr/>
            <p:nvPr/>
          </p:nvSpPr>
          <p:spPr>
            <a:xfrm>
              <a:off x="1095846" y="634425"/>
              <a:ext cx="67656" cy="40813"/>
            </a:xfrm>
            <a:custGeom>
              <a:avLst/>
              <a:gdLst/>
              <a:ahLst/>
              <a:cxnLst/>
              <a:rect l="l" t="t" r="r" b="b"/>
              <a:pathLst>
                <a:path w="2528" h="1525" extrusionOk="0">
                  <a:moveTo>
                    <a:pt x="800" y="1"/>
                  </a:moveTo>
                  <a:cubicBezTo>
                    <a:pt x="481" y="1"/>
                    <a:pt x="220" y="97"/>
                    <a:pt x="168" y="320"/>
                  </a:cubicBezTo>
                  <a:cubicBezTo>
                    <a:pt x="1" y="1000"/>
                    <a:pt x="726" y="1525"/>
                    <a:pt x="1374" y="1525"/>
                  </a:cubicBezTo>
                  <a:cubicBezTo>
                    <a:pt x="1685" y="1525"/>
                    <a:pt x="1979" y="1403"/>
                    <a:pt x="2146" y="1119"/>
                  </a:cubicBezTo>
                  <a:cubicBezTo>
                    <a:pt x="2528" y="487"/>
                    <a:pt x="1516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51" name="Google Shape;1151;p5"/>
            <p:cNvSpPr/>
            <p:nvPr/>
          </p:nvSpPr>
          <p:spPr>
            <a:xfrm>
              <a:off x="682114" y="883378"/>
              <a:ext cx="58851" cy="31312"/>
            </a:xfrm>
            <a:custGeom>
              <a:avLst/>
              <a:gdLst/>
              <a:ahLst/>
              <a:cxnLst/>
              <a:rect l="l" t="t" r="r" b="b"/>
              <a:pathLst>
                <a:path w="2199" h="1170" extrusionOk="0">
                  <a:moveTo>
                    <a:pt x="517" y="0"/>
                  </a:moveTo>
                  <a:cubicBezTo>
                    <a:pt x="293" y="0"/>
                    <a:pt x="126" y="55"/>
                    <a:pt x="106" y="186"/>
                  </a:cubicBezTo>
                  <a:cubicBezTo>
                    <a:pt x="0" y="866"/>
                    <a:pt x="393" y="1170"/>
                    <a:pt x="861" y="1170"/>
                  </a:cubicBezTo>
                  <a:cubicBezTo>
                    <a:pt x="1153" y="1170"/>
                    <a:pt x="1474" y="1052"/>
                    <a:pt x="1722" y="833"/>
                  </a:cubicBezTo>
                  <a:cubicBezTo>
                    <a:pt x="2198" y="427"/>
                    <a:pt x="1140" y="0"/>
                    <a:pt x="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52" name="Google Shape;1152;p5"/>
            <p:cNvSpPr/>
            <p:nvPr/>
          </p:nvSpPr>
          <p:spPr>
            <a:xfrm>
              <a:off x="746533" y="131167"/>
              <a:ext cx="139888" cy="65809"/>
            </a:xfrm>
            <a:custGeom>
              <a:avLst/>
              <a:gdLst/>
              <a:ahLst/>
              <a:cxnLst/>
              <a:rect l="l" t="t" r="r" b="b"/>
              <a:pathLst>
                <a:path w="5227" h="2459" extrusionOk="0">
                  <a:moveTo>
                    <a:pt x="2796" y="0"/>
                  </a:moveTo>
                  <a:cubicBezTo>
                    <a:pt x="2323" y="0"/>
                    <a:pt x="1860" y="79"/>
                    <a:pt x="1503" y="236"/>
                  </a:cubicBezTo>
                  <a:cubicBezTo>
                    <a:pt x="0" y="902"/>
                    <a:pt x="1332" y="2100"/>
                    <a:pt x="2283" y="2386"/>
                  </a:cubicBezTo>
                  <a:cubicBezTo>
                    <a:pt x="2448" y="2435"/>
                    <a:pt x="2646" y="2459"/>
                    <a:pt x="2859" y="2459"/>
                  </a:cubicBezTo>
                  <a:cubicBezTo>
                    <a:pt x="3872" y="2459"/>
                    <a:pt x="5226" y="1922"/>
                    <a:pt x="5022" y="1073"/>
                  </a:cubicBezTo>
                  <a:cubicBezTo>
                    <a:pt x="4866" y="360"/>
                    <a:pt x="3809" y="0"/>
                    <a:pt x="279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53" name="Google Shape;1153;p5"/>
            <p:cNvSpPr/>
            <p:nvPr/>
          </p:nvSpPr>
          <p:spPr>
            <a:xfrm>
              <a:off x="678260" y="94100"/>
              <a:ext cx="251032" cy="155490"/>
            </a:xfrm>
            <a:custGeom>
              <a:avLst/>
              <a:gdLst/>
              <a:ahLst/>
              <a:cxnLst/>
              <a:rect l="l" t="t" r="r" b="b"/>
              <a:pathLst>
                <a:path w="9380" h="5810" extrusionOk="0">
                  <a:moveTo>
                    <a:pt x="4525" y="0"/>
                  </a:moveTo>
                  <a:cubicBezTo>
                    <a:pt x="3720" y="0"/>
                    <a:pt x="2981" y="235"/>
                    <a:pt x="2513" y="784"/>
                  </a:cubicBezTo>
                  <a:cubicBezTo>
                    <a:pt x="1" y="3746"/>
                    <a:pt x="4177" y="5809"/>
                    <a:pt x="5951" y="5809"/>
                  </a:cubicBezTo>
                  <a:cubicBezTo>
                    <a:pt x="6057" y="5809"/>
                    <a:pt x="6154" y="5802"/>
                    <a:pt x="6241" y="5787"/>
                  </a:cubicBezTo>
                  <a:cubicBezTo>
                    <a:pt x="7782" y="5502"/>
                    <a:pt x="9380" y="3504"/>
                    <a:pt x="8334" y="1830"/>
                  </a:cubicBezTo>
                  <a:cubicBezTo>
                    <a:pt x="7648" y="766"/>
                    <a:pt x="5978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54" name="Google Shape;1154;p5"/>
            <p:cNvSpPr/>
            <p:nvPr/>
          </p:nvSpPr>
          <p:spPr>
            <a:xfrm>
              <a:off x="738879" y="123031"/>
              <a:ext cx="138951" cy="65300"/>
            </a:xfrm>
            <a:custGeom>
              <a:avLst/>
              <a:gdLst/>
              <a:ahLst/>
              <a:cxnLst/>
              <a:rect l="l" t="t" r="r" b="b"/>
              <a:pathLst>
                <a:path w="5192" h="2440" extrusionOk="0">
                  <a:moveTo>
                    <a:pt x="2774" y="0"/>
                  </a:moveTo>
                  <a:cubicBezTo>
                    <a:pt x="2303" y="0"/>
                    <a:pt x="1842" y="79"/>
                    <a:pt x="1485" y="236"/>
                  </a:cubicBezTo>
                  <a:cubicBezTo>
                    <a:pt x="1" y="902"/>
                    <a:pt x="1313" y="2081"/>
                    <a:pt x="2264" y="2366"/>
                  </a:cubicBezTo>
                  <a:cubicBezTo>
                    <a:pt x="2430" y="2416"/>
                    <a:pt x="2628" y="2440"/>
                    <a:pt x="2840" y="2440"/>
                  </a:cubicBezTo>
                  <a:cubicBezTo>
                    <a:pt x="3849" y="2440"/>
                    <a:pt x="5192" y="1905"/>
                    <a:pt x="5003" y="1073"/>
                  </a:cubicBezTo>
                  <a:cubicBezTo>
                    <a:pt x="4835" y="360"/>
                    <a:pt x="3782" y="0"/>
                    <a:pt x="2774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55" name="Google Shape;1155;p5"/>
            <p:cNvSpPr/>
            <p:nvPr/>
          </p:nvSpPr>
          <p:spPr>
            <a:xfrm>
              <a:off x="501676" y="362617"/>
              <a:ext cx="113018" cy="74534"/>
            </a:xfrm>
            <a:custGeom>
              <a:avLst/>
              <a:gdLst/>
              <a:ahLst/>
              <a:cxnLst/>
              <a:rect l="l" t="t" r="r" b="b"/>
              <a:pathLst>
                <a:path w="4223" h="2785" extrusionOk="0">
                  <a:moveTo>
                    <a:pt x="2984" y="1"/>
                  </a:moveTo>
                  <a:cubicBezTo>
                    <a:pt x="2339" y="1"/>
                    <a:pt x="1543" y="220"/>
                    <a:pt x="1046" y="414"/>
                  </a:cubicBezTo>
                  <a:cubicBezTo>
                    <a:pt x="114" y="775"/>
                    <a:pt x="0" y="1955"/>
                    <a:pt x="590" y="2639"/>
                  </a:cubicBezTo>
                  <a:cubicBezTo>
                    <a:pt x="677" y="2740"/>
                    <a:pt x="815" y="2785"/>
                    <a:pt x="986" y="2785"/>
                  </a:cubicBezTo>
                  <a:cubicBezTo>
                    <a:pt x="2008" y="2785"/>
                    <a:pt x="4223" y="1191"/>
                    <a:pt x="3995" y="490"/>
                  </a:cubicBezTo>
                  <a:cubicBezTo>
                    <a:pt x="3879" y="128"/>
                    <a:pt x="3476" y="1"/>
                    <a:pt x="298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56" name="Google Shape;1156;p5"/>
            <p:cNvSpPr/>
            <p:nvPr/>
          </p:nvSpPr>
          <p:spPr>
            <a:xfrm>
              <a:off x="465385" y="333846"/>
              <a:ext cx="199193" cy="145080"/>
            </a:xfrm>
            <a:custGeom>
              <a:avLst/>
              <a:gdLst/>
              <a:ahLst/>
              <a:cxnLst/>
              <a:rect l="l" t="t" r="r" b="b"/>
              <a:pathLst>
                <a:path w="7443" h="5421" extrusionOk="0">
                  <a:moveTo>
                    <a:pt x="3612" y="1"/>
                  </a:moveTo>
                  <a:cubicBezTo>
                    <a:pt x="1352" y="1"/>
                    <a:pt x="1" y="2375"/>
                    <a:pt x="234" y="3657"/>
                  </a:cubicBezTo>
                  <a:cubicBezTo>
                    <a:pt x="474" y="4806"/>
                    <a:pt x="1926" y="5420"/>
                    <a:pt x="3230" y="5420"/>
                  </a:cubicBezTo>
                  <a:cubicBezTo>
                    <a:pt x="3782" y="5420"/>
                    <a:pt x="4308" y="5310"/>
                    <a:pt x="4704" y="5084"/>
                  </a:cubicBezTo>
                  <a:cubicBezTo>
                    <a:pt x="6016" y="4323"/>
                    <a:pt x="7443" y="1755"/>
                    <a:pt x="5921" y="766"/>
                  </a:cubicBezTo>
                  <a:cubicBezTo>
                    <a:pt x="5079" y="223"/>
                    <a:pt x="4303" y="1"/>
                    <a:pt x="3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57" name="Google Shape;1157;p5"/>
            <p:cNvSpPr/>
            <p:nvPr/>
          </p:nvSpPr>
          <p:spPr>
            <a:xfrm>
              <a:off x="493514" y="354400"/>
              <a:ext cx="113072" cy="74293"/>
            </a:xfrm>
            <a:custGeom>
              <a:avLst/>
              <a:gdLst/>
              <a:ahLst/>
              <a:cxnLst/>
              <a:rect l="l" t="t" r="r" b="b"/>
              <a:pathLst>
                <a:path w="4225" h="2776" extrusionOk="0">
                  <a:moveTo>
                    <a:pt x="3001" y="0"/>
                  </a:moveTo>
                  <a:cubicBezTo>
                    <a:pt x="2353" y="0"/>
                    <a:pt x="1548" y="221"/>
                    <a:pt x="1047" y="417"/>
                  </a:cubicBezTo>
                  <a:cubicBezTo>
                    <a:pt x="115" y="759"/>
                    <a:pt x="1" y="1957"/>
                    <a:pt x="591" y="2642"/>
                  </a:cubicBezTo>
                  <a:cubicBezTo>
                    <a:pt x="672" y="2734"/>
                    <a:pt x="802" y="2776"/>
                    <a:pt x="965" y="2776"/>
                  </a:cubicBezTo>
                  <a:cubicBezTo>
                    <a:pt x="1971" y="2776"/>
                    <a:pt x="4225" y="1194"/>
                    <a:pt x="3995" y="474"/>
                  </a:cubicBezTo>
                  <a:cubicBezTo>
                    <a:pt x="3881" y="124"/>
                    <a:pt x="3485" y="0"/>
                    <a:pt x="30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58" name="Google Shape;1158;p5"/>
            <p:cNvSpPr/>
            <p:nvPr/>
          </p:nvSpPr>
          <p:spPr>
            <a:xfrm>
              <a:off x="1050938" y="395134"/>
              <a:ext cx="104320" cy="87032"/>
            </a:xfrm>
            <a:custGeom>
              <a:avLst/>
              <a:gdLst/>
              <a:ahLst/>
              <a:cxnLst/>
              <a:rect l="l" t="t" r="r" b="b"/>
              <a:pathLst>
                <a:path w="3898" h="3252" extrusionOk="0">
                  <a:moveTo>
                    <a:pt x="2634" y="0"/>
                  </a:moveTo>
                  <a:cubicBezTo>
                    <a:pt x="2113" y="0"/>
                    <a:pt x="1522" y="109"/>
                    <a:pt x="1066" y="264"/>
                  </a:cubicBezTo>
                  <a:cubicBezTo>
                    <a:pt x="1" y="625"/>
                    <a:pt x="1" y="2356"/>
                    <a:pt x="743" y="3098"/>
                  </a:cubicBezTo>
                  <a:cubicBezTo>
                    <a:pt x="848" y="3204"/>
                    <a:pt x="985" y="3251"/>
                    <a:pt x="1141" y="3251"/>
                  </a:cubicBezTo>
                  <a:cubicBezTo>
                    <a:pt x="2081" y="3251"/>
                    <a:pt x="3745" y="1555"/>
                    <a:pt x="3843" y="740"/>
                  </a:cubicBezTo>
                  <a:cubicBezTo>
                    <a:pt x="3897" y="196"/>
                    <a:pt x="3329" y="0"/>
                    <a:pt x="263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59" name="Google Shape;1159;p5"/>
            <p:cNvSpPr/>
            <p:nvPr/>
          </p:nvSpPr>
          <p:spPr>
            <a:xfrm>
              <a:off x="1013790" y="363313"/>
              <a:ext cx="180727" cy="169487"/>
            </a:xfrm>
            <a:custGeom>
              <a:avLst/>
              <a:gdLst/>
              <a:ahLst/>
              <a:cxnLst/>
              <a:rect l="l" t="t" r="r" b="b"/>
              <a:pathLst>
                <a:path w="6753" h="6333" extrusionOk="0">
                  <a:moveTo>
                    <a:pt x="3201" y="1"/>
                  </a:moveTo>
                  <a:cubicBezTo>
                    <a:pt x="2427" y="1"/>
                    <a:pt x="1705" y="193"/>
                    <a:pt x="1294" y="597"/>
                  </a:cubicBezTo>
                  <a:cubicBezTo>
                    <a:pt x="38" y="1833"/>
                    <a:pt x="0" y="2899"/>
                    <a:pt x="457" y="4135"/>
                  </a:cubicBezTo>
                  <a:cubicBezTo>
                    <a:pt x="864" y="5272"/>
                    <a:pt x="2739" y="6333"/>
                    <a:pt x="4057" y="6333"/>
                  </a:cubicBezTo>
                  <a:cubicBezTo>
                    <a:pt x="4217" y="6333"/>
                    <a:pt x="4368" y="6317"/>
                    <a:pt x="4508" y="6284"/>
                  </a:cubicBezTo>
                  <a:cubicBezTo>
                    <a:pt x="5783" y="5999"/>
                    <a:pt x="6753" y="3412"/>
                    <a:pt x="6353" y="1700"/>
                  </a:cubicBezTo>
                  <a:cubicBezTo>
                    <a:pt x="6110" y="605"/>
                    <a:pt x="4575" y="1"/>
                    <a:pt x="3201" y="1"/>
                  </a:cubicBezTo>
                  <a:close/>
                </a:path>
              </a:pathLst>
            </a:custGeom>
            <a:solidFill>
              <a:srgbClr val="6B3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60" name="Google Shape;1160;p5"/>
            <p:cNvSpPr/>
            <p:nvPr/>
          </p:nvSpPr>
          <p:spPr>
            <a:xfrm>
              <a:off x="1042802" y="386971"/>
              <a:ext cx="104293" cy="86871"/>
            </a:xfrm>
            <a:custGeom>
              <a:avLst/>
              <a:gdLst/>
              <a:ahLst/>
              <a:cxnLst/>
              <a:rect l="l" t="t" r="r" b="b"/>
              <a:pathLst>
                <a:path w="3897" h="3246" extrusionOk="0">
                  <a:moveTo>
                    <a:pt x="2633" y="1"/>
                  </a:moveTo>
                  <a:cubicBezTo>
                    <a:pt x="2113" y="1"/>
                    <a:pt x="1521" y="110"/>
                    <a:pt x="1066" y="265"/>
                  </a:cubicBezTo>
                  <a:cubicBezTo>
                    <a:pt x="0" y="626"/>
                    <a:pt x="0" y="2357"/>
                    <a:pt x="723" y="3099"/>
                  </a:cubicBezTo>
                  <a:cubicBezTo>
                    <a:pt x="830" y="3200"/>
                    <a:pt x="967" y="3246"/>
                    <a:pt x="1122" y="3246"/>
                  </a:cubicBezTo>
                  <a:cubicBezTo>
                    <a:pt x="2073" y="3246"/>
                    <a:pt x="3744" y="1558"/>
                    <a:pt x="3843" y="740"/>
                  </a:cubicBezTo>
                  <a:cubicBezTo>
                    <a:pt x="3897" y="196"/>
                    <a:pt x="3329" y="1"/>
                    <a:pt x="263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61" name="Google Shape;1161;p5"/>
            <p:cNvSpPr/>
            <p:nvPr/>
          </p:nvSpPr>
          <p:spPr>
            <a:xfrm>
              <a:off x="855432" y="800679"/>
              <a:ext cx="71804" cy="30135"/>
            </a:xfrm>
            <a:custGeom>
              <a:avLst/>
              <a:gdLst/>
              <a:ahLst/>
              <a:cxnLst/>
              <a:rect l="l" t="t" r="r" b="b"/>
              <a:pathLst>
                <a:path w="2683" h="1126" extrusionOk="0">
                  <a:moveTo>
                    <a:pt x="757" y="0"/>
                  </a:moveTo>
                  <a:cubicBezTo>
                    <a:pt x="352" y="0"/>
                    <a:pt x="34" y="84"/>
                    <a:pt x="21" y="290"/>
                  </a:cubicBezTo>
                  <a:cubicBezTo>
                    <a:pt x="1" y="903"/>
                    <a:pt x="593" y="1125"/>
                    <a:pt x="1206" y="1125"/>
                  </a:cubicBezTo>
                  <a:cubicBezTo>
                    <a:pt x="1772" y="1125"/>
                    <a:pt x="2356" y="936"/>
                    <a:pt x="2493" y="689"/>
                  </a:cubicBezTo>
                  <a:cubicBezTo>
                    <a:pt x="2682" y="324"/>
                    <a:pt x="1553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62" name="Google Shape;1162;p5"/>
            <p:cNvSpPr/>
            <p:nvPr/>
          </p:nvSpPr>
          <p:spPr>
            <a:xfrm>
              <a:off x="799069" y="773301"/>
              <a:ext cx="173501" cy="103571"/>
            </a:xfrm>
            <a:custGeom>
              <a:avLst/>
              <a:gdLst/>
              <a:ahLst/>
              <a:cxnLst/>
              <a:rect l="l" t="t" r="r" b="b"/>
              <a:pathLst>
                <a:path w="6483" h="3870" extrusionOk="0">
                  <a:moveTo>
                    <a:pt x="3096" y="0"/>
                  </a:moveTo>
                  <a:cubicBezTo>
                    <a:pt x="655" y="0"/>
                    <a:pt x="1" y="1795"/>
                    <a:pt x="871" y="3139"/>
                  </a:cubicBezTo>
                  <a:cubicBezTo>
                    <a:pt x="1200" y="3650"/>
                    <a:pt x="1893" y="3870"/>
                    <a:pt x="2664" y="3870"/>
                  </a:cubicBezTo>
                  <a:cubicBezTo>
                    <a:pt x="3900" y="3870"/>
                    <a:pt x="5334" y="3305"/>
                    <a:pt x="5779" y="2473"/>
                  </a:cubicBezTo>
                  <a:cubicBezTo>
                    <a:pt x="6482" y="1103"/>
                    <a:pt x="4714" y="0"/>
                    <a:pt x="3135" y="0"/>
                  </a:cubicBezTo>
                  <a:cubicBezTo>
                    <a:pt x="3122" y="0"/>
                    <a:pt x="3109" y="0"/>
                    <a:pt x="3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63" name="Google Shape;1163;p5"/>
            <p:cNvSpPr/>
            <p:nvPr/>
          </p:nvSpPr>
          <p:spPr>
            <a:xfrm>
              <a:off x="847296" y="792383"/>
              <a:ext cx="71831" cy="30429"/>
            </a:xfrm>
            <a:custGeom>
              <a:avLst/>
              <a:gdLst/>
              <a:ahLst/>
              <a:cxnLst/>
              <a:rect l="l" t="t" r="r" b="b"/>
              <a:pathLst>
                <a:path w="2684" h="1137" extrusionOk="0">
                  <a:moveTo>
                    <a:pt x="728" y="0"/>
                  </a:moveTo>
                  <a:cubicBezTo>
                    <a:pt x="333" y="0"/>
                    <a:pt x="27" y="81"/>
                    <a:pt x="20" y="276"/>
                  </a:cubicBezTo>
                  <a:cubicBezTo>
                    <a:pt x="0" y="906"/>
                    <a:pt x="610" y="1136"/>
                    <a:pt x="1232" y="1136"/>
                  </a:cubicBezTo>
                  <a:cubicBezTo>
                    <a:pt x="1794" y="1136"/>
                    <a:pt x="2367" y="948"/>
                    <a:pt x="2493" y="695"/>
                  </a:cubicBezTo>
                  <a:cubicBezTo>
                    <a:pt x="2684" y="326"/>
                    <a:pt x="1524" y="0"/>
                    <a:pt x="72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64" name="Google Shape;1164;p5"/>
            <p:cNvSpPr/>
            <p:nvPr/>
          </p:nvSpPr>
          <p:spPr>
            <a:xfrm>
              <a:off x="529162" y="649574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70" y="439"/>
                    <a:pt x="495" y="1694"/>
                    <a:pt x="248" y="2303"/>
                  </a:cubicBezTo>
                  <a:cubicBezTo>
                    <a:pt x="0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2" y="3924"/>
                  </a:cubicBezTo>
                  <a:cubicBezTo>
                    <a:pt x="2391" y="3924"/>
                    <a:pt x="3643" y="1650"/>
                    <a:pt x="3747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65" name="Google Shape;1165;p5"/>
            <p:cNvSpPr/>
            <p:nvPr/>
          </p:nvSpPr>
          <p:spPr>
            <a:xfrm>
              <a:off x="479276" y="618662"/>
              <a:ext cx="196517" cy="177355"/>
            </a:xfrm>
            <a:custGeom>
              <a:avLst/>
              <a:gdLst/>
              <a:ahLst/>
              <a:cxnLst/>
              <a:rect l="l" t="t" r="r" b="b"/>
              <a:pathLst>
                <a:path w="7343" h="6627" extrusionOk="0">
                  <a:moveTo>
                    <a:pt x="4956" y="0"/>
                  </a:moveTo>
                  <a:cubicBezTo>
                    <a:pt x="3858" y="0"/>
                    <a:pt x="2581" y="921"/>
                    <a:pt x="1560" y="1898"/>
                  </a:cubicBezTo>
                  <a:cubicBezTo>
                    <a:pt x="0" y="3382"/>
                    <a:pt x="1313" y="5284"/>
                    <a:pt x="2226" y="6292"/>
                  </a:cubicBezTo>
                  <a:cubicBezTo>
                    <a:pt x="2430" y="6526"/>
                    <a:pt x="2725" y="6626"/>
                    <a:pt x="3067" y="6626"/>
                  </a:cubicBezTo>
                  <a:cubicBezTo>
                    <a:pt x="4224" y="6626"/>
                    <a:pt x="5927" y="5490"/>
                    <a:pt x="6543" y="4580"/>
                  </a:cubicBezTo>
                  <a:cubicBezTo>
                    <a:pt x="7342" y="3420"/>
                    <a:pt x="7133" y="1118"/>
                    <a:pt x="5897" y="281"/>
                  </a:cubicBezTo>
                  <a:cubicBezTo>
                    <a:pt x="5608" y="86"/>
                    <a:pt x="5290" y="0"/>
                    <a:pt x="4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66" name="Google Shape;1166;p5"/>
            <p:cNvSpPr/>
            <p:nvPr/>
          </p:nvSpPr>
          <p:spPr>
            <a:xfrm>
              <a:off x="521026" y="641946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1" y="0"/>
                  </a:moveTo>
                  <a:cubicBezTo>
                    <a:pt x="2774" y="0"/>
                    <a:pt x="2586" y="31"/>
                    <a:pt x="2378" y="96"/>
                  </a:cubicBezTo>
                  <a:cubicBezTo>
                    <a:pt x="1370" y="400"/>
                    <a:pt x="495" y="1694"/>
                    <a:pt x="247" y="2302"/>
                  </a:cubicBezTo>
                  <a:cubicBezTo>
                    <a:pt x="0" y="2930"/>
                    <a:pt x="495" y="3368"/>
                    <a:pt x="1331" y="3862"/>
                  </a:cubicBezTo>
                  <a:cubicBezTo>
                    <a:pt x="1401" y="3904"/>
                    <a:pt x="1475" y="3923"/>
                    <a:pt x="1552" y="3923"/>
                  </a:cubicBezTo>
                  <a:cubicBezTo>
                    <a:pt x="2390" y="3923"/>
                    <a:pt x="3643" y="1652"/>
                    <a:pt x="3747" y="990"/>
                  </a:cubicBezTo>
                  <a:cubicBezTo>
                    <a:pt x="3867" y="407"/>
                    <a:pt x="3552" y="0"/>
                    <a:pt x="294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</p:grpSp>
      <p:grpSp>
        <p:nvGrpSpPr>
          <p:cNvPr id="1167" name="Google Shape;1167;p5"/>
          <p:cNvGrpSpPr/>
          <p:nvPr/>
        </p:nvGrpSpPr>
        <p:grpSpPr>
          <a:xfrm rot="1138741">
            <a:off x="8267408" y="3971572"/>
            <a:ext cx="1304235" cy="1273834"/>
            <a:chOff x="297527" y="0"/>
            <a:chExt cx="1070045" cy="1045102"/>
          </a:xfrm>
        </p:grpSpPr>
        <p:sp>
          <p:nvSpPr>
            <p:cNvPr id="1168" name="Google Shape;1168;p5"/>
            <p:cNvSpPr/>
            <p:nvPr/>
          </p:nvSpPr>
          <p:spPr>
            <a:xfrm>
              <a:off x="385096" y="65115"/>
              <a:ext cx="864375" cy="791983"/>
            </a:xfrm>
            <a:custGeom>
              <a:avLst/>
              <a:gdLst/>
              <a:ahLst/>
              <a:cxnLst/>
              <a:rect l="l" t="t" r="r" b="b"/>
              <a:pathLst>
                <a:path w="32298" h="29593" extrusionOk="0">
                  <a:moveTo>
                    <a:pt x="16757" y="1"/>
                  </a:moveTo>
                  <a:cubicBezTo>
                    <a:pt x="16170" y="1"/>
                    <a:pt x="15586" y="65"/>
                    <a:pt x="15027" y="213"/>
                  </a:cubicBezTo>
                  <a:cubicBezTo>
                    <a:pt x="11755" y="1107"/>
                    <a:pt x="6810" y="4131"/>
                    <a:pt x="4927" y="5767"/>
                  </a:cubicBezTo>
                  <a:cubicBezTo>
                    <a:pt x="3025" y="7383"/>
                    <a:pt x="2435" y="10693"/>
                    <a:pt x="1884" y="12043"/>
                  </a:cubicBezTo>
                  <a:cubicBezTo>
                    <a:pt x="1332" y="13413"/>
                    <a:pt x="723" y="16513"/>
                    <a:pt x="362" y="18948"/>
                  </a:cubicBezTo>
                  <a:cubicBezTo>
                    <a:pt x="0" y="21345"/>
                    <a:pt x="1009" y="25719"/>
                    <a:pt x="3710" y="28173"/>
                  </a:cubicBezTo>
                  <a:cubicBezTo>
                    <a:pt x="4942" y="29274"/>
                    <a:pt x="6684" y="29592"/>
                    <a:pt x="8409" y="29592"/>
                  </a:cubicBezTo>
                  <a:cubicBezTo>
                    <a:pt x="10438" y="29592"/>
                    <a:pt x="12442" y="29152"/>
                    <a:pt x="13562" y="29029"/>
                  </a:cubicBezTo>
                  <a:cubicBezTo>
                    <a:pt x="15617" y="28782"/>
                    <a:pt x="18337" y="25168"/>
                    <a:pt x="20429" y="23893"/>
                  </a:cubicBezTo>
                  <a:cubicBezTo>
                    <a:pt x="22521" y="22581"/>
                    <a:pt x="23263" y="19519"/>
                    <a:pt x="25165" y="18701"/>
                  </a:cubicBezTo>
                  <a:cubicBezTo>
                    <a:pt x="27067" y="17902"/>
                    <a:pt x="30814" y="14744"/>
                    <a:pt x="31556" y="12709"/>
                  </a:cubicBezTo>
                  <a:cubicBezTo>
                    <a:pt x="32298" y="10693"/>
                    <a:pt x="29369" y="5291"/>
                    <a:pt x="28418" y="3998"/>
                  </a:cubicBezTo>
                  <a:cubicBezTo>
                    <a:pt x="27467" y="2685"/>
                    <a:pt x="24043" y="2799"/>
                    <a:pt x="22825" y="1905"/>
                  </a:cubicBezTo>
                  <a:cubicBezTo>
                    <a:pt x="21839" y="1166"/>
                    <a:pt x="19266" y="1"/>
                    <a:pt x="167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69" name="Google Shape;1169;p5"/>
            <p:cNvSpPr/>
            <p:nvPr/>
          </p:nvSpPr>
          <p:spPr>
            <a:xfrm>
              <a:off x="1045853" y="536391"/>
              <a:ext cx="253013" cy="242870"/>
            </a:xfrm>
            <a:custGeom>
              <a:avLst/>
              <a:gdLst/>
              <a:ahLst/>
              <a:cxnLst/>
              <a:rect l="l" t="t" r="r" b="b"/>
              <a:pathLst>
                <a:path w="9454" h="9075" extrusionOk="0">
                  <a:moveTo>
                    <a:pt x="7193" y="1"/>
                  </a:moveTo>
                  <a:cubicBezTo>
                    <a:pt x="6298" y="1"/>
                    <a:pt x="5104" y="600"/>
                    <a:pt x="3748" y="1339"/>
                  </a:cubicBezTo>
                  <a:cubicBezTo>
                    <a:pt x="1846" y="2385"/>
                    <a:pt x="362" y="4268"/>
                    <a:pt x="191" y="5923"/>
                  </a:cubicBezTo>
                  <a:cubicBezTo>
                    <a:pt x="0" y="7597"/>
                    <a:pt x="1313" y="8852"/>
                    <a:pt x="3443" y="9061"/>
                  </a:cubicBezTo>
                  <a:cubicBezTo>
                    <a:pt x="3531" y="9070"/>
                    <a:pt x="3618" y="9074"/>
                    <a:pt x="3705" y="9074"/>
                  </a:cubicBezTo>
                  <a:cubicBezTo>
                    <a:pt x="5746" y="9074"/>
                    <a:pt x="7535" y="6778"/>
                    <a:pt x="8484" y="5409"/>
                  </a:cubicBezTo>
                  <a:cubicBezTo>
                    <a:pt x="9454" y="3983"/>
                    <a:pt x="9207" y="1986"/>
                    <a:pt x="8408" y="673"/>
                  </a:cubicBezTo>
                  <a:cubicBezTo>
                    <a:pt x="8117" y="196"/>
                    <a:pt x="7704" y="1"/>
                    <a:pt x="719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70" name="Google Shape;1170;p5"/>
            <p:cNvSpPr/>
            <p:nvPr/>
          </p:nvSpPr>
          <p:spPr>
            <a:xfrm>
              <a:off x="779612" y="377015"/>
              <a:ext cx="106595" cy="76032"/>
            </a:xfrm>
            <a:custGeom>
              <a:avLst/>
              <a:gdLst/>
              <a:ahLst/>
              <a:cxnLst/>
              <a:rect l="l" t="t" r="r" b="b"/>
              <a:pathLst>
                <a:path w="3983" h="2841" extrusionOk="0">
                  <a:moveTo>
                    <a:pt x="1669" y="0"/>
                  </a:moveTo>
                  <a:cubicBezTo>
                    <a:pt x="1467" y="0"/>
                    <a:pt x="1273" y="44"/>
                    <a:pt x="1104" y="142"/>
                  </a:cubicBezTo>
                  <a:cubicBezTo>
                    <a:pt x="1" y="751"/>
                    <a:pt x="647" y="2082"/>
                    <a:pt x="1180" y="2634"/>
                  </a:cubicBezTo>
                  <a:cubicBezTo>
                    <a:pt x="1314" y="2778"/>
                    <a:pt x="1470" y="2840"/>
                    <a:pt x="1642" y="2840"/>
                  </a:cubicBezTo>
                  <a:cubicBezTo>
                    <a:pt x="2128" y="2840"/>
                    <a:pt x="2739" y="2340"/>
                    <a:pt x="3329" y="1778"/>
                  </a:cubicBezTo>
                  <a:cubicBezTo>
                    <a:pt x="3983" y="1156"/>
                    <a:pt x="2713" y="0"/>
                    <a:pt x="166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71" name="Google Shape;1171;p5"/>
            <p:cNvSpPr/>
            <p:nvPr/>
          </p:nvSpPr>
          <p:spPr>
            <a:xfrm>
              <a:off x="771476" y="368558"/>
              <a:ext cx="106675" cy="76113"/>
            </a:xfrm>
            <a:custGeom>
              <a:avLst/>
              <a:gdLst/>
              <a:ahLst/>
              <a:cxnLst/>
              <a:rect l="l" t="t" r="r" b="b"/>
              <a:pathLst>
                <a:path w="3986" h="2844" extrusionOk="0">
                  <a:moveTo>
                    <a:pt x="1653" y="1"/>
                  </a:moveTo>
                  <a:cubicBezTo>
                    <a:pt x="1457" y="1"/>
                    <a:pt x="1269" y="42"/>
                    <a:pt x="1103" y="135"/>
                  </a:cubicBezTo>
                  <a:cubicBezTo>
                    <a:pt x="0" y="763"/>
                    <a:pt x="647" y="2094"/>
                    <a:pt x="1161" y="2646"/>
                  </a:cubicBezTo>
                  <a:cubicBezTo>
                    <a:pt x="1299" y="2784"/>
                    <a:pt x="1457" y="2844"/>
                    <a:pt x="1630" y="2844"/>
                  </a:cubicBezTo>
                  <a:cubicBezTo>
                    <a:pt x="2125" y="2844"/>
                    <a:pt x="2737" y="2353"/>
                    <a:pt x="3329" y="1790"/>
                  </a:cubicBezTo>
                  <a:cubicBezTo>
                    <a:pt x="3986" y="1165"/>
                    <a:pt x="2700" y="1"/>
                    <a:pt x="165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72" name="Google Shape;1172;p5"/>
            <p:cNvSpPr/>
            <p:nvPr/>
          </p:nvSpPr>
          <p:spPr>
            <a:xfrm>
              <a:off x="834584" y="616253"/>
              <a:ext cx="87620" cy="66237"/>
            </a:xfrm>
            <a:custGeom>
              <a:avLst/>
              <a:gdLst/>
              <a:ahLst/>
              <a:cxnLst/>
              <a:rect l="l" t="t" r="r" b="b"/>
              <a:pathLst>
                <a:path w="3274" h="2475" extrusionOk="0">
                  <a:moveTo>
                    <a:pt x="1270" y="1"/>
                  </a:moveTo>
                  <a:cubicBezTo>
                    <a:pt x="1153" y="1"/>
                    <a:pt x="1040" y="16"/>
                    <a:pt x="933" y="48"/>
                  </a:cubicBezTo>
                  <a:cubicBezTo>
                    <a:pt x="1" y="333"/>
                    <a:pt x="419" y="1665"/>
                    <a:pt x="933" y="2254"/>
                  </a:cubicBezTo>
                  <a:cubicBezTo>
                    <a:pt x="1059" y="2410"/>
                    <a:pt x="1212" y="2475"/>
                    <a:pt x="1378" y="2475"/>
                  </a:cubicBezTo>
                  <a:cubicBezTo>
                    <a:pt x="1860" y="2475"/>
                    <a:pt x="2453" y="1927"/>
                    <a:pt x="2835" y="1474"/>
                  </a:cubicBezTo>
                  <a:cubicBezTo>
                    <a:pt x="3274" y="917"/>
                    <a:pt x="2185" y="1"/>
                    <a:pt x="127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73" name="Google Shape;1173;p5"/>
            <p:cNvSpPr/>
            <p:nvPr/>
          </p:nvSpPr>
          <p:spPr>
            <a:xfrm>
              <a:off x="826448" y="607635"/>
              <a:ext cx="87139" cy="66719"/>
            </a:xfrm>
            <a:custGeom>
              <a:avLst/>
              <a:gdLst/>
              <a:ahLst/>
              <a:cxnLst/>
              <a:rect l="l" t="t" r="r" b="b"/>
              <a:pathLst>
                <a:path w="3256" h="2493" extrusionOk="0">
                  <a:moveTo>
                    <a:pt x="1245" y="0"/>
                  </a:moveTo>
                  <a:cubicBezTo>
                    <a:pt x="1131" y="0"/>
                    <a:pt x="1019" y="15"/>
                    <a:pt x="914" y="47"/>
                  </a:cubicBezTo>
                  <a:cubicBezTo>
                    <a:pt x="1" y="332"/>
                    <a:pt x="419" y="1663"/>
                    <a:pt x="914" y="2272"/>
                  </a:cubicBezTo>
                  <a:cubicBezTo>
                    <a:pt x="1040" y="2427"/>
                    <a:pt x="1193" y="2492"/>
                    <a:pt x="1360" y="2492"/>
                  </a:cubicBezTo>
                  <a:cubicBezTo>
                    <a:pt x="1847" y="2492"/>
                    <a:pt x="2447" y="1940"/>
                    <a:pt x="2816" y="1473"/>
                  </a:cubicBezTo>
                  <a:cubicBezTo>
                    <a:pt x="3255" y="932"/>
                    <a:pt x="2162" y="0"/>
                    <a:pt x="124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74" name="Google Shape;1174;p5"/>
            <p:cNvSpPr/>
            <p:nvPr/>
          </p:nvSpPr>
          <p:spPr>
            <a:xfrm>
              <a:off x="474057" y="578276"/>
              <a:ext cx="62143" cy="36932"/>
            </a:xfrm>
            <a:custGeom>
              <a:avLst/>
              <a:gdLst/>
              <a:ahLst/>
              <a:cxnLst/>
              <a:rect l="l" t="t" r="r" b="b"/>
              <a:pathLst>
                <a:path w="2322" h="1380" extrusionOk="0">
                  <a:moveTo>
                    <a:pt x="1102" y="1"/>
                  </a:moveTo>
                  <a:cubicBezTo>
                    <a:pt x="1007" y="1"/>
                    <a:pt x="913" y="25"/>
                    <a:pt x="823" y="78"/>
                  </a:cubicBezTo>
                  <a:cubicBezTo>
                    <a:pt x="0" y="578"/>
                    <a:pt x="463" y="1379"/>
                    <a:pt x="1168" y="1379"/>
                  </a:cubicBezTo>
                  <a:cubicBezTo>
                    <a:pt x="1295" y="1379"/>
                    <a:pt x="1429" y="1354"/>
                    <a:pt x="1565" y="1296"/>
                  </a:cubicBezTo>
                  <a:cubicBezTo>
                    <a:pt x="2322" y="983"/>
                    <a:pt x="1712" y="1"/>
                    <a:pt x="1102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75" name="Google Shape;1175;p5"/>
            <p:cNvSpPr/>
            <p:nvPr/>
          </p:nvSpPr>
          <p:spPr>
            <a:xfrm>
              <a:off x="465546" y="570140"/>
              <a:ext cx="63026" cy="36905"/>
            </a:xfrm>
            <a:custGeom>
              <a:avLst/>
              <a:gdLst/>
              <a:ahLst/>
              <a:cxnLst/>
              <a:rect l="l" t="t" r="r" b="b"/>
              <a:pathLst>
                <a:path w="2355" h="1379" extrusionOk="0">
                  <a:moveTo>
                    <a:pt x="1135" y="0"/>
                  </a:moveTo>
                  <a:cubicBezTo>
                    <a:pt x="1040" y="0"/>
                    <a:pt x="945" y="24"/>
                    <a:pt x="856" y="78"/>
                  </a:cubicBezTo>
                  <a:cubicBezTo>
                    <a:pt x="1" y="578"/>
                    <a:pt x="473" y="1379"/>
                    <a:pt x="1193" y="1379"/>
                  </a:cubicBezTo>
                  <a:cubicBezTo>
                    <a:pt x="1322" y="1379"/>
                    <a:pt x="1459" y="1353"/>
                    <a:pt x="1597" y="1295"/>
                  </a:cubicBezTo>
                  <a:cubicBezTo>
                    <a:pt x="2355" y="983"/>
                    <a:pt x="1744" y="0"/>
                    <a:pt x="113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76" name="Google Shape;1176;p5"/>
            <p:cNvSpPr/>
            <p:nvPr/>
          </p:nvSpPr>
          <p:spPr>
            <a:xfrm>
              <a:off x="640684" y="214401"/>
              <a:ext cx="73195" cy="31366"/>
            </a:xfrm>
            <a:custGeom>
              <a:avLst/>
              <a:gdLst/>
              <a:ahLst/>
              <a:cxnLst/>
              <a:rect l="l" t="t" r="r" b="b"/>
              <a:pathLst>
                <a:path w="2735" h="1172" extrusionOk="0">
                  <a:moveTo>
                    <a:pt x="1229" y="1"/>
                  </a:moveTo>
                  <a:cubicBezTo>
                    <a:pt x="1048" y="1"/>
                    <a:pt x="867" y="45"/>
                    <a:pt x="703" y="151"/>
                  </a:cubicBezTo>
                  <a:cubicBezTo>
                    <a:pt x="0" y="603"/>
                    <a:pt x="694" y="1171"/>
                    <a:pt x="1481" y="1171"/>
                  </a:cubicBezTo>
                  <a:cubicBezTo>
                    <a:pt x="1653" y="1171"/>
                    <a:pt x="1829" y="1144"/>
                    <a:pt x="1996" y="1083"/>
                  </a:cubicBezTo>
                  <a:cubicBezTo>
                    <a:pt x="2734" y="790"/>
                    <a:pt x="1993" y="1"/>
                    <a:pt x="122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77" name="Google Shape;1177;p5"/>
            <p:cNvSpPr/>
            <p:nvPr/>
          </p:nvSpPr>
          <p:spPr>
            <a:xfrm>
              <a:off x="632629" y="206265"/>
              <a:ext cx="73008" cy="31018"/>
            </a:xfrm>
            <a:custGeom>
              <a:avLst/>
              <a:gdLst/>
              <a:ahLst/>
              <a:cxnLst/>
              <a:rect l="l" t="t" r="r" b="b"/>
              <a:pathLst>
                <a:path w="2728" h="1159" extrusionOk="0">
                  <a:moveTo>
                    <a:pt x="1227" y="0"/>
                  </a:moveTo>
                  <a:cubicBezTo>
                    <a:pt x="1046" y="0"/>
                    <a:pt x="863" y="44"/>
                    <a:pt x="699" y="150"/>
                  </a:cubicBezTo>
                  <a:cubicBezTo>
                    <a:pt x="1" y="585"/>
                    <a:pt x="683" y="1159"/>
                    <a:pt x="1454" y="1159"/>
                  </a:cubicBezTo>
                  <a:cubicBezTo>
                    <a:pt x="1628" y="1159"/>
                    <a:pt x="1806" y="1130"/>
                    <a:pt x="1974" y="1063"/>
                  </a:cubicBezTo>
                  <a:cubicBezTo>
                    <a:pt x="2727" y="787"/>
                    <a:pt x="1989" y="0"/>
                    <a:pt x="122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78" name="Google Shape;1178;p5"/>
            <p:cNvSpPr/>
            <p:nvPr/>
          </p:nvSpPr>
          <p:spPr>
            <a:xfrm>
              <a:off x="1060626" y="226552"/>
              <a:ext cx="86791" cy="58824"/>
            </a:xfrm>
            <a:custGeom>
              <a:avLst/>
              <a:gdLst/>
              <a:ahLst/>
              <a:cxnLst/>
              <a:rect l="l" t="t" r="r" b="b"/>
              <a:pathLst>
                <a:path w="3243" h="2198" extrusionOk="0">
                  <a:moveTo>
                    <a:pt x="1730" y="1"/>
                  </a:moveTo>
                  <a:cubicBezTo>
                    <a:pt x="1304" y="1"/>
                    <a:pt x="916" y="104"/>
                    <a:pt x="780" y="305"/>
                  </a:cubicBezTo>
                  <a:cubicBezTo>
                    <a:pt x="0" y="1485"/>
                    <a:pt x="856" y="1504"/>
                    <a:pt x="1427" y="2017"/>
                  </a:cubicBezTo>
                  <a:cubicBezTo>
                    <a:pt x="1552" y="2142"/>
                    <a:pt x="1710" y="2198"/>
                    <a:pt x="1881" y="2198"/>
                  </a:cubicBezTo>
                  <a:cubicBezTo>
                    <a:pt x="2437" y="2198"/>
                    <a:pt x="3123" y="1604"/>
                    <a:pt x="3196" y="876"/>
                  </a:cubicBezTo>
                  <a:cubicBezTo>
                    <a:pt x="3243" y="283"/>
                    <a:pt x="2434" y="1"/>
                    <a:pt x="17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79" name="Google Shape;1179;p5"/>
            <p:cNvSpPr/>
            <p:nvPr/>
          </p:nvSpPr>
          <p:spPr>
            <a:xfrm>
              <a:off x="1051955" y="218202"/>
              <a:ext cx="87326" cy="58824"/>
            </a:xfrm>
            <a:custGeom>
              <a:avLst/>
              <a:gdLst/>
              <a:ahLst/>
              <a:cxnLst/>
              <a:rect l="l" t="t" r="r" b="b"/>
              <a:pathLst>
                <a:path w="3263" h="2198" extrusionOk="0">
                  <a:moveTo>
                    <a:pt x="1738" y="0"/>
                  </a:moveTo>
                  <a:cubicBezTo>
                    <a:pt x="1313" y="0"/>
                    <a:pt x="928" y="106"/>
                    <a:pt x="800" y="313"/>
                  </a:cubicBezTo>
                  <a:cubicBezTo>
                    <a:pt x="1" y="1473"/>
                    <a:pt x="857" y="1511"/>
                    <a:pt x="1427" y="2025"/>
                  </a:cubicBezTo>
                  <a:cubicBezTo>
                    <a:pt x="1556" y="2144"/>
                    <a:pt x="1716" y="2198"/>
                    <a:pt x="1887" y="2198"/>
                  </a:cubicBezTo>
                  <a:cubicBezTo>
                    <a:pt x="2453" y="2198"/>
                    <a:pt x="3142" y="1613"/>
                    <a:pt x="3215" y="884"/>
                  </a:cubicBezTo>
                  <a:cubicBezTo>
                    <a:pt x="3263" y="290"/>
                    <a:pt x="2444" y="0"/>
                    <a:pt x="173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80" name="Google Shape;1180;p5"/>
            <p:cNvSpPr/>
            <p:nvPr/>
          </p:nvSpPr>
          <p:spPr>
            <a:xfrm>
              <a:off x="1144877" y="650831"/>
              <a:ext cx="67549" cy="41080"/>
            </a:xfrm>
            <a:custGeom>
              <a:avLst/>
              <a:gdLst/>
              <a:ahLst/>
              <a:cxnLst/>
              <a:rect l="l" t="t" r="r" b="b"/>
              <a:pathLst>
                <a:path w="2524" h="1535" extrusionOk="0">
                  <a:moveTo>
                    <a:pt x="788" y="1"/>
                  </a:moveTo>
                  <a:cubicBezTo>
                    <a:pt x="477" y="1"/>
                    <a:pt x="227" y="96"/>
                    <a:pt x="181" y="316"/>
                  </a:cubicBezTo>
                  <a:cubicBezTo>
                    <a:pt x="0" y="1000"/>
                    <a:pt x="730" y="1535"/>
                    <a:pt x="1379" y="1535"/>
                  </a:cubicBezTo>
                  <a:cubicBezTo>
                    <a:pt x="1686" y="1535"/>
                    <a:pt x="1975" y="1415"/>
                    <a:pt x="2140" y="1133"/>
                  </a:cubicBezTo>
                  <a:cubicBezTo>
                    <a:pt x="2524" y="498"/>
                    <a:pt x="1498" y="1"/>
                    <a:pt x="78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81" name="Google Shape;1181;p5"/>
            <p:cNvSpPr/>
            <p:nvPr/>
          </p:nvSpPr>
          <p:spPr>
            <a:xfrm>
              <a:off x="1136553" y="642695"/>
              <a:ext cx="67709" cy="40813"/>
            </a:xfrm>
            <a:custGeom>
              <a:avLst/>
              <a:gdLst/>
              <a:ahLst/>
              <a:cxnLst/>
              <a:rect l="l" t="t" r="r" b="b"/>
              <a:pathLst>
                <a:path w="2530" h="1525" extrusionOk="0">
                  <a:moveTo>
                    <a:pt x="791" y="0"/>
                  </a:moveTo>
                  <a:cubicBezTo>
                    <a:pt x="476" y="0"/>
                    <a:pt x="221" y="95"/>
                    <a:pt x="168" y="315"/>
                  </a:cubicBezTo>
                  <a:cubicBezTo>
                    <a:pt x="1" y="985"/>
                    <a:pt x="733" y="1525"/>
                    <a:pt x="1382" y="1525"/>
                  </a:cubicBezTo>
                  <a:cubicBezTo>
                    <a:pt x="1691" y="1525"/>
                    <a:pt x="1981" y="1402"/>
                    <a:pt x="2147" y="1114"/>
                  </a:cubicBezTo>
                  <a:cubicBezTo>
                    <a:pt x="2530" y="493"/>
                    <a:pt x="1507" y="0"/>
                    <a:pt x="7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82" name="Google Shape;1182;p5"/>
            <p:cNvSpPr/>
            <p:nvPr/>
          </p:nvSpPr>
          <p:spPr>
            <a:xfrm>
              <a:off x="731278" y="899945"/>
              <a:ext cx="58503" cy="30937"/>
            </a:xfrm>
            <a:custGeom>
              <a:avLst/>
              <a:gdLst/>
              <a:ahLst/>
              <a:cxnLst/>
              <a:rect l="l" t="t" r="r" b="b"/>
              <a:pathLst>
                <a:path w="2186" h="1156" extrusionOk="0">
                  <a:moveTo>
                    <a:pt x="513" y="0"/>
                  </a:moveTo>
                  <a:cubicBezTo>
                    <a:pt x="286" y="0"/>
                    <a:pt x="115" y="58"/>
                    <a:pt x="95" y="195"/>
                  </a:cubicBezTo>
                  <a:cubicBezTo>
                    <a:pt x="1" y="853"/>
                    <a:pt x="401" y="1155"/>
                    <a:pt x="869" y="1155"/>
                  </a:cubicBezTo>
                  <a:cubicBezTo>
                    <a:pt x="1157" y="1155"/>
                    <a:pt x="1472" y="1040"/>
                    <a:pt x="1711" y="822"/>
                  </a:cubicBezTo>
                  <a:cubicBezTo>
                    <a:pt x="2186" y="432"/>
                    <a:pt x="1136" y="0"/>
                    <a:pt x="51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83" name="Google Shape;1183;p5"/>
            <p:cNvSpPr/>
            <p:nvPr/>
          </p:nvSpPr>
          <p:spPr>
            <a:xfrm>
              <a:off x="723008" y="891514"/>
              <a:ext cx="59199" cy="31205"/>
            </a:xfrm>
            <a:custGeom>
              <a:avLst/>
              <a:gdLst/>
              <a:ahLst/>
              <a:cxnLst/>
              <a:rect l="l" t="t" r="r" b="b"/>
              <a:pathLst>
                <a:path w="2212" h="1166" extrusionOk="0">
                  <a:moveTo>
                    <a:pt x="530" y="1"/>
                  </a:moveTo>
                  <a:cubicBezTo>
                    <a:pt x="306" y="1"/>
                    <a:pt x="139" y="56"/>
                    <a:pt x="118" y="186"/>
                  </a:cubicBezTo>
                  <a:cubicBezTo>
                    <a:pt x="0" y="858"/>
                    <a:pt x="394" y="1165"/>
                    <a:pt x="869" y="1165"/>
                  </a:cubicBezTo>
                  <a:cubicBezTo>
                    <a:pt x="1160" y="1165"/>
                    <a:pt x="1482" y="1050"/>
                    <a:pt x="1735" y="833"/>
                  </a:cubicBezTo>
                  <a:cubicBezTo>
                    <a:pt x="2211" y="427"/>
                    <a:pt x="1152" y="1"/>
                    <a:pt x="5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84" name="Google Shape;1184;p5"/>
            <p:cNvSpPr/>
            <p:nvPr/>
          </p:nvSpPr>
          <p:spPr>
            <a:xfrm>
              <a:off x="727879" y="110024"/>
              <a:ext cx="250283" cy="155437"/>
            </a:xfrm>
            <a:custGeom>
              <a:avLst/>
              <a:gdLst/>
              <a:ahLst/>
              <a:cxnLst/>
              <a:rect l="l" t="t" r="r" b="b"/>
              <a:pathLst>
                <a:path w="9352" h="5808" extrusionOk="0">
                  <a:moveTo>
                    <a:pt x="4507" y="1"/>
                  </a:moveTo>
                  <a:cubicBezTo>
                    <a:pt x="3698" y="1"/>
                    <a:pt x="2955" y="240"/>
                    <a:pt x="2485" y="798"/>
                  </a:cubicBezTo>
                  <a:cubicBezTo>
                    <a:pt x="0" y="3748"/>
                    <a:pt x="4136" y="5807"/>
                    <a:pt x="5905" y="5807"/>
                  </a:cubicBezTo>
                  <a:cubicBezTo>
                    <a:pt x="6018" y="5807"/>
                    <a:pt x="6122" y="5799"/>
                    <a:pt x="6213" y="5781"/>
                  </a:cubicBezTo>
                  <a:cubicBezTo>
                    <a:pt x="7773" y="5496"/>
                    <a:pt x="9352" y="3499"/>
                    <a:pt x="8306" y="1844"/>
                  </a:cubicBezTo>
                  <a:cubicBezTo>
                    <a:pt x="7622" y="770"/>
                    <a:pt x="5958" y="1"/>
                    <a:pt x="45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85" name="Google Shape;1185;p5"/>
            <p:cNvSpPr/>
            <p:nvPr/>
          </p:nvSpPr>
          <p:spPr>
            <a:xfrm>
              <a:off x="788257" y="139303"/>
              <a:ext cx="138871" cy="65836"/>
            </a:xfrm>
            <a:custGeom>
              <a:avLst/>
              <a:gdLst/>
              <a:ahLst/>
              <a:cxnLst/>
              <a:rect l="l" t="t" r="r" b="b"/>
              <a:pathLst>
                <a:path w="5189" h="2460" extrusionOk="0">
                  <a:moveTo>
                    <a:pt x="2759" y="1"/>
                  </a:moveTo>
                  <a:cubicBezTo>
                    <a:pt x="2286" y="1"/>
                    <a:pt x="1823" y="79"/>
                    <a:pt x="1466" y="237"/>
                  </a:cubicBezTo>
                  <a:cubicBezTo>
                    <a:pt x="1" y="902"/>
                    <a:pt x="1294" y="2101"/>
                    <a:pt x="2245" y="2386"/>
                  </a:cubicBezTo>
                  <a:cubicBezTo>
                    <a:pt x="2411" y="2436"/>
                    <a:pt x="2609" y="2459"/>
                    <a:pt x="2822" y="2459"/>
                  </a:cubicBezTo>
                  <a:cubicBezTo>
                    <a:pt x="3835" y="2459"/>
                    <a:pt x="5189" y="1922"/>
                    <a:pt x="4984" y="1074"/>
                  </a:cubicBezTo>
                  <a:cubicBezTo>
                    <a:pt x="4829" y="360"/>
                    <a:pt x="3772" y="1"/>
                    <a:pt x="2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86" name="Google Shape;1186;p5"/>
            <p:cNvSpPr/>
            <p:nvPr/>
          </p:nvSpPr>
          <p:spPr>
            <a:xfrm>
              <a:off x="719449" y="102397"/>
              <a:ext cx="250577" cy="155330"/>
            </a:xfrm>
            <a:custGeom>
              <a:avLst/>
              <a:gdLst/>
              <a:ahLst/>
              <a:cxnLst/>
              <a:rect l="l" t="t" r="r" b="b"/>
              <a:pathLst>
                <a:path w="9363" h="5804" extrusionOk="0">
                  <a:moveTo>
                    <a:pt x="4518" y="0"/>
                  </a:moveTo>
                  <a:cubicBezTo>
                    <a:pt x="3708" y="0"/>
                    <a:pt x="2966" y="239"/>
                    <a:pt x="2496" y="798"/>
                  </a:cubicBezTo>
                  <a:cubicBezTo>
                    <a:pt x="0" y="3724"/>
                    <a:pt x="4182" y="5803"/>
                    <a:pt x="5938" y="5803"/>
                  </a:cubicBezTo>
                  <a:cubicBezTo>
                    <a:pt x="6043" y="5803"/>
                    <a:pt x="6139" y="5796"/>
                    <a:pt x="6224" y="5781"/>
                  </a:cubicBezTo>
                  <a:cubicBezTo>
                    <a:pt x="7765" y="5496"/>
                    <a:pt x="9362" y="3499"/>
                    <a:pt x="8316" y="1844"/>
                  </a:cubicBezTo>
                  <a:cubicBezTo>
                    <a:pt x="7632" y="769"/>
                    <a:pt x="5968" y="0"/>
                    <a:pt x="45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87" name="Google Shape;1187;p5"/>
            <p:cNvSpPr/>
            <p:nvPr/>
          </p:nvSpPr>
          <p:spPr>
            <a:xfrm>
              <a:off x="779612" y="131167"/>
              <a:ext cx="138951" cy="65809"/>
            </a:xfrm>
            <a:custGeom>
              <a:avLst/>
              <a:gdLst/>
              <a:ahLst/>
              <a:cxnLst/>
              <a:rect l="l" t="t" r="r" b="b"/>
              <a:pathLst>
                <a:path w="5192" h="2459" extrusionOk="0">
                  <a:moveTo>
                    <a:pt x="2765" y="0"/>
                  </a:moveTo>
                  <a:cubicBezTo>
                    <a:pt x="2294" y="0"/>
                    <a:pt x="1835" y="79"/>
                    <a:pt x="1484" y="236"/>
                  </a:cubicBezTo>
                  <a:cubicBezTo>
                    <a:pt x="1" y="902"/>
                    <a:pt x="1294" y="2062"/>
                    <a:pt x="2264" y="2386"/>
                  </a:cubicBezTo>
                  <a:cubicBezTo>
                    <a:pt x="2429" y="2435"/>
                    <a:pt x="2627" y="2459"/>
                    <a:pt x="2839" y="2459"/>
                  </a:cubicBezTo>
                  <a:cubicBezTo>
                    <a:pt x="3848" y="2459"/>
                    <a:pt x="5192" y="1922"/>
                    <a:pt x="5003" y="1073"/>
                  </a:cubicBezTo>
                  <a:cubicBezTo>
                    <a:pt x="4835" y="360"/>
                    <a:pt x="3773" y="0"/>
                    <a:pt x="276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88" name="Google Shape;1188;p5"/>
            <p:cNvSpPr/>
            <p:nvPr/>
          </p:nvSpPr>
          <p:spPr>
            <a:xfrm>
              <a:off x="515299" y="350065"/>
              <a:ext cx="198658" cy="144651"/>
            </a:xfrm>
            <a:custGeom>
              <a:avLst/>
              <a:gdLst/>
              <a:ahLst/>
              <a:cxnLst/>
              <a:rect l="l" t="t" r="r" b="b"/>
              <a:pathLst>
                <a:path w="7423" h="5405" extrusionOk="0">
                  <a:moveTo>
                    <a:pt x="3596" y="1"/>
                  </a:moveTo>
                  <a:cubicBezTo>
                    <a:pt x="1337" y="1"/>
                    <a:pt x="0" y="2361"/>
                    <a:pt x="233" y="3641"/>
                  </a:cubicBezTo>
                  <a:cubicBezTo>
                    <a:pt x="460" y="4790"/>
                    <a:pt x="1917" y="5404"/>
                    <a:pt x="3225" y="5404"/>
                  </a:cubicBezTo>
                  <a:cubicBezTo>
                    <a:pt x="3779" y="5404"/>
                    <a:pt x="4307" y="5294"/>
                    <a:pt x="4703" y="5067"/>
                  </a:cubicBezTo>
                  <a:cubicBezTo>
                    <a:pt x="6015" y="4307"/>
                    <a:pt x="7423" y="1739"/>
                    <a:pt x="5920" y="769"/>
                  </a:cubicBezTo>
                  <a:cubicBezTo>
                    <a:pt x="5071" y="223"/>
                    <a:pt x="4290" y="1"/>
                    <a:pt x="359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89" name="Google Shape;1189;p5"/>
            <p:cNvSpPr/>
            <p:nvPr/>
          </p:nvSpPr>
          <p:spPr>
            <a:xfrm>
              <a:off x="542383" y="370780"/>
              <a:ext cx="113553" cy="74400"/>
            </a:xfrm>
            <a:custGeom>
              <a:avLst/>
              <a:gdLst/>
              <a:ahLst/>
              <a:cxnLst/>
              <a:rect l="l" t="t" r="r" b="b"/>
              <a:pathLst>
                <a:path w="4243" h="2780" extrusionOk="0">
                  <a:moveTo>
                    <a:pt x="3018" y="0"/>
                  </a:moveTo>
                  <a:cubicBezTo>
                    <a:pt x="2375" y="0"/>
                    <a:pt x="1573" y="219"/>
                    <a:pt x="1066" y="413"/>
                  </a:cubicBezTo>
                  <a:cubicBezTo>
                    <a:pt x="115" y="775"/>
                    <a:pt x="1" y="1954"/>
                    <a:pt x="629" y="2639"/>
                  </a:cubicBezTo>
                  <a:cubicBezTo>
                    <a:pt x="712" y="2736"/>
                    <a:pt x="846" y="2779"/>
                    <a:pt x="1013" y="2779"/>
                  </a:cubicBezTo>
                  <a:cubicBezTo>
                    <a:pt x="2021" y="2779"/>
                    <a:pt x="4243" y="1207"/>
                    <a:pt x="4014" y="489"/>
                  </a:cubicBezTo>
                  <a:cubicBezTo>
                    <a:pt x="3907" y="127"/>
                    <a:pt x="3509" y="0"/>
                    <a:pt x="30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90" name="Google Shape;1190;p5"/>
            <p:cNvSpPr/>
            <p:nvPr/>
          </p:nvSpPr>
          <p:spPr>
            <a:xfrm>
              <a:off x="506761" y="342223"/>
              <a:ext cx="199059" cy="144839"/>
            </a:xfrm>
            <a:custGeom>
              <a:avLst/>
              <a:gdLst/>
              <a:ahLst/>
              <a:cxnLst/>
              <a:rect l="l" t="t" r="r" b="b"/>
              <a:pathLst>
                <a:path w="7438" h="5412" extrusionOk="0">
                  <a:moveTo>
                    <a:pt x="3587" y="0"/>
                  </a:moveTo>
                  <a:cubicBezTo>
                    <a:pt x="1332" y="0"/>
                    <a:pt x="1" y="2369"/>
                    <a:pt x="248" y="3649"/>
                  </a:cubicBezTo>
                  <a:cubicBezTo>
                    <a:pt x="475" y="4798"/>
                    <a:pt x="1931" y="5412"/>
                    <a:pt x="3240" y="5412"/>
                  </a:cubicBezTo>
                  <a:cubicBezTo>
                    <a:pt x="3794" y="5412"/>
                    <a:pt x="4321" y="5302"/>
                    <a:pt x="4718" y="5075"/>
                  </a:cubicBezTo>
                  <a:cubicBezTo>
                    <a:pt x="6011" y="4314"/>
                    <a:pt x="7438" y="1747"/>
                    <a:pt x="5916" y="776"/>
                  </a:cubicBezTo>
                  <a:cubicBezTo>
                    <a:pt x="5065" y="225"/>
                    <a:pt x="4282" y="0"/>
                    <a:pt x="358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91" name="Google Shape;1191;p5"/>
            <p:cNvSpPr/>
            <p:nvPr/>
          </p:nvSpPr>
          <p:spPr>
            <a:xfrm>
              <a:off x="534247" y="362617"/>
              <a:ext cx="113553" cy="74534"/>
            </a:xfrm>
            <a:custGeom>
              <a:avLst/>
              <a:gdLst/>
              <a:ahLst/>
              <a:cxnLst/>
              <a:rect l="l" t="t" r="r" b="b"/>
              <a:pathLst>
                <a:path w="4243" h="2785" extrusionOk="0">
                  <a:moveTo>
                    <a:pt x="3004" y="1"/>
                  </a:moveTo>
                  <a:cubicBezTo>
                    <a:pt x="2359" y="1"/>
                    <a:pt x="1562" y="220"/>
                    <a:pt x="1066" y="414"/>
                  </a:cubicBezTo>
                  <a:cubicBezTo>
                    <a:pt x="115" y="775"/>
                    <a:pt x="1" y="1955"/>
                    <a:pt x="609" y="2639"/>
                  </a:cubicBezTo>
                  <a:cubicBezTo>
                    <a:pt x="696" y="2740"/>
                    <a:pt x="834" y="2785"/>
                    <a:pt x="1005" y="2785"/>
                  </a:cubicBezTo>
                  <a:cubicBezTo>
                    <a:pt x="2027" y="2785"/>
                    <a:pt x="4242" y="1191"/>
                    <a:pt x="4014" y="490"/>
                  </a:cubicBezTo>
                  <a:cubicBezTo>
                    <a:pt x="3899" y="128"/>
                    <a:pt x="3495" y="1"/>
                    <a:pt x="300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92" name="Google Shape;1192;p5"/>
            <p:cNvSpPr/>
            <p:nvPr/>
          </p:nvSpPr>
          <p:spPr>
            <a:xfrm>
              <a:off x="1063677" y="379959"/>
              <a:ext cx="180219" cy="169139"/>
            </a:xfrm>
            <a:custGeom>
              <a:avLst/>
              <a:gdLst/>
              <a:ahLst/>
              <a:cxnLst/>
              <a:rect l="l" t="t" r="r" b="b"/>
              <a:pathLst>
                <a:path w="6734" h="6320" extrusionOk="0">
                  <a:moveTo>
                    <a:pt x="3183" y="1"/>
                  </a:moveTo>
                  <a:cubicBezTo>
                    <a:pt x="2401" y="1"/>
                    <a:pt x="1670" y="195"/>
                    <a:pt x="1256" y="603"/>
                  </a:cubicBezTo>
                  <a:cubicBezTo>
                    <a:pt x="0" y="1839"/>
                    <a:pt x="0" y="2885"/>
                    <a:pt x="419" y="4141"/>
                  </a:cubicBezTo>
                  <a:cubicBezTo>
                    <a:pt x="826" y="5260"/>
                    <a:pt x="2701" y="6319"/>
                    <a:pt x="4019" y="6319"/>
                  </a:cubicBezTo>
                  <a:cubicBezTo>
                    <a:pt x="4179" y="6319"/>
                    <a:pt x="4330" y="6304"/>
                    <a:pt x="4470" y="6271"/>
                  </a:cubicBezTo>
                  <a:cubicBezTo>
                    <a:pt x="5745" y="5986"/>
                    <a:pt x="6734" y="3399"/>
                    <a:pt x="6315" y="1687"/>
                  </a:cubicBezTo>
                  <a:cubicBezTo>
                    <a:pt x="6073" y="597"/>
                    <a:pt x="4551" y="1"/>
                    <a:pt x="318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93" name="Google Shape;1193;p5"/>
            <p:cNvSpPr/>
            <p:nvPr/>
          </p:nvSpPr>
          <p:spPr>
            <a:xfrm>
              <a:off x="1091671" y="403484"/>
              <a:ext cx="105310" cy="86818"/>
            </a:xfrm>
            <a:custGeom>
              <a:avLst/>
              <a:gdLst/>
              <a:ahLst/>
              <a:cxnLst/>
              <a:rect l="l" t="t" r="r" b="b"/>
              <a:pathLst>
                <a:path w="3935" h="3244" extrusionOk="0">
                  <a:moveTo>
                    <a:pt x="2677" y="0"/>
                  </a:moveTo>
                  <a:cubicBezTo>
                    <a:pt x="2152" y="0"/>
                    <a:pt x="1551" y="109"/>
                    <a:pt x="1085" y="256"/>
                  </a:cubicBezTo>
                  <a:cubicBezTo>
                    <a:pt x="0" y="618"/>
                    <a:pt x="19" y="2349"/>
                    <a:pt x="761" y="3091"/>
                  </a:cubicBezTo>
                  <a:cubicBezTo>
                    <a:pt x="870" y="3196"/>
                    <a:pt x="1008" y="3243"/>
                    <a:pt x="1166" y="3243"/>
                  </a:cubicBezTo>
                  <a:cubicBezTo>
                    <a:pt x="2115" y="3243"/>
                    <a:pt x="3766" y="1547"/>
                    <a:pt x="3881" y="732"/>
                  </a:cubicBezTo>
                  <a:cubicBezTo>
                    <a:pt x="3935" y="190"/>
                    <a:pt x="3372" y="0"/>
                    <a:pt x="26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94" name="Google Shape;1194;p5"/>
            <p:cNvSpPr/>
            <p:nvPr/>
          </p:nvSpPr>
          <p:spPr>
            <a:xfrm>
              <a:off x="1055514" y="371690"/>
              <a:ext cx="179737" cy="169273"/>
            </a:xfrm>
            <a:custGeom>
              <a:avLst/>
              <a:gdLst/>
              <a:ahLst/>
              <a:cxnLst/>
              <a:rect l="l" t="t" r="r" b="b"/>
              <a:pathLst>
                <a:path w="6716" h="6325" extrusionOk="0">
                  <a:moveTo>
                    <a:pt x="3166" y="0"/>
                  </a:moveTo>
                  <a:cubicBezTo>
                    <a:pt x="2391" y="0"/>
                    <a:pt x="1668" y="191"/>
                    <a:pt x="1256" y="588"/>
                  </a:cubicBezTo>
                  <a:cubicBezTo>
                    <a:pt x="20" y="1825"/>
                    <a:pt x="1" y="2909"/>
                    <a:pt x="419" y="4145"/>
                  </a:cubicBezTo>
                  <a:cubicBezTo>
                    <a:pt x="826" y="5265"/>
                    <a:pt x="2701" y="6324"/>
                    <a:pt x="4020" y="6324"/>
                  </a:cubicBezTo>
                  <a:cubicBezTo>
                    <a:pt x="4179" y="6324"/>
                    <a:pt x="4331" y="6309"/>
                    <a:pt x="4471" y="6276"/>
                  </a:cubicBezTo>
                  <a:cubicBezTo>
                    <a:pt x="5745" y="5990"/>
                    <a:pt x="6715" y="3404"/>
                    <a:pt x="6316" y="1692"/>
                  </a:cubicBezTo>
                  <a:cubicBezTo>
                    <a:pt x="6073" y="597"/>
                    <a:pt x="4539" y="0"/>
                    <a:pt x="31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95" name="Google Shape;1195;p5"/>
            <p:cNvSpPr/>
            <p:nvPr/>
          </p:nvSpPr>
          <p:spPr>
            <a:xfrm>
              <a:off x="1083535" y="395134"/>
              <a:ext cx="104802" cy="87032"/>
            </a:xfrm>
            <a:custGeom>
              <a:avLst/>
              <a:gdLst/>
              <a:ahLst/>
              <a:cxnLst/>
              <a:rect l="l" t="t" r="r" b="b"/>
              <a:pathLst>
                <a:path w="3916" h="3252" extrusionOk="0">
                  <a:moveTo>
                    <a:pt x="2652" y="0"/>
                  </a:moveTo>
                  <a:cubicBezTo>
                    <a:pt x="2132" y="0"/>
                    <a:pt x="1540" y="109"/>
                    <a:pt x="1084" y="264"/>
                  </a:cubicBezTo>
                  <a:cubicBezTo>
                    <a:pt x="0" y="625"/>
                    <a:pt x="19" y="2356"/>
                    <a:pt x="761" y="3098"/>
                  </a:cubicBezTo>
                  <a:cubicBezTo>
                    <a:pt x="869" y="3204"/>
                    <a:pt x="1008" y="3251"/>
                    <a:pt x="1166" y="3251"/>
                  </a:cubicBezTo>
                  <a:cubicBezTo>
                    <a:pt x="2114" y="3251"/>
                    <a:pt x="3763" y="1555"/>
                    <a:pt x="3861" y="740"/>
                  </a:cubicBezTo>
                  <a:cubicBezTo>
                    <a:pt x="3916" y="196"/>
                    <a:pt x="3348" y="0"/>
                    <a:pt x="2652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96" name="Google Shape;1196;p5"/>
            <p:cNvSpPr/>
            <p:nvPr/>
          </p:nvSpPr>
          <p:spPr>
            <a:xfrm>
              <a:off x="848447" y="789573"/>
              <a:ext cx="172993" cy="103731"/>
            </a:xfrm>
            <a:custGeom>
              <a:avLst/>
              <a:gdLst/>
              <a:ahLst/>
              <a:cxnLst/>
              <a:rect l="l" t="t" r="r" b="b"/>
              <a:pathLst>
                <a:path w="6464" h="3876" extrusionOk="0">
                  <a:moveTo>
                    <a:pt x="3077" y="1"/>
                  </a:moveTo>
                  <a:cubicBezTo>
                    <a:pt x="636" y="1"/>
                    <a:pt x="1" y="1796"/>
                    <a:pt x="852" y="3139"/>
                  </a:cubicBezTo>
                  <a:cubicBezTo>
                    <a:pt x="1183" y="3653"/>
                    <a:pt x="1882" y="3875"/>
                    <a:pt x="2657" y="3875"/>
                  </a:cubicBezTo>
                  <a:cubicBezTo>
                    <a:pt x="3890" y="3875"/>
                    <a:pt x="5316" y="3314"/>
                    <a:pt x="5760" y="2474"/>
                  </a:cubicBezTo>
                  <a:cubicBezTo>
                    <a:pt x="6463" y="1123"/>
                    <a:pt x="4714" y="1"/>
                    <a:pt x="3116" y="1"/>
                  </a:cubicBezTo>
                  <a:cubicBezTo>
                    <a:pt x="3103" y="1"/>
                    <a:pt x="3090" y="1"/>
                    <a:pt x="30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97" name="Google Shape;1197;p5"/>
            <p:cNvSpPr/>
            <p:nvPr/>
          </p:nvSpPr>
          <p:spPr>
            <a:xfrm>
              <a:off x="896166" y="808307"/>
              <a:ext cx="71804" cy="30723"/>
            </a:xfrm>
            <a:custGeom>
              <a:avLst/>
              <a:gdLst/>
              <a:ahLst/>
              <a:cxnLst/>
              <a:rect l="l" t="t" r="r" b="b"/>
              <a:pathLst>
                <a:path w="2683" h="1148" extrusionOk="0">
                  <a:moveTo>
                    <a:pt x="757" y="0"/>
                  </a:moveTo>
                  <a:cubicBezTo>
                    <a:pt x="352" y="0"/>
                    <a:pt x="33" y="84"/>
                    <a:pt x="20" y="290"/>
                  </a:cubicBezTo>
                  <a:cubicBezTo>
                    <a:pt x="1" y="916"/>
                    <a:pt x="608" y="1147"/>
                    <a:pt x="1228" y="1147"/>
                  </a:cubicBezTo>
                  <a:cubicBezTo>
                    <a:pt x="1796" y="1147"/>
                    <a:pt x="2375" y="953"/>
                    <a:pt x="2493" y="689"/>
                  </a:cubicBezTo>
                  <a:cubicBezTo>
                    <a:pt x="2682" y="324"/>
                    <a:pt x="1552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98" name="Google Shape;1198;p5"/>
            <p:cNvSpPr/>
            <p:nvPr/>
          </p:nvSpPr>
          <p:spPr>
            <a:xfrm>
              <a:off x="840311" y="781437"/>
              <a:ext cx="172993" cy="103571"/>
            </a:xfrm>
            <a:custGeom>
              <a:avLst/>
              <a:gdLst/>
              <a:ahLst/>
              <a:cxnLst/>
              <a:rect l="l" t="t" r="r" b="b"/>
              <a:pathLst>
                <a:path w="6464" h="3870" extrusionOk="0">
                  <a:moveTo>
                    <a:pt x="3077" y="0"/>
                  </a:moveTo>
                  <a:cubicBezTo>
                    <a:pt x="636" y="0"/>
                    <a:pt x="1" y="1796"/>
                    <a:pt x="852" y="3139"/>
                  </a:cubicBezTo>
                  <a:cubicBezTo>
                    <a:pt x="1181" y="3650"/>
                    <a:pt x="1874" y="3870"/>
                    <a:pt x="2645" y="3870"/>
                  </a:cubicBezTo>
                  <a:cubicBezTo>
                    <a:pt x="3880" y="3870"/>
                    <a:pt x="5314" y="3305"/>
                    <a:pt x="5759" y="2473"/>
                  </a:cubicBezTo>
                  <a:cubicBezTo>
                    <a:pt x="6463" y="1123"/>
                    <a:pt x="4713" y="1"/>
                    <a:pt x="3115" y="1"/>
                  </a:cubicBezTo>
                  <a:cubicBezTo>
                    <a:pt x="3103" y="0"/>
                    <a:pt x="3090" y="0"/>
                    <a:pt x="30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199" name="Google Shape;1199;p5"/>
            <p:cNvSpPr/>
            <p:nvPr/>
          </p:nvSpPr>
          <p:spPr>
            <a:xfrm>
              <a:off x="888030" y="800679"/>
              <a:ext cx="71777" cy="30135"/>
            </a:xfrm>
            <a:custGeom>
              <a:avLst/>
              <a:gdLst/>
              <a:ahLst/>
              <a:cxnLst/>
              <a:rect l="l" t="t" r="r" b="b"/>
              <a:pathLst>
                <a:path w="2682" h="1126" extrusionOk="0">
                  <a:moveTo>
                    <a:pt x="748" y="0"/>
                  </a:moveTo>
                  <a:cubicBezTo>
                    <a:pt x="343" y="0"/>
                    <a:pt x="26" y="84"/>
                    <a:pt x="20" y="290"/>
                  </a:cubicBezTo>
                  <a:cubicBezTo>
                    <a:pt x="0" y="903"/>
                    <a:pt x="598" y="1125"/>
                    <a:pt x="1213" y="1125"/>
                  </a:cubicBezTo>
                  <a:cubicBezTo>
                    <a:pt x="1781" y="1125"/>
                    <a:pt x="2365" y="936"/>
                    <a:pt x="2493" y="689"/>
                  </a:cubicBezTo>
                  <a:cubicBezTo>
                    <a:pt x="2682" y="324"/>
                    <a:pt x="1544" y="0"/>
                    <a:pt x="74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00" name="Google Shape;1200;p5"/>
            <p:cNvSpPr/>
            <p:nvPr/>
          </p:nvSpPr>
          <p:spPr>
            <a:xfrm>
              <a:off x="528654" y="634640"/>
              <a:ext cx="196517" cy="177382"/>
            </a:xfrm>
            <a:custGeom>
              <a:avLst/>
              <a:gdLst/>
              <a:ahLst/>
              <a:cxnLst/>
              <a:rect l="l" t="t" r="r" b="b"/>
              <a:pathLst>
                <a:path w="7343" h="6628" extrusionOk="0">
                  <a:moveTo>
                    <a:pt x="4959" y="1"/>
                  </a:moveTo>
                  <a:cubicBezTo>
                    <a:pt x="3855" y="1"/>
                    <a:pt x="2563" y="912"/>
                    <a:pt x="1541" y="1891"/>
                  </a:cubicBezTo>
                  <a:cubicBezTo>
                    <a:pt x="0" y="3393"/>
                    <a:pt x="1294" y="5276"/>
                    <a:pt x="2207" y="6303"/>
                  </a:cubicBezTo>
                  <a:cubicBezTo>
                    <a:pt x="2409" y="6531"/>
                    <a:pt x="2699" y="6628"/>
                    <a:pt x="3036" y="6628"/>
                  </a:cubicBezTo>
                  <a:cubicBezTo>
                    <a:pt x="4193" y="6628"/>
                    <a:pt x="5906" y="5490"/>
                    <a:pt x="6524" y="4592"/>
                  </a:cubicBezTo>
                  <a:cubicBezTo>
                    <a:pt x="7342" y="3412"/>
                    <a:pt x="7133" y="1111"/>
                    <a:pt x="5897" y="274"/>
                  </a:cubicBezTo>
                  <a:cubicBezTo>
                    <a:pt x="5610" y="84"/>
                    <a:pt x="5293" y="1"/>
                    <a:pt x="49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01" name="Google Shape;1201;p5"/>
            <p:cNvSpPr/>
            <p:nvPr/>
          </p:nvSpPr>
          <p:spPr>
            <a:xfrm>
              <a:off x="569896" y="657977"/>
              <a:ext cx="103464" cy="104748"/>
            </a:xfrm>
            <a:custGeom>
              <a:avLst/>
              <a:gdLst/>
              <a:ahLst/>
              <a:cxnLst/>
              <a:rect l="l" t="t" r="r" b="b"/>
              <a:pathLst>
                <a:path w="3866" h="3914" extrusionOk="0">
                  <a:moveTo>
                    <a:pt x="2961" y="0"/>
                  </a:moveTo>
                  <a:cubicBezTo>
                    <a:pt x="2790" y="0"/>
                    <a:pt x="2594" y="33"/>
                    <a:pt x="2378" y="106"/>
                  </a:cubicBezTo>
                  <a:cubicBezTo>
                    <a:pt x="1408" y="429"/>
                    <a:pt x="495" y="1684"/>
                    <a:pt x="266" y="2312"/>
                  </a:cubicBezTo>
                  <a:cubicBezTo>
                    <a:pt x="0" y="2921"/>
                    <a:pt x="495" y="3358"/>
                    <a:pt x="1331" y="3853"/>
                  </a:cubicBezTo>
                  <a:cubicBezTo>
                    <a:pt x="1402" y="3895"/>
                    <a:pt x="1477" y="3914"/>
                    <a:pt x="1556" y="3914"/>
                  </a:cubicBezTo>
                  <a:cubicBezTo>
                    <a:pt x="2406" y="3914"/>
                    <a:pt x="3643" y="1642"/>
                    <a:pt x="3747" y="981"/>
                  </a:cubicBezTo>
                  <a:cubicBezTo>
                    <a:pt x="3865" y="404"/>
                    <a:pt x="3559" y="0"/>
                    <a:pt x="29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02" name="Google Shape;1202;p5"/>
            <p:cNvSpPr/>
            <p:nvPr/>
          </p:nvSpPr>
          <p:spPr>
            <a:xfrm>
              <a:off x="521026" y="627012"/>
              <a:ext cx="196009" cy="177382"/>
            </a:xfrm>
            <a:custGeom>
              <a:avLst/>
              <a:gdLst/>
              <a:ahLst/>
              <a:cxnLst/>
              <a:rect l="l" t="t" r="r" b="b"/>
              <a:pathLst>
                <a:path w="7324" h="6628" extrusionOk="0">
                  <a:moveTo>
                    <a:pt x="4924" y="0"/>
                  </a:moveTo>
                  <a:cubicBezTo>
                    <a:pt x="3824" y="0"/>
                    <a:pt x="2544" y="912"/>
                    <a:pt x="1522" y="1890"/>
                  </a:cubicBezTo>
                  <a:cubicBezTo>
                    <a:pt x="0" y="3374"/>
                    <a:pt x="1293" y="5238"/>
                    <a:pt x="2187" y="6303"/>
                  </a:cubicBezTo>
                  <a:cubicBezTo>
                    <a:pt x="2389" y="6531"/>
                    <a:pt x="2679" y="6627"/>
                    <a:pt x="3017" y="6627"/>
                  </a:cubicBezTo>
                  <a:cubicBezTo>
                    <a:pt x="4173" y="6627"/>
                    <a:pt x="5887" y="5490"/>
                    <a:pt x="6505" y="4591"/>
                  </a:cubicBezTo>
                  <a:cubicBezTo>
                    <a:pt x="7323" y="3412"/>
                    <a:pt x="7095" y="1110"/>
                    <a:pt x="5858" y="274"/>
                  </a:cubicBezTo>
                  <a:cubicBezTo>
                    <a:pt x="5571" y="84"/>
                    <a:pt x="5256" y="0"/>
                    <a:pt x="492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03" name="Google Shape;1203;p5"/>
            <p:cNvSpPr/>
            <p:nvPr/>
          </p:nvSpPr>
          <p:spPr>
            <a:xfrm>
              <a:off x="561733" y="649574"/>
              <a:ext cx="103517" cy="105016"/>
            </a:xfrm>
            <a:custGeom>
              <a:avLst/>
              <a:gdLst/>
              <a:ahLst/>
              <a:cxnLst/>
              <a:rect l="l" t="t" r="r" b="b"/>
              <a:pathLst>
                <a:path w="3868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89" y="439"/>
                    <a:pt x="495" y="1694"/>
                    <a:pt x="248" y="2303"/>
                  </a:cubicBezTo>
                  <a:cubicBezTo>
                    <a:pt x="1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3" y="3924"/>
                  </a:cubicBezTo>
                  <a:cubicBezTo>
                    <a:pt x="2391" y="3924"/>
                    <a:pt x="3643" y="1650"/>
                    <a:pt x="3748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04" name="Google Shape;1204;p5"/>
            <p:cNvSpPr/>
            <p:nvPr/>
          </p:nvSpPr>
          <p:spPr>
            <a:xfrm>
              <a:off x="297527" y="0"/>
              <a:ext cx="1070045" cy="1045102"/>
            </a:xfrm>
            <a:custGeom>
              <a:avLst/>
              <a:gdLst/>
              <a:ahLst/>
              <a:cxnLst/>
              <a:rect l="l" t="t" r="r" b="b"/>
              <a:pathLst>
                <a:path w="39983" h="39051" extrusionOk="0">
                  <a:moveTo>
                    <a:pt x="19918" y="0"/>
                  </a:moveTo>
                  <a:cubicBezTo>
                    <a:pt x="15810" y="0"/>
                    <a:pt x="11360" y="2356"/>
                    <a:pt x="8408" y="4472"/>
                  </a:cubicBezTo>
                  <a:cubicBezTo>
                    <a:pt x="1865" y="9151"/>
                    <a:pt x="1941" y="14648"/>
                    <a:pt x="1542" y="15846"/>
                  </a:cubicBezTo>
                  <a:cubicBezTo>
                    <a:pt x="1142" y="16987"/>
                    <a:pt x="1" y="21305"/>
                    <a:pt x="495" y="25071"/>
                  </a:cubicBezTo>
                  <a:cubicBezTo>
                    <a:pt x="1028" y="28818"/>
                    <a:pt x="3729" y="32052"/>
                    <a:pt x="6164" y="33288"/>
                  </a:cubicBezTo>
                  <a:cubicBezTo>
                    <a:pt x="8598" y="34524"/>
                    <a:pt x="10196" y="36636"/>
                    <a:pt x="12402" y="37720"/>
                  </a:cubicBezTo>
                  <a:cubicBezTo>
                    <a:pt x="13826" y="38409"/>
                    <a:pt x="17962" y="39051"/>
                    <a:pt x="21050" y="39051"/>
                  </a:cubicBezTo>
                  <a:cubicBezTo>
                    <a:pt x="21882" y="39051"/>
                    <a:pt x="22638" y="39004"/>
                    <a:pt x="23244" y="38899"/>
                  </a:cubicBezTo>
                  <a:cubicBezTo>
                    <a:pt x="26097" y="38405"/>
                    <a:pt x="27410" y="35552"/>
                    <a:pt x="28247" y="35152"/>
                  </a:cubicBezTo>
                  <a:cubicBezTo>
                    <a:pt x="29046" y="34734"/>
                    <a:pt x="31899" y="34239"/>
                    <a:pt x="34752" y="32109"/>
                  </a:cubicBezTo>
                  <a:cubicBezTo>
                    <a:pt x="37586" y="29959"/>
                    <a:pt x="39697" y="23968"/>
                    <a:pt x="39850" y="21381"/>
                  </a:cubicBezTo>
                  <a:cubicBezTo>
                    <a:pt x="39983" y="18794"/>
                    <a:pt x="37966" y="16245"/>
                    <a:pt x="37871" y="14229"/>
                  </a:cubicBezTo>
                  <a:cubicBezTo>
                    <a:pt x="37776" y="12194"/>
                    <a:pt x="35665" y="8276"/>
                    <a:pt x="33097" y="5670"/>
                  </a:cubicBezTo>
                  <a:cubicBezTo>
                    <a:pt x="30529" y="3064"/>
                    <a:pt x="27847" y="3140"/>
                    <a:pt x="26668" y="2569"/>
                  </a:cubicBezTo>
                  <a:cubicBezTo>
                    <a:pt x="25489" y="1999"/>
                    <a:pt x="26421" y="1143"/>
                    <a:pt x="21856" y="192"/>
                  </a:cubicBezTo>
                  <a:cubicBezTo>
                    <a:pt x="21224" y="61"/>
                    <a:pt x="20575" y="0"/>
                    <a:pt x="19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33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05" name="Google Shape;1205;p5"/>
            <p:cNvSpPr/>
            <p:nvPr/>
          </p:nvSpPr>
          <p:spPr>
            <a:xfrm>
              <a:off x="344871" y="56792"/>
              <a:ext cx="863894" cy="792170"/>
            </a:xfrm>
            <a:custGeom>
              <a:avLst/>
              <a:gdLst/>
              <a:ahLst/>
              <a:cxnLst/>
              <a:rect l="l" t="t" r="r" b="b"/>
              <a:pathLst>
                <a:path w="32280" h="29600" extrusionOk="0">
                  <a:moveTo>
                    <a:pt x="16759" y="0"/>
                  </a:moveTo>
                  <a:cubicBezTo>
                    <a:pt x="16164" y="0"/>
                    <a:pt x="15573" y="66"/>
                    <a:pt x="15008" y="219"/>
                  </a:cubicBezTo>
                  <a:cubicBezTo>
                    <a:pt x="11718" y="1113"/>
                    <a:pt x="6791" y="4137"/>
                    <a:pt x="4908" y="5792"/>
                  </a:cubicBezTo>
                  <a:cubicBezTo>
                    <a:pt x="3006" y="7409"/>
                    <a:pt x="2416" y="10719"/>
                    <a:pt x="1865" y="12069"/>
                  </a:cubicBezTo>
                  <a:cubicBezTo>
                    <a:pt x="1313" y="13439"/>
                    <a:pt x="705" y="16539"/>
                    <a:pt x="343" y="18974"/>
                  </a:cubicBezTo>
                  <a:cubicBezTo>
                    <a:pt x="1" y="21389"/>
                    <a:pt x="1009" y="25764"/>
                    <a:pt x="3691" y="28180"/>
                  </a:cubicBezTo>
                  <a:cubicBezTo>
                    <a:pt x="4932" y="29281"/>
                    <a:pt x="6675" y="29599"/>
                    <a:pt x="8398" y="29599"/>
                  </a:cubicBezTo>
                  <a:cubicBezTo>
                    <a:pt x="10425" y="29599"/>
                    <a:pt x="12423" y="29159"/>
                    <a:pt x="13544" y="29036"/>
                  </a:cubicBezTo>
                  <a:cubicBezTo>
                    <a:pt x="15617" y="28788"/>
                    <a:pt x="18318" y="25174"/>
                    <a:pt x="20410" y="23900"/>
                  </a:cubicBezTo>
                  <a:cubicBezTo>
                    <a:pt x="22502" y="22588"/>
                    <a:pt x="23244" y="19525"/>
                    <a:pt x="25146" y="18707"/>
                  </a:cubicBezTo>
                  <a:cubicBezTo>
                    <a:pt x="27048" y="17909"/>
                    <a:pt x="30796" y="14732"/>
                    <a:pt x="31537" y="12716"/>
                  </a:cubicBezTo>
                  <a:cubicBezTo>
                    <a:pt x="32279" y="10700"/>
                    <a:pt x="29350" y="5298"/>
                    <a:pt x="28399" y="3985"/>
                  </a:cubicBezTo>
                  <a:cubicBezTo>
                    <a:pt x="27448" y="2692"/>
                    <a:pt x="24024" y="2806"/>
                    <a:pt x="22807" y="1893"/>
                  </a:cubicBezTo>
                  <a:cubicBezTo>
                    <a:pt x="21838" y="1170"/>
                    <a:pt x="19266" y="0"/>
                    <a:pt x="1675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06" name="Google Shape;1206;p5"/>
            <p:cNvSpPr/>
            <p:nvPr/>
          </p:nvSpPr>
          <p:spPr>
            <a:xfrm>
              <a:off x="1005119" y="528121"/>
              <a:ext cx="253039" cy="242977"/>
            </a:xfrm>
            <a:custGeom>
              <a:avLst/>
              <a:gdLst/>
              <a:ahLst/>
              <a:cxnLst/>
              <a:rect l="l" t="t" r="r" b="b"/>
              <a:pathLst>
                <a:path w="9455" h="9079" extrusionOk="0">
                  <a:moveTo>
                    <a:pt x="7184" y="1"/>
                  </a:moveTo>
                  <a:cubicBezTo>
                    <a:pt x="6290" y="1"/>
                    <a:pt x="5099" y="596"/>
                    <a:pt x="3748" y="1344"/>
                  </a:cubicBezTo>
                  <a:cubicBezTo>
                    <a:pt x="1846" y="2390"/>
                    <a:pt x="362" y="4254"/>
                    <a:pt x="191" y="5928"/>
                  </a:cubicBezTo>
                  <a:cubicBezTo>
                    <a:pt x="1" y="7583"/>
                    <a:pt x="1313" y="8857"/>
                    <a:pt x="3444" y="9066"/>
                  </a:cubicBezTo>
                  <a:cubicBezTo>
                    <a:pt x="3530" y="9075"/>
                    <a:pt x="3617" y="9079"/>
                    <a:pt x="3703" y="9079"/>
                  </a:cubicBezTo>
                  <a:cubicBezTo>
                    <a:pt x="5745" y="9079"/>
                    <a:pt x="7535" y="6764"/>
                    <a:pt x="8484" y="5395"/>
                  </a:cubicBezTo>
                  <a:cubicBezTo>
                    <a:pt x="9454" y="3969"/>
                    <a:pt x="9207" y="1971"/>
                    <a:pt x="8408" y="678"/>
                  </a:cubicBezTo>
                  <a:cubicBezTo>
                    <a:pt x="8116" y="198"/>
                    <a:pt x="7699" y="1"/>
                    <a:pt x="7184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07" name="Google Shape;1207;p5"/>
            <p:cNvSpPr/>
            <p:nvPr/>
          </p:nvSpPr>
          <p:spPr>
            <a:xfrm>
              <a:off x="461451" y="237257"/>
              <a:ext cx="905616" cy="807344"/>
            </a:xfrm>
            <a:custGeom>
              <a:avLst/>
              <a:gdLst/>
              <a:ahLst/>
              <a:cxnLst/>
              <a:rect l="l" t="t" r="r" b="b"/>
              <a:pathLst>
                <a:path w="33839" h="30167" extrusionOk="0">
                  <a:moveTo>
                    <a:pt x="29483" y="0"/>
                  </a:moveTo>
                  <a:lnTo>
                    <a:pt x="29483" y="0"/>
                  </a:lnTo>
                  <a:cubicBezTo>
                    <a:pt x="30586" y="4280"/>
                    <a:pt x="30053" y="6410"/>
                    <a:pt x="30624" y="8845"/>
                  </a:cubicBezTo>
                  <a:cubicBezTo>
                    <a:pt x="31195" y="11318"/>
                    <a:pt x="32336" y="12611"/>
                    <a:pt x="30966" y="16168"/>
                  </a:cubicBezTo>
                  <a:cubicBezTo>
                    <a:pt x="29578" y="19744"/>
                    <a:pt x="27124" y="22711"/>
                    <a:pt x="25089" y="23282"/>
                  </a:cubicBezTo>
                  <a:cubicBezTo>
                    <a:pt x="23035" y="23852"/>
                    <a:pt x="21380" y="24670"/>
                    <a:pt x="19706" y="26534"/>
                  </a:cubicBezTo>
                  <a:cubicBezTo>
                    <a:pt x="18294" y="28141"/>
                    <a:pt x="16355" y="28945"/>
                    <a:pt x="14304" y="28945"/>
                  </a:cubicBezTo>
                  <a:cubicBezTo>
                    <a:pt x="13951" y="28945"/>
                    <a:pt x="13596" y="28921"/>
                    <a:pt x="13239" y="28874"/>
                  </a:cubicBezTo>
                  <a:cubicBezTo>
                    <a:pt x="10823" y="28532"/>
                    <a:pt x="7171" y="27961"/>
                    <a:pt x="5992" y="26991"/>
                  </a:cubicBezTo>
                  <a:cubicBezTo>
                    <a:pt x="4832" y="26040"/>
                    <a:pt x="2911" y="25336"/>
                    <a:pt x="1" y="24404"/>
                  </a:cubicBezTo>
                  <a:lnTo>
                    <a:pt x="1" y="24404"/>
                  </a:lnTo>
                  <a:cubicBezTo>
                    <a:pt x="2454" y="25640"/>
                    <a:pt x="4052" y="27752"/>
                    <a:pt x="6258" y="28817"/>
                  </a:cubicBezTo>
                  <a:cubicBezTo>
                    <a:pt x="7682" y="29521"/>
                    <a:pt x="11823" y="30167"/>
                    <a:pt x="14910" y="30167"/>
                  </a:cubicBezTo>
                  <a:cubicBezTo>
                    <a:pt x="15741" y="30167"/>
                    <a:pt x="16495" y="30120"/>
                    <a:pt x="17100" y="30015"/>
                  </a:cubicBezTo>
                  <a:cubicBezTo>
                    <a:pt x="19953" y="29521"/>
                    <a:pt x="21266" y="26667"/>
                    <a:pt x="22084" y="26249"/>
                  </a:cubicBezTo>
                  <a:cubicBezTo>
                    <a:pt x="22902" y="25850"/>
                    <a:pt x="25755" y="25355"/>
                    <a:pt x="28608" y="23206"/>
                  </a:cubicBezTo>
                  <a:cubicBezTo>
                    <a:pt x="31442" y="21075"/>
                    <a:pt x="33553" y="15084"/>
                    <a:pt x="33686" y="12497"/>
                  </a:cubicBezTo>
                  <a:cubicBezTo>
                    <a:pt x="33839" y="9891"/>
                    <a:pt x="31822" y="7361"/>
                    <a:pt x="31727" y="5326"/>
                  </a:cubicBezTo>
                  <a:cubicBezTo>
                    <a:pt x="31670" y="4052"/>
                    <a:pt x="30776" y="1998"/>
                    <a:pt x="29483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08" name="Google Shape;1208;p5"/>
            <p:cNvSpPr/>
            <p:nvPr/>
          </p:nvSpPr>
          <p:spPr>
            <a:xfrm>
              <a:off x="730743" y="360422"/>
              <a:ext cx="106675" cy="75818"/>
            </a:xfrm>
            <a:custGeom>
              <a:avLst/>
              <a:gdLst/>
              <a:ahLst/>
              <a:cxnLst/>
              <a:rect l="l" t="t" r="r" b="b"/>
              <a:pathLst>
                <a:path w="3986" h="2833" extrusionOk="0">
                  <a:moveTo>
                    <a:pt x="1654" y="0"/>
                  </a:moveTo>
                  <a:cubicBezTo>
                    <a:pt x="1457" y="0"/>
                    <a:pt x="1269" y="41"/>
                    <a:pt x="1104" y="135"/>
                  </a:cubicBezTo>
                  <a:cubicBezTo>
                    <a:pt x="1" y="781"/>
                    <a:pt x="647" y="2075"/>
                    <a:pt x="1161" y="2626"/>
                  </a:cubicBezTo>
                  <a:cubicBezTo>
                    <a:pt x="1300" y="2770"/>
                    <a:pt x="1460" y="2833"/>
                    <a:pt x="1634" y="2833"/>
                  </a:cubicBezTo>
                  <a:cubicBezTo>
                    <a:pt x="2128" y="2833"/>
                    <a:pt x="2739" y="2333"/>
                    <a:pt x="3329" y="1770"/>
                  </a:cubicBezTo>
                  <a:cubicBezTo>
                    <a:pt x="3986" y="1162"/>
                    <a:pt x="2701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09" name="Google Shape;1209;p5"/>
            <p:cNvSpPr/>
            <p:nvPr/>
          </p:nvSpPr>
          <p:spPr>
            <a:xfrm>
              <a:off x="784697" y="599473"/>
              <a:ext cx="88611" cy="66532"/>
            </a:xfrm>
            <a:custGeom>
              <a:avLst/>
              <a:gdLst/>
              <a:ahLst/>
              <a:cxnLst/>
              <a:rect l="l" t="t" r="r" b="b"/>
              <a:pathLst>
                <a:path w="3311" h="2486" extrusionOk="0">
                  <a:moveTo>
                    <a:pt x="1284" y="1"/>
                  </a:moveTo>
                  <a:cubicBezTo>
                    <a:pt x="1170" y="1"/>
                    <a:pt x="1058" y="15"/>
                    <a:pt x="952" y="47"/>
                  </a:cubicBezTo>
                  <a:cubicBezTo>
                    <a:pt x="1" y="332"/>
                    <a:pt x="457" y="1664"/>
                    <a:pt x="952" y="2254"/>
                  </a:cubicBezTo>
                  <a:cubicBezTo>
                    <a:pt x="1086" y="2417"/>
                    <a:pt x="1245" y="2485"/>
                    <a:pt x="1417" y="2485"/>
                  </a:cubicBezTo>
                  <a:cubicBezTo>
                    <a:pt x="1904" y="2485"/>
                    <a:pt x="2488" y="1938"/>
                    <a:pt x="2854" y="1474"/>
                  </a:cubicBezTo>
                  <a:cubicBezTo>
                    <a:pt x="3310" y="933"/>
                    <a:pt x="2204" y="1"/>
                    <a:pt x="1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10" name="Google Shape;1210;p5"/>
            <p:cNvSpPr/>
            <p:nvPr/>
          </p:nvSpPr>
          <p:spPr>
            <a:xfrm>
              <a:off x="424812" y="561843"/>
              <a:ext cx="62357" cy="36584"/>
            </a:xfrm>
            <a:custGeom>
              <a:avLst/>
              <a:gdLst/>
              <a:ahLst/>
              <a:cxnLst/>
              <a:rect l="l" t="t" r="r" b="b"/>
              <a:pathLst>
                <a:path w="2330" h="1367" extrusionOk="0">
                  <a:moveTo>
                    <a:pt x="1124" y="0"/>
                  </a:moveTo>
                  <a:cubicBezTo>
                    <a:pt x="1027" y="0"/>
                    <a:pt x="929" y="26"/>
                    <a:pt x="837" y="84"/>
                  </a:cubicBezTo>
                  <a:cubicBezTo>
                    <a:pt x="0" y="582"/>
                    <a:pt x="470" y="1367"/>
                    <a:pt x="1164" y="1367"/>
                  </a:cubicBezTo>
                  <a:cubicBezTo>
                    <a:pt x="1291" y="1367"/>
                    <a:pt x="1425" y="1341"/>
                    <a:pt x="1560" y="1282"/>
                  </a:cubicBezTo>
                  <a:cubicBezTo>
                    <a:pt x="2330" y="987"/>
                    <a:pt x="1731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11" name="Google Shape;1211;p5"/>
            <p:cNvSpPr/>
            <p:nvPr/>
          </p:nvSpPr>
          <p:spPr>
            <a:xfrm>
              <a:off x="592002" y="197808"/>
              <a:ext cx="72981" cy="31526"/>
            </a:xfrm>
            <a:custGeom>
              <a:avLst/>
              <a:gdLst/>
              <a:ahLst/>
              <a:cxnLst/>
              <a:rect l="l" t="t" r="r" b="b"/>
              <a:pathLst>
                <a:path w="2727" h="1178" extrusionOk="0">
                  <a:moveTo>
                    <a:pt x="1214" y="0"/>
                  </a:moveTo>
                  <a:cubicBezTo>
                    <a:pt x="1036" y="0"/>
                    <a:pt x="857" y="42"/>
                    <a:pt x="696" y="143"/>
                  </a:cubicBezTo>
                  <a:cubicBezTo>
                    <a:pt x="0" y="591"/>
                    <a:pt x="674" y="1177"/>
                    <a:pt x="1440" y="1177"/>
                  </a:cubicBezTo>
                  <a:cubicBezTo>
                    <a:pt x="1617" y="1177"/>
                    <a:pt x="1799" y="1146"/>
                    <a:pt x="1970" y="1075"/>
                  </a:cubicBezTo>
                  <a:cubicBezTo>
                    <a:pt x="2726" y="782"/>
                    <a:pt x="1980" y="0"/>
                    <a:pt x="1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12" name="Google Shape;1212;p5"/>
            <p:cNvSpPr/>
            <p:nvPr/>
          </p:nvSpPr>
          <p:spPr>
            <a:xfrm>
              <a:off x="1011248" y="210039"/>
              <a:ext cx="87326" cy="58851"/>
            </a:xfrm>
            <a:custGeom>
              <a:avLst/>
              <a:gdLst/>
              <a:ahLst/>
              <a:cxnLst/>
              <a:rect l="l" t="t" r="r" b="b"/>
              <a:pathLst>
                <a:path w="3263" h="2199" extrusionOk="0">
                  <a:moveTo>
                    <a:pt x="1737" y="1"/>
                  </a:moveTo>
                  <a:cubicBezTo>
                    <a:pt x="1312" y="1"/>
                    <a:pt x="928" y="106"/>
                    <a:pt x="799" y="314"/>
                  </a:cubicBezTo>
                  <a:cubicBezTo>
                    <a:pt x="0" y="1474"/>
                    <a:pt x="856" y="1493"/>
                    <a:pt x="1427" y="2025"/>
                  </a:cubicBezTo>
                  <a:cubicBezTo>
                    <a:pt x="1555" y="2145"/>
                    <a:pt x="1715" y="2198"/>
                    <a:pt x="1886" y="2198"/>
                  </a:cubicBezTo>
                  <a:cubicBezTo>
                    <a:pt x="2452" y="2198"/>
                    <a:pt x="3142" y="1614"/>
                    <a:pt x="3215" y="884"/>
                  </a:cubicBezTo>
                  <a:cubicBezTo>
                    <a:pt x="3262" y="291"/>
                    <a:pt x="2443" y="1"/>
                    <a:pt x="1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13" name="Google Shape;1213;p5"/>
            <p:cNvSpPr/>
            <p:nvPr/>
          </p:nvSpPr>
          <p:spPr>
            <a:xfrm>
              <a:off x="1095846" y="634425"/>
              <a:ext cx="67656" cy="40813"/>
            </a:xfrm>
            <a:custGeom>
              <a:avLst/>
              <a:gdLst/>
              <a:ahLst/>
              <a:cxnLst/>
              <a:rect l="l" t="t" r="r" b="b"/>
              <a:pathLst>
                <a:path w="2528" h="1525" extrusionOk="0">
                  <a:moveTo>
                    <a:pt x="800" y="1"/>
                  </a:moveTo>
                  <a:cubicBezTo>
                    <a:pt x="481" y="1"/>
                    <a:pt x="220" y="97"/>
                    <a:pt x="168" y="320"/>
                  </a:cubicBezTo>
                  <a:cubicBezTo>
                    <a:pt x="1" y="1000"/>
                    <a:pt x="726" y="1525"/>
                    <a:pt x="1374" y="1525"/>
                  </a:cubicBezTo>
                  <a:cubicBezTo>
                    <a:pt x="1685" y="1525"/>
                    <a:pt x="1979" y="1403"/>
                    <a:pt x="2146" y="1119"/>
                  </a:cubicBezTo>
                  <a:cubicBezTo>
                    <a:pt x="2528" y="487"/>
                    <a:pt x="1516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14" name="Google Shape;1214;p5"/>
            <p:cNvSpPr/>
            <p:nvPr/>
          </p:nvSpPr>
          <p:spPr>
            <a:xfrm>
              <a:off x="682114" y="883378"/>
              <a:ext cx="58851" cy="31312"/>
            </a:xfrm>
            <a:custGeom>
              <a:avLst/>
              <a:gdLst/>
              <a:ahLst/>
              <a:cxnLst/>
              <a:rect l="l" t="t" r="r" b="b"/>
              <a:pathLst>
                <a:path w="2199" h="1170" extrusionOk="0">
                  <a:moveTo>
                    <a:pt x="517" y="0"/>
                  </a:moveTo>
                  <a:cubicBezTo>
                    <a:pt x="293" y="0"/>
                    <a:pt x="126" y="55"/>
                    <a:pt x="106" y="186"/>
                  </a:cubicBezTo>
                  <a:cubicBezTo>
                    <a:pt x="0" y="866"/>
                    <a:pt x="393" y="1170"/>
                    <a:pt x="861" y="1170"/>
                  </a:cubicBezTo>
                  <a:cubicBezTo>
                    <a:pt x="1153" y="1170"/>
                    <a:pt x="1474" y="1052"/>
                    <a:pt x="1722" y="833"/>
                  </a:cubicBezTo>
                  <a:cubicBezTo>
                    <a:pt x="2198" y="427"/>
                    <a:pt x="1140" y="0"/>
                    <a:pt x="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15" name="Google Shape;1215;p5"/>
            <p:cNvSpPr/>
            <p:nvPr/>
          </p:nvSpPr>
          <p:spPr>
            <a:xfrm>
              <a:off x="746533" y="131167"/>
              <a:ext cx="139888" cy="65809"/>
            </a:xfrm>
            <a:custGeom>
              <a:avLst/>
              <a:gdLst/>
              <a:ahLst/>
              <a:cxnLst/>
              <a:rect l="l" t="t" r="r" b="b"/>
              <a:pathLst>
                <a:path w="5227" h="2459" extrusionOk="0">
                  <a:moveTo>
                    <a:pt x="2796" y="0"/>
                  </a:moveTo>
                  <a:cubicBezTo>
                    <a:pt x="2323" y="0"/>
                    <a:pt x="1860" y="79"/>
                    <a:pt x="1503" y="236"/>
                  </a:cubicBezTo>
                  <a:cubicBezTo>
                    <a:pt x="0" y="902"/>
                    <a:pt x="1332" y="2100"/>
                    <a:pt x="2283" y="2386"/>
                  </a:cubicBezTo>
                  <a:cubicBezTo>
                    <a:pt x="2448" y="2435"/>
                    <a:pt x="2646" y="2459"/>
                    <a:pt x="2859" y="2459"/>
                  </a:cubicBezTo>
                  <a:cubicBezTo>
                    <a:pt x="3872" y="2459"/>
                    <a:pt x="5226" y="1922"/>
                    <a:pt x="5022" y="1073"/>
                  </a:cubicBezTo>
                  <a:cubicBezTo>
                    <a:pt x="4866" y="360"/>
                    <a:pt x="3809" y="0"/>
                    <a:pt x="279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16" name="Google Shape;1216;p5"/>
            <p:cNvSpPr/>
            <p:nvPr/>
          </p:nvSpPr>
          <p:spPr>
            <a:xfrm>
              <a:off x="678260" y="94100"/>
              <a:ext cx="251032" cy="155490"/>
            </a:xfrm>
            <a:custGeom>
              <a:avLst/>
              <a:gdLst/>
              <a:ahLst/>
              <a:cxnLst/>
              <a:rect l="l" t="t" r="r" b="b"/>
              <a:pathLst>
                <a:path w="9380" h="5810" extrusionOk="0">
                  <a:moveTo>
                    <a:pt x="4525" y="0"/>
                  </a:moveTo>
                  <a:cubicBezTo>
                    <a:pt x="3720" y="0"/>
                    <a:pt x="2981" y="235"/>
                    <a:pt x="2513" y="784"/>
                  </a:cubicBezTo>
                  <a:cubicBezTo>
                    <a:pt x="1" y="3746"/>
                    <a:pt x="4177" y="5809"/>
                    <a:pt x="5951" y="5809"/>
                  </a:cubicBezTo>
                  <a:cubicBezTo>
                    <a:pt x="6057" y="5809"/>
                    <a:pt x="6154" y="5802"/>
                    <a:pt x="6241" y="5787"/>
                  </a:cubicBezTo>
                  <a:cubicBezTo>
                    <a:pt x="7782" y="5502"/>
                    <a:pt x="9380" y="3504"/>
                    <a:pt x="8334" y="1830"/>
                  </a:cubicBezTo>
                  <a:cubicBezTo>
                    <a:pt x="7648" y="766"/>
                    <a:pt x="5978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17" name="Google Shape;1217;p5"/>
            <p:cNvSpPr/>
            <p:nvPr/>
          </p:nvSpPr>
          <p:spPr>
            <a:xfrm>
              <a:off x="738879" y="123031"/>
              <a:ext cx="138951" cy="65300"/>
            </a:xfrm>
            <a:custGeom>
              <a:avLst/>
              <a:gdLst/>
              <a:ahLst/>
              <a:cxnLst/>
              <a:rect l="l" t="t" r="r" b="b"/>
              <a:pathLst>
                <a:path w="5192" h="2440" extrusionOk="0">
                  <a:moveTo>
                    <a:pt x="2774" y="0"/>
                  </a:moveTo>
                  <a:cubicBezTo>
                    <a:pt x="2303" y="0"/>
                    <a:pt x="1842" y="79"/>
                    <a:pt x="1485" y="236"/>
                  </a:cubicBezTo>
                  <a:cubicBezTo>
                    <a:pt x="1" y="902"/>
                    <a:pt x="1313" y="2081"/>
                    <a:pt x="2264" y="2366"/>
                  </a:cubicBezTo>
                  <a:cubicBezTo>
                    <a:pt x="2430" y="2416"/>
                    <a:pt x="2628" y="2440"/>
                    <a:pt x="2840" y="2440"/>
                  </a:cubicBezTo>
                  <a:cubicBezTo>
                    <a:pt x="3849" y="2440"/>
                    <a:pt x="5192" y="1905"/>
                    <a:pt x="5003" y="1073"/>
                  </a:cubicBezTo>
                  <a:cubicBezTo>
                    <a:pt x="4835" y="360"/>
                    <a:pt x="3782" y="0"/>
                    <a:pt x="2774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18" name="Google Shape;1218;p5"/>
            <p:cNvSpPr/>
            <p:nvPr/>
          </p:nvSpPr>
          <p:spPr>
            <a:xfrm>
              <a:off x="501676" y="362617"/>
              <a:ext cx="113018" cy="74534"/>
            </a:xfrm>
            <a:custGeom>
              <a:avLst/>
              <a:gdLst/>
              <a:ahLst/>
              <a:cxnLst/>
              <a:rect l="l" t="t" r="r" b="b"/>
              <a:pathLst>
                <a:path w="4223" h="2785" extrusionOk="0">
                  <a:moveTo>
                    <a:pt x="2984" y="1"/>
                  </a:moveTo>
                  <a:cubicBezTo>
                    <a:pt x="2339" y="1"/>
                    <a:pt x="1543" y="220"/>
                    <a:pt x="1046" y="414"/>
                  </a:cubicBezTo>
                  <a:cubicBezTo>
                    <a:pt x="114" y="775"/>
                    <a:pt x="0" y="1955"/>
                    <a:pt x="590" y="2639"/>
                  </a:cubicBezTo>
                  <a:cubicBezTo>
                    <a:pt x="677" y="2740"/>
                    <a:pt x="815" y="2785"/>
                    <a:pt x="986" y="2785"/>
                  </a:cubicBezTo>
                  <a:cubicBezTo>
                    <a:pt x="2008" y="2785"/>
                    <a:pt x="4223" y="1191"/>
                    <a:pt x="3995" y="490"/>
                  </a:cubicBezTo>
                  <a:cubicBezTo>
                    <a:pt x="3879" y="128"/>
                    <a:pt x="3476" y="1"/>
                    <a:pt x="298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19" name="Google Shape;1219;p5"/>
            <p:cNvSpPr/>
            <p:nvPr/>
          </p:nvSpPr>
          <p:spPr>
            <a:xfrm>
              <a:off x="465385" y="333846"/>
              <a:ext cx="199193" cy="145080"/>
            </a:xfrm>
            <a:custGeom>
              <a:avLst/>
              <a:gdLst/>
              <a:ahLst/>
              <a:cxnLst/>
              <a:rect l="l" t="t" r="r" b="b"/>
              <a:pathLst>
                <a:path w="7443" h="5421" extrusionOk="0">
                  <a:moveTo>
                    <a:pt x="3612" y="1"/>
                  </a:moveTo>
                  <a:cubicBezTo>
                    <a:pt x="1352" y="1"/>
                    <a:pt x="1" y="2375"/>
                    <a:pt x="234" y="3657"/>
                  </a:cubicBezTo>
                  <a:cubicBezTo>
                    <a:pt x="474" y="4806"/>
                    <a:pt x="1926" y="5420"/>
                    <a:pt x="3230" y="5420"/>
                  </a:cubicBezTo>
                  <a:cubicBezTo>
                    <a:pt x="3782" y="5420"/>
                    <a:pt x="4308" y="5310"/>
                    <a:pt x="4704" y="5084"/>
                  </a:cubicBezTo>
                  <a:cubicBezTo>
                    <a:pt x="6016" y="4323"/>
                    <a:pt x="7443" y="1755"/>
                    <a:pt x="5921" y="766"/>
                  </a:cubicBezTo>
                  <a:cubicBezTo>
                    <a:pt x="5079" y="223"/>
                    <a:pt x="4303" y="1"/>
                    <a:pt x="3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20" name="Google Shape;1220;p5"/>
            <p:cNvSpPr/>
            <p:nvPr/>
          </p:nvSpPr>
          <p:spPr>
            <a:xfrm>
              <a:off x="493514" y="354400"/>
              <a:ext cx="113072" cy="74293"/>
            </a:xfrm>
            <a:custGeom>
              <a:avLst/>
              <a:gdLst/>
              <a:ahLst/>
              <a:cxnLst/>
              <a:rect l="l" t="t" r="r" b="b"/>
              <a:pathLst>
                <a:path w="4225" h="2776" extrusionOk="0">
                  <a:moveTo>
                    <a:pt x="3001" y="0"/>
                  </a:moveTo>
                  <a:cubicBezTo>
                    <a:pt x="2353" y="0"/>
                    <a:pt x="1548" y="221"/>
                    <a:pt x="1047" y="417"/>
                  </a:cubicBezTo>
                  <a:cubicBezTo>
                    <a:pt x="115" y="759"/>
                    <a:pt x="1" y="1957"/>
                    <a:pt x="591" y="2642"/>
                  </a:cubicBezTo>
                  <a:cubicBezTo>
                    <a:pt x="672" y="2734"/>
                    <a:pt x="802" y="2776"/>
                    <a:pt x="965" y="2776"/>
                  </a:cubicBezTo>
                  <a:cubicBezTo>
                    <a:pt x="1971" y="2776"/>
                    <a:pt x="4225" y="1194"/>
                    <a:pt x="3995" y="474"/>
                  </a:cubicBezTo>
                  <a:cubicBezTo>
                    <a:pt x="3881" y="124"/>
                    <a:pt x="3485" y="0"/>
                    <a:pt x="30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21" name="Google Shape;1221;p5"/>
            <p:cNvSpPr/>
            <p:nvPr/>
          </p:nvSpPr>
          <p:spPr>
            <a:xfrm>
              <a:off x="1050938" y="395134"/>
              <a:ext cx="104320" cy="87032"/>
            </a:xfrm>
            <a:custGeom>
              <a:avLst/>
              <a:gdLst/>
              <a:ahLst/>
              <a:cxnLst/>
              <a:rect l="l" t="t" r="r" b="b"/>
              <a:pathLst>
                <a:path w="3898" h="3252" extrusionOk="0">
                  <a:moveTo>
                    <a:pt x="2634" y="0"/>
                  </a:moveTo>
                  <a:cubicBezTo>
                    <a:pt x="2113" y="0"/>
                    <a:pt x="1522" y="109"/>
                    <a:pt x="1066" y="264"/>
                  </a:cubicBezTo>
                  <a:cubicBezTo>
                    <a:pt x="1" y="625"/>
                    <a:pt x="1" y="2356"/>
                    <a:pt x="743" y="3098"/>
                  </a:cubicBezTo>
                  <a:cubicBezTo>
                    <a:pt x="848" y="3204"/>
                    <a:pt x="985" y="3251"/>
                    <a:pt x="1141" y="3251"/>
                  </a:cubicBezTo>
                  <a:cubicBezTo>
                    <a:pt x="2081" y="3251"/>
                    <a:pt x="3745" y="1555"/>
                    <a:pt x="3843" y="740"/>
                  </a:cubicBezTo>
                  <a:cubicBezTo>
                    <a:pt x="3897" y="196"/>
                    <a:pt x="3329" y="0"/>
                    <a:pt x="263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22" name="Google Shape;1222;p5"/>
            <p:cNvSpPr/>
            <p:nvPr/>
          </p:nvSpPr>
          <p:spPr>
            <a:xfrm>
              <a:off x="1013790" y="363313"/>
              <a:ext cx="180727" cy="169487"/>
            </a:xfrm>
            <a:custGeom>
              <a:avLst/>
              <a:gdLst/>
              <a:ahLst/>
              <a:cxnLst/>
              <a:rect l="l" t="t" r="r" b="b"/>
              <a:pathLst>
                <a:path w="6753" h="6333" extrusionOk="0">
                  <a:moveTo>
                    <a:pt x="3201" y="1"/>
                  </a:moveTo>
                  <a:cubicBezTo>
                    <a:pt x="2427" y="1"/>
                    <a:pt x="1705" y="193"/>
                    <a:pt x="1294" y="597"/>
                  </a:cubicBezTo>
                  <a:cubicBezTo>
                    <a:pt x="38" y="1833"/>
                    <a:pt x="0" y="2899"/>
                    <a:pt x="457" y="4135"/>
                  </a:cubicBezTo>
                  <a:cubicBezTo>
                    <a:pt x="864" y="5272"/>
                    <a:pt x="2739" y="6333"/>
                    <a:pt x="4057" y="6333"/>
                  </a:cubicBezTo>
                  <a:cubicBezTo>
                    <a:pt x="4217" y="6333"/>
                    <a:pt x="4368" y="6317"/>
                    <a:pt x="4508" y="6284"/>
                  </a:cubicBezTo>
                  <a:cubicBezTo>
                    <a:pt x="5783" y="5999"/>
                    <a:pt x="6753" y="3412"/>
                    <a:pt x="6353" y="1700"/>
                  </a:cubicBezTo>
                  <a:cubicBezTo>
                    <a:pt x="6110" y="605"/>
                    <a:pt x="4575" y="1"/>
                    <a:pt x="3201" y="1"/>
                  </a:cubicBezTo>
                  <a:close/>
                </a:path>
              </a:pathLst>
            </a:custGeom>
            <a:solidFill>
              <a:srgbClr val="6B3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23" name="Google Shape;1223;p5"/>
            <p:cNvSpPr/>
            <p:nvPr/>
          </p:nvSpPr>
          <p:spPr>
            <a:xfrm>
              <a:off x="1042802" y="386971"/>
              <a:ext cx="104293" cy="86871"/>
            </a:xfrm>
            <a:custGeom>
              <a:avLst/>
              <a:gdLst/>
              <a:ahLst/>
              <a:cxnLst/>
              <a:rect l="l" t="t" r="r" b="b"/>
              <a:pathLst>
                <a:path w="3897" h="3246" extrusionOk="0">
                  <a:moveTo>
                    <a:pt x="2633" y="1"/>
                  </a:moveTo>
                  <a:cubicBezTo>
                    <a:pt x="2113" y="1"/>
                    <a:pt x="1521" y="110"/>
                    <a:pt x="1066" y="265"/>
                  </a:cubicBezTo>
                  <a:cubicBezTo>
                    <a:pt x="0" y="626"/>
                    <a:pt x="0" y="2357"/>
                    <a:pt x="723" y="3099"/>
                  </a:cubicBezTo>
                  <a:cubicBezTo>
                    <a:pt x="830" y="3200"/>
                    <a:pt x="967" y="3246"/>
                    <a:pt x="1122" y="3246"/>
                  </a:cubicBezTo>
                  <a:cubicBezTo>
                    <a:pt x="2073" y="3246"/>
                    <a:pt x="3744" y="1558"/>
                    <a:pt x="3843" y="740"/>
                  </a:cubicBezTo>
                  <a:cubicBezTo>
                    <a:pt x="3897" y="196"/>
                    <a:pt x="3329" y="1"/>
                    <a:pt x="263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24" name="Google Shape;1224;p5"/>
            <p:cNvSpPr/>
            <p:nvPr/>
          </p:nvSpPr>
          <p:spPr>
            <a:xfrm>
              <a:off x="855432" y="800679"/>
              <a:ext cx="71804" cy="30135"/>
            </a:xfrm>
            <a:custGeom>
              <a:avLst/>
              <a:gdLst/>
              <a:ahLst/>
              <a:cxnLst/>
              <a:rect l="l" t="t" r="r" b="b"/>
              <a:pathLst>
                <a:path w="2683" h="1126" extrusionOk="0">
                  <a:moveTo>
                    <a:pt x="757" y="0"/>
                  </a:moveTo>
                  <a:cubicBezTo>
                    <a:pt x="352" y="0"/>
                    <a:pt x="34" y="84"/>
                    <a:pt x="21" y="290"/>
                  </a:cubicBezTo>
                  <a:cubicBezTo>
                    <a:pt x="1" y="903"/>
                    <a:pt x="593" y="1125"/>
                    <a:pt x="1206" y="1125"/>
                  </a:cubicBezTo>
                  <a:cubicBezTo>
                    <a:pt x="1772" y="1125"/>
                    <a:pt x="2356" y="936"/>
                    <a:pt x="2493" y="689"/>
                  </a:cubicBezTo>
                  <a:cubicBezTo>
                    <a:pt x="2682" y="324"/>
                    <a:pt x="1553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25" name="Google Shape;1225;p5"/>
            <p:cNvSpPr/>
            <p:nvPr/>
          </p:nvSpPr>
          <p:spPr>
            <a:xfrm>
              <a:off x="799069" y="773301"/>
              <a:ext cx="173501" cy="103571"/>
            </a:xfrm>
            <a:custGeom>
              <a:avLst/>
              <a:gdLst/>
              <a:ahLst/>
              <a:cxnLst/>
              <a:rect l="l" t="t" r="r" b="b"/>
              <a:pathLst>
                <a:path w="6483" h="3870" extrusionOk="0">
                  <a:moveTo>
                    <a:pt x="3096" y="0"/>
                  </a:moveTo>
                  <a:cubicBezTo>
                    <a:pt x="655" y="0"/>
                    <a:pt x="1" y="1795"/>
                    <a:pt x="871" y="3139"/>
                  </a:cubicBezTo>
                  <a:cubicBezTo>
                    <a:pt x="1200" y="3650"/>
                    <a:pt x="1893" y="3870"/>
                    <a:pt x="2664" y="3870"/>
                  </a:cubicBezTo>
                  <a:cubicBezTo>
                    <a:pt x="3900" y="3870"/>
                    <a:pt x="5334" y="3305"/>
                    <a:pt x="5779" y="2473"/>
                  </a:cubicBezTo>
                  <a:cubicBezTo>
                    <a:pt x="6482" y="1103"/>
                    <a:pt x="4714" y="0"/>
                    <a:pt x="3135" y="0"/>
                  </a:cubicBezTo>
                  <a:cubicBezTo>
                    <a:pt x="3122" y="0"/>
                    <a:pt x="3109" y="0"/>
                    <a:pt x="3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26" name="Google Shape;1226;p5"/>
            <p:cNvSpPr/>
            <p:nvPr/>
          </p:nvSpPr>
          <p:spPr>
            <a:xfrm>
              <a:off x="847296" y="792383"/>
              <a:ext cx="71831" cy="30429"/>
            </a:xfrm>
            <a:custGeom>
              <a:avLst/>
              <a:gdLst/>
              <a:ahLst/>
              <a:cxnLst/>
              <a:rect l="l" t="t" r="r" b="b"/>
              <a:pathLst>
                <a:path w="2684" h="1137" extrusionOk="0">
                  <a:moveTo>
                    <a:pt x="728" y="0"/>
                  </a:moveTo>
                  <a:cubicBezTo>
                    <a:pt x="333" y="0"/>
                    <a:pt x="27" y="81"/>
                    <a:pt x="20" y="276"/>
                  </a:cubicBezTo>
                  <a:cubicBezTo>
                    <a:pt x="0" y="906"/>
                    <a:pt x="610" y="1136"/>
                    <a:pt x="1232" y="1136"/>
                  </a:cubicBezTo>
                  <a:cubicBezTo>
                    <a:pt x="1794" y="1136"/>
                    <a:pt x="2367" y="948"/>
                    <a:pt x="2493" y="695"/>
                  </a:cubicBezTo>
                  <a:cubicBezTo>
                    <a:pt x="2684" y="326"/>
                    <a:pt x="1524" y="0"/>
                    <a:pt x="72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27" name="Google Shape;1227;p5"/>
            <p:cNvSpPr/>
            <p:nvPr/>
          </p:nvSpPr>
          <p:spPr>
            <a:xfrm>
              <a:off x="529162" y="649574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70" y="439"/>
                    <a:pt x="495" y="1694"/>
                    <a:pt x="248" y="2303"/>
                  </a:cubicBezTo>
                  <a:cubicBezTo>
                    <a:pt x="0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2" y="3924"/>
                  </a:cubicBezTo>
                  <a:cubicBezTo>
                    <a:pt x="2391" y="3924"/>
                    <a:pt x="3643" y="1650"/>
                    <a:pt x="3747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28" name="Google Shape;1228;p5"/>
            <p:cNvSpPr/>
            <p:nvPr/>
          </p:nvSpPr>
          <p:spPr>
            <a:xfrm>
              <a:off x="479276" y="618662"/>
              <a:ext cx="196517" cy="177355"/>
            </a:xfrm>
            <a:custGeom>
              <a:avLst/>
              <a:gdLst/>
              <a:ahLst/>
              <a:cxnLst/>
              <a:rect l="l" t="t" r="r" b="b"/>
              <a:pathLst>
                <a:path w="7343" h="6627" extrusionOk="0">
                  <a:moveTo>
                    <a:pt x="4956" y="0"/>
                  </a:moveTo>
                  <a:cubicBezTo>
                    <a:pt x="3858" y="0"/>
                    <a:pt x="2581" y="921"/>
                    <a:pt x="1560" y="1898"/>
                  </a:cubicBezTo>
                  <a:cubicBezTo>
                    <a:pt x="0" y="3382"/>
                    <a:pt x="1313" y="5284"/>
                    <a:pt x="2226" y="6292"/>
                  </a:cubicBezTo>
                  <a:cubicBezTo>
                    <a:pt x="2430" y="6526"/>
                    <a:pt x="2725" y="6626"/>
                    <a:pt x="3067" y="6626"/>
                  </a:cubicBezTo>
                  <a:cubicBezTo>
                    <a:pt x="4224" y="6626"/>
                    <a:pt x="5927" y="5490"/>
                    <a:pt x="6543" y="4580"/>
                  </a:cubicBezTo>
                  <a:cubicBezTo>
                    <a:pt x="7342" y="3420"/>
                    <a:pt x="7133" y="1118"/>
                    <a:pt x="5897" y="281"/>
                  </a:cubicBezTo>
                  <a:cubicBezTo>
                    <a:pt x="5608" y="86"/>
                    <a:pt x="5290" y="0"/>
                    <a:pt x="4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29" name="Google Shape;1229;p5"/>
            <p:cNvSpPr/>
            <p:nvPr/>
          </p:nvSpPr>
          <p:spPr>
            <a:xfrm>
              <a:off x="521026" y="641946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1" y="0"/>
                  </a:moveTo>
                  <a:cubicBezTo>
                    <a:pt x="2774" y="0"/>
                    <a:pt x="2586" y="31"/>
                    <a:pt x="2378" y="96"/>
                  </a:cubicBezTo>
                  <a:cubicBezTo>
                    <a:pt x="1370" y="400"/>
                    <a:pt x="495" y="1694"/>
                    <a:pt x="247" y="2302"/>
                  </a:cubicBezTo>
                  <a:cubicBezTo>
                    <a:pt x="0" y="2930"/>
                    <a:pt x="495" y="3368"/>
                    <a:pt x="1331" y="3862"/>
                  </a:cubicBezTo>
                  <a:cubicBezTo>
                    <a:pt x="1401" y="3904"/>
                    <a:pt x="1475" y="3923"/>
                    <a:pt x="1552" y="3923"/>
                  </a:cubicBezTo>
                  <a:cubicBezTo>
                    <a:pt x="2390" y="3923"/>
                    <a:pt x="3643" y="1652"/>
                    <a:pt x="3747" y="990"/>
                  </a:cubicBezTo>
                  <a:cubicBezTo>
                    <a:pt x="3867" y="407"/>
                    <a:pt x="3552" y="0"/>
                    <a:pt x="294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</p:grpSp>
      <p:grpSp>
        <p:nvGrpSpPr>
          <p:cNvPr id="1230" name="Google Shape;1230;p5"/>
          <p:cNvGrpSpPr/>
          <p:nvPr/>
        </p:nvGrpSpPr>
        <p:grpSpPr>
          <a:xfrm rot="1138712">
            <a:off x="7893900" y="3467176"/>
            <a:ext cx="1069999" cy="1045058"/>
            <a:chOff x="297527" y="0"/>
            <a:chExt cx="1070045" cy="1045102"/>
          </a:xfrm>
        </p:grpSpPr>
        <p:sp>
          <p:nvSpPr>
            <p:cNvPr id="1231" name="Google Shape;1231;p5"/>
            <p:cNvSpPr/>
            <p:nvPr/>
          </p:nvSpPr>
          <p:spPr>
            <a:xfrm>
              <a:off x="385096" y="65115"/>
              <a:ext cx="864375" cy="791983"/>
            </a:xfrm>
            <a:custGeom>
              <a:avLst/>
              <a:gdLst/>
              <a:ahLst/>
              <a:cxnLst/>
              <a:rect l="l" t="t" r="r" b="b"/>
              <a:pathLst>
                <a:path w="32298" h="29593" extrusionOk="0">
                  <a:moveTo>
                    <a:pt x="16757" y="1"/>
                  </a:moveTo>
                  <a:cubicBezTo>
                    <a:pt x="16170" y="1"/>
                    <a:pt x="15586" y="65"/>
                    <a:pt x="15027" y="213"/>
                  </a:cubicBezTo>
                  <a:cubicBezTo>
                    <a:pt x="11755" y="1107"/>
                    <a:pt x="6810" y="4131"/>
                    <a:pt x="4927" y="5767"/>
                  </a:cubicBezTo>
                  <a:cubicBezTo>
                    <a:pt x="3025" y="7383"/>
                    <a:pt x="2435" y="10693"/>
                    <a:pt x="1884" y="12043"/>
                  </a:cubicBezTo>
                  <a:cubicBezTo>
                    <a:pt x="1332" y="13413"/>
                    <a:pt x="723" y="16513"/>
                    <a:pt x="362" y="18948"/>
                  </a:cubicBezTo>
                  <a:cubicBezTo>
                    <a:pt x="0" y="21345"/>
                    <a:pt x="1009" y="25719"/>
                    <a:pt x="3710" y="28173"/>
                  </a:cubicBezTo>
                  <a:cubicBezTo>
                    <a:pt x="4942" y="29274"/>
                    <a:pt x="6684" y="29592"/>
                    <a:pt x="8409" y="29592"/>
                  </a:cubicBezTo>
                  <a:cubicBezTo>
                    <a:pt x="10438" y="29592"/>
                    <a:pt x="12442" y="29152"/>
                    <a:pt x="13562" y="29029"/>
                  </a:cubicBezTo>
                  <a:cubicBezTo>
                    <a:pt x="15617" y="28782"/>
                    <a:pt x="18337" y="25168"/>
                    <a:pt x="20429" y="23893"/>
                  </a:cubicBezTo>
                  <a:cubicBezTo>
                    <a:pt x="22521" y="22581"/>
                    <a:pt x="23263" y="19519"/>
                    <a:pt x="25165" y="18701"/>
                  </a:cubicBezTo>
                  <a:cubicBezTo>
                    <a:pt x="27067" y="17902"/>
                    <a:pt x="30814" y="14744"/>
                    <a:pt x="31556" y="12709"/>
                  </a:cubicBezTo>
                  <a:cubicBezTo>
                    <a:pt x="32298" y="10693"/>
                    <a:pt x="29369" y="5291"/>
                    <a:pt x="28418" y="3998"/>
                  </a:cubicBezTo>
                  <a:cubicBezTo>
                    <a:pt x="27467" y="2685"/>
                    <a:pt x="24043" y="2799"/>
                    <a:pt x="22825" y="1905"/>
                  </a:cubicBezTo>
                  <a:cubicBezTo>
                    <a:pt x="21839" y="1166"/>
                    <a:pt x="19266" y="1"/>
                    <a:pt x="167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32" name="Google Shape;1232;p5"/>
            <p:cNvSpPr/>
            <p:nvPr/>
          </p:nvSpPr>
          <p:spPr>
            <a:xfrm>
              <a:off x="1045853" y="536391"/>
              <a:ext cx="253013" cy="242870"/>
            </a:xfrm>
            <a:custGeom>
              <a:avLst/>
              <a:gdLst/>
              <a:ahLst/>
              <a:cxnLst/>
              <a:rect l="l" t="t" r="r" b="b"/>
              <a:pathLst>
                <a:path w="9454" h="9075" extrusionOk="0">
                  <a:moveTo>
                    <a:pt x="7193" y="1"/>
                  </a:moveTo>
                  <a:cubicBezTo>
                    <a:pt x="6298" y="1"/>
                    <a:pt x="5104" y="600"/>
                    <a:pt x="3748" y="1339"/>
                  </a:cubicBezTo>
                  <a:cubicBezTo>
                    <a:pt x="1846" y="2385"/>
                    <a:pt x="362" y="4268"/>
                    <a:pt x="191" y="5923"/>
                  </a:cubicBezTo>
                  <a:cubicBezTo>
                    <a:pt x="0" y="7597"/>
                    <a:pt x="1313" y="8852"/>
                    <a:pt x="3443" y="9061"/>
                  </a:cubicBezTo>
                  <a:cubicBezTo>
                    <a:pt x="3531" y="9070"/>
                    <a:pt x="3618" y="9074"/>
                    <a:pt x="3705" y="9074"/>
                  </a:cubicBezTo>
                  <a:cubicBezTo>
                    <a:pt x="5746" y="9074"/>
                    <a:pt x="7535" y="6778"/>
                    <a:pt x="8484" y="5409"/>
                  </a:cubicBezTo>
                  <a:cubicBezTo>
                    <a:pt x="9454" y="3983"/>
                    <a:pt x="9207" y="1986"/>
                    <a:pt x="8408" y="673"/>
                  </a:cubicBezTo>
                  <a:cubicBezTo>
                    <a:pt x="8117" y="196"/>
                    <a:pt x="7704" y="1"/>
                    <a:pt x="719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33" name="Google Shape;1233;p5"/>
            <p:cNvSpPr/>
            <p:nvPr/>
          </p:nvSpPr>
          <p:spPr>
            <a:xfrm>
              <a:off x="779612" y="377015"/>
              <a:ext cx="106595" cy="76032"/>
            </a:xfrm>
            <a:custGeom>
              <a:avLst/>
              <a:gdLst/>
              <a:ahLst/>
              <a:cxnLst/>
              <a:rect l="l" t="t" r="r" b="b"/>
              <a:pathLst>
                <a:path w="3983" h="2841" extrusionOk="0">
                  <a:moveTo>
                    <a:pt x="1669" y="0"/>
                  </a:moveTo>
                  <a:cubicBezTo>
                    <a:pt x="1467" y="0"/>
                    <a:pt x="1273" y="44"/>
                    <a:pt x="1104" y="142"/>
                  </a:cubicBezTo>
                  <a:cubicBezTo>
                    <a:pt x="1" y="751"/>
                    <a:pt x="647" y="2082"/>
                    <a:pt x="1180" y="2634"/>
                  </a:cubicBezTo>
                  <a:cubicBezTo>
                    <a:pt x="1314" y="2778"/>
                    <a:pt x="1470" y="2840"/>
                    <a:pt x="1642" y="2840"/>
                  </a:cubicBezTo>
                  <a:cubicBezTo>
                    <a:pt x="2128" y="2840"/>
                    <a:pt x="2739" y="2340"/>
                    <a:pt x="3329" y="1778"/>
                  </a:cubicBezTo>
                  <a:cubicBezTo>
                    <a:pt x="3983" y="1156"/>
                    <a:pt x="2713" y="0"/>
                    <a:pt x="166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34" name="Google Shape;1234;p5"/>
            <p:cNvSpPr/>
            <p:nvPr/>
          </p:nvSpPr>
          <p:spPr>
            <a:xfrm>
              <a:off x="771476" y="368558"/>
              <a:ext cx="106675" cy="76113"/>
            </a:xfrm>
            <a:custGeom>
              <a:avLst/>
              <a:gdLst/>
              <a:ahLst/>
              <a:cxnLst/>
              <a:rect l="l" t="t" r="r" b="b"/>
              <a:pathLst>
                <a:path w="3986" h="2844" extrusionOk="0">
                  <a:moveTo>
                    <a:pt x="1653" y="1"/>
                  </a:moveTo>
                  <a:cubicBezTo>
                    <a:pt x="1457" y="1"/>
                    <a:pt x="1269" y="42"/>
                    <a:pt x="1103" y="135"/>
                  </a:cubicBezTo>
                  <a:cubicBezTo>
                    <a:pt x="0" y="763"/>
                    <a:pt x="647" y="2094"/>
                    <a:pt x="1161" y="2646"/>
                  </a:cubicBezTo>
                  <a:cubicBezTo>
                    <a:pt x="1299" y="2784"/>
                    <a:pt x="1457" y="2844"/>
                    <a:pt x="1630" y="2844"/>
                  </a:cubicBezTo>
                  <a:cubicBezTo>
                    <a:pt x="2125" y="2844"/>
                    <a:pt x="2737" y="2353"/>
                    <a:pt x="3329" y="1790"/>
                  </a:cubicBezTo>
                  <a:cubicBezTo>
                    <a:pt x="3986" y="1165"/>
                    <a:pt x="2700" y="1"/>
                    <a:pt x="165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35" name="Google Shape;1235;p5"/>
            <p:cNvSpPr/>
            <p:nvPr/>
          </p:nvSpPr>
          <p:spPr>
            <a:xfrm>
              <a:off x="834584" y="616253"/>
              <a:ext cx="87620" cy="66237"/>
            </a:xfrm>
            <a:custGeom>
              <a:avLst/>
              <a:gdLst/>
              <a:ahLst/>
              <a:cxnLst/>
              <a:rect l="l" t="t" r="r" b="b"/>
              <a:pathLst>
                <a:path w="3274" h="2475" extrusionOk="0">
                  <a:moveTo>
                    <a:pt x="1270" y="1"/>
                  </a:moveTo>
                  <a:cubicBezTo>
                    <a:pt x="1153" y="1"/>
                    <a:pt x="1040" y="16"/>
                    <a:pt x="933" y="48"/>
                  </a:cubicBezTo>
                  <a:cubicBezTo>
                    <a:pt x="1" y="333"/>
                    <a:pt x="419" y="1665"/>
                    <a:pt x="933" y="2254"/>
                  </a:cubicBezTo>
                  <a:cubicBezTo>
                    <a:pt x="1059" y="2410"/>
                    <a:pt x="1212" y="2475"/>
                    <a:pt x="1378" y="2475"/>
                  </a:cubicBezTo>
                  <a:cubicBezTo>
                    <a:pt x="1860" y="2475"/>
                    <a:pt x="2453" y="1927"/>
                    <a:pt x="2835" y="1474"/>
                  </a:cubicBezTo>
                  <a:cubicBezTo>
                    <a:pt x="3274" y="917"/>
                    <a:pt x="2185" y="1"/>
                    <a:pt x="127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36" name="Google Shape;1236;p5"/>
            <p:cNvSpPr/>
            <p:nvPr/>
          </p:nvSpPr>
          <p:spPr>
            <a:xfrm>
              <a:off x="826448" y="607635"/>
              <a:ext cx="87139" cy="66719"/>
            </a:xfrm>
            <a:custGeom>
              <a:avLst/>
              <a:gdLst/>
              <a:ahLst/>
              <a:cxnLst/>
              <a:rect l="l" t="t" r="r" b="b"/>
              <a:pathLst>
                <a:path w="3256" h="2493" extrusionOk="0">
                  <a:moveTo>
                    <a:pt x="1245" y="0"/>
                  </a:moveTo>
                  <a:cubicBezTo>
                    <a:pt x="1131" y="0"/>
                    <a:pt x="1019" y="15"/>
                    <a:pt x="914" y="47"/>
                  </a:cubicBezTo>
                  <a:cubicBezTo>
                    <a:pt x="1" y="332"/>
                    <a:pt x="419" y="1663"/>
                    <a:pt x="914" y="2272"/>
                  </a:cubicBezTo>
                  <a:cubicBezTo>
                    <a:pt x="1040" y="2427"/>
                    <a:pt x="1193" y="2492"/>
                    <a:pt x="1360" y="2492"/>
                  </a:cubicBezTo>
                  <a:cubicBezTo>
                    <a:pt x="1847" y="2492"/>
                    <a:pt x="2447" y="1940"/>
                    <a:pt x="2816" y="1473"/>
                  </a:cubicBezTo>
                  <a:cubicBezTo>
                    <a:pt x="3255" y="932"/>
                    <a:pt x="2162" y="0"/>
                    <a:pt x="124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37" name="Google Shape;1237;p5"/>
            <p:cNvSpPr/>
            <p:nvPr/>
          </p:nvSpPr>
          <p:spPr>
            <a:xfrm>
              <a:off x="474057" y="578276"/>
              <a:ext cx="62143" cy="36932"/>
            </a:xfrm>
            <a:custGeom>
              <a:avLst/>
              <a:gdLst/>
              <a:ahLst/>
              <a:cxnLst/>
              <a:rect l="l" t="t" r="r" b="b"/>
              <a:pathLst>
                <a:path w="2322" h="1380" extrusionOk="0">
                  <a:moveTo>
                    <a:pt x="1102" y="1"/>
                  </a:moveTo>
                  <a:cubicBezTo>
                    <a:pt x="1007" y="1"/>
                    <a:pt x="913" y="25"/>
                    <a:pt x="823" y="78"/>
                  </a:cubicBezTo>
                  <a:cubicBezTo>
                    <a:pt x="0" y="578"/>
                    <a:pt x="463" y="1379"/>
                    <a:pt x="1168" y="1379"/>
                  </a:cubicBezTo>
                  <a:cubicBezTo>
                    <a:pt x="1295" y="1379"/>
                    <a:pt x="1429" y="1354"/>
                    <a:pt x="1565" y="1296"/>
                  </a:cubicBezTo>
                  <a:cubicBezTo>
                    <a:pt x="2322" y="983"/>
                    <a:pt x="1712" y="1"/>
                    <a:pt x="1102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38" name="Google Shape;1238;p5"/>
            <p:cNvSpPr/>
            <p:nvPr/>
          </p:nvSpPr>
          <p:spPr>
            <a:xfrm>
              <a:off x="465546" y="570140"/>
              <a:ext cx="63026" cy="36905"/>
            </a:xfrm>
            <a:custGeom>
              <a:avLst/>
              <a:gdLst/>
              <a:ahLst/>
              <a:cxnLst/>
              <a:rect l="l" t="t" r="r" b="b"/>
              <a:pathLst>
                <a:path w="2355" h="1379" extrusionOk="0">
                  <a:moveTo>
                    <a:pt x="1135" y="0"/>
                  </a:moveTo>
                  <a:cubicBezTo>
                    <a:pt x="1040" y="0"/>
                    <a:pt x="945" y="24"/>
                    <a:pt x="856" y="78"/>
                  </a:cubicBezTo>
                  <a:cubicBezTo>
                    <a:pt x="1" y="578"/>
                    <a:pt x="473" y="1379"/>
                    <a:pt x="1193" y="1379"/>
                  </a:cubicBezTo>
                  <a:cubicBezTo>
                    <a:pt x="1322" y="1379"/>
                    <a:pt x="1459" y="1353"/>
                    <a:pt x="1597" y="1295"/>
                  </a:cubicBezTo>
                  <a:cubicBezTo>
                    <a:pt x="2355" y="983"/>
                    <a:pt x="1744" y="0"/>
                    <a:pt x="113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39" name="Google Shape;1239;p5"/>
            <p:cNvSpPr/>
            <p:nvPr/>
          </p:nvSpPr>
          <p:spPr>
            <a:xfrm>
              <a:off x="640684" y="214401"/>
              <a:ext cx="73195" cy="31366"/>
            </a:xfrm>
            <a:custGeom>
              <a:avLst/>
              <a:gdLst/>
              <a:ahLst/>
              <a:cxnLst/>
              <a:rect l="l" t="t" r="r" b="b"/>
              <a:pathLst>
                <a:path w="2735" h="1172" extrusionOk="0">
                  <a:moveTo>
                    <a:pt x="1229" y="1"/>
                  </a:moveTo>
                  <a:cubicBezTo>
                    <a:pt x="1048" y="1"/>
                    <a:pt x="867" y="45"/>
                    <a:pt x="703" y="151"/>
                  </a:cubicBezTo>
                  <a:cubicBezTo>
                    <a:pt x="0" y="603"/>
                    <a:pt x="694" y="1171"/>
                    <a:pt x="1481" y="1171"/>
                  </a:cubicBezTo>
                  <a:cubicBezTo>
                    <a:pt x="1653" y="1171"/>
                    <a:pt x="1829" y="1144"/>
                    <a:pt x="1996" y="1083"/>
                  </a:cubicBezTo>
                  <a:cubicBezTo>
                    <a:pt x="2734" y="790"/>
                    <a:pt x="1993" y="1"/>
                    <a:pt x="122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40" name="Google Shape;1240;p5"/>
            <p:cNvSpPr/>
            <p:nvPr/>
          </p:nvSpPr>
          <p:spPr>
            <a:xfrm>
              <a:off x="632629" y="206265"/>
              <a:ext cx="73008" cy="31018"/>
            </a:xfrm>
            <a:custGeom>
              <a:avLst/>
              <a:gdLst/>
              <a:ahLst/>
              <a:cxnLst/>
              <a:rect l="l" t="t" r="r" b="b"/>
              <a:pathLst>
                <a:path w="2728" h="1159" extrusionOk="0">
                  <a:moveTo>
                    <a:pt x="1227" y="0"/>
                  </a:moveTo>
                  <a:cubicBezTo>
                    <a:pt x="1046" y="0"/>
                    <a:pt x="863" y="44"/>
                    <a:pt x="699" y="150"/>
                  </a:cubicBezTo>
                  <a:cubicBezTo>
                    <a:pt x="1" y="585"/>
                    <a:pt x="683" y="1159"/>
                    <a:pt x="1454" y="1159"/>
                  </a:cubicBezTo>
                  <a:cubicBezTo>
                    <a:pt x="1628" y="1159"/>
                    <a:pt x="1806" y="1130"/>
                    <a:pt x="1974" y="1063"/>
                  </a:cubicBezTo>
                  <a:cubicBezTo>
                    <a:pt x="2727" y="787"/>
                    <a:pt x="1989" y="0"/>
                    <a:pt x="122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41" name="Google Shape;1241;p5"/>
            <p:cNvSpPr/>
            <p:nvPr/>
          </p:nvSpPr>
          <p:spPr>
            <a:xfrm>
              <a:off x="1060626" y="226552"/>
              <a:ext cx="86791" cy="58824"/>
            </a:xfrm>
            <a:custGeom>
              <a:avLst/>
              <a:gdLst/>
              <a:ahLst/>
              <a:cxnLst/>
              <a:rect l="l" t="t" r="r" b="b"/>
              <a:pathLst>
                <a:path w="3243" h="2198" extrusionOk="0">
                  <a:moveTo>
                    <a:pt x="1730" y="1"/>
                  </a:moveTo>
                  <a:cubicBezTo>
                    <a:pt x="1304" y="1"/>
                    <a:pt x="916" y="104"/>
                    <a:pt x="780" y="305"/>
                  </a:cubicBezTo>
                  <a:cubicBezTo>
                    <a:pt x="0" y="1485"/>
                    <a:pt x="856" y="1504"/>
                    <a:pt x="1427" y="2017"/>
                  </a:cubicBezTo>
                  <a:cubicBezTo>
                    <a:pt x="1552" y="2142"/>
                    <a:pt x="1710" y="2198"/>
                    <a:pt x="1881" y="2198"/>
                  </a:cubicBezTo>
                  <a:cubicBezTo>
                    <a:pt x="2437" y="2198"/>
                    <a:pt x="3123" y="1604"/>
                    <a:pt x="3196" y="876"/>
                  </a:cubicBezTo>
                  <a:cubicBezTo>
                    <a:pt x="3243" y="283"/>
                    <a:pt x="2434" y="1"/>
                    <a:pt x="17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42" name="Google Shape;1242;p5"/>
            <p:cNvSpPr/>
            <p:nvPr/>
          </p:nvSpPr>
          <p:spPr>
            <a:xfrm>
              <a:off x="1051955" y="218202"/>
              <a:ext cx="87326" cy="58824"/>
            </a:xfrm>
            <a:custGeom>
              <a:avLst/>
              <a:gdLst/>
              <a:ahLst/>
              <a:cxnLst/>
              <a:rect l="l" t="t" r="r" b="b"/>
              <a:pathLst>
                <a:path w="3263" h="2198" extrusionOk="0">
                  <a:moveTo>
                    <a:pt x="1738" y="0"/>
                  </a:moveTo>
                  <a:cubicBezTo>
                    <a:pt x="1313" y="0"/>
                    <a:pt x="928" y="106"/>
                    <a:pt x="800" y="313"/>
                  </a:cubicBezTo>
                  <a:cubicBezTo>
                    <a:pt x="1" y="1473"/>
                    <a:pt x="857" y="1511"/>
                    <a:pt x="1427" y="2025"/>
                  </a:cubicBezTo>
                  <a:cubicBezTo>
                    <a:pt x="1556" y="2144"/>
                    <a:pt x="1716" y="2198"/>
                    <a:pt x="1887" y="2198"/>
                  </a:cubicBezTo>
                  <a:cubicBezTo>
                    <a:pt x="2453" y="2198"/>
                    <a:pt x="3142" y="1613"/>
                    <a:pt x="3215" y="884"/>
                  </a:cubicBezTo>
                  <a:cubicBezTo>
                    <a:pt x="3263" y="290"/>
                    <a:pt x="2444" y="0"/>
                    <a:pt x="173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43" name="Google Shape;1243;p5"/>
            <p:cNvSpPr/>
            <p:nvPr/>
          </p:nvSpPr>
          <p:spPr>
            <a:xfrm>
              <a:off x="1144877" y="650831"/>
              <a:ext cx="67549" cy="41080"/>
            </a:xfrm>
            <a:custGeom>
              <a:avLst/>
              <a:gdLst/>
              <a:ahLst/>
              <a:cxnLst/>
              <a:rect l="l" t="t" r="r" b="b"/>
              <a:pathLst>
                <a:path w="2524" h="1535" extrusionOk="0">
                  <a:moveTo>
                    <a:pt x="788" y="1"/>
                  </a:moveTo>
                  <a:cubicBezTo>
                    <a:pt x="477" y="1"/>
                    <a:pt x="227" y="96"/>
                    <a:pt x="181" y="316"/>
                  </a:cubicBezTo>
                  <a:cubicBezTo>
                    <a:pt x="0" y="1000"/>
                    <a:pt x="730" y="1535"/>
                    <a:pt x="1379" y="1535"/>
                  </a:cubicBezTo>
                  <a:cubicBezTo>
                    <a:pt x="1686" y="1535"/>
                    <a:pt x="1975" y="1415"/>
                    <a:pt x="2140" y="1133"/>
                  </a:cubicBezTo>
                  <a:cubicBezTo>
                    <a:pt x="2524" y="498"/>
                    <a:pt x="1498" y="1"/>
                    <a:pt x="78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44" name="Google Shape;1244;p5"/>
            <p:cNvSpPr/>
            <p:nvPr/>
          </p:nvSpPr>
          <p:spPr>
            <a:xfrm>
              <a:off x="1136553" y="642695"/>
              <a:ext cx="67709" cy="40813"/>
            </a:xfrm>
            <a:custGeom>
              <a:avLst/>
              <a:gdLst/>
              <a:ahLst/>
              <a:cxnLst/>
              <a:rect l="l" t="t" r="r" b="b"/>
              <a:pathLst>
                <a:path w="2530" h="1525" extrusionOk="0">
                  <a:moveTo>
                    <a:pt x="791" y="0"/>
                  </a:moveTo>
                  <a:cubicBezTo>
                    <a:pt x="476" y="0"/>
                    <a:pt x="221" y="95"/>
                    <a:pt x="168" y="315"/>
                  </a:cubicBezTo>
                  <a:cubicBezTo>
                    <a:pt x="1" y="985"/>
                    <a:pt x="733" y="1525"/>
                    <a:pt x="1382" y="1525"/>
                  </a:cubicBezTo>
                  <a:cubicBezTo>
                    <a:pt x="1691" y="1525"/>
                    <a:pt x="1981" y="1402"/>
                    <a:pt x="2147" y="1114"/>
                  </a:cubicBezTo>
                  <a:cubicBezTo>
                    <a:pt x="2530" y="493"/>
                    <a:pt x="1507" y="0"/>
                    <a:pt x="7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45" name="Google Shape;1245;p5"/>
            <p:cNvSpPr/>
            <p:nvPr/>
          </p:nvSpPr>
          <p:spPr>
            <a:xfrm>
              <a:off x="731278" y="899945"/>
              <a:ext cx="58503" cy="30937"/>
            </a:xfrm>
            <a:custGeom>
              <a:avLst/>
              <a:gdLst/>
              <a:ahLst/>
              <a:cxnLst/>
              <a:rect l="l" t="t" r="r" b="b"/>
              <a:pathLst>
                <a:path w="2186" h="1156" extrusionOk="0">
                  <a:moveTo>
                    <a:pt x="513" y="0"/>
                  </a:moveTo>
                  <a:cubicBezTo>
                    <a:pt x="286" y="0"/>
                    <a:pt x="115" y="58"/>
                    <a:pt x="95" y="195"/>
                  </a:cubicBezTo>
                  <a:cubicBezTo>
                    <a:pt x="1" y="853"/>
                    <a:pt x="401" y="1155"/>
                    <a:pt x="869" y="1155"/>
                  </a:cubicBezTo>
                  <a:cubicBezTo>
                    <a:pt x="1157" y="1155"/>
                    <a:pt x="1472" y="1040"/>
                    <a:pt x="1711" y="822"/>
                  </a:cubicBezTo>
                  <a:cubicBezTo>
                    <a:pt x="2186" y="432"/>
                    <a:pt x="1136" y="0"/>
                    <a:pt x="51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46" name="Google Shape;1246;p5"/>
            <p:cNvSpPr/>
            <p:nvPr/>
          </p:nvSpPr>
          <p:spPr>
            <a:xfrm>
              <a:off x="723008" y="891514"/>
              <a:ext cx="59199" cy="31205"/>
            </a:xfrm>
            <a:custGeom>
              <a:avLst/>
              <a:gdLst/>
              <a:ahLst/>
              <a:cxnLst/>
              <a:rect l="l" t="t" r="r" b="b"/>
              <a:pathLst>
                <a:path w="2212" h="1166" extrusionOk="0">
                  <a:moveTo>
                    <a:pt x="530" y="1"/>
                  </a:moveTo>
                  <a:cubicBezTo>
                    <a:pt x="306" y="1"/>
                    <a:pt x="139" y="56"/>
                    <a:pt x="118" y="186"/>
                  </a:cubicBezTo>
                  <a:cubicBezTo>
                    <a:pt x="0" y="858"/>
                    <a:pt x="394" y="1165"/>
                    <a:pt x="869" y="1165"/>
                  </a:cubicBezTo>
                  <a:cubicBezTo>
                    <a:pt x="1160" y="1165"/>
                    <a:pt x="1482" y="1050"/>
                    <a:pt x="1735" y="833"/>
                  </a:cubicBezTo>
                  <a:cubicBezTo>
                    <a:pt x="2211" y="427"/>
                    <a:pt x="1152" y="1"/>
                    <a:pt x="5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47" name="Google Shape;1247;p5"/>
            <p:cNvSpPr/>
            <p:nvPr/>
          </p:nvSpPr>
          <p:spPr>
            <a:xfrm>
              <a:off x="727879" y="110024"/>
              <a:ext cx="250283" cy="155437"/>
            </a:xfrm>
            <a:custGeom>
              <a:avLst/>
              <a:gdLst/>
              <a:ahLst/>
              <a:cxnLst/>
              <a:rect l="l" t="t" r="r" b="b"/>
              <a:pathLst>
                <a:path w="9352" h="5808" extrusionOk="0">
                  <a:moveTo>
                    <a:pt x="4507" y="1"/>
                  </a:moveTo>
                  <a:cubicBezTo>
                    <a:pt x="3698" y="1"/>
                    <a:pt x="2955" y="240"/>
                    <a:pt x="2485" y="798"/>
                  </a:cubicBezTo>
                  <a:cubicBezTo>
                    <a:pt x="0" y="3748"/>
                    <a:pt x="4136" y="5807"/>
                    <a:pt x="5905" y="5807"/>
                  </a:cubicBezTo>
                  <a:cubicBezTo>
                    <a:pt x="6018" y="5807"/>
                    <a:pt x="6122" y="5799"/>
                    <a:pt x="6213" y="5781"/>
                  </a:cubicBezTo>
                  <a:cubicBezTo>
                    <a:pt x="7773" y="5496"/>
                    <a:pt x="9352" y="3499"/>
                    <a:pt x="8306" y="1844"/>
                  </a:cubicBezTo>
                  <a:cubicBezTo>
                    <a:pt x="7622" y="770"/>
                    <a:pt x="5958" y="1"/>
                    <a:pt x="45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48" name="Google Shape;1248;p5"/>
            <p:cNvSpPr/>
            <p:nvPr/>
          </p:nvSpPr>
          <p:spPr>
            <a:xfrm>
              <a:off x="788257" y="139303"/>
              <a:ext cx="138871" cy="65836"/>
            </a:xfrm>
            <a:custGeom>
              <a:avLst/>
              <a:gdLst/>
              <a:ahLst/>
              <a:cxnLst/>
              <a:rect l="l" t="t" r="r" b="b"/>
              <a:pathLst>
                <a:path w="5189" h="2460" extrusionOk="0">
                  <a:moveTo>
                    <a:pt x="2759" y="1"/>
                  </a:moveTo>
                  <a:cubicBezTo>
                    <a:pt x="2286" y="1"/>
                    <a:pt x="1823" y="79"/>
                    <a:pt x="1466" y="237"/>
                  </a:cubicBezTo>
                  <a:cubicBezTo>
                    <a:pt x="1" y="902"/>
                    <a:pt x="1294" y="2101"/>
                    <a:pt x="2245" y="2386"/>
                  </a:cubicBezTo>
                  <a:cubicBezTo>
                    <a:pt x="2411" y="2436"/>
                    <a:pt x="2609" y="2459"/>
                    <a:pt x="2822" y="2459"/>
                  </a:cubicBezTo>
                  <a:cubicBezTo>
                    <a:pt x="3835" y="2459"/>
                    <a:pt x="5189" y="1922"/>
                    <a:pt x="4984" y="1074"/>
                  </a:cubicBezTo>
                  <a:cubicBezTo>
                    <a:pt x="4829" y="360"/>
                    <a:pt x="3772" y="1"/>
                    <a:pt x="2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49" name="Google Shape;1249;p5"/>
            <p:cNvSpPr/>
            <p:nvPr/>
          </p:nvSpPr>
          <p:spPr>
            <a:xfrm>
              <a:off x="719449" y="102397"/>
              <a:ext cx="250577" cy="155330"/>
            </a:xfrm>
            <a:custGeom>
              <a:avLst/>
              <a:gdLst/>
              <a:ahLst/>
              <a:cxnLst/>
              <a:rect l="l" t="t" r="r" b="b"/>
              <a:pathLst>
                <a:path w="9363" h="5804" extrusionOk="0">
                  <a:moveTo>
                    <a:pt x="4518" y="0"/>
                  </a:moveTo>
                  <a:cubicBezTo>
                    <a:pt x="3708" y="0"/>
                    <a:pt x="2966" y="239"/>
                    <a:pt x="2496" y="798"/>
                  </a:cubicBezTo>
                  <a:cubicBezTo>
                    <a:pt x="0" y="3724"/>
                    <a:pt x="4182" y="5803"/>
                    <a:pt x="5938" y="5803"/>
                  </a:cubicBezTo>
                  <a:cubicBezTo>
                    <a:pt x="6043" y="5803"/>
                    <a:pt x="6139" y="5796"/>
                    <a:pt x="6224" y="5781"/>
                  </a:cubicBezTo>
                  <a:cubicBezTo>
                    <a:pt x="7765" y="5496"/>
                    <a:pt x="9362" y="3499"/>
                    <a:pt x="8316" y="1844"/>
                  </a:cubicBezTo>
                  <a:cubicBezTo>
                    <a:pt x="7632" y="769"/>
                    <a:pt x="5968" y="0"/>
                    <a:pt x="45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50" name="Google Shape;1250;p5"/>
            <p:cNvSpPr/>
            <p:nvPr/>
          </p:nvSpPr>
          <p:spPr>
            <a:xfrm>
              <a:off x="779612" y="131167"/>
              <a:ext cx="138951" cy="65809"/>
            </a:xfrm>
            <a:custGeom>
              <a:avLst/>
              <a:gdLst/>
              <a:ahLst/>
              <a:cxnLst/>
              <a:rect l="l" t="t" r="r" b="b"/>
              <a:pathLst>
                <a:path w="5192" h="2459" extrusionOk="0">
                  <a:moveTo>
                    <a:pt x="2765" y="0"/>
                  </a:moveTo>
                  <a:cubicBezTo>
                    <a:pt x="2294" y="0"/>
                    <a:pt x="1835" y="79"/>
                    <a:pt x="1484" y="236"/>
                  </a:cubicBezTo>
                  <a:cubicBezTo>
                    <a:pt x="1" y="902"/>
                    <a:pt x="1294" y="2062"/>
                    <a:pt x="2264" y="2386"/>
                  </a:cubicBezTo>
                  <a:cubicBezTo>
                    <a:pt x="2429" y="2435"/>
                    <a:pt x="2627" y="2459"/>
                    <a:pt x="2839" y="2459"/>
                  </a:cubicBezTo>
                  <a:cubicBezTo>
                    <a:pt x="3848" y="2459"/>
                    <a:pt x="5192" y="1922"/>
                    <a:pt x="5003" y="1073"/>
                  </a:cubicBezTo>
                  <a:cubicBezTo>
                    <a:pt x="4835" y="360"/>
                    <a:pt x="3773" y="0"/>
                    <a:pt x="276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51" name="Google Shape;1251;p5"/>
            <p:cNvSpPr/>
            <p:nvPr/>
          </p:nvSpPr>
          <p:spPr>
            <a:xfrm>
              <a:off x="515299" y="350065"/>
              <a:ext cx="198658" cy="144651"/>
            </a:xfrm>
            <a:custGeom>
              <a:avLst/>
              <a:gdLst/>
              <a:ahLst/>
              <a:cxnLst/>
              <a:rect l="l" t="t" r="r" b="b"/>
              <a:pathLst>
                <a:path w="7423" h="5405" extrusionOk="0">
                  <a:moveTo>
                    <a:pt x="3596" y="1"/>
                  </a:moveTo>
                  <a:cubicBezTo>
                    <a:pt x="1337" y="1"/>
                    <a:pt x="0" y="2361"/>
                    <a:pt x="233" y="3641"/>
                  </a:cubicBezTo>
                  <a:cubicBezTo>
                    <a:pt x="460" y="4790"/>
                    <a:pt x="1917" y="5404"/>
                    <a:pt x="3225" y="5404"/>
                  </a:cubicBezTo>
                  <a:cubicBezTo>
                    <a:pt x="3779" y="5404"/>
                    <a:pt x="4307" y="5294"/>
                    <a:pt x="4703" y="5067"/>
                  </a:cubicBezTo>
                  <a:cubicBezTo>
                    <a:pt x="6015" y="4307"/>
                    <a:pt x="7423" y="1739"/>
                    <a:pt x="5920" y="769"/>
                  </a:cubicBezTo>
                  <a:cubicBezTo>
                    <a:pt x="5071" y="223"/>
                    <a:pt x="4290" y="1"/>
                    <a:pt x="359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52" name="Google Shape;1252;p5"/>
            <p:cNvSpPr/>
            <p:nvPr/>
          </p:nvSpPr>
          <p:spPr>
            <a:xfrm>
              <a:off x="542383" y="370780"/>
              <a:ext cx="113553" cy="74400"/>
            </a:xfrm>
            <a:custGeom>
              <a:avLst/>
              <a:gdLst/>
              <a:ahLst/>
              <a:cxnLst/>
              <a:rect l="l" t="t" r="r" b="b"/>
              <a:pathLst>
                <a:path w="4243" h="2780" extrusionOk="0">
                  <a:moveTo>
                    <a:pt x="3018" y="0"/>
                  </a:moveTo>
                  <a:cubicBezTo>
                    <a:pt x="2375" y="0"/>
                    <a:pt x="1573" y="219"/>
                    <a:pt x="1066" y="413"/>
                  </a:cubicBezTo>
                  <a:cubicBezTo>
                    <a:pt x="115" y="775"/>
                    <a:pt x="1" y="1954"/>
                    <a:pt x="629" y="2639"/>
                  </a:cubicBezTo>
                  <a:cubicBezTo>
                    <a:pt x="712" y="2736"/>
                    <a:pt x="846" y="2779"/>
                    <a:pt x="1013" y="2779"/>
                  </a:cubicBezTo>
                  <a:cubicBezTo>
                    <a:pt x="2021" y="2779"/>
                    <a:pt x="4243" y="1207"/>
                    <a:pt x="4014" y="489"/>
                  </a:cubicBezTo>
                  <a:cubicBezTo>
                    <a:pt x="3907" y="127"/>
                    <a:pt x="3509" y="0"/>
                    <a:pt x="30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53" name="Google Shape;1253;p5"/>
            <p:cNvSpPr/>
            <p:nvPr/>
          </p:nvSpPr>
          <p:spPr>
            <a:xfrm>
              <a:off x="506761" y="342223"/>
              <a:ext cx="199059" cy="144839"/>
            </a:xfrm>
            <a:custGeom>
              <a:avLst/>
              <a:gdLst/>
              <a:ahLst/>
              <a:cxnLst/>
              <a:rect l="l" t="t" r="r" b="b"/>
              <a:pathLst>
                <a:path w="7438" h="5412" extrusionOk="0">
                  <a:moveTo>
                    <a:pt x="3587" y="0"/>
                  </a:moveTo>
                  <a:cubicBezTo>
                    <a:pt x="1332" y="0"/>
                    <a:pt x="1" y="2369"/>
                    <a:pt x="248" y="3649"/>
                  </a:cubicBezTo>
                  <a:cubicBezTo>
                    <a:pt x="475" y="4798"/>
                    <a:pt x="1931" y="5412"/>
                    <a:pt x="3240" y="5412"/>
                  </a:cubicBezTo>
                  <a:cubicBezTo>
                    <a:pt x="3794" y="5412"/>
                    <a:pt x="4321" y="5302"/>
                    <a:pt x="4718" y="5075"/>
                  </a:cubicBezTo>
                  <a:cubicBezTo>
                    <a:pt x="6011" y="4314"/>
                    <a:pt x="7438" y="1747"/>
                    <a:pt x="5916" y="776"/>
                  </a:cubicBezTo>
                  <a:cubicBezTo>
                    <a:pt x="5065" y="225"/>
                    <a:pt x="4282" y="0"/>
                    <a:pt x="358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54" name="Google Shape;1254;p5"/>
            <p:cNvSpPr/>
            <p:nvPr/>
          </p:nvSpPr>
          <p:spPr>
            <a:xfrm>
              <a:off x="534247" y="362617"/>
              <a:ext cx="113553" cy="74534"/>
            </a:xfrm>
            <a:custGeom>
              <a:avLst/>
              <a:gdLst/>
              <a:ahLst/>
              <a:cxnLst/>
              <a:rect l="l" t="t" r="r" b="b"/>
              <a:pathLst>
                <a:path w="4243" h="2785" extrusionOk="0">
                  <a:moveTo>
                    <a:pt x="3004" y="1"/>
                  </a:moveTo>
                  <a:cubicBezTo>
                    <a:pt x="2359" y="1"/>
                    <a:pt x="1562" y="220"/>
                    <a:pt x="1066" y="414"/>
                  </a:cubicBezTo>
                  <a:cubicBezTo>
                    <a:pt x="115" y="775"/>
                    <a:pt x="1" y="1955"/>
                    <a:pt x="609" y="2639"/>
                  </a:cubicBezTo>
                  <a:cubicBezTo>
                    <a:pt x="696" y="2740"/>
                    <a:pt x="834" y="2785"/>
                    <a:pt x="1005" y="2785"/>
                  </a:cubicBezTo>
                  <a:cubicBezTo>
                    <a:pt x="2027" y="2785"/>
                    <a:pt x="4242" y="1191"/>
                    <a:pt x="4014" y="490"/>
                  </a:cubicBezTo>
                  <a:cubicBezTo>
                    <a:pt x="3899" y="128"/>
                    <a:pt x="3495" y="1"/>
                    <a:pt x="300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55" name="Google Shape;1255;p5"/>
            <p:cNvSpPr/>
            <p:nvPr/>
          </p:nvSpPr>
          <p:spPr>
            <a:xfrm>
              <a:off x="1063677" y="379959"/>
              <a:ext cx="180219" cy="169139"/>
            </a:xfrm>
            <a:custGeom>
              <a:avLst/>
              <a:gdLst/>
              <a:ahLst/>
              <a:cxnLst/>
              <a:rect l="l" t="t" r="r" b="b"/>
              <a:pathLst>
                <a:path w="6734" h="6320" extrusionOk="0">
                  <a:moveTo>
                    <a:pt x="3183" y="1"/>
                  </a:moveTo>
                  <a:cubicBezTo>
                    <a:pt x="2401" y="1"/>
                    <a:pt x="1670" y="195"/>
                    <a:pt x="1256" y="603"/>
                  </a:cubicBezTo>
                  <a:cubicBezTo>
                    <a:pt x="0" y="1839"/>
                    <a:pt x="0" y="2885"/>
                    <a:pt x="419" y="4141"/>
                  </a:cubicBezTo>
                  <a:cubicBezTo>
                    <a:pt x="826" y="5260"/>
                    <a:pt x="2701" y="6319"/>
                    <a:pt x="4019" y="6319"/>
                  </a:cubicBezTo>
                  <a:cubicBezTo>
                    <a:pt x="4179" y="6319"/>
                    <a:pt x="4330" y="6304"/>
                    <a:pt x="4470" y="6271"/>
                  </a:cubicBezTo>
                  <a:cubicBezTo>
                    <a:pt x="5745" y="5986"/>
                    <a:pt x="6734" y="3399"/>
                    <a:pt x="6315" y="1687"/>
                  </a:cubicBezTo>
                  <a:cubicBezTo>
                    <a:pt x="6073" y="597"/>
                    <a:pt x="4551" y="1"/>
                    <a:pt x="318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56" name="Google Shape;1256;p5"/>
            <p:cNvSpPr/>
            <p:nvPr/>
          </p:nvSpPr>
          <p:spPr>
            <a:xfrm>
              <a:off x="1091671" y="403484"/>
              <a:ext cx="105310" cy="86818"/>
            </a:xfrm>
            <a:custGeom>
              <a:avLst/>
              <a:gdLst/>
              <a:ahLst/>
              <a:cxnLst/>
              <a:rect l="l" t="t" r="r" b="b"/>
              <a:pathLst>
                <a:path w="3935" h="3244" extrusionOk="0">
                  <a:moveTo>
                    <a:pt x="2677" y="0"/>
                  </a:moveTo>
                  <a:cubicBezTo>
                    <a:pt x="2152" y="0"/>
                    <a:pt x="1551" y="109"/>
                    <a:pt x="1085" y="256"/>
                  </a:cubicBezTo>
                  <a:cubicBezTo>
                    <a:pt x="0" y="618"/>
                    <a:pt x="19" y="2349"/>
                    <a:pt x="761" y="3091"/>
                  </a:cubicBezTo>
                  <a:cubicBezTo>
                    <a:pt x="870" y="3196"/>
                    <a:pt x="1008" y="3243"/>
                    <a:pt x="1166" y="3243"/>
                  </a:cubicBezTo>
                  <a:cubicBezTo>
                    <a:pt x="2115" y="3243"/>
                    <a:pt x="3766" y="1547"/>
                    <a:pt x="3881" y="732"/>
                  </a:cubicBezTo>
                  <a:cubicBezTo>
                    <a:pt x="3935" y="190"/>
                    <a:pt x="3372" y="0"/>
                    <a:pt x="26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57" name="Google Shape;1257;p5"/>
            <p:cNvSpPr/>
            <p:nvPr/>
          </p:nvSpPr>
          <p:spPr>
            <a:xfrm>
              <a:off x="1055514" y="371690"/>
              <a:ext cx="179737" cy="169273"/>
            </a:xfrm>
            <a:custGeom>
              <a:avLst/>
              <a:gdLst/>
              <a:ahLst/>
              <a:cxnLst/>
              <a:rect l="l" t="t" r="r" b="b"/>
              <a:pathLst>
                <a:path w="6716" h="6325" extrusionOk="0">
                  <a:moveTo>
                    <a:pt x="3166" y="0"/>
                  </a:moveTo>
                  <a:cubicBezTo>
                    <a:pt x="2391" y="0"/>
                    <a:pt x="1668" y="191"/>
                    <a:pt x="1256" y="588"/>
                  </a:cubicBezTo>
                  <a:cubicBezTo>
                    <a:pt x="20" y="1825"/>
                    <a:pt x="1" y="2909"/>
                    <a:pt x="419" y="4145"/>
                  </a:cubicBezTo>
                  <a:cubicBezTo>
                    <a:pt x="826" y="5265"/>
                    <a:pt x="2701" y="6324"/>
                    <a:pt x="4020" y="6324"/>
                  </a:cubicBezTo>
                  <a:cubicBezTo>
                    <a:pt x="4179" y="6324"/>
                    <a:pt x="4331" y="6309"/>
                    <a:pt x="4471" y="6276"/>
                  </a:cubicBezTo>
                  <a:cubicBezTo>
                    <a:pt x="5745" y="5990"/>
                    <a:pt x="6715" y="3404"/>
                    <a:pt x="6316" y="1692"/>
                  </a:cubicBezTo>
                  <a:cubicBezTo>
                    <a:pt x="6073" y="597"/>
                    <a:pt x="4539" y="0"/>
                    <a:pt x="31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58" name="Google Shape;1258;p5"/>
            <p:cNvSpPr/>
            <p:nvPr/>
          </p:nvSpPr>
          <p:spPr>
            <a:xfrm>
              <a:off x="1083535" y="395134"/>
              <a:ext cx="104802" cy="87032"/>
            </a:xfrm>
            <a:custGeom>
              <a:avLst/>
              <a:gdLst/>
              <a:ahLst/>
              <a:cxnLst/>
              <a:rect l="l" t="t" r="r" b="b"/>
              <a:pathLst>
                <a:path w="3916" h="3252" extrusionOk="0">
                  <a:moveTo>
                    <a:pt x="2652" y="0"/>
                  </a:moveTo>
                  <a:cubicBezTo>
                    <a:pt x="2132" y="0"/>
                    <a:pt x="1540" y="109"/>
                    <a:pt x="1084" y="264"/>
                  </a:cubicBezTo>
                  <a:cubicBezTo>
                    <a:pt x="0" y="625"/>
                    <a:pt x="19" y="2356"/>
                    <a:pt x="761" y="3098"/>
                  </a:cubicBezTo>
                  <a:cubicBezTo>
                    <a:pt x="869" y="3204"/>
                    <a:pt x="1008" y="3251"/>
                    <a:pt x="1166" y="3251"/>
                  </a:cubicBezTo>
                  <a:cubicBezTo>
                    <a:pt x="2114" y="3251"/>
                    <a:pt x="3763" y="1555"/>
                    <a:pt x="3861" y="740"/>
                  </a:cubicBezTo>
                  <a:cubicBezTo>
                    <a:pt x="3916" y="196"/>
                    <a:pt x="3348" y="0"/>
                    <a:pt x="2652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59" name="Google Shape;1259;p5"/>
            <p:cNvSpPr/>
            <p:nvPr/>
          </p:nvSpPr>
          <p:spPr>
            <a:xfrm>
              <a:off x="848447" y="789573"/>
              <a:ext cx="172993" cy="103731"/>
            </a:xfrm>
            <a:custGeom>
              <a:avLst/>
              <a:gdLst/>
              <a:ahLst/>
              <a:cxnLst/>
              <a:rect l="l" t="t" r="r" b="b"/>
              <a:pathLst>
                <a:path w="6464" h="3876" extrusionOk="0">
                  <a:moveTo>
                    <a:pt x="3077" y="1"/>
                  </a:moveTo>
                  <a:cubicBezTo>
                    <a:pt x="636" y="1"/>
                    <a:pt x="1" y="1796"/>
                    <a:pt x="852" y="3139"/>
                  </a:cubicBezTo>
                  <a:cubicBezTo>
                    <a:pt x="1183" y="3653"/>
                    <a:pt x="1882" y="3875"/>
                    <a:pt x="2657" y="3875"/>
                  </a:cubicBezTo>
                  <a:cubicBezTo>
                    <a:pt x="3890" y="3875"/>
                    <a:pt x="5316" y="3314"/>
                    <a:pt x="5760" y="2474"/>
                  </a:cubicBezTo>
                  <a:cubicBezTo>
                    <a:pt x="6463" y="1123"/>
                    <a:pt x="4714" y="1"/>
                    <a:pt x="3116" y="1"/>
                  </a:cubicBezTo>
                  <a:cubicBezTo>
                    <a:pt x="3103" y="1"/>
                    <a:pt x="3090" y="1"/>
                    <a:pt x="30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60" name="Google Shape;1260;p5"/>
            <p:cNvSpPr/>
            <p:nvPr/>
          </p:nvSpPr>
          <p:spPr>
            <a:xfrm>
              <a:off x="896166" y="808307"/>
              <a:ext cx="71804" cy="30723"/>
            </a:xfrm>
            <a:custGeom>
              <a:avLst/>
              <a:gdLst/>
              <a:ahLst/>
              <a:cxnLst/>
              <a:rect l="l" t="t" r="r" b="b"/>
              <a:pathLst>
                <a:path w="2683" h="1148" extrusionOk="0">
                  <a:moveTo>
                    <a:pt x="757" y="0"/>
                  </a:moveTo>
                  <a:cubicBezTo>
                    <a:pt x="352" y="0"/>
                    <a:pt x="33" y="84"/>
                    <a:pt x="20" y="290"/>
                  </a:cubicBezTo>
                  <a:cubicBezTo>
                    <a:pt x="1" y="916"/>
                    <a:pt x="608" y="1147"/>
                    <a:pt x="1228" y="1147"/>
                  </a:cubicBezTo>
                  <a:cubicBezTo>
                    <a:pt x="1796" y="1147"/>
                    <a:pt x="2375" y="953"/>
                    <a:pt x="2493" y="689"/>
                  </a:cubicBezTo>
                  <a:cubicBezTo>
                    <a:pt x="2682" y="324"/>
                    <a:pt x="1552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61" name="Google Shape;1261;p5"/>
            <p:cNvSpPr/>
            <p:nvPr/>
          </p:nvSpPr>
          <p:spPr>
            <a:xfrm>
              <a:off x="840311" y="781437"/>
              <a:ext cx="172993" cy="103571"/>
            </a:xfrm>
            <a:custGeom>
              <a:avLst/>
              <a:gdLst/>
              <a:ahLst/>
              <a:cxnLst/>
              <a:rect l="l" t="t" r="r" b="b"/>
              <a:pathLst>
                <a:path w="6464" h="3870" extrusionOk="0">
                  <a:moveTo>
                    <a:pt x="3077" y="0"/>
                  </a:moveTo>
                  <a:cubicBezTo>
                    <a:pt x="636" y="0"/>
                    <a:pt x="1" y="1796"/>
                    <a:pt x="852" y="3139"/>
                  </a:cubicBezTo>
                  <a:cubicBezTo>
                    <a:pt x="1181" y="3650"/>
                    <a:pt x="1874" y="3870"/>
                    <a:pt x="2645" y="3870"/>
                  </a:cubicBezTo>
                  <a:cubicBezTo>
                    <a:pt x="3880" y="3870"/>
                    <a:pt x="5314" y="3305"/>
                    <a:pt x="5759" y="2473"/>
                  </a:cubicBezTo>
                  <a:cubicBezTo>
                    <a:pt x="6463" y="1123"/>
                    <a:pt x="4713" y="1"/>
                    <a:pt x="3115" y="1"/>
                  </a:cubicBezTo>
                  <a:cubicBezTo>
                    <a:pt x="3103" y="0"/>
                    <a:pt x="3090" y="0"/>
                    <a:pt x="30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62" name="Google Shape;1262;p5"/>
            <p:cNvSpPr/>
            <p:nvPr/>
          </p:nvSpPr>
          <p:spPr>
            <a:xfrm>
              <a:off x="888030" y="800679"/>
              <a:ext cx="71777" cy="30135"/>
            </a:xfrm>
            <a:custGeom>
              <a:avLst/>
              <a:gdLst/>
              <a:ahLst/>
              <a:cxnLst/>
              <a:rect l="l" t="t" r="r" b="b"/>
              <a:pathLst>
                <a:path w="2682" h="1126" extrusionOk="0">
                  <a:moveTo>
                    <a:pt x="748" y="0"/>
                  </a:moveTo>
                  <a:cubicBezTo>
                    <a:pt x="343" y="0"/>
                    <a:pt x="26" y="84"/>
                    <a:pt x="20" y="290"/>
                  </a:cubicBezTo>
                  <a:cubicBezTo>
                    <a:pt x="0" y="903"/>
                    <a:pt x="598" y="1125"/>
                    <a:pt x="1213" y="1125"/>
                  </a:cubicBezTo>
                  <a:cubicBezTo>
                    <a:pt x="1781" y="1125"/>
                    <a:pt x="2365" y="936"/>
                    <a:pt x="2493" y="689"/>
                  </a:cubicBezTo>
                  <a:cubicBezTo>
                    <a:pt x="2682" y="324"/>
                    <a:pt x="1544" y="0"/>
                    <a:pt x="74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63" name="Google Shape;1263;p5"/>
            <p:cNvSpPr/>
            <p:nvPr/>
          </p:nvSpPr>
          <p:spPr>
            <a:xfrm>
              <a:off x="528654" y="634640"/>
              <a:ext cx="196517" cy="177382"/>
            </a:xfrm>
            <a:custGeom>
              <a:avLst/>
              <a:gdLst/>
              <a:ahLst/>
              <a:cxnLst/>
              <a:rect l="l" t="t" r="r" b="b"/>
              <a:pathLst>
                <a:path w="7343" h="6628" extrusionOk="0">
                  <a:moveTo>
                    <a:pt x="4959" y="1"/>
                  </a:moveTo>
                  <a:cubicBezTo>
                    <a:pt x="3855" y="1"/>
                    <a:pt x="2563" y="912"/>
                    <a:pt x="1541" y="1891"/>
                  </a:cubicBezTo>
                  <a:cubicBezTo>
                    <a:pt x="0" y="3393"/>
                    <a:pt x="1294" y="5276"/>
                    <a:pt x="2207" y="6303"/>
                  </a:cubicBezTo>
                  <a:cubicBezTo>
                    <a:pt x="2409" y="6531"/>
                    <a:pt x="2699" y="6628"/>
                    <a:pt x="3036" y="6628"/>
                  </a:cubicBezTo>
                  <a:cubicBezTo>
                    <a:pt x="4193" y="6628"/>
                    <a:pt x="5906" y="5490"/>
                    <a:pt x="6524" y="4592"/>
                  </a:cubicBezTo>
                  <a:cubicBezTo>
                    <a:pt x="7342" y="3412"/>
                    <a:pt x="7133" y="1111"/>
                    <a:pt x="5897" y="274"/>
                  </a:cubicBezTo>
                  <a:cubicBezTo>
                    <a:pt x="5610" y="84"/>
                    <a:pt x="5293" y="1"/>
                    <a:pt x="49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64" name="Google Shape;1264;p5"/>
            <p:cNvSpPr/>
            <p:nvPr/>
          </p:nvSpPr>
          <p:spPr>
            <a:xfrm>
              <a:off x="569896" y="657977"/>
              <a:ext cx="103464" cy="104748"/>
            </a:xfrm>
            <a:custGeom>
              <a:avLst/>
              <a:gdLst/>
              <a:ahLst/>
              <a:cxnLst/>
              <a:rect l="l" t="t" r="r" b="b"/>
              <a:pathLst>
                <a:path w="3866" h="3914" extrusionOk="0">
                  <a:moveTo>
                    <a:pt x="2961" y="0"/>
                  </a:moveTo>
                  <a:cubicBezTo>
                    <a:pt x="2790" y="0"/>
                    <a:pt x="2594" y="33"/>
                    <a:pt x="2378" y="106"/>
                  </a:cubicBezTo>
                  <a:cubicBezTo>
                    <a:pt x="1408" y="429"/>
                    <a:pt x="495" y="1684"/>
                    <a:pt x="266" y="2312"/>
                  </a:cubicBezTo>
                  <a:cubicBezTo>
                    <a:pt x="0" y="2921"/>
                    <a:pt x="495" y="3358"/>
                    <a:pt x="1331" y="3853"/>
                  </a:cubicBezTo>
                  <a:cubicBezTo>
                    <a:pt x="1402" y="3895"/>
                    <a:pt x="1477" y="3914"/>
                    <a:pt x="1556" y="3914"/>
                  </a:cubicBezTo>
                  <a:cubicBezTo>
                    <a:pt x="2406" y="3914"/>
                    <a:pt x="3643" y="1642"/>
                    <a:pt x="3747" y="981"/>
                  </a:cubicBezTo>
                  <a:cubicBezTo>
                    <a:pt x="3865" y="404"/>
                    <a:pt x="3559" y="0"/>
                    <a:pt x="29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65" name="Google Shape;1265;p5"/>
            <p:cNvSpPr/>
            <p:nvPr/>
          </p:nvSpPr>
          <p:spPr>
            <a:xfrm>
              <a:off x="521026" y="627012"/>
              <a:ext cx="196009" cy="177382"/>
            </a:xfrm>
            <a:custGeom>
              <a:avLst/>
              <a:gdLst/>
              <a:ahLst/>
              <a:cxnLst/>
              <a:rect l="l" t="t" r="r" b="b"/>
              <a:pathLst>
                <a:path w="7324" h="6628" extrusionOk="0">
                  <a:moveTo>
                    <a:pt x="4924" y="0"/>
                  </a:moveTo>
                  <a:cubicBezTo>
                    <a:pt x="3824" y="0"/>
                    <a:pt x="2544" y="912"/>
                    <a:pt x="1522" y="1890"/>
                  </a:cubicBezTo>
                  <a:cubicBezTo>
                    <a:pt x="0" y="3374"/>
                    <a:pt x="1293" y="5238"/>
                    <a:pt x="2187" y="6303"/>
                  </a:cubicBezTo>
                  <a:cubicBezTo>
                    <a:pt x="2389" y="6531"/>
                    <a:pt x="2679" y="6627"/>
                    <a:pt x="3017" y="6627"/>
                  </a:cubicBezTo>
                  <a:cubicBezTo>
                    <a:pt x="4173" y="6627"/>
                    <a:pt x="5887" y="5490"/>
                    <a:pt x="6505" y="4591"/>
                  </a:cubicBezTo>
                  <a:cubicBezTo>
                    <a:pt x="7323" y="3412"/>
                    <a:pt x="7095" y="1110"/>
                    <a:pt x="5858" y="274"/>
                  </a:cubicBezTo>
                  <a:cubicBezTo>
                    <a:pt x="5571" y="84"/>
                    <a:pt x="5256" y="0"/>
                    <a:pt x="492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66" name="Google Shape;1266;p5"/>
            <p:cNvSpPr/>
            <p:nvPr/>
          </p:nvSpPr>
          <p:spPr>
            <a:xfrm>
              <a:off x="561733" y="649574"/>
              <a:ext cx="103517" cy="105016"/>
            </a:xfrm>
            <a:custGeom>
              <a:avLst/>
              <a:gdLst/>
              <a:ahLst/>
              <a:cxnLst/>
              <a:rect l="l" t="t" r="r" b="b"/>
              <a:pathLst>
                <a:path w="3868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89" y="439"/>
                    <a:pt x="495" y="1694"/>
                    <a:pt x="248" y="2303"/>
                  </a:cubicBezTo>
                  <a:cubicBezTo>
                    <a:pt x="1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3" y="3924"/>
                  </a:cubicBezTo>
                  <a:cubicBezTo>
                    <a:pt x="2391" y="3924"/>
                    <a:pt x="3643" y="1650"/>
                    <a:pt x="3748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67" name="Google Shape;1267;p5"/>
            <p:cNvSpPr/>
            <p:nvPr/>
          </p:nvSpPr>
          <p:spPr>
            <a:xfrm>
              <a:off x="297527" y="0"/>
              <a:ext cx="1070045" cy="1045102"/>
            </a:xfrm>
            <a:custGeom>
              <a:avLst/>
              <a:gdLst/>
              <a:ahLst/>
              <a:cxnLst/>
              <a:rect l="l" t="t" r="r" b="b"/>
              <a:pathLst>
                <a:path w="39983" h="39051" extrusionOk="0">
                  <a:moveTo>
                    <a:pt x="19918" y="0"/>
                  </a:moveTo>
                  <a:cubicBezTo>
                    <a:pt x="15810" y="0"/>
                    <a:pt x="11360" y="2356"/>
                    <a:pt x="8408" y="4472"/>
                  </a:cubicBezTo>
                  <a:cubicBezTo>
                    <a:pt x="1865" y="9151"/>
                    <a:pt x="1941" y="14648"/>
                    <a:pt x="1542" y="15846"/>
                  </a:cubicBezTo>
                  <a:cubicBezTo>
                    <a:pt x="1142" y="16987"/>
                    <a:pt x="1" y="21305"/>
                    <a:pt x="495" y="25071"/>
                  </a:cubicBezTo>
                  <a:cubicBezTo>
                    <a:pt x="1028" y="28818"/>
                    <a:pt x="3729" y="32052"/>
                    <a:pt x="6164" y="33288"/>
                  </a:cubicBezTo>
                  <a:cubicBezTo>
                    <a:pt x="8598" y="34524"/>
                    <a:pt x="10196" y="36636"/>
                    <a:pt x="12402" y="37720"/>
                  </a:cubicBezTo>
                  <a:cubicBezTo>
                    <a:pt x="13826" y="38409"/>
                    <a:pt x="17962" y="39051"/>
                    <a:pt x="21050" y="39051"/>
                  </a:cubicBezTo>
                  <a:cubicBezTo>
                    <a:pt x="21882" y="39051"/>
                    <a:pt x="22638" y="39004"/>
                    <a:pt x="23244" y="38899"/>
                  </a:cubicBezTo>
                  <a:cubicBezTo>
                    <a:pt x="26097" y="38405"/>
                    <a:pt x="27410" y="35552"/>
                    <a:pt x="28247" y="35152"/>
                  </a:cubicBezTo>
                  <a:cubicBezTo>
                    <a:pt x="29046" y="34734"/>
                    <a:pt x="31899" y="34239"/>
                    <a:pt x="34752" y="32109"/>
                  </a:cubicBezTo>
                  <a:cubicBezTo>
                    <a:pt x="37586" y="29959"/>
                    <a:pt x="39697" y="23968"/>
                    <a:pt x="39850" y="21381"/>
                  </a:cubicBezTo>
                  <a:cubicBezTo>
                    <a:pt x="39983" y="18794"/>
                    <a:pt x="37966" y="16245"/>
                    <a:pt x="37871" y="14229"/>
                  </a:cubicBezTo>
                  <a:cubicBezTo>
                    <a:pt x="37776" y="12194"/>
                    <a:pt x="35665" y="8276"/>
                    <a:pt x="33097" y="5670"/>
                  </a:cubicBezTo>
                  <a:cubicBezTo>
                    <a:pt x="30529" y="3064"/>
                    <a:pt x="27847" y="3140"/>
                    <a:pt x="26668" y="2569"/>
                  </a:cubicBezTo>
                  <a:cubicBezTo>
                    <a:pt x="25489" y="1999"/>
                    <a:pt x="26421" y="1143"/>
                    <a:pt x="21856" y="192"/>
                  </a:cubicBezTo>
                  <a:cubicBezTo>
                    <a:pt x="21224" y="61"/>
                    <a:pt x="20575" y="0"/>
                    <a:pt x="19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33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68" name="Google Shape;1268;p5"/>
            <p:cNvSpPr/>
            <p:nvPr/>
          </p:nvSpPr>
          <p:spPr>
            <a:xfrm>
              <a:off x="344871" y="56792"/>
              <a:ext cx="863894" cy="792170"/>
            </a:xfrm>
            <a:custGeom>
              <a:avLst/>
              <a:gdLst/>
              <a:ahLst/>
              <a:cxnLst/>
              <a:rect l="l" t="t" r="r" b="b"/>
              <a:pathLst>
                <a:path w="32280" h="29600" extrusionOk="0">
                  <a:moveTo>
                    <a:pt x="16759" y="0"/>
                  </a:moveTo>
                  <a:cubicBezTo>
                    <a:pt x="16164" y="0"/>
                    <a:pt x="15573" y="66"/>
                    <a:pt x="15008" y="219"/>
                  </a:cubicBezTo>
                  <a:cubicBezTo>
                    <a:pt x="11718" y="1113"/>
                    <a:pt x="6791" y="4137"/>
                    <a:pt x="4908" y="5792"/>
                  </a:cubicBezTo>
                  <a:cubicBezTo>
                    <a:pt x="3006" y="7409"/>
                    <a:pt x="2416" y="10719"/>
                    <a:pt x="1865" y="12069"/>
                  </a:cubicBezTo>
                  <a:cubicBezTo>
                    <a:pt x="1313" y="13439"/>
                    <a:pt x="705" y="16539"/>
                    <a:pt x="343" y="18974"/>
                  </a:cubicBezTo>
                  <a:cubicBezTo>
                    <a:pt x="1" y="21389"/>
                    <a:pt x="1009" y="25764"/>
                    <a:pt x="3691" y="28180"/>
                  </a:cubicBezTo>
                  <a:cubicBezTo>
                    <a:pt x="4932" y="29281"/>
                    <a:pt x="6675" y="29599"/>
                    <a:pt x="8398" y="29599"/>
                  </a:cubicBezTo>
                  <a:cubicBezTo>
                    <a:pt x="10425" y="29599"/>
                    <a:pt x="12423" y="29159"/>
                    <a:pt x="13544" y="29036"/>
                  </a:cubicBezTo>
                  <a:cubicBezTo>
                    <a:pt x="15617" y="28788"/>
                    <a:pt x="18318" y="25174"/>
                    <a:pt x="20410" y="23900"/>
                  </a:cubicBezTo>
                  <a:cubicBezTo>
                    <a:pt x="22502" y="22588"/>
                    <a:pt x="23244" y="19525"/>
                    <a:pt x="25146" y="18707"/>
                  </a:cubicBezTo>
                  <a:cubicBezTo>
                    <a:pt x="27048" y="17909"/>
                    <a:pt x="30796" y="14732"/>
                    <a:pt x="31537" y="12716"/>
                  </a:cubicBezTo>
                  <a:cubicBezTo>
                    <a:pt x="32279" y="10700"/>
                    <a:pt x="29350" y="5298"/>
                    <a:pt x="28399" y="3985"/>
                  </a:cubicBezTo>
                  <a:cubicBezTo>
                    <a:pt x="27448" y="2692"/>
                    <a:pt x="24024" y="2806"/>
                    <a:pt x="22807" y="1893"/>
                  </a:cubicBezTo>
                  <a:cubicBezTo>
                    <a:pt x="21838" y="1170"/>
                    <a:pt x="19266" y="0"/>
                    <a:pt x="1675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69" name="Google Shape;1269;p5"/>
            <p:cNvSpPr/>
            <p:nvPr/>
          </p:nvSpPr>
          <p:spPr>
            <a:xfrm>
              <a:off x="1005119" y="528121"/>
              <a:ext cx="253039" cy="242977"/>
            </a:xfrm>
            <a:custGeom>
              <a:avLst/>
              <a:gdLst/>
              <a:ahLst/>
              <a:cxnLst/>
              <a:rect l="l" t="t" r="r" b="b"/>
              <a:pathLst>
                <a:path w="9455" h="9079" extrusionOk="0">
                  <a:moveTo>
                    <a:pt x="7184" y="1"/>
                  </a:moveTo>
                  <a:cubicBezTo>
                    <a:pt x="6290" y="1"/>
                    <a:pt x="5099" y="596"/>
                    <a:pt x="3748" y="1344"/>
                  </a:cubicBezTo>
                  <a:cubicBezTo>
                    <a:pt x="1846" y="2390"/>
                    <a:pt x="362" y="4254"/>
                    <a:pt x="191" y="5928"/>
                  </a:cubicBezTo>
                  <a:cubicBezTo>
                    <a:pt x="1" y="7583"/>
                    <a:pt x="1313" y="8857"/>
                    <a:pt x="3444" y="9066"/>
                  </a:cubicBezTo>
                  <a:cubicBezTo>
                    <a:pt x="3530" y="9075"/>
                    <a:pt x="3617" y="9079"/>
                    <a:pt x="3703" y="9079"/>
                  </a:cubicBezTo>
                  <a:cubicBezTo>
                    <a:pt x="5745" y="9079"/>
                    <a:pt x="7535" y="6764"/>
                    <a:pt x="8484" y="5395"/>
                  </a:cubicBezTo>
                  <a:cubicBezTo>
                    <a:pt x="9454" y="3969"/>
                    <a:pt x="9207" y="1971"/>
                    <a:pt x="8408" y="678"/>
                  </a:cubicBezTo>
                  <a:cubicBezTo>
                    <a:pt x="8116" y="198"/>
                    <a:pt x="7699" y="1"/>
                    <a:pt x="7184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70" name="Google Shape;1270;p5"/>
            <p:cNvSpPr/>
            <p:nvPr/>
          </p:nvSpPr>
          <p:spPr>
            <a:xfrm>
              <a:off x="461451" y="237257"/>
              <a:ext cx="905616" cy="807344"/>
            </a:xfrm>
            <a:custGeom>
              <a:avLst/>
              <a:gdLst/>
              <a:ahLst/>
              <a:cxnLst/>
              <a:rect l="l" t="t" r="r" b="b"/>
              <a:pathLst>
                <a:path w="33839" h="30167" extrusionOk="0">
                  <a:moveTo>
                    <a:pt x="29483" y="0"/>
                  </a:moveTo>
                  <a:lnTo>
                    <a:pt x="29483" y="0"/>
                  </a:lnTo>
                  <a:cubicBezTo>
                    <a:pt x="30586" y="4280"/>
                    <a:pt x="30053" y="6410"/>
                    <a:pt x="30624" y="8845"/>
                  </a:cubicBezTo>
                  <a:cubicBezTo>
                    <a:pt x="31195" y="11318"/>
                    <a:pt x="32336" y="12611"/>
                    <a:pt x="30966" y="16168"/>
                  </a:cubicBezTo>
                  <a:cubicBezTo>
                    <a:pt x="29578" y="19744"/>
                    <a:pt x="27124" y="22711"/>
                    <a:pt x="25089" y="23282"/>
                  </a:cubicBezTo>
                  <a:cubicBezTo>
                    <a:pt x="23035" y="23852"/>
                    <a:pt x="21380" y="24670"/>
                    <a:pt x="19706" y="26534"/>
                  </a:cubicBezTo>
                  <a:cubicBezTo>
                    <a:pt x="18294" y="28141"/>
                    <a:pt x="16355" y="28945"/>
                    <a:pt x="14304" y="28945"/>
                  </a:cubicBezTo>
                  <a:cubicBezTo>
                    <a:pt x="13951" y="28945"/>
                    <a:pt x="13596" y="28921"/>
                    <a:pt x="13239" y="28874"/>
                  </a:cubicBezTo>
                  <a:cubicBezTo>
                    <a:pt x="10823" y="28532"/>
                    <a:pt x="7171" y="27961"/>
                    <a:pt x="5992" y="26991"/>
                  </a:cubicBezTo>
                  <a:cubicBezTo>
                    <a:pt x="4832" y="26040"/>
                    <a:pt x="2911" y="25336"/>
                    <a:pt x="1" y="24404"/>
                  </a:cubicBezTo>
                  <a:lnTo>
                    <a:pt x="1" y="24404"/>
                  </a:lnTo>
                  <a:cubicBezTo>
                    <a:pt x="2454" y="25640"/>
                    <a:pt x="4052" y="27752"/>
                    <a:pt x="6258" y="28817"/>
                  </a:cubicBezTo>
                  <a:cubicBezTo>
                    <a:pt x="7682" y="29521"/>
                    <a:pt x="11823" y="30167"/>
                    <a:pt x="14910" y="30167"/>
                  </a:cubicBezTo>
                  <a:cubicBezTo>
                    <a:pt x="15741" y="30167"/>
                    <a:pt x="16495" y="30120"/>
                    <a:pt x="17100" y="30015"/>
                  </a:cubicBezTo>
                  <a:cubicBezTo>
                    <a:pt x="19953" y="29521"/>
                    <a:pt x="21266" y="26667"/>
                    <a:pt x="22084" y="26249"/>
                  </a:cubicBezTo>
                  <a:cubicBezTo>
                    <a:pt x="22902" y="25850"/>
                    <a:pt x="25755" y="25355"/>
                    <a:pt x="28608" y="23206"/>
                  </a:cubicBezTo>
                  <a:cubicBezTo>
                    <a:pt x="31442" y="21075"/>
                    <a:pt x="33553" y="15084"/>
                    <a:pt x="33686" y="12497"/>
                  </a:cubicBezTo>
                  <a:cubicBezTo>
                    <a:pt x="33839" y="9891"/>
                    <a:pt x="31822" y="7361"/>
                    <a:pt x="31727" y="5326"/>
                  </a:cubicBezTo>
                  <a:cubicBezTo>
                    <a:pt x="31670" y="4052"/>
                    <a:pt x="30776" y="1998"/>
                    <a:pt x="29483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71" name="Google Shape;1271;p5"/>
            <p:cNvSpPr/>
            <p:nvPr/>
          </p:nvSpPr>
          <p:spPr>
            <a:xfrm>
              <a:off x="730743" y="360422"/>
              <a:ext cx="106675" cy="75818"/>
            </a:xfrm>
            <a:custGeom>
              <a:avLst/>
              <a:gdLst/>
              <a:ahLst/>
              <a:cxnLst/>
              <a:rect l="l" t="t" r="r" b="b"/>
              <a:pathLst>
                <a:path w="3986" h="2833" extrusionOk="0">
                  <a:moveTo>
                    <a:pt x="1654" y="0"/>
                  </a:moveTo>
                  <a:cubicBezTo>
                    <a:pt x="1457" y="0"/>
                    <a:pt x="1269" y="41"/>
                    <a:pt x="1104" y="135"/>
                  </a:cubicBezTo>
                  <a:cubicBezTo>
                    <a:pt x="1" y="781"/>
                    <a:pt x="647" y="2075"/>
                    <a:pt x="1161" y="2626"/>
                  </a:cubicBezTo>
                  <a:cubicBezTo>
                    <a:pt x="1300" y="2770"/>
                    <a:pt x="1460" y="2833"/>
                    <a:pt x="1634" y="2833"/>
                  </a:cubicBezTo>
                  <a:cubicBezTo>
                    <a:pt x="2128" y="2833"/>
                    <a:pt x="2739" y="2333"/>
                    <a:pt x="3329" y="1770"/>
                  </a:cubicBezTo>
                  <a:cubicBezTo>
                    <a:pt x="3986" y="1162"/>
                    <a:pt x="2701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72" name="Google Shape;1272;p5"/>
            <p:cNvSpPr/>
            <p:nvPr/>
          </p:nvSpPr>
          <p:spPr>
            <a:xfrm>
              <a:off x="784697" y="599473"/>
              <a:ext cx="88611" cy="66532"/>
            </a:xfrm>
            <a:custGeom>
              <a:avLst/>
              <a:gdLst/>
              <a:ahLst/>
              <a:cxnLst/>
              <a:rect l="l" t="t" r="r" b="b"/>
              <a:pathLst>
                <a:path w="3311" h="2486" extrusionOk="0">
                  <a:moveTo>
                    <a:pt x="1284" y="1"/>
                  </a:moveTo>
                  <a:cubicBezTo>
                    <a:pt x="1170" y="1"/>
                    <a:pt x="1058" y="15"/>
                    <a:pt x="952" y="47"/>
                  </a:cubicBezTo>
                  <a:cubicBezTo>
                    <a:pt x="1" y="332"/>
                    <a:pt x="457" y="1664"/>
                    <a:pt x="952" y="2254"/>
                  </a:cubicBezTo>
                  <a:cubicBezTo>
                    <a:pt x="1086" y="2417"/>
                    <a:pt x="1245" y="2485"/>
                    <a:pt x="1417" y="2485"/>
                  </a:cubicBezTo>
                  <a:cubicBezTo>
                    <a:pt x="1904" y="2485"/>
                    <a:pt x="2488" y="1938"/>
                    <a:pt x="2854" y="1474"/>
                  </a:cubicBezTo>
                  <a:cubicBezTo>
                    <a:pt x="3310" y="933"/>
                    <a:pt x="2204" y="1"/>
                    <a:pt x="1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73" name="Google Shape;1273;p5"/>
            <p:cNvSpPr/>
            <p:nvPr/>
          </p:nvSpPr>
          <p:spPr>
            <a:xfrm>
              <a:off x="424812" y="561843"/>
              <a:ext cx="62357" cy="36584"/>
            </a:xfrm>
            <a:custGeom>
              <a:avLst/>
              <a:gdLst/>
              <a:ahLst/>
              <a:cxnLst/>
              <a:rect l="l" t="t" r="r" b="b"/>
              <a:pathLst>
                <a:path w="2330" h="1367" extrusionOk="0">
                  <a:moveTo>
                    <a:pt x="1124" y="0"/>
                  </a:moveTo>
                  <a:cubicBezTo>
                    <a:pt x="1027" y="0"/>
                    <a:pt x="929" y="26"/>
                    <a:pt x="837" y="84"/>
                  </a:cubicBezTo>
                  <a:cubicBezTo>
                    <a:pt x="0" y="582"/>
                    <a:pt x="470" y="1367"/>
                    <a:pt x="1164" y="1367"/>
                  </a:cubicBezTo>
                  <a:cubicBezTo>
                    <a:pt x="1291" y="1367"/>
                    <a:pt x="1425" y="1341"/>
                    <a:pt x="1560" y="1282"/>
                  </a:cubicBezTo>
                  <a:cubicBezTo>
                    <a:pt x="2330" y="987"/>
                    <a:pt x="1731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74" name="Google Shape;1274;p5"/>
            <p:cNvSpPr/>
            <p:nvPr/>
          </p:nvSpPr>
          <p:spPr>
            <a:xfrm>
              <a:off x="592002" y="197808"/>
              <a:ext cx="72981" cy="31526"/>
            </a:xfrm>
            <a:custGeom>
              <a:avLst/>
              <a:gdLst/>
              <a:ahLst/>
              <a:cxnLst/>
              <a:rect l="l" t="t" r="r" b="b"/>
              <a:pathLst>
                <a:path w="2727" h="1178" extrusionOk="0">
                  <a:moveTo>
                    <a:pt x="1214" y="0"/>
                  </a:moveTo>
                  <a:cubicBezTo>
                    <a:pt x="1036" y="0"/>
                    <a:pt x="857" y="42"/>
                    <a:pt x="696" y="143"/>
                  </a:cubicBezTo>
                  <a:cubicBezTo>
                    <a:pt x="0" y="591"/>
                    <a:pt x="674" y="1177"/>
                    <a:pt x="1440" y="1177"/>
                  </a:cubicBezTo>
                  <a:cubicBezTo>
                    <a:pt x="1617" y="1177"/>
                    <a:pt x="1799" y="1146"/>
                    <a:pt x="1970" y="1075"/>
                  </a:cubicBezTo>
                  <a:cubicBezTo>
                    <a:pt x="2726" y="782"/>
                    <a:pt x="1980" y="0"/>
                    <a:pt x="1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75" name="Google Shape;1275;p5"/>
            <p:cNvSpPr/>
            <p:nvPr/>
          </p:nvSpPr>
          <p:spPr>
            <a:xfrm>
              <a:off x="1011248" y="210039"/>
              <a:ext cx="87326" cy="58851"/>
            </a:xfrm>
            <a:custGeom>
              <a:avLst/>
              <a:gdLst/>
              <a:ahLst/>
              <a:cxnLst/>
              <a:rect l="l" t="t" r="r" b="b"/>
              <a:pathLst>
                <a:path w="3263" h="2199" extrusionOk="0">
                  <a:moveTo>
                    <a:pt x="1737" y="1"/>
                  </a:moveTo>
                  <a:cubicBezTo>
                    <a:pt x="1312" y="1"/>
                    <a:pt x="928" y="106"/>
                    <a:pt x="799" y="314"/>
                  </a:cubicBezTo>
                  <a:cubicBezTo>
                    <a:pt x="0" y="1474"/>
                    <a:pt x="856" y="1493"/>
                    <a:pt x="1427" y="2025"/>
                  </a:cubicBezTo>
                  <a:cubicBezTo>
                    <a:pt x="1555" y="2145"/>
                    <a:pt x="1715" y="2198"/>
                    <a:pt x="1886" y="2198"/>
                  </a:cubicBezTo>
                  <a:cubicBezTo>
                    <a:pt x="2452" y="2198"/>
                    <a:pt x="3142" y="1614"/>
                    <a:pt x="3215" y="884"/>
                  </a:cubicBezTo>
                  <a:cubicBezTo>
                    <a:pt x="3262" y="291"/>
                    <a:pt x="2443" y="1"/>
                    <a:pt x="1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76" name="Google Shape;1276;p5"/>
            <p:cNvSpPr/>
            <p:nvPr/>
          </p:nvSpPr>
          <p:spPr>
            <a:xfrm>
              <a:off x="1095846" y="634425"/>
              <a:ext cx="67656" cy="40813"/>
            </a:xfrm>
            <a:custGeom>
              <a:avLst/>
              <a:gdLst/>
              <a:ahLst/>
              <a:cxnLst/>
              <a:rect l="l" t="t" r="r" b="b"/>
              <a:pathLst>
                <a:path w="2528" h="1525" extrusionOk="0">
                  <a:moveTo>
                    <a:pt x="800" y="1"/>
                  </a:moveTo>
                  <a:cubicBezTo>
                    <a:pt x="481" y="1"/>
                    <a:pt x="220" y="97"/>
                    <a:pt x="168" y="320"/>
                  </a:cubicBezTo>
                  <a:cubicBezTo>
                    <a:pt x="1" y="1000"/>
                    <a:pt x="726" y="1525"/>
                    <a:pt x="1374" y="1525"/>
                  </a:cubicBezTo>
                  <a:cubicBezTo>
                    <a:pt x="1685" y="1525"/>
                    <a:pt x="1979" y="1403"/>
                    <a:pt x="2146" y="1119"/>
                  </a:cubicBezTo>
                  <a:cubicBezTo>
                    <a:pt x="2528" y="487"/>
                    <a:pt x="1516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77" name="Google Shape;1277;p5"/>
            <p:cNvSpPr/>
            <p:nvPr/>
          </p:nvSpPr>
          <p:spPr>
            <a:xfrm>
              <a:off x="682114" y="883378"/>
              <a:ext cx="58851" cy="31312"/>
            </a:xfrm>
            <a:custGeom>
              <a:avLst/>
              <a:gdLst/>
              <a:ahLst/>
              <a:cxnLst/>
              <a:rect l="l" t="t" r="r" b="b"/>
              <a:pathLst>
                <a:path w="2199" h="1170" extrusionOk="0">
                  <a:moveTo>
                    <a:pt x="517" y="0"/>
                  </a:moveTo>
                  <a:cubicBezTo>
                    <a:pt x="293" y="0"/>
                    <a:pt x="126" y="55"/>
                    <a:pt x="106" y="186"/>
                  </a:cubicBezTo>
                  <a:cubicBezTo>
                    <a:pt x="0" y="866"/>
                    <a:pt x="393" y="1170"/>
                    <a:pt x="861" y="1170"/>
                  </a:cubicBezTo>
                  <a:cubicBezTo>
                    <a:pt x="1153" y="1170"/>
                    <a:pt x="1474" y="1052"/>
                    <a:pt x="1722" y="833"/>
                  </a:cubicBezTo>
                  <a:cubicBezTo>
                    <a:pt x="2198" y="427"/>
                    <a:pt x="1140" y="0"/>
                    <a:pt x="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78" name="Google Shape;1278;p5"/>
            <p:cNvSpPr/>
            <p:nvPr/>
          </p:nvSpPr>
          <p:spPr>
            <a:xfrm>
              <a:off x="746533" y="131167"/>
              <a:ext cx="139888" cy="65809"/>
            </a:xfrm>
            <a:custGeom>
              <a:avLst/>
              <a:gdLst/>
              <a:ahLst/>
              <a:cxnLst/>
              <a:rect l="l" t="t" r="r" b="b"/>
              <a:pathLst>
                <a:path w="5227" h="2459" extrusionOk="0">
                  <a:moveTo>
                    <a:pt x="2796" y="0"/>
                  </a:moveTo>
                  <a:cubicBezTo>
                    <a:pt x="2323" y="0"/>
                    <a:pt x="1860" y="79"/>
                    <a:pt x="1503" y="236"/>
                  </a:cubicBezTo>
                  <a:cubicBezTo>
                    <a:pt x="0" y="902"/>
                    <a:pt x="1332" y="2100"/>
                    <a:pt x="2283" y="2386"/>
                  </a:cubicBezTo>
                  <a:cubicBezTo>
                    <a:pt x="2448" y="2435"/>
                    <a:pt x="2646" y="2459"/>
                    <a:pt x="2859" y="2459"/>
                  </a:cubicBezTo>
                  <a:cubicBezTo>
                    <a:pt x="3872" y="2459"/>
                    <a:pt x="5226" y="1922"/>
                    <a:pt x="5022" y="1073"/>
                  </a:cubicBezTo>
                  <a:cubicBezTo>
                    <a:pt x="4866" y="360"/>
                    <a:pt x="3809" y="0"/>
                    <a:pt x="279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79" name="Google Shape;1279;p5"/>
            <p:cNvSpPr/>
            <p:nvPr/>
          </p:nvSpPr>
          <p:spPr>
            <a:xfrm>
              <a:off x="678260" y="94100"/>
              <a:ext cx="251032" cy="155490"/>
            </a:xfrm>
            <a:custGeom>
              <a:avLst/>
              <a:gdLst/>
              <a:ahLst/>
              <a:cxnLst/>
              <a:rect l="l" t="t" r="r" b="b"/>
              <a:pathLst>
                <a:path w="9380" h="5810" extrusionOk="0">
                  <a:moveTo>
                    <a:pt x="4525" y="0"/>
                  </a:moveTo>
                  <a:cubicBezTo>
                    <a:pt x="3720" y="0"/>
                    <a:pt x="2981" y="235"/>
                    <a:pt x="2513" y="784"/>
                  </a:cubicBezTo>
                  <a:cubicBezTo>
                    <a:pt x="1" y="3746"/>
                    <a:pt x="4177" y="5809"/>
                    <a:pt x="5951" y="5809"/>
                  </a:cubicBezTo>
                  <a:cubicBezTo>
                    <a:pt x="6057" y="5809"/>
                    <a:pt x="6154" y="5802"/>
                    <a:pt x="6241" y="5787"/>
                  </a:cubicBezTo>
                  <a:cubicBezTo>
                    <a:pt x="7782" y="5502"/>
                    <a:pt x="9380" y="3504"/>
                    <a:pt x="8334" y="1830"/>
                  </a:cubicBezTo>
                  <a:cubicBezTo>
                    <a:pt x="7648" y="766"/>
                    <a:pt x="5978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80" name="Google Shape;1280;p5"/>
            <p:cNvSpPr/>
            <p:nvPr/>
          </p:nvSpPr>
          <p:spPr>
            <a:xfrm>
              <a:off x="738879" y="123031"/>
              <a:ext cx="138951" cy="65300"/>
            </a:xfrm>
            <a:custGeom>
              <a:avLst/>
              <a:gdLst/>
              <a:ahLst/>
              <a:cxnLst/>
              <a:rect l="l" t="t" r="r" b="b"/>
              <a:pathLst>
                <a:path w="5192" h="2440" extrusionOk="0">
                  <a:moveTo>
                    <a:pt x="2774" y="0"/>
                  </a:moveTo>
                  <a:cubicBezTo>
                    <a:pt x="2303" y="0"/>
                    <a:pt x="1842" y="79"/>
                    <a:pt x="1485" y="236"/>
                  </a:cubicBezTo>
                  <a:cubicBezTo>
                    <a:pt x="1" y="902"/>
                    <a:pt x="1313" y="2081"/>
                    <a:pt x="2264" y="2366"/>
                  </a:cubicBezTo>
                  <a:cubicBezTo>
                    <a:pt x="2430" y="2416"/>
                    <a:pt x="2628" y="2440"/>
                    <a:pt x="2840" y="2440"/>
                  </a:cubicBezTo>
                  <a:cubicBezTo>
                    <a:pt x="3849" y="2440"/>
                    <a:pt x="5192" y="1905"/>
                    <a:pt x="5003" y="1073"/>
                  </a:cubicBezTo>
                  <a:cubicBezTo>
                    <a:pt x="4835" y="360"/>
                    <a:pt x="3782" y="0"/>
                    <a:pt x="2774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81" name="Google Shape;1281;p5"/>
            <p:cNvSpPr/>
            <p:nvPr/>
          </p:nvSpPr>
          <p:spPr>
            <a:xfrm>
              <a:off x="501676" y="362617"/>
              <a:ext cx="113018" cy="74534"/>
            </a:xfrm>
            <a:custGeom>
              <a:avLst/>
              <a:gdLst/>
              <a:ahLst/>
              <a:cxnLst/>
              <a:rect l="l" t="t" r="r" b="b"/>
              <a:pathLst>
                <a:path w="4223" h="2785" extrusionOk="0">
                  <a:moveTo>
                    <a:pt x="2984" y="1"/>
                  </a:moveTo>
                  <a:cubicBezTo>
                    <a:pt x="2339" y="1"/>
                    <a:pt x="1543" y="220"/>
                    <a:pt x="1046" y="414"/>
                  </a:cubicBezTo>
                  <a:cubicBezTo>
                    <a:pt x="114" y="775"/>
                    <a:pt x="0" y="1955"/>
                    <a:pt x="590" y="2639"/>
                  </a:cubicBezTo>
                  <a:cubicBezTo>
                    <a:pt x="677" y="2740"/>
                    <a:pt x="815" y="2785"/>
                    <a:pt x="986" y="2785"/>
                  </a:cubicBezTo>
                  <a:cubicBezTo>
                    <a:pt x="2008" y="2785"/>
                    <a:pt x="4223" y="1191"/>
                    <a:pt x="3995" y="490"/>
                  </a:cubicBezTo>
                  <a:cubicBezTo>
                    <a:pt x="3879" y="128"/>
                    <a:pt x="3476" y="1"/>
                    <a:pt x="298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82" name="Google Shape;1282;p5"/>
            <p:cNvSpPr/>
            <p:nvPr/>
          </p:nvSpPr>
          <p:spPr>
            <a:xfrm>
              <a:off x="465385" y="333846"/>
              <a:ext cx="199193" cy="145080"/>
            </a:xfrm>
            <a:custGeom>
              <a:avLst/>
              <a:gdLst/>
              <a:ahLst/>
              <a:cxnLst/>
              <a:rect l="l" t="t" r="r" b="b"/>
              <a:pathLst>
                <a:path w="7443" h="5421" extrusionOk="0">
                  <a:moveTo>
                    <a:pt x="3612" y="1"/>
                  </a:moveTo>
                  <a:cubicBezTo>
                    <a:pt x="1352" y="1"/>
                    <a:pt x="1" y="2375"/>
                    <a:pt x="234" y="3657"/>
                  </a:cubicBezTo>
                  <a:cubicBezTo>
                    <a:pt x="474" y="4806"/>
                    <a:pt x="1926" y="5420"/>
                    <a:pt x="3230" y="5420"/>
                  </a:cubicBezTo>
                  <a:cubicBezTo>
                    <a:pt x="3782" y="5420"/>
                    <a:pt x="4308" y="5310"/>
                    <a:pt x="4704" y="5084"/>
                  </a:cubicBezTo>
                  <a:cubicBezTo>
                    <a:pt x="6016" y="4323"/>
                    <a:pt x="7443" y="1755"/>
                    <a:pt x="5921" y="766"/>
                  </a:cubicBezTo>
                  <a:cubicBezTo>
                    <a:pt x="5079" y="223"/>
                    <a:pt x="4303" y="1"/>
                    <a:pt x="3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83" name="Google Shape;1283;p5"/>
            <p:cNvSpPr/>
            <p:nvPr/>
          </p:nvSpPr>
          <p:spPr>
            <a:xfrm>
              <a:off x="493514" y="354400"/>
              <a:ext cx="113072" cy="74293"/>
            </a:xfrm>
            <a:custGeom>
              <a:avLst/>
              <a:gdLst/>
              <a:ahLst/>
              <a:cxnLst/>
              <a:rect l="l" t="t" r="r" b="b"/>
              <a:pathLst>
                <a:path w="4225" h="2776" extrusionOk="0">
                  <a:moveTo>
                    <a:pt x="3001" y="0"/>
                  </a:moveTo>
                  <a:cubicBezTo>
                    <a:pt x="2353" y="0"/>
                    <a:pt x="1548" y="221"/>
                    <a:pt x="1047" y="417"/>
                  </a:cubicBezTo>
                  <a:cubicBezTo>
                    <a:pt x="115" y="759"/>
                    <a:pt x="1" y="1957"/>
                    <a:pt x="591" y="2642"/>
                  </a:cubicBezTo>
                  <a:cubicBezTo>
                    <a:pt x="672" y="2734"/>
                    <a:pt x="802" y="2776"/>
                    <a:pt x="965" y="2776"/>
                  </a:cubicBezTo>
                  <a:cubicBezTo>
                    <a:pt x="1971" y="2776"/>
                    <a:pt x="4225" y="1194"/>
                    <a:pt x="3995" y="474"/>
                  </a:cubicBezTo>
                  <a:cubicBezTo>
                    <a:pt x="3881" y="124"/>
                    <a:pt x="3485" y="0"/>
                    <a:pt x="30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84" name="Google Shape;1284;p5"/>
            <p:cNvSpPr/>
            <p:nvPr/>
          </p:nvSpPr>
          <p:spPr>
            <a:xfrm>
              <a:off x="1050938" y="395134"/>
              <a:ext cx="104320" cy="87032"/>
            </a:xfrm>
            <a:custGeom>
              <a:avLst/>
              <a:gdLst/>
              <a:ahLst/>
              <a:cxnLst/>
              <a:rect l="l" t="t" r="r" b="b"/>
              <a:pathLst>
                <a:path w="3898" h="3252" extrusionOk="0">
                  <a:moveTo>
                    <a:pt x="2634" y="0"/>
                  </a:moveTo>
                  <a:cubicBezTo>
                    <a:pt x="2113" y="0"/>
                    <a:pt x="1522" y="109"/>
                    <a:pt x="1066" y="264"/>
                  </a:cubicBezTo>
                  <a:cubicBezTo>
                    <a:pt x="1" y="625"/>
                    <a:pt x="1" y="2356"/>
                    <a:pt x="743" y="3098"/>
                  </a:cubicBezTo>
                  <a:cubicBezTo>
                    <a:pt x="848" y="3204"/>
                    <a:pt x="985" y="3251"/>
                    <a:pt x="1141" y="3251"/>
                  </a:cubicBezTo>
                  <a:cubicBezTo>
                    <a:pt x="2081" y="3251"/>
                    <a:pt x="3745" y="1555"/>
                    <a:pt x="3843" y="740"/>
                  </a:cubicBezTo>
                  <a:cubicBezTo>
                    <a:pt x="3897" y="196"/>
                    <a:pt x="3329" y="0"/>
                    <a:pt x="263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85" name="Google Shape;1285;p5"/>
            <p:cNvSpPr/>
            <p:nvPr/>
          </p:nvSpPr>
          <p:spPr>
            <a:xfrm>
              <a:off x="1013790" y="363313"/>
              <a:ext cx="180727" cy="169487"/>
            </a:xfrm>
            <a:custGeom>
              <a:avLst/>
              <a:gdLst/>
              <a:ahLst/>
              <a:cxnLst/>
              <a:rect l="l" t="t" r="r" b="b"/>
              <a:pathLst>
                <a:path w="6753" h="6333" extrusionOk="0">
                  <a:moveTo>
                    <a:pt x="3201" y="1"/>
                  </a:moveTo>
                  <a:cubicBezTo>
                    <a:pt x="2427" y="1"/>
                    <a:pt x="1705" y="193"/>
                    <a:pt x="1294" y="597"/>
                  </a:cubicBezTo>
                  <a:cubicBezTo>
                    <a:pt x="38" y="1833"/>
                    <a:pt x="0" y="2899"/>
                    <a:pt x="457" y="4135"/>
                  </a:cubicBezTo>
                  <a:cubicBezTo>
                    <a:pt x="864" y="5272"/>
                    <a:pt x="2739" y="6333"/>
                    <a:pt x="4057" y="6333"/>
                  </a:cubicBezTo>
                  <a:cubicBezTo>
                    <a:pt x="4217" y="6333"/>
                    <a:pt x="4368" y="6317"/>
                    <a:pt x="4508" y="6284"/>
                  </a:cubicBezTo>
                  <a:cubicBezTo>
                    <a:pt x="5783" y="5999"/>
                    <a:pt x="6753" y="3412"/>
                    <a:pt x="6353" y="1700"/>
                  </a:cubicBezTo>
                  <a:cubicBezTo>
                    <a:pt x="6110" y="605"/>
                    <a:pt x="4575" y="1"/>
                    <a:pt x="3201" y="1"/>
                  </a:cubicBezTo>
                  <a:close/>
                </a:path>
              </a:pathLst>
            </a:custGeom>
            <a:solidFill>
              <a:srgbClr val="6B3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86" name="Google Shape;1286;p5"/>
            <p:cNvSpPr/>
            <p:nvPr/>
          </p:nvSpPr>
          <p:spPr>
            <a:xfrm>
              <a:off x="1042802" y="386971"/>
              <a:ext cx="104293" cy="86871"/>
            </a:xfrm>
            <a:custGeom>
              <a:avLst/>
              <a:gdLst/>
              <a:ahLst/>
              <a:cxnLst/>
              <a:rect l="l" t="t" r="r" b="b"/>
              <a:pathLst>
                <a:path w="3897" h="3246" extrusionOk="0">
                  <a:moveTo>
                    <a:pt x="2633" y="1"/>
                  </a:moveTo>
                  <a:cubicBezTo>
                    <a:pt x="2113" y="1"/>
                    <a:pt x="1521" y="110"/>
                    <a:pt x="1066" y="265"/>
                  </a:cubicBezTo>
                  <a:cubicBezTo>
                    <a:pt x="0" y="626"/>
                    <a:pt x="0" y="2357"/>
                    <a:pt x="723" y="3099"/>
                  </a:cubicBezTo>
                  <a:cubicBezTo>
                    <a:pt x="830" y="3200"/>
                    <a:pt x="967" y="3246"/>
                    <a:pt x="1122" y="3246"/>
                  </a:cubicBezTo>
                  <a:cubicBezTo>
                    <a:pt x="2073" y="3246"/>
                    <a:pt x="3744" y="1558"/>
                    <a:pt x="3843" y="740"/>
                  </a:cubicBezTo>
                  <a:cubicBezTo>
                    <a:pt x="3897" y="196"/>
                    <a:pt x="3329" y="1"/>
                    <a:pt x="263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87" name="Google Shape;1287;p5"/>
            <p:cNvSpPr/>
            <p:nvPr/>
          </p:nvSpPr>
          <p:spPr>
            <a:xfrm>
              <a:off x="855432" y="800679"/>
              <a:ext cx="71804" cy="30135"/>
            </a:xfrm>
            <a:custGeom>
              <a:avLst/>
              <a:gdLst/>
              <a:ahLst/>
              <a:cxnLst/>
              <a:rect l="l" t="t" r="r" b="b"/>
              <a:pathLst>
                <a:path w="2683" h="1126" extrusionOk="0">
                  <a:moveTo>
                    <a:pt x="757" y="0"/>
                  </a:moveTo>
                  <a:cubicBezTo>
                    <a:pt x="352" y="0"/>
                    <a:pt x="34" y="84"/>
                    <a:pt x="21" y="290"/>
                  </a:cubicBezTo>
                  <a:cubicBezTo>
                    <a:pt x="1" y="903"/>
                    <a:pt x="593" y="1125"/>
                    <a:pt x="1206" y="1125"/>
                  </a:cubicBezTo>
                  <a:cubicBezTo>
                    <a:pt x="1772" y="1125"/>
                    <a:pt x="2356" y="936"/>
                    <a:pt x="2493" y="689"/>
                  </a:cubicBezTo>
                  <a:cubicBezTo>
                    <a:pt x="2682" y="324"/>
                    <a:pt x="1553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88" name="Google Shape;1288;p5"/>
            <p:cNvSpPr/>
            <p:nvPr/>
          </p:nvSpPr>
          <p:spPr>
            <a:xfrm>
              <a:off x="799069" y="773301"/>
              <a:ext cx="173501" cy="103571"/>
            </a:xfrm>
            <a:custGeom>
              <a:avLst/>
              <a:gdLst/>
              <a:ahLst/>
              <a:cxnLst/>
              <a:rect l="l" t="t" r="r" b="b"/>
              <a:pathLst>
                <a:path w="6483" h="3870" extrusionOk="0">
                  <a:moveTo>
                    <a:pt x="3096" y="0"/>
                  </a:moveTo>
                  <a:cubicBezTo>
                    <a:pt x="655" y="0"/>
                    <a:pt x="1" y="1795"/>
                    <a:pt x="871" y="3139"/>
                  </a:cubicBezTo>
                  <a:cubicBezTo>
                    <a:pt x="1200" y="3650"/>
                    <a:pt x="1893" y="3870"/>
                    <a:pt x="2664" y="3870"/>
                  </a:cubicBezTo>
                  <a:cubicBezTo>
                    <a:pt x="3900" y="3870"/>
                    <a:pt x="5334" y="3305"/>
                    <a:pt x="5779" y="2473"/>
                  </a:cubicBezTo>
                  <a:cubicBezTo>
                    <a:pt x="6482" y="1103"/>
                    <a:pt x="4714" y="0"/>
                    <a:pt x="3135" y="0"/>
                  </a:cubicBezTo>
                  <a:cubicBezTo>
                    <a:pt x="3122" y="0"/>
                    <a:pt x="3109" y="0"/>
                    <a:pt x="3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89" name="Google Shape;1289;p5"/>
            <p:cNvSpPr/>
            <p:nvPr/>
          </p:nvSpPr>
          <p:spPr>
            <a:xfrm>
              <a:off x="847296" y="792383"/>
              <a:ext cx="71831" cy="30429"/>
            </a:xfrm>
            <a:custGeom>
              <a:avLst/>
              <a:gdLst/>
              <a:ahLst/>
              <a:cxnLst/>
              <a:rect l="l" t="t" r="r" b="b"/>
              <a:pathLst>
                <a:path w="2684" h="1137" extrusionOk="0">
                  <a:moveTo>
                    <a:pt x="728" y="0"/>
                  </a:moveTo>
                  <a:cubicBezTo>
                    <a:pt x="333" y="0"/>
                    <a:pt x="27" y="81"/>
                    <a:pt x="20" y="276"/>
                  </a:cubicBezTo>
                  <a:cubicBezTo>
                    <a:pt x="0" y="906"/>
                    <a:pt x="610" y="1136"/>
                    <a:pt x="1232" y="1136"/>
                  </a:cubicBezTo>
                  <a:cubicBezTo>
                    <a:pt x="1794" y="1136"/>
                    <a:pt x="2367" y="948"/>
                    <a:pt x="2493" y="695"/>
                  </a:cubicBezTo>
                  <a:cubicBezTo>
                    <a:pt x="2684" y="326"/>
                    <a:pt x="1524" y="0"/>
                    <a:pt x="72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90" name="Google Shape;1290;p5"/>
            <p:cNvSpPr/>
            <p:nvPr/>
          </p:nvSpPr>
          <p:spPr>
            <a:xfrm>
              <a:off x="529162" y="649574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70" y="439"/>
                    <a:pt x="495" y="1694"/>
                    <a:pt x="248" y="2303"/>
                  </a:cubicBezTo>
                  <a:cubicBezTo>
                    <a:pt x="0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2" y="3924"/>
                  </a:cubicBezTo>
                  <a:cubicBezTo>
                    <a:pt x="2391" y="3924"/>
                    <a:pt x="3643" y="1650"/>
                    <a:pt x="3747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91" name="Google Shape;1291;p5"/>
            <p:cNvSpPr/>
            <p:nvPr/>
          </p:nvSpPr>
          <p:spPr>
            <a:xfrm>
              <a:off x="479276" y="618662"/>
              <a:ext cx="196517" cy="177355"/>
            </a:xfrm>
            <a:custGeom>
              <a:avLst/>
              <a:gdLst/>
              <a:ahLst/>
              <a:cxnLst/>
              <a:rect l="l" t="t" r="r" b="b"/>
              <a:pathLst>
                <a:path w="7343" h="6627" extrusionOk="0">
                  <a:moveTo>
                    <a:pt x="4956" y="0"/>
                  </a:moveTo>
                  <a:cubicBezTo>
                    <a:pt x="3858" y="0"/>
                    <a:pt x="2581" y="921"/>
                    <a:pt x="1560" y="1898"/>
                  </a:cubicBezTo>
                  <a:cubicBezTo>
                    <a:pt x="0" y="3382"/>
                    <a:pt x="1313" y="5284"/>
                    <a:pt x="2226" y="6292"/>
                  </a:cubicBezTo>
                  <a:cubicBezTo>
                    <a:pt x="2430" y="6526"/>
                    <a:pt x="2725" y="6626"/>
                    <a:pt x="3067" y="6626"/>
                  </a:cubicBezTo>
                  <a:cubicBezTo>
                    <a:pt x="4224" y="6626"/>
                    <a:pt x="5927" y="5490"/>
                    <a:pt x="6543" y="4580"/>
                  </a:cubicBezTo>
                  <a:cubicBezTo>
                    <a:pt x="7342" y="3420"/>
                    <a:pt x="7133" y="1118"/>
                    <a:pt x="5897" y="281"/>
                  </a:cubicBezTo>
                  <a:cubicBezTo>
                    <a:pt x="5608" y="86"/>
                    <a:pt x="5290" y="0"/>
                    <a:pt x="4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  <p:sp>
          <p:nvSpPr>
            <p:cNvPr id="1292" name="Google Shape;1292;p5"/>
            <p:cNvSpPr/>
            <p:nvPr/>
          </p:nvSpPr>
          <p:spPr>
            <a:xfrm>
              <a:off x="521026" y="641946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1" y="0"/>
                  </a:moveTo>
                  <a:cubicBezTo>
                    <a:pt x="2774" y="0"/>
                    <a:pt x="2586" y="31"/>
                    <a:pt x="2378" y="96"/>
                  </a:cubicBezTo>
                  <a:cubicBezTo>
                    <a:pt x="1370" y="400"/>
                    <a:pt x="495" y="1694"/>
                    <a:pt x="247" y="2302"/>
                  </a:cubicBezTo>
                  <a:cubicBezTo>
                    <a:pt x="0" y="2930"/>
                    <a:pt x="495" y="3368"/>
                    <a:pt x="1331" y="3862"/>
                  </a:cubicBezTo>
                  <a:cubicBezTo>
                    <a:pt x="1401" y="3904"/>
                    <a:pt x="1475" y="3923"/>
                    <a:pt x="1552" y="3923"/>
                  </a:cubicBezTo>
                  <a:cubicBezTo>
                    <a:pt x="2390" y="3923"/>
                    <a:pt x="3643" y="1652"/>
                    <a:pt x="3747" y="990"/>
                  </a:cubicBezTo>
                  <a:cubicBezTo>
                    <a:pt x="3867" y="407"/>
                    <a:pt x="3552" y="0"/>
                    <a:pt x="294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stard"/>
                <a:ea typeface="Coustard"/>
                <a:cs typeface="Coustard"/>
                <a:sym typeface="Coustard"/>
              </a:endParaRPr>
            </a:p>
          </p:txBody>
        </p:sp>
      </p:grpSp>
      <p:sp>
        <p:nvSpPr>
          <p:cNvPr id="1293" name="Google Shape;1293;p5"/>
          <p:cNvSpPr txBox="1">
            <a:spLocks noGrp="1"/>
          </p:cNvSpPr>
          <p:nvPr>
            <p:ph type="subTitle" idx="1"/>
          </p:nvPr>
        </p:nvSpPr>
        <p:spPr>
          <a:xfrm>
            <a:off x="1449913" y="2420050"/>
            <a:ext cx="2589300" cy="47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4" name="Google Shape;1294;p5"/>
          <p:cNvSpPr txBox="1">
            <a:spLocks noGrp="1"/>
          </p:cNvSpPr>
          <p:nvPr>
            <p:ph type="subTitle" idx="2"/>
          </p:nvPr>
        </p:nvSpPr>
        <p:spPr>
          <a:xfrm>
            <a:off x="5104788" y="2420050"/>
            <a:ext cx="2589300" cy="47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5" name="Google Shape;1295;p5"/>
          <p:cNvSpPr txBox="1">
            <a:spLocks noGrp="1"/>
          </p:cNvSpPr>
          <p:nvPr>
            <p:ph type="subTitle" idx="3"/>
          </p:nvPr>
        </p:nvSpPr>
        <p:spPr>
          <a:xfrm>
            <a:off x="1449913" y="2773001"/>
            <a:ext cx="2589300" cy="10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6" name="Google Shape;1296;p5"/>
          <p:cNvSpPr txBox="1">
            <a:spLocks noGrp="1"/>
          </p:cNvSpPr>
          <p:nvPr>
            <p:ph type="subTitle" idx="4"/>
          </p:nvPr>
        </p:nvSpPr>
        <p:spPr>
          <a:xfrm>
            <a:off x="5104788" y="2773001"/>
            <a:ext cx="2589300" cy="10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7" name="Google Shape;129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98" name="Google Shape;1298;p5"/>
          <p:cNvGrpSpPr/>
          <p:nvPr/>
        </p:nvGrpSpPr>
        <p:grpSpPr>
          <a:xfrm rot="-7721951">
            <a:off x="7960346" y="109266"/>
            <a:ext cx="1069991" cy="1045050"/>
            <a:chOff x="297527" y="0"/>
            <a:chExt cx="1070045" cy="1045102"/>
          </a:xfrm>
        </p:grpSpPr>
        <p:sp>
          <p:nvSpPr>
            <p:cNvPr id="1299" name="Google Shape;1299;p5"/>
            <p:cNvSpPr/>
            <p:nvPr/>
          </p:nvSpPr>
          <p:spPr>
            <a:xfrm>
              <a:off x="385096" y="65115"/>
              <a:ext cx="864375" cy="791983"/>
            </a:xfrm>
            <a:custGeom>
              <a:avLst/>
              <a:gdLst/>
              <a:ahLst/>
              <a:cxnLst/>
              <a:rect l="l" t="t" r="r" b="b"/>
              <a:pathLst>
                <a:path w="32298" h="29593" extrusionOk="0">
                  <a:moveTo>
                    <a:pt x="16757" y="1"/>
                  </a:moveTo>
                  <a:cubicBezTo>
                    <a:pt x="16170" y="1"/>
                    <a:pt x="15586" y="65"/>
                    <a:pt x="15027" y="213"/>
                  </a:cubicBezTo>
                  <a:cubicBezTo>
                    <a:pt x="11755" y="1107"/>
                    <a:pt x="6810" y="4131"/>
                    <a:pt x="4927" y="5767"/>
                  </a:cubicBezTo>
                  <a:cubicBezTo>
                    <a:pt x="3025" y="7383"/>
                    <a:pt x="2435" y="10693"/>
                    <a:pt x="1884" y="12043"/>
                  </a:cubicBezTo>
                  <a:cubicBezTo>
                    <a:pt x="1332" y="13413"/>
                    <a:pt x="723" y="16513"/>
                    <a:pt x="362" y="18948"/>
                  </a:cubicBezTo>
                  <a:cubicBezTo>
                    <a:pt x="0" y="21345"/>
                    <a:pt x="1009" y="25719"/>
                    <a:pt x="3710" y="28173"/>
                  </a:cubicBezTo>
                  <a:cubicBezTo>
                    <a:pt x="4942" y="29274"/>
                    <a:pt x="6684" y="29592"/>
                    <a:pt x="8409" y="29592"/>
                  </a:cubicBezTo>
                  <a:cubicBezTo>
                    <a:pt x="10438" y="29592"/>
                    <a:pt x="12442" y="29152"/>
                    <a:pt x="13562" y="29029"/>
                  </a:cubicBezTo>
                  <a:cubicBezTo>
                    <a:pt x="15617" y="28782"/>
                    <a:pt x="18337" y="25168"/>
                    <a:pt x="20429" y="23893"/>
                  </a:cubicBezTo>
                  <a:cubicBezTo>
                    <a:pt x="22521" y="22581"/>
                    <a:pt x="23263" y="19519"/>
                    <a:pt x="25165" y="18701"/>
                  </a:cubicBezTo>
                  <a:cubicBezTo>
                    <a:pt x="27067" y="17902"/>
                    <a:pt x="30814" y="14744"/>
                    <a:pt x="31556" y="12709"/>
                  </a:cubicBezTo>
                  <a:cubicBezTo>
                    <a:pt x="32298" y="10693"/>
                    <a:pt x="29369" y="5291"/>
                    <a:pt x="28418" y="3998"/>
                  </a:cubicBezTo>
                  <a:cubicBezTo>
                    <a:pt x="27467" y="2685"/>
                    <a:pt x="24043" y="2799"/>
                    <a:pt x="22825" y="1905"/>
                  </a:cubicBezTo>
                  <a:cubicBezTo>
                    <a:pt x="21839" y="1166"/>
                    <a:pt x="19266" y="1"/>
                    <a:pt x="167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"/>
            <p:cNvSpPr/>
            <p:nvPr/>
          </p:nvSpPr>
          <p:spPr>
            <a:xfrm>
              <a:off x="1045853" y="536391"/>
              <a:ext cx="253013" cy="242870"/>
            </a:xfrm>
            <a:custGeom>
              <a:avLst/>
              <a:gdLst/>
              <a:ahLst/>
              <a:cxnLst/>
              <a:rect l="l" t="t" r="r" b="b"/>
              <a:pathLst>
                <a:path w="9454" h="9075" extrusionOk="0">
                  <a:moveTo>
                    <a:pt x="7193" y="1"/>
                  </a:moveTo>
                  <a:cubicBezTo>
                    <a:pt x="6298" y="1"/>
                    <a:pt x="5104" y="600"/>
                    <a:pt x="3748" y="1339"/>
                  </a:cubicBezTo>
                  <a:cubicBezTo>
                    <a:pt x="1846" y="2385"/>
                    <a:pt x="362" y="4268"/>
                    <a:pt x="191" y="5923"/>
                  </a:cubicBezTo>
                  <a:cubicBezTo>
                    <a:pt x="0" y="7597"/>
                    <a:pt x="1313" y="8852"/>
                    <a:pt x="3443" y="9061"/>
                  </a:cubicBezTo>
                  <a:cubicBezTo>
                    <a:pt x="3531" y="9070"/>
                    <a:pt x="3618" y="9074"/>
                    <a:pt x="3705" y="9074"/>
                  </a:cubicBezTo>
                  <a:cubicBezTo>
                    <a:pt x="5746" y="9074"/>
                    <a:pt x="7535" y="6778"/>
                    <a:pt x="8484" y="5409"/>
                  </a:cubicBezTo>
                  <a:cubicBezTo>
                    <a:pt x="9454" y="3983"/>
                    <a:pt x="9207" y="1986"/>
                    <a:pt x="8408" y="673"/>
                  </a:cubicBezTo>
                  <a:cubicBezTo>
                    <a:pt x="8117" y="196"/>
                    <a:pt x="7704" y="1"/>
                    <a:pt x="719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"/>
            <p:cNvSpPr/>
            <p:nvPr/>
          </p:nvSpPr>
          <p:spPr>
            <a:xfrm>
              <a:off x="779612" y="377015"/>
              <a:ext cx="106595" cy="76032"/>
            </a:xfrm>
            <a:custGeom>
              <a:avLst/>
              <a:gdLst/>
              <a:ahLst/>
              <a:cxnLst/>
              <a:rect l="l" t="t" r="r" b="b"/>
              <a:pathLst>
                <a:path w="3983" h="2841" extrusionOk="0">
                  <a:moveTo>
                    <a:pt x="1669" y="0"/>
                  </a:moveTo>
                  <a:cubicBezTo>
                    <a:pt x="1467" y="0"/>
                    <a:pt x="1273" y="44"/>
                    <a:pt x="1104" y="142"/>
                  </a:cubicBezTo>
                  <a:cubicBezTo>
                    <a:pt x="1" y="751"/>
                    <a:pt x="647" y="2082"/>
                    <a:pt x="1180" y="2634"/>
                  </a:cubicBezTo>
                  <a:cubicBezTo>
                    <a:pt x="1314" y="2778"/>
                    <a:pt x="1470" y="2840"/>
                    <a:pt x="1642" y="2840"/>
                  </a:cubicBezTo>
                  <a:cubicBezTo>
                    <a:pt x="2128" y="2840"/>
                    <a:pt x="2739" y="2340"/>
                    <a:pt x="3329" y="1778"/>
                  </a:cubicBezTo>
                  <a:cubicBezTo>
                    <a:pt x="3983" y="1156"/>
                    <a:pt x="2713" y="0"/>
                    <a:pt x="166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"/>
            <p:cNvSpPr/>
            <p:nvPr/>
          </p:nvSpPr>
          <p:spPr>
            <a:xfrm>
              <a:off x="771476" y="368558"/>
              <a:ext cx="106675" cy="76113"/>
            </a:xfrm>
            <a:custGeom>
              <a:avLst/>
              <a:gdLst/>
              <a:ahLst/>
              <a:cxnLst/>
              <a:rect l="l" t="t" r="r" b="b"/>
              <a:pathLst>
                <a:path w="3986" h="2844" extrusionOk="0">
                  <a:moveTo>
                    <a:pt x="1653" y="1"/>
                  </a:moveTo>
                  <a:cubicBezTo>
                    <a:pt x="1457" y="1"/>
                    <a:pt x="1269" y="42"/>
                    <a:pt x="1103" y="135"/>
                  </a:cubicBezTo>
                  <a:cubicBezTo>
                    <a:pt x="0" y="763"/>
                    <a:pt x="647" y="2094"/>
                    <a:pt x="1161" y="2646"/>
                  </a:cubicBezTo>
                  <a:cubicBezTo>
                    <a:pt x="1299" y="2784"/>
                    <a:pt x="1457" y="2844"/>
                    <a:pt x="1630" y="2844"/>
                  </a:cubicBezTo>
                  <a:cubicBezTo>
                    <a:pt x="2125" y="2844"/>
                    <a:pt x="2737" y="2353"/>
                    <a:pt x="3329" y="1790"/>
                  </a:cubicBezTo>
                  <a:cubicBezTo>
                    <a:pt x="3986" y="1165"/>
                    <a:pt x="2700" y="1"/>
                    <a:pt x="165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"/>
            <p:cNvSpPr/>
            <p:nvPr/>
          </p:nvSpPr>
          <p:spPr>
            <a:xfrm>
              <a:off x="834584" y="616253"/>
              <a:ext cx="87620" cy="66237"/>
            </a:xfrm>
            <a:custGeom>
              <a:avLst/>
              <a:gdLst/>
              <a:ahLst/>
              <a:cxnLst/>
              <a:rect l="l" t="t" r="r" b="b"/>
              <a:pathLst>
                <a:path w="3274" h="2475" extrusionOk="0">
                  <a:moveTo>
                    <a:pt x="1270" y="1"/>
                  </a:moveTo>
                  <a:cubicBezTo>
                    <a:pt x="1153" y="1"/>
                    <a:pt x="1040" y="16"/>
                    <a:pt x="933" y="48"/>
                  </a:cubicBezTo>
                  <a:cubicBezTo>
                    <a:pt x="1" y="333"/>
                    <a:pt x="419" y="1665"/>
                    <a:pt x="933" y="2254"/>
                  </a:cubicBezTo>
                  <a:cubicBezTo>
                    <a:pt x="1059" y="2410"/>
                    <a:pt x="1212" y="2475"/>
                    <a:pt x="1378" y="2475"/>
                  </a:cubicBezTo>
                  <a:cubicBezTo>
                    <a:pt x="1860" y="2475"/>
                    <a:pt x="2453" y="1927"/>
                    <a:pt x="2835" y="1474"/>
                  </a:cubicBezTo>
                  <a:cubicBezTo>
                    <a:pt x="3274" y="917"/>
                    <a:pt x="2185" y="1"/>
                    <a:pt x="127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"/>
            <p:cNvSpPr/>
            <p:nvPr/>
          </p:nvSpPr>
          <p:spPr>
            <a:xfrm>
              <a:off x="826448" y="607635"/>
              <a:ext cx="87139" cy="66719"/>
            </a:xfrm>
            <a:custGeom>
              <a:avLst/>
              <a:gdLst/>
              <a:ahLst/>
              <a:cxnLst/>
              <a:rect l="l" t="t" r="r" b="b"/>
              <a:pathLst>
                <a:path w="3256" h="2493" extrusionOk="0">
                  <a:moveTo>
                    <a:pt x="1245" y="0"/>
                  </a:moveTo>
                  <a:cubicBezTo>
                    <a:pt x="1131" y="0"/>
                    <a:pt x="1019" y="15"/>
                    <a:pt x="914" y="47"/>
                  </a:cubicBezTo>
                  <a:cubicBezTo>
                    <a:pt x="1" y="332"/>
                    <a:pt x="419" y="1663"/>
                    <a:pt x="914" y="2272"/>
                  </a:cubicBezTo>
                  <a:cubicBezTo>
                    <a:pt x="1040" y="2427"/>
                    <a:pt x="1193" y="2492"/>
                    <a:pt x="1360" y="2492"/>
                  </a:cubicBezTo>
                  <a:cubicBezTo>
                    <a:pt x="1847" y="2492"/>
                    <a:pt x="2447" y="1940"/>
                    <a:pt x="2816" y="1473"/>
                  </a:cubicBezTo>
                  <a:cubicBezTo>
                    <a:pt x="3255" y="932"/>
                    <a:pt x="2162" y="0"/>
                    <a:pt x="124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"/>
            <p:cNvSpPr/>
            <p:nvPr/>
          </p:nvSpPr>
          <p:spPr>
            <a:xfrm>
              <a:off x="474057" y="578276"/>
              <a:ext cx="62143" cy="36932"/>
            </a:xfrm>
            <a:custGeom>
              <a:avLst/>
              <a:gdLst/>
              <a:ahLst/>
              <a:cxnLst/>
              <a:rect l="l" t="t" r="r" b="b"/>
              <a:pathLst>
                <a:path w="2322" h="1380" extrusionOk="0">
                  <a:moveTo>
                    <a:pt x="1102" y="1"/>
                  </a:moveTo>
                  <a:cubicBezTo>
                    <a:pt x="1007" y="1"/>
                    <a:pt x="913" y="25"/>
                    <a:pt x="823" y="78"/>
                  </a:cubicBezTo>
                  <a:cubicBezTo>
                    <a:pt x="0" y="578"/>
                    <a:pt x="463" y="1379"/>
                    <a:pt x="1168" y="1379"/>
                  </a:cubicBezTo>
                  <a:cubicBezTo>
                    <a:pt x="1295" y="1379"/>
                    <a:pt x="1429" y="1354"/>
                    <a:pt x="1565" y="1296"/>
                  </a:cubicBezTo>
                  <a:cubicBezTo>
                    <a:pt x="2322" y="983"/>
                    <a:pt x="1712" y="1"/>
                    <a:pt x="1102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"/>
            <p:cNvSpPr/>
            <p:nvPr/>
          </p:nvSpPr>
          <p:spPr>
            <a:xfrm>
              <a:off x="465546" y="570140"/>
              <a:ext cx="63026" cy="36905"/>
            </a:xfrm>
            <a:custGeom>
              <a:avLst/>
              <a:gdLst/>
              <a:ahLst/>
              <a:cxnLst/>
              <a:rect l="l" t="t" r="r" b="b"/>
              <a:pathLst>
                <a:path w="2355" h="1379" extrusionOk="0">
                  <a:moveTo>
                    <a:pt x="1135" y="0"/>
                  </a:moveTo>
                  <a:cubicBezTo>
                    <a:pt x="1040" y="0"/>
                    <a:pt x="945" y="24"/>
                    <a:pt x="856" y="78"/>
                  </a:cubicBezTo>
                  <a:cubicBezTo>
                    <a:pt x="1" y="578"/>
                    <a:pt x="473" y="1379"/>
                    <a:pt x="1193" y="1379"/>
                  </a:cubicBezTo>
                  <a:cubicBezTo>
                    <a:pt x="1322" y="1379"/>
                    <a:pt x="1459" y="1353"/>
                    <a:pt x="1597" y="1295"/>
                  </a:cubicBezTo>
                  <a:cubicBezTo>
                    <a:pt x="2355" y="983"/>
                    <a:pt x="1744" y="0"/>
                    <a:pt x="113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"/>
            <p:cNvSpPr/>
            <p:nvPr/>
          </p:nvSpPr>
          <p:spPr>
            <a:xfrm>
              <a:off x="640684" y="214401"/>
              <a:ext cx="73195" cy="31366"/>
            </a:xfrm>
            <a:custGeom>
              <a:avLst/>
              <a:gdLst/>
              <a:ahLst/>
              <a:cxnLst/>
              <a:rect l="l" t="t" r="r" b="b"/>
              <a:pathLst>
                <a:path w="2735" h="1172" extrusionOk="0">
                  <a:moveTo>
                    <a:pt x="1229" y="1"/>
                  </a:moveTo>
                  <a:cubicBezTo>
                    <a:pt x="1048" y="1"/>
                    <a:pt x="867" y="45"/>
                    <a:pt x="703" y="151"/>
                  </a:cubicBezTo>
                  <a:cubicBezTo>
                    <a:pt x="0" y="603"/>
                    <a:pt x="694" y="1171"/>
                    <a:pt x="1481" y="1171"/>
                  </a:cubicBezTo>
                  <a:cubicBezTo>
                    <a:pt x="1653" y="1171"/>
                    <a:pt x="1829" y="1144"/>
                    <a:pt x="1996" y="1083"/>
                  </a:cubicBezTo>
                  <a:cubicBezTo>
                    <a:pt x="2734" y="790"/>
                    <a:pt x="1993" y="1"/>
                    <a:pt x="122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"/>
            <p:cNvSpPr/>
            <p:nvPr/>
          </p:nvSpPr>
          <p:spPr>
            <a:xfrm>
              <a:off x="632629" y="206265"/>
              <a:ext cx="73008" cy="31018"/>
            </a:xfrm>
            <a:custGeom>
              <a:avLst/>
              <a:gdLst/>
              <a:ahLst/>
              <a:cxnLst/>
              <a:rect l="l" t="t" r="r" b="b"/>
              <a:pathLst>
                <a:path w="2728" h="1159" extrusionOk="0">
                  <a:moveTo>
                    <a:pt x="1227" y="0"/>
                  </a:moveTo>
                  <a:cubicBezTo>
                    <a:pt x="1046" y="0"/>
                    <a:pt x="863" y="44"/>
                    <a:pt x="699" y="150"/>
                  </a:cubicBezTo>
                  <a:cubicBezTo>
                    <a:pt x="1" y="585"/>
                    <a:pt x="683" y="1159"/>
                    <a:pt x="1454" y="1159"/>
                  </a:cubicBezTo>
                  <a:cubicBezTo>
                    <a:pt x="1628" y="1159"/>
                    <a:pt x="1806" y="1130"/>
                    <a:pt x="1974" y="1063"/>
                  </a:cubicBezTo>
                  <a:cubicBezTo>
                    <a:pt x="2727" y="787"/>
                    <a:pt x="1989" y="0"/>
                    <a:pt x="122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"/>
            <p:cNvSpPr/>
            <p:nvPr/>
          </p:nvSpPr>
          <p:spPr>
            <a:xfrm>
              <a:off x="1060626" y="226552"/>
              <a:ext cx="86791" cy="58824"/>
            </a:xfrm>
            <a:custGeom>
              <a:avLst/>
              <a:gdLst/>
              <a:ahLst/>
              <a:cxnLst/>
              <a:rect l="l" t="t" r="r" b="b"/>
              <a:pathLst>
                <a:path w="3243" h="2198" extrusionOk="0">
                  <a:moveTo>
                    <a:pt x="1730" y="1"/>
                  </a:moveTo>
                  <a:cubicBezTo>
                    <a:pt x="1304" y="1"/>
                    <a:pt x="916" y="104"/>
                    <a:pt x="780" y="305"/>
                  </a:cubicBezTo>
                  <a:cubicBezTo>
                    <a:pt x="0" y="1485"/>
                    <a:pt x="856" y="1504"/>
                    <a:pt x="1427" y="2017"/>
                  </a:cubicBezTo>
                  <a:cubicBezTo>
                    <a:pt x="1552" y="2142"/>
                    <a:pt x="1710" y="2198"/>
                    <a:pt x="1881" y="2198"/>
                  </a:cubicBezTo>
                  <a:cubicBezTo>
                    <a:pt x="2437" y="2198"/>
                    <a:pt x="3123" y="1604"/>
                    <a:pt x="3196" y="876"/>
                  </a:cubicBezTo>
                  <a:cubicBezTo>
                    <a:pt x="3243" y="283"/>
                    <a:pt x="2434" y="1"/>
                    <a:pt x="17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"/>
            <p:cNvSpPr/>
            <p:nvPr/>
          </p:nvSpPr>
          <p:spPr>
            <a:xfrm>
              <a:off x="1051955" y="218202"/>
              <a:ext cx="87326" cy="58824"/>
            </a:xfrm>
            <a:custGeom>
              <a:avLst/>
              <a:gdLst/>
              <a:ahLst/>
              <a:cxnLst/>
              <a:rect l="l" t="t" r="r" b="b"/>
              <a:pathLst>
                <a:path w="3263" h="2198" extrusionOk="0">
                  <a:moveTo>
                    <a:pt x="1738" y="0"/>
                  </a:moveTo>
                  <a:cubicBezTo>
                    <a:pt x="1313" y="0"/>
                    <a:pt x="928" y="106"/>
                    <a:pt x="800" y="313"/>
                  </a:cubicBezTo>
                  <a:cubicBezTo>
                    <a:pt x="1" y="1473"/>
                    <a:pt x="857" y="1511"/>
                    <a:pt x="1427" y="2025"/>
                  </a:cubicBezTo>
                  <a:cubicBezTo>
                    <a:pt x="1556" y="2144"/>
                    <a:pt x="1716" y="2198"/>
                    <a:pt x="1887" y="2198"/>
                  </a:cubicBezTo>
                  <a:cubicBezTo>
                    <a:pt x="2453" y="2198"/>
                    <a:pt x="3142" y="1613"/>
                    <a:pt x="3215" y="884"/>
                  </a:cubicBezTo>
                  <a:cubicBezTo>
                    <a:pt x="3263" y="290"/>
                    <a:pt x="2444" y="0"/>
                    <a:pt x="173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"/>
            <p:cNvSpPr/>
            <p:nvPr/>
          </p:nvSpPr>
          <p:spPr>
            <a:xfrm>
              <a:off x="1144877" y="650831"/>
              <a:ext cx="67549" cy="41080"/>
            </a:xfrm>
            <a:custGeom>
              <a:avLst/>
              <a:gdLst/>
              <a:ahLst/>
              <a:cxnLst/>
              <a:rect l="l" t="t" r="r" b="b"/>
              <a:pathLst>
                <a:path w="2524" h="1535" extrusionOk="0">
                  <a:moveTo>
                    <a:pt x="788" y="1"/>
                  </a:moveTo>
                  <a:cubicBezTo>
                    <a:pt x="477" y="1"/>
                    <a:pt x="227" y="96"/>
                    <a:pt x="181" y="316"/>
                  </a:cubicBezTo>
                  <a:cubicBezTo>
                    <a:pt x="0" y="1000"/>
                    <a:pt x="730" y="1535"/>
                    <a:pt x="1379" y="1535"/>
                  </a:cubicBezTo>
                  <a:cubicBezTo>
                    <a:pt x="1686" y="1535"/>
                    <a:pt x="1975" y="1415"/>
                    <a:pt x="2140" y="1133"/>
                  </a:cubicBezTo>
                  <a:cubicBezTo>
                    <a:pt x="2524" y="498"/>
                    <a:pt x="1498" y="1"/>
                    <a:pt x="78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"/>
            <p:cNvSpPr/>
            <p:nvPr/>
          </p:nvSpPr>
          <p:spPr>
            <a:xfrm>
              <a:off x="1136553" y="642695"/>
              <a:ext cx="67709" cy="40813"/>
            </a:xfrm>
            <a:custGeom>
              <a:avLst/>
              <a:gdLst/>
              <a:ahLst/>
              <a:cxnLst/>
              <a:rect l="l" t="t" r="r" b="b"/>
              <a:pathLst>
                <a:path w="2530" h="1525" extrusionOk="0">
                  <a:moveTo>
                    <a:pt x="791" y="0"/>
                  </a:moveTo>
                  <a:cubicBezTo>
                    <a:pt x="476" y="0"/>
                    <a:pt x="221" y="95"/>
                    <a:pt x="168" y="315"/>
                  </a:cubicBezTo>
                  <a:cubicBezTo>
                    <a:pt x="1" y="985"/>
                    <a:pt x="733" y="1525"/>
                    <a:pt x="1382" y="1525"/>
                  </a:cubicBezTo>
                  <a:cubicBezTo>
                    <a:pt x="1691" y="1525"/>
                    <a:pt x="1981" y="1402"/>
                    <a:pt x="2147" y="1114"/>
                  </a:cubicBezTo>
                  <a:cubicBezTo>
                    <a:pt x="2530" y="493"/>
                    <a:pt x="1507" y="0"/>
                    <a:pt x="7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"/>
            <p:cNvSpPr/>
            <p:nvPr/>
          </p:nvSpPr>
          <p:spPr>
            <a:xfrm>
              <a:off x="731278" y="899945"/>
              <a:ext cx="58503" cy="30937"/>
            </a:xfrm>
            <a:custGeom>
              <a:avLst/>
              <a:gdLst/>
              <a:ahLst/>
              <a:cxnLst/>
              <a:rect l="l" t="t" r="r" b="b"/>
              <a:pathLst>
                <a:path w="2186" h="1156" extrusionOk="0">
                  <a:moveTo>
                    <a:pt x="513" y="0"/>
                  </a:moveTo>
                  <a:cubicBezTo>
                    <a:pt x="286" y="0"/>
                    <a:pt x="115" y="58"/>
                    <a:pt x="95" y="195"/>
                  </a:cubicBezTo>
                  <a:cubicBezTo>
                    <a:pt x="1" y="853"/>
                    <a:pt x="401" y="1155"/>
                    <a:pt x="869" y="1155"/>
                  </a:cubicBezTo>
                  <a:cubicBezTo>
                    <a:pt x="1157" y="1155"/>
                    <a:pt x="1472" y="1040"/>
                    <a:pt x="1711" y="822"/>
                  </a:cubicBezTo>
                  <a:cubicBezTo>
                    <a:pt x="2186" y="432"/>
                    <a:pt x="1136" y="0"/>
                    <a:pt x="51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"/>
            <p:cNvSpPr/>
            <p:nvPr/>
          </p:nvSpPr>
          <p:spPr>
            <a:xfrm>
              <a:off x="723008" y="891514"/>
              <a:ext cx="59199" cy="31205"/>
            </a:xfrm>
            <a:custGeom>
              <a:avLst/>
              <a:gdLst/>
              <a:ahLst/>
              <a:cxnLst/>
              <a:rect l="l" t="t" r="r" b="b"/>
              <a:pathLst>
                <a:path w="2212" h="1166" extrusionOk="0">
                  <a:moveTo>
                    <a:pt x="530" y="1"/>
                  </a:moveTo>
                  <a:cubicBezTo>
                    <a:pt x="306" y="1"/>
                    <a:pt x="139" y="56"/>
                    <a:pt x="118" y="186"/>
                  </a:cubicBezTo>
                  <a:cubicBezTo>
                    <a:pt x="0" y="858"/>
                    <a:pt x="394" y="1165"/>
                    <a:pt x="869" y="1165"/>
                  </a:cubicBezTo>
                  <a:cubicBezTo>
                    <a:pt x="1160" y="1165"/>
                    <a:pt x="1482" y="1050"/>
                    <a:pt x="1735" y="833"/>
                  </a:cubicBezTo>
                  <a:cubicBezTo>
                    <a:pt x="2211" y="427"/>
                    <a:pt x="1152" y="1"/>
                    <a:pt x="5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"/>
            <p:cNvSpPr/>
            <p:nvPr/>
          </p:nvSpPr>
          <p:spPr>
            <a:xfrm>
              <a:off x="727879" y="110024"/>
              <a:ext cx="250283" cy="155437"/>
            </a:xfrm>
            <a:custGeom>
              <a:avLst/>
              <a:gdLst/>
              <a:ahLst/>
              <a:cxnLst/>
              <a:rect l="l" t="t" r="r" b="b"/>
              <a:pathLst>
                <a:path w="9352" h="5808" extrusionOk="0">
                  <a:moveTo>
                    <a:pt x="4507" y="1"/>
                  </a:moveTo>
                  <a:cubicBezTo>
                    <a:pt x="3698" y="1"/>
                    <a:pt x="2955" y="240"/>
                    <a:pt x="2485" y="798"/>
                  </a:cubicBezTo>
                  <a:cubicBezTo>
                    <a:pt x="0" y="3748"/>
                    <a:pt x="4136" y="5807"/>
                    <a:pt x="5905" y="5807"/>
                  </a:cubicBezTo>
                  <a:cubicBezTo>
                    <a:pt x="6018" y="5807"/>
                    <a:pt x="6122" y="5799"/>
                    <a:pt x="6213" y="5781"/>
                  </a:cubicBezTo>
                  <a:cubicBezTo>
                    <a:pt x="7773" y="5496"/>
                    <a:pt x="9352" y="3499"/>
                    <a:pt x="8306" y="1844"/>
                  </a:cubicBezTo>
                  <a:cubicBezTo>
                    <a:pt x="7622" y="770"/>
                    <a:pt x="5958" y="1"/>
                    <a:pt x="45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"/>
            <p:cNvSpPr/>
            <p:nvPr/>
          </p:nvSpPr>
          <p:spPr>
            <a:xfrm>
              <a:off x="788257" y="139303"/>
              <a:ext cx="138871" cy="65836"/>
            </a:xfrm>
            <a:custGeom>
              <a:avLst/>
              <a:gdLst/>
              <a:ahLst/>
              <a:cxnLst/>
              <a:rect l="l" t="t" r="r" b="b"/>
              <a:pathLst>
                <a:path w="5189" h="2460" extrusionOk="0">
                  <a:moveTo>
                    <a:pt x="2759" y="1"/>
                  </a:moveTo>
                  <a:cubicBezTo>
                    <a:pt x="2286" y="1"/>
                    <a:pt x="1823" y="79"/>
                    <a:pt x="1466" y="237"/>
                  </a:cubicBezTo>
                  <a:cubicBezTo>
                    <a:pt x="1" y="902"/>
                    <a:pt x="1294" y="2101"/>
                    <a:pt x="2245" y="2386"/>
                  </a:cubicBezTo>
                  <a:cubicBezTo>
                    <a:pt x="2411" y="2436"/>
                    <a:pt x="2609" y="2459"/>
                    <a:pt x="2822" y="2459"/>
                  </a:cubicBezTo>
                  <a:cubicBezTo>
                    <a:pt x="3835" y="2459"/>
                    <a:pt x="5189" y="1922"/>
                    <a:pt x="4984" y="1074"/>
                  </a:cubicBezTo>
                  <a:cubicBezTo>
                    <a:pt x="4829" y="360"/>
                    <a:pt x="3772" y="1"/>
                    <a:pt x="2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"/>
            <p:cNvSpPr/>
            <p:nvPr/>
          </p:nvSpPr>
          <p:spPr>
            <a:xfrm>
              <a:off x="719449" y="102397"/>
              <a:ext cx="250577" cy="155330"/>
            </a:xfrm>
            <a:custGeom>
              <a:avLst/>
              <a:gdLst/>
              <a:ahLst/>
              <a:cxnLst/>
              <a:rect l="l" t="t" r="r" b="b"/>
              <a:pathLst>
                <a:path w="9363" h="5804" extrusionOk="0">
                  <a:moveTo>
                    <a:pt x="4518" y="0"/>
                  </a:moveTo>
                  <a:cubicBezTo>
                    <a:pt x="3708" y="0"/>
                    <a:pt x="2966" y="239"/>
                    <a:pt x="2496" y="798"/>
                  </a:cubicBezTo>
                  <a:cubicBezTo>
                    <a:pt x="0" y="3724"/>
                    <a:pt x="4182" y="5803"/>
                    <a:pt x="5938" y="5803"/>
                  </a:cubicBezTo>
                  <a:cubicBezTo>
                    <a:pt x="6043" y="5803"/>
                    <a:pt x="6139" y="5796"/>
                    <a:pt x="6224" y="5781"/>
                  </a:cubicBezTo>
                  <a:cubicBezTo>
                    <a:pt x="7765" y="5496"/>
                    <a:pt x="9362" y="3499"/>
                    <a:pt x="8316" y="1844"/>
                  </a:cubicBezTo>
                  <a:cubicBezTo>
                    <a:pt x="7632" y="769"/>
                    <a:pt x="5968" y="0"/>
                    <a:pt x="45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"/>
            <p:cNvSpPr/>
            <p:nvPr/>
          </p:nvSpPr>
          <p:spPr>
            <a:xfrm>
              <a:off x="779612" y="131167"/>
              <a:ext cx="138951" cy="65809"/>
            </a:xfrm>
            <a:custGeom>
              <a:avLst/>
              <a:gdLst/>
              <a:ahLst/>
              <a:cxnLst/>
              <a:rect l="l" t="t" r="r" b="b"/>
              <a:pathLst>
                <a:path w="5192" h="2459" extrusionOk="0">
                  <a:moveTo>
                    <a:pt x="2765" y="0"/>
                  </a:moveTo>
                  <a:cubicBezTo>
                    <a:pt x="2294" y="0"/>
                    <a:pt x="1835" y="79"/>
                    <a:pt x="1484" y="236"/>
                  </a:cubicBezTo>
                  <a:cubicBezTo>
                    <a:pt x="1" y="902"/>
                    <a:pt x="1294" y="2062"/>
                    <a:pt x="2264" y="2386"/>
                  </a:cubicBezTo>
                  <a:cubicBezTo>
                    <a:pt x="2429" y="2435"/>
                    <a:pt x="2627" y="2459"/>
                    <a:pt x="2839" y="2459"/>
                  </a:cubicBezTo>
                  <a:cubicBezTo>
                    <a:pt x="3848" y="2459"/>
                    <a:pt x="5192" y="1922"/>
                    <a:pt x="5003" y="1073"/>
                  </a:cubicBezTo>
                  <a:cubicBezTo>
                    <a:pt x="4835" y="360"/>
                    <a:pt x="3773" y="0"/>
                    <a:pt x="276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"/>
            <p:cNvSpPr/>
            <p:nvPr/>
          </p:nvSpPr>
          <p:spPr>
            <a:xfrm>
              <a:off x="515299" y="350065"/>
              <a:ext cx="198658" cy="144651"/>
            </a:xfrm>
            <a:custGeom>
              <a:avLst/>
              <a:gdLst/>
              <a:ahLst/>
              <a:cxnLst/>
              <a:rect l="l" t="t" r="r" b="b"/>
              <a:pathLst>
                <a:path w="7423" h="5405" extrusionOk="0">
                  <a:moveTo>
                    <a:pt x="3596" y="1"/>
                  </a:moveTo>
                  <a:cubicBezTo>
                    <a:pt x="1337" y="1"/>
                    <a:pt x="0" y="2361"/>
                    <a:pt x="233" y="3641"/>
                  </a:cubicBezTo>
                  <a:cubicBezTo>
                    <a:pt x="460" y="4790"/>
                    <a:pt x="1917" y="5404"/>
                    <a:pt x="3225" y="5404"/>
                  </a:cubicBezTo>
                  <a:cubicBezTo>
                    <a:pt x="3779" y="5404"/>
                    <a:pt x="4307" y="5294"/>
                    <a:pt x="4703" y="5067"/>
                  </a:cubicBezTo>
                  <a:cubicBezTo>
                    <a:pt x="6015" y="4307"/>
                    <a:pt x="7423" y="1739"/>
                    <a:pt x="5920" y="769"/>
                  </a:cubicBezTo>
                  <a:cubicBezTo>
                    <a:pt x="5071" y="223"/>
                    <a:pt x="4290" y="1"/>
                    <a:pt x="359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"/>
            <p:cNvSpPr/>
            <p:nvPr/>
          </p:nvSpPr>
          <p:spPr>
            <a:xfrm>
              <a:off x="542383" y="370780"/>
              <a:ext cx="113553" cy="74400"/>
            </a:xfrm>
            <a:custGeom>
              <a:avLst/>
              <a:gdLst/>
              <a:ahLst/>
              <a:cxnLst/>
              <a:rect l="l" t="t" r="r" b="b"/>
              <a:pathLst>
                <a:path w="4243" h="2780" extrusionOk="0">
                  <a:moveTo>
                    <a:pt x="3018" y="0"/>
                  </a:moveTo>
                  <a:cubicBezTo>
                    <a:pt x="2375" y="0"/>
                    <a:pt x="1573" y="219"/>
                    <a:pt x="1066" y="413"/>
                  </a:cubicBezTo>
                  <a:cubicBezTo>
                    <a:pt x="115" y="775"/>
                    <a:pt x="1" y="1954"/>
                    <a:pt x="629" y="2639"/>
                  </a:cubicBezTo>
                  <a:cubicBezTo>
                    <a:pt x="712" y="2736"/>
                    <a:pt x="846" y="2779"/>
                    <a:pt x="1013" y="2779"/>
                  </a:cubicBezTo>
                  <a:cubicBezTo>
                    <a:pt x="2021" y="2779"/>
                    <a:pt x="4243" y="1207"/>
                    <a:pt x="4014" y="489"/>
                  </a:cubicBezTo>
                  <a:cubicBezTo>
                    <a:pt x="3907" y="127"/>
                    <a:pt x="3509" y="0"/>
                    <a:pt x="30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"/>
            <p:cNvSpPr/>
            <p:nvPr/>
          </p:nvSpPr>
          <p:spPr>
            <a:xfrm>
              <a:off x="506761" y="342223"/>
              <a:ext cx="199059" cy="144839"/>
            </a:xfrm>
            <a:custGeom>
              <a:avLst/>
              <a:gdLst/>
              <a:ahLst/>
              <a:cxnLst/>
              <a:rect l="l" t="t" r="r" b="b"/>
              <a:pathLst>
                <a:path w="7438" h="5412" extrusionOk="0">
                  <a:moveTo>
                    <a:pt x="3587" y="0"/>
                  </a:moveTo>
                  <a:cubicBezTo>
                    <a:pt x="1332" y="0"/>
                    <a:pt x="1" y="2369"/>
                    <a:pt x="248" y="3649"/>
                  </a:cubicBezTo>
                  <a:cubicBezTo>
                    <a:pt x="475" y="4798"/>
                    <a:pt x="1931" y="5412"/>
                    <a:pt x="3240" y="5412"/>
                  </a:cubicBezTo>
                  <a:cubicBezTo>
                    <a:pt x="3794" y="5412"/>
                    <a:pt x="4321" y="5302"/>
                    <a:pt x="4718" y="5075"/>
                  </a:cubicBezTo>
                  <a:cubicBezTo>
                    <a:pt x="6011" y="4314"/>
                    <a:pt x="7438" y="1747"/>
                    <a:pt x="5916" y="776"/>
                  </a:cubicBezTo>
                  <a:cubicBezTo>
                    <a:pt x="5065" y="225"/>
                    <a:pt x="4282" y="0"/>
                    <a:pt x="358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"/>
            <p:cNvSpPr/>
            <p:nvPr/>
          </p:nvSpPr>
          <p:spPr>
            <a:xfrm>
              <a:off x="534247" y="362617"/>
              <a:ext cx="113553" cy="74534"/>
            </a:xfrm>
            <a:custGeom>
              <a:avLst/>
              <a:gdLst/>
              <a:ahLst/>
              <a:cxnLst/>
              <a:rect l="l" t="t" r="r" b="b"/>
              <a:pathLst>
                <a:path w="4243" h="2785" extrusionOk="0">
                  <a:moveTo>
                    <a:pt x="3004" y="1"/>
                  </a:moveTo>
                  <a:cubicBezTo>
                    <a:pt x="2359" y="1"/>
                    <a:pt x="1562" y="220"/>
                    <a:pt x="1066" y="414"/>
                  </a:cubicBezTo>
                  <a:cubicBezTo>
                    <a:pt x="115" y="775"/>
                    <a:pt x="1" y="1955"/>
                    <a:pt x="609" y="2639"/>
                  </a:cubicBezTo>
                  <a:cubicBezTo>
                    <a:pt x="696" y="2740"/>
                    <a:pt x="834" y="2785"/>
                    <a:pt x="1005" y="2785"/>
                  </a:cubicBezTo>
                  <a:cubicBezTo>
                    <a:pt x="2027" y="2785"/>
                    <a:pt x="4242" y="1191"/>
                    <a:pt x="4014" y="490"/>
                  </a:cubicBezTo>
                  <a:cubicBezTo>
                    <a:pt x="3899" y="128"/>
                    <a:pt x="3495" y="1"/>
                    <a:pt x="300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"/>
            <p:cNvSpPr/>
            <p:nvPr/>
          </p:nvSpPr>
          <p:spPr>
            <a:xfrm>
              <a:off x="1063677" y="379959"/>
              <a:ext cx="180219" cy="169139"/>
            </a:xfrm>
            <a:custGeom>
              <a:avLst/>
              <a:gdLst/>
              <a:ahLst/>
              <a:cxnLst/>
              <a:rect l="l" t="t" r="r" b="b"/>
              <a:pathLst>
                <a:path w="6734" h="6320" extrusionOk="0">
                  <a:moveTo>
                    <a:pt x="3183" y="1"/>
                  </a:moveTo>
                  <a:cubicBezTo>
                    <a:pt x="2401" y="1"/>
                    <a:pt x="1670" y="195"/>
                    <a:pt x="1256" y="603"/>
                  </a:cubicBezTo>
                  <a:cubicBezTo>
                    <a:pt x="0" y="1839"/>
                    <a:pt x="0" y="2885"/>
                    <a:pt x="419" y="4141"/>
                  </a:cubicBezTo>
                  <a:cubicBezTo>
                    <a:pt x="826" y="5260"/>
                    <a:pt x="2701" y="6319"/>
                    <a:pt x="4019" y="6319"/>
                  </a:cubicBezTo>
                  <a:cubicBezTo>
                    <a:pt x="4179" y="6319"/>
                    <a:pt x="4330" y="6304"/>
                    <a:pt x="4470" y="6271"/>
                  </a:cubicBezTo>
                  <a:cubicBezTo>
                    <a:pt x="5745" y="5986"/>
                    <a:pt x="6734" y="3399"/>
                    <a:pt x="6315" y="1687"/>
                  </a:cubicBezTo>
                  <a:cubicBezTo>
                    <a:pt x="6073" y="597"/>
                    <a:pt x="4551" y="1"/>
                    <a:pt x="318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"/>
            <p:cNvSpPr/>
            <p:nvPr/>
          </p:nvSpPr>
          <p:spPr>
            <a:xfrm>
              <a:off x="1091671" y="403484"/>
              <a:ext cx="105310" cy="86818"/>
            </a:xfrm>
            <a:custGeom>
              <a:avLst/>
              <a:gdLst/>
              <a:ahLst/>
              <a:cxnLst/>
              <a:rect l="l" t="t" r="r" b="b"/>
              <a:pathLst>
                <a:path w="3935" h="3244" extrusionOk="0">
                  <a:moveTo>
                    <a:pt x="2677" y="0"/>
                  </a:moveTo>
                  <a:cubicBezTo>
                    <a:pt x="2152" y="0"/>
                    <a:pt x="1551" y="109"/>
                    <a:pt x="1085" y="256"/>
                  </a:cubicBezTo>
                  <a:cubicBezTo>
                    <a:pt x="0" y="618"/>
                    <a:pt x="19" y="2349"/>
                    <a:pt x="761" y="3091"/>
                  </a:cubicBezTo>
                  <a:cubicBezTo>
                    <a:pt x="870" y="3196"/>
                    <a:pt x="1008" y="3243"/>
                    <a:pt x="1166" y="3243"/>
                  </a:cubicBezTo>
                  <a:cubicBezTo>
                    <a:pt x="2115" y="3243"/>
                    <a:pt x="3766" y="1547"/>
                    <a:pt x="3881" y="732"/>
                  </a:cubicBezTo>
                  <a:cubicBezTo>
                    <a:pt x="3935" y="190"/>
                    <a:pt x="3372" y="0"/>
                    <a:pt x="26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"/>
            <p:cNvSpPr/>
            <p:nvPr/>
          </p:nvSpPr>
          <p:spPr>
            <a:xfrm>
              <a:off x="1055514" y="371690"/>
              <a:ext cx="179737" cy="169273"/>
            </a:xfrm>
            <a:custGeom>
              <a:avLst/>
              <a:gdLst/>
              <a:ahLst/>
              <a:cxnLst/>
              <a:rect l="l" t="t" r="r" b="b"/>
              <a:pathLst>
                <a:path w="6716" h="6325" extrusionOk="0">
                  <a:moveTo>
                    <a:pt x="3166" y="0"/>
                  </a:moveTo>
                  <a:cubicBezTo>
                    <a:pt x="2391" y="0"/>
                    <a:pt x="1668" y="191"/>
                    <a:pt x="1256" y="588"/>
                  </a:cubicBezTo>
                  <a:cubicBezTo>
                    <a:pt x="20" y="1825"/>
                    <a:pt x="1" y="2909"/>
                    <a:pt x="419" y="4145"/>
                  </a:cubicBezTo>
                  <a:cubicBezTo>
                    <a:pt x="826" y="5265"/>
                    <a:pt x="2701" y="6324"/>
                    <a:pt x="4020" y="6324"/>
                  </a:cubicBezTo>
                  <a:cubicBezTo>
                    <a:pt x="4179" y="6324"/>
                    <a:pt x="4331" y="6309"/>
                    <a:pt x="4471" y="6276"/>
                  </a:cubicBezTo>
                  <a:cubicBezTo>
                    <a:pt x="5745" y="5990"/>
                    <a:pt x="6715" y="3404"/>
                    <a:pt x="6316" y="1692"/>
                  </a:cubicBezTo>
                  <a:cubicBezTo>
                    <a:pt x="6073" y="597"/>
                    <a:pt x="4539" y="0"/>
                    <a:pt x="31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"/>
            <p:cNvSpPr/>
            <p:nvPr/>
          </p:nvSpPr>
          <p:spPr>
            <a:xfrm>
              <a:off x="1083535" y="395134"/>
              <a:ext cx="104802" cy="87032"/>
            </a:xfrm>
            <a:custGeom>
              <a:avLst/>
              <a:gdLst/>
              <a:ahLst/>
              <a:cxnLst/>
              <a:rect l="l" t="t" r="r" b="b"/>
              <a:pathLst>
                <a:path w="3916" h="3252" extrusionOk="0">
                  <a:moveTo>
                    <a:pt x="2652" y="0"/>
                  </a:moveTo>
                  <a:cubicBezTo>
                    <a:pt x="2132" y="0"/>
                    <a:pt x="1540" y="109"/>
                    <a:pt x="1084" y="264"/>
                  </a:cubicBezTo>
                  <a:cubicBezTo>
                    <a:pt x="0" y="625"/>
                    <a:pt x="19" y="2356"/>
                    <a:pt x="761" y="3098"/>
                  </a:cubicBezTo>
                  <a:cubicBezTo>
                    <a:pt x="869" y="3204"/>
                    <a:pt x="1008" y="3251"/>
                    <a:pt x="1166" y="3251"/>
                  </a:cubicBezTo>
                  <a:cubicBezTo>
                    <a:pt x="2114" y="3251"/>
                    <a:pt x="3763" y="1555"/>
                    <a:pt x="3861" y="740"/>
                  </a:cubicBezTo>
                  <a:cubicBezTo>
                    <a:pt x="3916" y="196"/>
                    <a:pt x="3348" y="0"/>
                    <a:pt x="2652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"/>
            <p:cNvSpPr/>
            <p:nvPr/>
          </p:nvSpPr>
          <p:spPr>
            <a:xfrm>
              <a:off x="848447" y="789573"/>
              <a:ext cx="172993" cy="103731"/>
            </a:xfrm>
            <a:custGeom>
              <a:avLst/>
              <a:gdLst/>
              <a:ahLst/>
              <a:cxnLst/>
              <a:rect l="l" t="t" r="r" b="b"/>
              <a:pathLst>
                <a:path w="6464" h="3876" extrusionOk="0">
                  <a:moveTo>
                    <a:pt x="3077" y="1"/>
                  </a:moveTo>
                  <a:cubicBezTo>
                    <a:pt x="636" y="1"/>
                    <a:pt x="1" y="1796"/>
                    <a:pt x="852" y="3139"/>
                  </a:cubicBezTo>
                  <a:cubicBezTo>
                    <a:pt x="1183" y="3653"/>
                    <a:pt x="1882" y="3875"/>
                    <a:pt x="2657" y="3875"/>
                  </a:cubicBezTo>
                  <a:cubicBezTo>
                    <a:pt x="3890" y="3875"/>
                    <a:pt x="5316" y="3314"/>
                    <a:pt x="5760" y="2474"/>
                  </a:cubicBezTo>
                  <a:cubicBezTo>
                    <a:pt x="6463" y="1123"/>
                    <a:pt x="4714" y="1"/>
                    <a:pt x="3116" y="1"/>
                  </a:cubicBezTo>
                  <a:cubicBezTo>
                    <a:pt x="3103" y="1"/>
                    <a:pt x="3090" y="1"/>
                    <a:pt x="30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"/>
            <p:cNvSpPr/>
            <p:nvPr/>
          </p:nvSpPr>
          <p:spPr>
            <a:xfrm>
              <a:off x="896166" y="808307"/>
              <a:ext cx="71804" cy="30723"/>
            </a:xfrm>
            <a:custGeom>
              <a:avLst/>
              <a:gdLst/>
              <a:ahLst/>
              <a:cxnLst/>
              <a:rect l="l" t="t" r="r" b="b"/>
              <a:pathLst>
                <a:path w="2683" h="1148" extrusionOk="0">
                  <a:moveTo>
                    <a:pt x="757" y="0"/>
                  </a:moveTo>
                  <a:cubicBezTo>
                    <a:pt x="352" y="0"/>
                    <a:pt x="33" y="84"/>
                    <a:pt x="20" y="290"/>
                  </a:cubicBezTo>
                  <a:cubicBezTo>
                    <a:pt x="1" y="916"/>
                    <a:pt x="608" y="1147"/>
                    <a:pt x="1228" y="1147"/>
                  </a:cubicBezTo>
                  <a:cubicBezTo>
                    <a:pt x="1796" y="1147"/>
                    <a:pt x="2375" y="953"/>
                    <a:pt x="2493" y="689"/>
                  </a:cubicBezTo>
                  <a:cubicBezTo>
                    <a:pt x="2682" y="324"/>
                    <a:pt x="1552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"/>
            <p:cNvSpPr/>
            <p:nvPr/>
          </p:nvSpPr>
          <p:spPr>
            <a:xfrm>
              <a:off x="840311" y="781437"/>
              <a:ext cx="172993" cy="103571"/>
            </a:xfrm>
            <a:custGeom>
              <a:avLst/>
              <a:gdLst/>
              <a:ahLst/>
              <a:cxnLst/>
              <a:rect l="l" t="t" r="r" b="b"/>
              <a:pathLst>
                <a:path w="6464" h="3870" extrusionOk="0">
                  <a:moveTo>
                    <a:pt x="3077" y="0"/>
                  </a:moveTo>
                  <a:cubicBezTo>
                    <a:pt x="636" y="0"/>
                    <a:pt x="1" y="1796"/>
                    <a:pt x="852" y="3139"/>
                  </a:cubicBezTo>
                  <a:cubicBezTo>
                    <a:pt x="1181" y="3650"/>
                    <a:pt x="1874" y="3870"/>
                    <a:pt x="2645" y="3870"/>
                  </a:cubicBezTo>
                  <a:cubicBezTo>
                    <a:pt x="3880" y="3870"/>
                    <a:pt x="5314" y="3305"/>
                    <a:pt x="5759" y="2473"/>
                  </a:cubicBezTo>
                  <a:cubicBezTo>
                    <a:pt x="6463" y="1123"/>
                    <a:pt x="4713" y="1"/>
                    <a:pt x="3115" y="1"/>
                  </a:cubicBezTo>
                  <a:cubicBezTo>
                    <a:pt x="3103" y="0"/>
                    <a:pt x="3090" y="0"/>
                    <a:pt x="30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"/>
            <p:cNvSpPr/>
            <p:nvPr/>
          </p:nvSpPr>
          <p:spPr>
            <a:xfrm>
              <a:off x="888030" y="800679"/>
              <a:ext cx="71777" cy="30135"/>
            </a:xfrm>
            <a:custGeom>
              <a:avLst/>
              <a:gdLst/>
              <a:ahLst/>
              <a:cxnLst/>
              <a:rect l="l" t="t" r="r" b="b"/>
              <a:pathLst>
                <a:path w="2682" h="1126" extrusionOk="0">
                  <a:moveTo>
                    <a:pt x="748" y="0"/>
                  </a:moveTo>
                  <a:cubicBezTo>
                    <a:pt x="343" y="0"/>
                    <a:pt x="26" y="84"/>
                    <a:pt x="20" y="290"/>
                  </a:cubicBezTo>
                  <a:cubicBezTo>
                    <a:pt x="0" y="903"/>
                    <a:pt x="598" y="1125"/>
                    <a:pt x="1213" y="1125"/>
                  </a:cubicBezTo>
                  <a:cubicBezTo>
                    <a:pt x="1781" y="1125"/>
                    <a:pt x="2365" y="936"/>
                    <a:pt x="2493" y="689"/>
                  </a:cubicBezTo>
                  <a:cubicBezTo>
                    <a:pt x="2682" y="324"/>
                    <a:pt x="1544" y="0"/>
                    <a:pt x="74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"/>
            <p:cNvSpPr/>
            <p:nvPr/>
          </p:nvSpPr>
          <p:spPr>
            <a:xfrm>
              <a:off x="528654" y="634640"/>
              <a:ext cx="196517" cy="177382"/>
            </a:xfrm>
            <a:custGeom>
              <a:avLst/>
              <a:gdLst/>
              <a:ahLst/>
              <a:cxnLst/>
              <a:rect l="l" t="t" r="r" b="b"/>
              <a:pathLst>
                <a:path w="7343" h="6628" extrusionOk="0">
                  <a:moveTo>
                    <a:pt x="4959" y="1"/>
                  </a:moveTo>
                  <a:cubicBezTo>
                    <a:pt x="3855" y="1"/>
                    <a:pt x="2563" y="912"/>
                    <a:pt x="1541" y="1891"/>
                  </a:cubicBezTo>
                  <a:cubicBezTo>
                    <a:pt x="0" y="3393"/>
                    <a:pt x="1294" y="5276"/>
                    <a:pt x="2207" y="6303"/>
                  </a:cubicBezTo>
                  <a:cubicBezTo>
                    <a:pt x="2409" y="6531"/>
                    <a:pt x="2699" y="6628"/>
                    <a:pt x="3036" y="6628"/>
                  </a:cubicBezTo>
                  <a:cubicBezTo>
                    <a:pt x="4193" y="6628"/>
                    <a:pt x="5906" y="5490"/>
                    <a:pt x="6524" y="4592"/>
                  </a:cubicBezTo>
                  <a:cubicBezTo>
                    <a:pt x="7342" y="3412"/>
                    <a:pt x="7133" y="1111"/>
                    <a:pt x="5897" y="274"/>
                  </a:cubicBezTo>
                  <a:cubicBezTo>
                    <a:pt x="5610" y="84"/>
                    <a:pt x="5293" y="1"/>
                    <a:pt x="49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"/>
            <p:cNvSpPr/>
            <p:nvPr/>
          </p:nvSpPr>
          <p:spPr>
            <a:xfrm>
              <a:off x="569896" y="657977"/>
              <a:ext cx="103464" cy="104748"/>
            </a:xfrm>
            <a:custGeom>
              <a:avLst/>
              <a:gdLst/>
              <a:ahLst/>
              <a:cxnLst/>
              <a:rect l="l" t="t" r="r" b="b"/>
              <a:pathLst>
                <a:path w="3866" h="3914" extrusionOk="0">
                  <a:moveTo>
                    <a:pt x="2961" y="0"/>
                  </a:moveTo>
                  <a:cubicBezTo>
                    <a:pt x="2790" y="0"/>
                    <a:pt x="2594" y="33"/>
                    <a:pt x="2378" y="106"/>
                  </a:cubicBezTo>
                  <a:cubicBezTo>
                    <a:pt x="1408" y="429"/>
                    <a:pt x="495" y="1684"/>
                    <a:pt x="266" y="2312"/>
                  </a:cubicBezTo>
                  <a:cubicBezTo>
                    <a:pt x="0" y="2921"/>
                    <a:pt x="495" y="3358"/>
                    <a:pt x="1331" y="3853"/>
                  </a:cubicBezTo>
                  <a:cubicBezTo>
                    <a:pt x="1402" y="3895"/>
                    <a:pt x="1477" y="3914"/>
                    <a:pt x="1556" y="3914"/>
                  </a:cubicBezTo>
                  <a:cubicBezTo>
                    <a:pt x="2406" y="3914"/>
                    <a:pt x="3643" y="1642"/>
                    <a:pt x="3747" y="981"/>
                  </a:cubicBezTo>
                  <a:cubicBezTo>
                    <a:pt x="3865" y="404"/>
                    <a:pt x="3559" y="0"/>
                    <a:pt x="29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"/>
            <p:cNvSpPr/>
            <p:nvPr/>
          </p:nvSpPr>
          <p:spPr>
            <a:xfrm>
              <a:off x="521026" y="627012"/>
              <a:ext cx="196009" cy="177382"/>
            </a:xfrm>
            <a:custGeom>
              <a:avLst/>
              <a:gdLst/>
              <a:ahLst/>
              <a:cxnLst/>
              <a:rect l="l" t="t" r="r" b="b"/>
              <a:pathLst>
                <a:path w="7324" h="6628" extrusionOk="0">
                  <a:moveTo>
                    <a:pt x="4924" y="0"/>
                  </a:moveTo>
                  <a:cubicBezTo>
                    <a:pt x="3824" y="0"/>
                    <a:pt x="2544" y="912"/>
                    <a:pt x="1522" y="1890"/>
                  </a:cubicBezTo>
                  <a:cubicBezTo>
                    <a:pt x="0" y="3374"/>
                    <a:pt x="1293" y="5238"/>
                    <a:pt x="2187" y="6303"/>
                  </a:cubicBezTo>
                  <a:cubicBezTo>
                    <a:pt x="2389" y="6531"/>
                    <a:pt x="2679" y="6627"/>
                    <a:pt x="3017" y="6627"/>
                  </a:cubicBezTo>
                  <a:cubicBezTo>
                    <a:pt x="4173" y="6627"/>
                    <a:pt x="5887" y="5490"/>
                    <a:pt x="6505" y="4591"/>
                  </a:cubicBezTo>
                  <a:cubicBezTo>
                    <a:pt x="7323" y="3412"/>
                    <a:pt x="7095" y="1110"/>
                    <a:pt x="5858" y="274"/>
                  </a:cubicBezTo>
                  <a:cubicBezTo>
                    <a:pt x="5571" y="84"/>
                    <a:pt x="5256" y="0"/>
                    <a:pt x="492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"/>
            <p:cNvSpPr/>
            <p:nvPr/>
          </p:nvSpPr>
          <p:spPr>
            <a:xfrm>
              <a:off x="561733" y="649574"/>
              <a:ext cx="103517" cy="105016"/>
            </a:xfrm>
            <a:custGeom>
              <a:avLst/>
              <a:gdLst/>
              <a:ahLst/>
              <a:cxnLst/>
              <a:rect l="l" t="t" r="r" b="b"/>
              <a:pathLst>
                <a:path w="3868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89" y="439"/>
                    <a:pt x="495" y="1694"/>
                    <a:pt x="248" y="2303"/>
                  </a:cubicBezTo>
                  <a:cubicBezTo>
                    <a:pt x="1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3" y="3924"/>
                  </a:cubicBezTo>
                  <a:cubicBezTo>
                    <a:pt x="2391" y="3924"/>
                    <a:pt x="3643" y="1650"/>
                    <a:pt x="3748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"/>
            <p:cNvSpPr/>
            <p:nvPr/>
          </p:nvSpPr>
          <p:spPr>
            <a:xfrm>
              <a:off x="297527" y="0"/>
              <a:ext cx="1070045" cy="1045102"/>
            </a:xfrm>
            <a:custGeom>
              <a:avLst/>
              <a:gdLst/>
              <a:ahLst/>
              <a:cxnLst/>
              <a:rect l="l" t="t" r="r" b="b"/>
              <a:pathLst>
                <a:path w="39983" h="39051" extrusionOk="0">
                  <a:moveTo>
                    <a:pt x="19918" y="0"/>
                  </a:moveTo>
                  <a:cubicBezTo>
                    <a:pt x="15810" y="0"/>
                    <a:pt x="11360" y="2356"/>
                    <a:pt x="8408" y="4472"/>
                  </a:cubicBezTo>
                  <a:cubicBezTo>
                    <a:pt x="1865" y="9151"/>
                    <a:pt x="1941" y="14648"/>
                    <a:pt x="1542" y="15846"/>
                  </a:cubicBezTo>
                  <a:cubicBezTo>
                    <a:pt x="1142" y="16987"/>
                    <a:pt x="1" y="21305"/>
                    <a:pt x="495" y="25071"/>
                  </a:cubicBezTo>
                  <a:cubicBezTo>
                    <a:pt x="1028" y="28818"/>
                    <a:pt x="3729" y="32052"/>
                    <a:pt x="6164" y="33288"/>
                  </a:cubicBezTo>
                  <a:cubicBezTo>
                    <a:pt x="8598" y="34524"/>
                    <a:pt x="10196" y="36636"/>
                    <a:pt x="12402" y="37720"/>
                  </a:cubicBezTo>
                  <a:cubicBezTo>
                    <a:pt x="13826" y="38409"/>
                    <a:pt x="17962" y="39051"/>
                    <a:pt x="21050" y="39051"/>
                  </a:cubicBezTo>
                  <a:cubicBezTo>
                    <a:pt x="21882" y="39051"/>
                    <a:pt x="22638" y="39004"/>
                    <a:pt x="23244" y="38899"/>
                  </a:cubicBezTo>
                  <a:cubicBezTo>
                    <a:pt x="26097" y="38405"/>
                    <a:pt x="27410" y="35552"/>
                    <a:pt x="28247" y="35152"/>
                  </a:cubicBezTo>
                  <a:cubicBezTo>
                    <a:pt x="29046" y="34734"/>
                    <a:pt x="31899" y="34239"/>
                    <a:pt x="34752" y="32109"/>
                  </a:cubicBezTo>
                  <a:cubicBezTo>
                    <a:pt x="37586" y="29959"/>
                    <a:pt x="39697" y="23968"/>
                    <a:pt x="39850" y="21381"/>
                  </a:cubicBezTo>
                  <a:cubicBezTo>
                    <a:pt x="39983" y="18794"/>
                    <a:pt x="37966" y="16245"/>
                    <a:pt x="37871" y="14229"/>
                  </a:cubicBezTo>
                  <a:cubicBezTo>
                    <a:pt x="37776" y="12194"/>
                    <a:pt x="35665" y="8276"/>
                    <a:pt x="33097" y="5670"/>
                  </a:cubicBezTo>
                  <a:cubicBezTo>
                    <a:pt x="30529" y="3064"/>
                    <a:pt x="27847" y="3140"/>
                    <a:pt x="26668" y="2569"/>
                  </a:cubicBezTo>
                  <a:cubicBezTo>
                    <a:pt x="25489" y="1999"/>
                    <a:pt x="26421" y="1143"/>
                    <a:pt x="21856" y="192"/>
                  </a:cubicBezTo>
                  <a:cubicBezTo>
                    <a:pt x="21224" y="61"/>
                    <a:pt x="20575" y="0"/>
                    <a:pt x="19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33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"/>
            <p:cNvSpPr/>
            <p:nvPr/>
          </p:nvSpPr>
          <p:spPr>
            <a:xfrm>
              <a:off x="344871" y="56792"/>
              <a:ext cx="863894" cy="792170"/>
            </a:xfrm>
            <a:custGeom>
              <a:avLst/>
              <a:gdLst/>
              <a:ahLst/>
              <a:cxnLst/>
              <a:rect l="l" t="t" r="r" b="b"/>
              <a:pathLst>
                <a:path w="32280" h="29600" extrusionOk="0">
                  <a:moveTo>
                    <a:pt x="16759" y="0"/>
                  </a:moveTo>
                  <a:cubicBezTo>
                    <a:pt x="16164" y="0"/>
                    <a:pt x="15573" y="66"/>
                    <a:pt x="15008" y="219"/>
                  </a:cubicBezTo>
                  <a:cubicBezTo>
                    <a:pt x="11718" y="1113"/>
                    <a:pt x="6791" y="4137"/>
                    <a:pt x="4908" y="5792"/>
                  </a:cubicBezTo>
                  <a:cubicBezTo>
                    <a:pt x="3006" y="7409"/>
                    <a:pt x="2416" y="10719"/>
                    <a:pt x="1865" y="12069"/>
                  </a:cubicBezTo>
                  <a:cubicBezTo>
                    <a:pt x="1313" y="13439"/>
                    <a:pt x="705" y="16539"/>
                    <a:pt x="343" y="18974"/>
                  </a:cubicBezTo>
                  <a:cubicBezTo>
                    <a:pt x="1" y="21389"/>
                    <a:pt x="1009" y="25764"/>
                    <a:pt x="3691" y="28180"/>
                  </a:cubicBezTo>
                  <a:cubicBezTo>
                    <a:pt x="4932" y="29281"/>
                    <a:pt x="6675" y="29599"/>
                    <a:pt x="8398" y="29599"/>
                  </a:cubicBezTo>
                  <a:cubicBezTo>
                    <a:pt x="10425" y="29599"/>
                    <a:pt x="12423" y="29159"/>
                    <a:pt x="13544" y="29036"/>
                  </a:cubicBezTo>
                  <a:cubicBezTo>
                    <a:pt x="15617" y="28788"/>
                    <a:pt x="18318" y="25174"/>
                    <a:pt x="20410" y="23900"/>
                  </a:cubicBezTo>
                  <a:cubicBezTo>
                    <a:pt x="22502" y="22588"/>
                    <a:pt x="23244" y="19525"/>
                    <a:pt x="25146" y="18707"/>
                  </a:cubicBezTo>
                  <a:cubicBezTo>
                    <a:pt x="27048" y="17909"/>
                    <a:pt x="30796" y="14732"/>
                    <a:pt x="31537" y="12716"/>
                  </a:cubicBezTo>
                  <a:cubicBezTo>
                    <a:pt x="32279" y="10700"/>
                    <a:pt x="29350" y="5298"/>
                    <a:pt x="28399" y="3985"/>
                  </a:cubicBezTo>
                  <a:cubicBezTo>
                    <a:pt x="27448" y="2692"/>
                    <a:pt x="24024" y="2806"/>
                    <a:pt x="22807" y="1893"/>
                  </a:cubicBezTo>
                  <a:cubicBezTo>
                    <a:pt x="21838" y="1170"/>
                    <a:pt x="19266" y="0"/>
                    <a:pt x="1675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"/>
            <p:cNvSpPr/>
            <p:nvPr/>
          </p:nvSpPr>
          <p:spPr>
            <a:xfrm>
              <a:off x="1005119" y="528121"/>
              <a:ext cx="253039" cy="242977"/>
            </a:xfrm>
            <a:custGeom>
              <a:avLst/>
              <a:gdLst/>
              <a:ahLst/>
              <a:cxnLst/>
              <a:rect l="l" t="t" r="r" b="b"/>
              <a:pathLst>
                <a:path w="9455" h="9079" extrusionOk="0">
                  <a:moveTo>
                    <a:pt x="7184" y="1"/>
                  </a:moveTo>
                  <a:cubicBezTo>
                    <a:pt x="6290" y="1"/>
                    <a:pt x="5099" y="596"/>
                    <a:pt x="3748" y="1344"/>
                  </a:cubicBezTo>
                  <a:cubicBezTo>
                    <a:pt x="1846" y="2390"/>
                    <a:pt x="362" y="4254"/>
                    <a:pt x="191" y="5928"/>
                  </a:cubicBezTo>
                  <a:cubicBezTo>
                    <a:pt x="1" y="7583"/>
                    <a:pt x="1313" y="8857"/>
                    <a:pt x="3444" y="9066"/>
                  </a:cubicBezTo>
                  <a:cubicBezTo>
                    <a:pt x="3530" y="9075"/>
                    <a:pt x="3617" y="9079"/>
                    <a:pt x="3703" y="9079"/>
                  </a:cubicBezTo>
                  <a:cubicBezTo>
                    <a:pt x="5745" y="9079"/>
                    <a:pt x="7535" y="6764"/>
                    <a:pt x="8484" y="5395"/>
                  </a:cubicBezTo>
                  <a:cubicBezTo>
                    <a:pt x="9454" y="3969"/>
                    <a:pt x="9207" y="1971"/>
                    <a:pt x="8408" y="678"/>
                  </a:cubicBezTo>
                  <a:cubicBezTo>
                    <a:pt x="8116" y="198"/>
                    <a:pt x="7699" y="1"/>
                    <a:pt x="7184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"/>
            <p:cNvSpPr/>
            <p:nvPr/>
          </p:nvSpPr>
          <p:spPr>
            <a:xfrm>
              <a:off x="461451" y="237257"/>
              <a:ext cx="905616" cy="807344"/>
            </a:xfrm>
            <a:custGeom>
              <a:avLst/>
              <a:gdLst/>
              <a:ahLst/>
              <a:cxnLst/>
              <a:rect l="l" t="t" r="r" b="b"/>
              <a:pathLst>
                <a:path w="33839" h="30167" extrusionOk="0">
                  <a:moveTo>
                    <a:pt x="29483" y="0"/>
                  </a:moveTo>
                  <a:lnTo>
                    <a:pt x="29483" y="0"/>
                  </a:lnTo>
                  <a:cubicBezTo>
                    <a:pt x="30586" y="4280"/>
                    <a:pt x="30053" y="6410"/>
                    <a:pt x="30624" y="8845"/>
                  </a:cubicBezTo>
                  <a:cubicBezTo>
                    <a:pt x="31195" y="11318"/>
                    <a:pt x="32336" y="12611"/>
                    <a:pt x="30966" y="16168"/>
                  </a:cubicBezTo>
                  <a:cubicBezTo>
                    <a:pt x="29578" y="19744"/>
                    <a:pt x="27124" y="22711"/>
                    <a:pt x="25089" y="23282"/>
                  </a:cubicBezTo>
                  <a:cubicBezTo>
                    <a:pt x="23035" y="23852"/>
                    <a:pt x="21380" y="24670"/>
                    <a:pt x="19706" y="26534"/>
                  </a:cubicBezTo>
                  <a:cubicBezTo>
                    <a:pt x="18294" y="28141"/>
                    <a:pt x="16355" y="28945"/>
                    <a:pt x="14304" y="28945"/>
                  </a:cubicBezTo>
                  <a:cubicBezTo>
                    <a:pt x="13951" y="28945"/>
                    <a:pt x="13596" y="28921"/>
                    <a:pt x="13239" y="28874"/>
                  </a:cubicBezTo>
                  <a:cubicBezTo>
                    <a:pt x="10823" y="28532"/>
                    <a:pt x="7171" y="27961"/>
                    <a:pt x="5992" y="26991"/>
                  </a:cubicBezTo>
                  <a:cubicBezTo>
                    <a:pt x="4832" y="26040"/>
                    <a:pt x="2911" y="25336"/>
                    <a:pt x="1" y="24404"/>
                  </a:cubicBezTo>
                  <a:lnTo>
                    <a:pt x="1" y="24404"/>
                  </a:lnTo>
                  <a:cubicBezTo>
                    <a:pt x="2454" y="25640"/>
                    <a:pt x="4052" y="27752"/>
                    <a:pt x="6258" y="28817"/>
                  </a:cubicBezTo>
                  <a:cubicBezTo>
                    <a:pt x="7682" y="29521"/>
                    <a:pt x="11823" y="30167"/>
                    <a:pt x="14910" y="30167"/>
                  </a:cubicBezTo>
                  <a:cubicBezTo>
                    <a:pt x="15741" y="30167"/>
                    <a:pt x="16495" y="30120"/>
                    <a:pt x="17100" y="30015"/>
                  </a:cubicBezTo>
                  <a:cubicBezTo>
                    <a:pt x="19953" y="29521"/>
                    <a:pt x="21266" y="26667"/>
                    <a:pt x="22084" y="26249"/>
                  </a:cubicBezTo>
                  <a:cubicBezTo>
                    <a:pt x="22902" y="25850"/>
                    <a:pt x="25755" y="25355"/>
                    <a:pt x="28608" y="23206"/>
                  </a:cubicBezTo>
                  <a:cubicBezTo>
                    <a:pt x="31442" y="21075"/>
                    <a:pt x="33553" y="15084"/>
                    <a:pt x="33686" y="12497"/>
                  </a:cubicBezTo>
                  <a:cubicBezTo>
                    <a:pt x="33839" y="9891"/>
                    <a:pt x="31822" y="7361"/>
                    <a:pt x="31727" y="5326"/>
                  </a:cubicBezTo>
                  <a:cubicBezTo>
                    <a:pt x="31670" y="4052"/>
                    <a:pt x="30776" y="1998"/>
                    <a:pt x="29483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"/>
            <p:cNvSpPr/>
            <p:nvPr/>
          </p:nvSpPr>
          <p:spPr>
            <a:xfrm>
              <a:off x="730743" y="360422"/>
              <a:ext cx="106675" cy="75818"/>
            </a:xfrm>
            <a:custGeom>
              <a:avLst/>
              <a:gdLst/>
              <a:ahLst/>
              <a:cxnLst/>
              <a:rect l="l" t="t" r="r" b="b"/>
              <a:pathLst>
                <a:path w="3986" h="2833" extrusionOk="0">
                  <a:moveTo>
                    <a:pt x="1654" y="0"/>
                  </a:moveTo>
                  <a:cubicBezTo>
                    <a:pt x="1457" y="0"/>
                    <a:pt x="1269" y="41"/>
                    <a:pt x="1104" y="135"/>
                  </a:cubicBezTo>
                  <a:cubicBezTo>
                    <a:pt x="1" y="781"/>
                    <a:pt x="647" y="2075"/>
                    <a:pt x="1161" y="2626"/>
                  </a:cubicBezTo>
                  <a:cubicBezTo>
                    <a:pt x="1300" y="2770"/>
                    <a:pt x="1460" y="2833"/>
                    <a:pt x="1634" y="2833"/>
                  </a:cubicBezTo>
                  <a:cubicBezTo>
                    <a:pt x="2128" y="2833"/>
                    <a:pt x="2739" y="2333"/>
                    <a:pt x="3329" y="1770"/>
                  </a:cubicBezTo>
                  <a:cubicBezTo>
                    <a:pt x="3986" y="1162"/>
                    <a:pt x="2701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"/>
            <p:cNvSpPr/>
            <p:nvPr/>
          </p:nvSpPr>
          <p:spPr>
            <a:xfrm>
              <a:off x="784697" y="599473"/>
              <a:ext cx="88611" cy="66532"/>
            </a:xfrm>
            <a:custGeom>
              <a:avLst/>
              <a:gdLst/>
              <a:ahLst/>
              <a:cxnLst/>
              <a:rect l="l" t="t" r="r" b="b"/>
              <a:pathLst>
                <a:path w="3311" h="2486" extrusionOk="0">
                  <a:moveTo>
                    <a:pt x="1284" y="1"/>
                  </a:moveTo>
                  <a:cubicBezTo>
                    <a:pt x="1170" y="1"/>
                    <a:pt x="1058" y="15"/>
                    <a:pt x="952" y="47"/>
                  </a:cubicBezTo>
                  <a:cubicBezTo>
                    <a:pt x="1" y="332"/>
                    <a:pt x="457" y="1664"/>
                    <a:pt x="952" y="2254"/>
                  </a:cubicBezTo>
                  <a:cubicBezTo>
                    <a:pt x="1086" y="2417"/>
                    <a:pt x="1245" y="2485"/>
                    <a:pt x="1417" y="2485"/>
                  </a:cubicBezTo>
                  <a:cubicBezTo>
                    <a:pt x="1904" y="2485"/>
                    <a:pt x="2488" y="1938"/>
                    <a:pt x="2854" y="1474"/>
                  </a:cubicBezTo>
                  <a:cubicBezTo>
                    <a:pt x="3310" y="933"/>
                    <a:pt x="2204" y="1"/>
                    <a:pt x="1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"/>
            <p:cNvSpPr/>
            <p:nvPr/>
          </p:nvSpPr>
          <p:spPr>
            <a:xfrm>
              <a:off x="424812" y="561843"/>
              <a:ext cx="62357" cy="36584"/>
            </a:xfrm>
            <a:custGeom>
              <a:avLst/>
              <a:gdLst/>
              <a:ahLst/>
              <a:cxnLst/>
              <a:rect l="l" t="t" r="r" b="b"/>
              <a:pathLst>
                <a:path w="2330" h="1367" extrusionOk="0">
                  <a:moveTo>
                    <a:pt x="1124" y="0"/>
                  </a:moveTo>
                  <a:cubicBezTo>
                    <a:pt x="1027" y="0"/>
                    <a:pt x="929" y="26"/>
                    <a:pt x="837" y="84"/>
                  </a:cubicBezTo>
                  <a:cubicBezTo>
                    <a:pt x="0" y="582"/>
                    <a:pt x="470" y="1367"/>
                    <a:pt x="1164" y="1367"/>
                  </a:cubicBezTo>
                  <a:cubicBezTo>
                    <a:pt x="1291" y="1367"/>
                    <a:pt x="1425" y="1341"/>
                    <a:pt x="1560" y="1282"/>
                  </a:cubicBezTo>
                  <a:cubicBezTo>
                    <a:pt x="2330" y="987"/>
                    <a:pt x="1731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"/>
            <p:cNvSpPr/>
            <p:nvPr/>
          </p:nvSpPr>
          <p:spPr>
            <a:xfrm>
              <a:off x="592002" y="197808"/>
              <a:ext cx="72981" cy="31526"/>
            </a:xfrm>
            <a:custGeom>
              <a:avLst/>
              <a:gdLst/>
              <a:ahLst/>
              <a:cxnLst/>
              <a:rect l="l" t="t" r="r" b="b"/>
              <a:pathLst>
                <a:path w="2727" h="1178" extrusionOk="0">
                  <a:moveTo>
                    <a:pt x="1214" y="0"/>
                  </a:moveTo>
                  <a:cubicBezTo>
                    <a:pt x="1036" y="0"/>
                    <a:pt x="857" y="42"/>
                    <a:pt x="696" y="143"/>
                  </a:cubicBezTo>
                  <a:cubicBezTo>
                    <a:pt x="0" y="591"/>
                    <a:pt x="674" y="1177"/>
                    <a:pt x="1440" y="1177"/>
                  </a:cubicBezTo>
                  <a:cubicBezTo>
                    <a:pt x="1617" y="1177"/>
                    <a:pt x="1799" y="1146"/>
                    <a:pt x="1970" y="1075"/>
                  </a:cubicBezTo>
                  <a:cubicBezTo>
                    <a:pt x="2726" y="782"/>
                    <a:pt x="1980" y="0"/>
                    <a:pt x="1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"/>
            <p:cNvSpPr/>
            <p:nvPr/>
          </p:nvSpPr>
          <p:spPr>
            <a:xfrm>
              <a:off x="1011248" y="210039"/>
              <a:ext cx="87326" cy="58851"/>
            </a:xfrm>
            <a:custGeom>
              <a:avLst/>
              <a:gdLst/>
              <a:ahLst/>
              <a:cxnLst/>
              <a:rect l="l" t="t" r="r" b="b"/>
              <a:pathLst>
                <a:path w="3263" h="2199" extrusionOk="0">
                  <a:moveTo>
                    <a:pt x="1737" y="1"/>
                  </a:moveTo>
                  <a:cubicBezTo>
                    <a:pt x="1312" y="1"/>
                    <a:pt x="928" y="106"/>
                    <a:pt x="799" y="314"/>
                  </a:cubicBezTo>
                  <a:cubicBezTo>
                    <a:pt x="0" y="1474"/>
                    <a:pt x="856" y="1493"/>
                    <a:pt x="1427" y="2025"/>
                  </a:cubicBezTo>
                  <a:cubicBezTo>
                    <a:pt x="1555" y="2145"/>
                    <a:pt x="1715" y="2198"/>
                    <a:pt x="1886" y="2198"/>
                  </a:cubicBezTo>
                  <a:cubicBezTo>
                    <a:pt x="2452" y="2198"/>
                    <a:pt x="3142" y="1614"/>
                    <a:pt x="3215" y="884"/>
                  </a:cubicBezTo>
                  <a:cubicBezTo>
                    <a:pt x="3262" y="291"/>
                    <a:pt x="2443" y="1"/>
                    <a:pt x="1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"/>
            <p:cNvSpPr/>
            <p:nvPr/>
          </p:nvSpPr>
          <p:spPr>
            <a:xfrm>
              <a:off x="1095846" y="634425"/>
              <a:ext cx="67656" cy="40813"/>
            </a:xfrm>
            <a:custGeom>
              <a:avLst/>
              <a:gdLst/>
              <a:ahLst/>
              <a:cxnLst/>
              <a:rect l="l" t="t" r="r" b="b"/>
              <a:pathLst>
                <a:path w="2528" h="1525" extrusionOk="0">
                  <a:moveTo>
                    <a:pt x="800" y="1"/>
                  </a:moveTo>
                  <a:cubicBezTo>
                    <a:pt x="481" y="1"/>
                    <a:pt x="220" y="97"/>
                    <a:pt x="168" y="320"/>
                  </a:cubicBezTo>
                  <a:cubicBezTo>
                    <a:pt x="1" y="1000"/>
                    <a:pt x="726" y="1525"/>
                    <a:pt x="1374" y="1525"/>
                  </a:cubicBezTo>
                  <a:cubicBezTo>
                    <a:pt x="1685" y="1525"/>
                    <a:pt x="1979" y="1403"/>
                    <a:pt x="2146" y="1119"/>
                  </a:cubicBezTo>
                  <a:cubicBezTo>
                    <a:pt x="2528" y="487"/>
                    <a:pt x="1516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"/>
            <p:cNvSpPr/>
            <p:nvPr/>
          </p:nvSpPr>
          <p:spPr>
            <a:xfrm>
              <a:off x="682114" y="883378"/>
              <a:ext cx="58851" cy="31312"/>
            </a:xfrm>
            <a:custGeom>
              <a:avLst/>
              <a:gdLst/>
              <a:ahLst/>
              <a:cxnLst/>
              <a:rect l="l" t="t" r="r" b="b"/>
              <a:pathLst>
                <a:path w="2199" h="1170" extrusionOk="0">
                  <a:moveTo>
                    <a:pt x="517" y="0"/>
                  </a:moveTo>
                  <a:cubicBezTo>
                    <a:pt x="293" y="0"/>
                    <a:pt x="126" y="55"/>
                    <a:pt x="106" y="186"/>
                  </a:cubicBezTo>
                  <a:cubicBezTo>
                    <a:pt x="0" y="866"/>
                    <a:pt x="393" y="1170"/>
                    <a:pt x="861" y="1170"/>
                  </a:cubicBezTo>
                  <a:cubicBezTo>
                    <a:pt x="1153" y="1170"/>
                    <a:pt x="1474" y="1052"/>
                    <a:pt x="1722" y="833"/>
                  </a:cubicBezTo>
                  <a:cubicBezTo>
                    <a:pt x="2198" y="427"/>
                    <a:pt x="1140" y="0"/>
                    <a:pt x="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"/>
            <p:cNvSpPr/>
            <p:nvPr/>
          </p:nvSpPr>
          <p:spPr>
            <a:xfrm>
              <a:off x="746533" y="131167"/>
              <a:ext cx="139888" cy="65809"/>
            </a:xfrm>
            <a:custGeom>
              <a:avLst/>
              <a:gdLst/>
              <a:ahLst/>
              <a:cxnLst/>
              <a:rect l="l" t="t" r="r" b="b"/>
              <a:pathLst>
                <a:path w="5227" h="2459" extrusionOk="0">
                  <a:moveTo>
                    <a:pt x="2796" y="0"/>
                  </a:moveTo>
                  <a:cubicBezTo>
                    <a:pt x="2323" y="0"/>
                    <a:pt x="1860" y="79"/>
                    <a:pt x="1503" y="236"/>
                  </a:cubicBezTo>
                  <a:cubicBezTo>
                    <a:pt x="0" y="902"/>
                    <a:pt x="1332" y="2100"/>
                    <a:pt x="2283" y="2386"/>
                  </a:cubicBezTo>
                  <a:cubicBezTo>
                    <a:pt x="2448" y="2435"/>
                    <a:pt x="2646" y="2459"/>
                    <a:pt x="2859" y="2459"/>
                  </a:cubicBezTo>
                  <a:cubicBezTo>
                    <a:pt x="3872" y="2459"/>
                    <a:pt x="5226" y="1922"/>
                    <a:pt x="5022" y="1073"/>
                  </a:cubicBezTo>
                  <a:cubicBezTo>
                    <a:pt x="4866" y="360"/>
                    <a:pt x="3809" y="0"/>
                    <a:pt x="279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"/>
            <p:cNvSpPr/>
            <p:nvPr/>
          </p:nvSpPr>
          <p:spPr>
            <a:xfrm>
              <a:off x="678260" y="94100"/>
              <a:ext cx="251032" cy="155490"/>
            </a:xfrm>
            <a:custGeom>
              <a:avLst/>
              <a:gdLst/>
              <a:ahLst/>
              <a:cxnLst/>
              <a:rect l="l" t="t" r="r" b="b"/>
              <a:pathLst>
                <a:path w="9380" h="5810" extrusionOk="0">
                  <a:moveTo>
                    <a:pt x="4525" y="0"/>
                  </a:moveTo>
                  <a:cubicBezTo>
                    <a:pt x="3720" y="0"/>
                    <a:pt x="2981" y="235"/>
                    <a:pt x="2513" y="784"/>
                  </a:cubicBezTo>
                  <a:cubicBezTo>
                    <a:pt x="1" y="3746"/>
                    <a:pt x="4177" y="5809"/>
                    <a:pt x="5951" y="5809"/>
                  </a:cubicBezTo>
                  <a:cubicBezTo>
                    <a:pt x="6057" y="5809"/>
                    <a:pt x="6154" y="5802"/>
                    <a:pt x="6241" y="5787"/>
                  </a:cubicBezTo>
                  <a:cubicBezTo>
                    <a:pt x="7782" y="5502"/>
                    <a:pt x="9380" y="3504"/>
                    <a:pt x="8334" y="1830"/>
                  </a:cubicBezTo>
                  <a:cubicBezTo>
                    <a:pt x="7648" y="766"/>
                    <a:pt x="5978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"/>
            <p:cNvSpPr/>
            <p:nvPr/>
          </p:nvSpPr>
          <p:spPr>
            <a:xfrm>
              <a:off x="738879" y="123031"/>
              <a:ext cx="138951" cy="65300"/>
            </a:xfrm>
            <a:custGeom>
              <a:avLst/>
              <a:gdLst/>
              <a:ahLst/>
              <a:cxnLst/>
              <a:rect l="l" t="t" r="r" b="b"/>
              <a:pathLst>
                <a:path w="5192" h="2440" extrusionOk="0">
                  <a:moveTo>
                    <a:pt x="2774" y="0"/>
                  </a:moveTo>
                  <a:cubicBezTo>
                    <a:pt x="2303" y="0"/>
                    <a:pt x="1842" y="79"/>
                    <a:pt x="1485" y="236"/>
                  </a:cubicBezTo>
                  <a:cubicBezTo>
                    <a:pt x="1" y="902"/>
                    <a:pt x="1313" y="2081"/>
                    <a:pt x="2264" y="2366"/>
                  </a:cubicBezTo>
                  <a:cubicBezTo>
                    <a:pt x="2430" y="2416"/>
                    <a:pt x="2628" y="2440"/>
                    <a:pt x="2840" y="2440"/>
                  </a:cubicBezTo>
                  <a:cubicBezTo>
                    <a:pt x="3849" y="2440"/>
                    <a:pt x="5192" y="1905"/>
                    <a:pt x="5003" y="1073"/>
                  </a:cubicBezTo>
                  <a:cubicBezTo>
                    <a:pt x="4835" y="360"/>
                    <a:pt x="3782" y="0"/>
                    <a:pt x="2774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"/>
            <p:cNvSpPr/>
            <p:nvPr/>
          </p:nvSpPr>
          <p:spPr>
            <a:xfrm>
              <a:off x="501676" y="362617"/>
              <a:ext cx="113018" cy="74534"/>
            </a:xfrm>
            <a:custGeom>
              <a:avLst/>
              <a:gdLst/>
              <a:ahLst/>
              <a:cxnLst/>
              <a:rect l="l" t="t" r="r" b="b"/>
              <a:pathLst>
                <a:path w="4223" h="2785" extrusionOk="0">
                  <a:moveTo>
                    <a:pt x="2984" y="1"/>
                  </a:moveTo>
                  <a:cubicBezTo>
                    <a:pt x="2339" y="1"/>
                    <a:pt x="1543" y="220"/>
                    <a:pt x="1046" y="414"/>
                  </a:cubicBezTo>
                  <a:cubicBezTo>
                    <a:pt x="114" y="775"/>
                    <a:pt x="0" y="1955"/>
                    <a:pt x="590" y="2639"/>
                  </a:cubicBezTo>
                  <a:cubicBezTo>
                    <a:pt x="677" y="2740"/>
                    <a:pt x="815" y="2785"/>
                    <a:pt x="986" y="2785"/>
                  </a:cubicBezTo>
                  <a:cubicBezTo>
                    <a:pt x="2008" y="2785"/>
                    <a:pt x="4223" y="1191"/>
                    <a:pt x="3995" y="490"/>
                  </a:cubicBezTo>
                  <a:cubicBezTo>
                    <a:pt x="3879" y="128"/>
                    <a:pt x="3476" y="1"/>
                    <a:pt x="298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"/>
            <p:cNvSpPr/>
            <p:nvPr/>
          </p:nvSpPr>
          <p:spPr>
            <a:xfrm>
              <a:off x="465385" y="333846"/>
              <a:ext cx="199193" cy="145080"/>
            </a:xfrm>
            <a:custGeom>
              <a:avLst/>
              <a:gdLst/>
              <a:ahLst/>
              <a:cxnLst/>
              <a:rect l="l" t="t" r="r" b="b"/>
              <a:pathLst>
                <a:path w="7443" h="5421" extrusionOk="0">
                  <a:moveTo>
                    <a:pt x="3612" y="1"/>
                  </a:moveTo>
                  <a:cubicBezTo>
                    <a:pt x="1352" y="1"/>
                    <a:pt x="1" y="2375"/>
                    <a:pt x="234" y="3657"/>
                  </a:cubicBezTo>
                  <a:cubicBezTo>
                    <a:pt x="474" y="4806"/>
                    <a:pt x="1926" y="5420"/>
                    <a:pt x="3230" y="5420"/>
                  </a:cubicBezTo>
                  <a:cubicBezTo>
                    <a:pt x="3782" y="5420"/>
                    <a:pt x="4308" y="5310"/>
                    <a:pt x="4704" y="5084"/>
                  </a:cubicBezTo>
                  <a:cubicBezTo>
                    <a:pt x="6016" y="4323"/>
                    <a:pt x="7443" y="1755"/>
                    <a:pt x="5921" y="766"/>
                  </a:cubicBezTo>
                  <a:cubicBezTo>
                    <a:pt x="5079" y="223"/>
                    <a:pt x="4303" y="1"/>
                    <a:pt x="3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"/>
            <p:cNvSpPr/>
            <p:nvPr/>
          </p:nvSpPr>
          <p:spPr>
            <a:xfrm>
              <a:off x="493514" y="354400"/>
              <a:ext cx="113072" cy="74293"/>
            </a:xfrm>
            <a:custGeom>
              <a:avLst/>
              <a:gdLst/>
              <a:ahLst/>
              <a:cxnLst/>
              <a:rect l="l" t="t" r="r" b="b"/>
              <a:pathLst>
                <a:path w="4225" h="2776" extrusionOk="0">
                  <a:moveTo>
                    <a:pt x="3001" y="0"/>
                  </a:moveTo>
                  <a:cubicBezTo>
                    <a:pt x="2353" y="0"/>
                    <a:pt x="1548" y="221"/>
                    <a:pt x="1047" y="417"/>
                  </a:cubicBezTo>
                  <a:cubicBezTo>
                    <a:pt x="115" y="759"/>
                    <a:pt x="1" y="1957"/>
                    <a:pt x="591" y="2642"/>
                  </a:cubicBezTo>
                  <a:cubicBezTo>
                    <a:pt x="672" y="2734"/>
                    <a:pt x="802" y="2776"/>
                    <a:pt x="965" y="2776"/>
                  </a:cubicBezTo>
                  <a:cubicBezTo>
                    <a:pt x="1971" y="2776"/>
                    <a:pt x="4225" y="1194"/>
                    <a:pt x="3995" y="474"/>
                  </a:cubicBezTo>
                  <a:cubicBezTo>
                    <a:pt x="3881" y="124"/>
                    <a:pt x="3485" y="0"/>
                    <a:pt x="30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"/>
            <p:cNvSpPr/>
            <p:nvPr/>
          </p:nvSpPr>
          <p:spPr>
            <a:xfrm>
              <a:off x="1050938" y="395134"/>
              <a:ext cx="104320" cy="87032"/>
            </a:xfrm>
            <a:custGeom>
              <a:avLst/>
              <a:gdLst/>
              <a:ahLst/>
              <a:cxnLst/>
              <a:rect l="l" t="t" r="r" b="b"/>
              <a:pathLst>
                <a:path w="3898" h="3252" extrusionOk="0">
                  <a:moveTo>
                    <a:pt x="2634" y="0"/>
                  </a:moveTo>
                  <a:cubicBezTo>
                    <a:pt x="2113" y="0"/>
                    <a:pt x="1522" y="109"/>
                    <a:pt x="1066" y="264"/>
                  </a:cubicBezTo>
                  <a:cubicBezTo>
                    <a:pt x="1" y="625"/>
                    <a:pt x="1" y="2356"/>
                    <a:pt x="743" y="3098"/>
                  </a:cubicBezTo>
                  <a:cubicBezTo>
                    <a:pt x="848" y="3204"/>
                    <a:pt x="985" y="3251"/>
                    <a:pt x="1141" y="3251"/>
                  </a:cubicBezTo>
                  <a:cubicBezTo>
                    <a:pt x="2081" y="3251"/>
                    <a:pt x="3745" y="1555"/>
                    <a:pt x="3843" y="740"/>
                  </a:cubicBezTo>
                  <a:cubicBezTo>
                    <a:pt x="3897" y="196"/>
                    <a:pt x="3329" y="0"/>
                    <a:pt x="263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"/>
            <p:cNvSpPr/>
            <p:nvPr/>
          </p:nvSpPr>
          <p:spPr>
            <a:xfrm>
              <a:off x="1013790" y="363313"/>
              <a:ext cx="180727" cy="169487"/>
            </a:xfrm>
            <a:custGeom>
              <a:avLst/>
              <a:gdLst/>
              <a:ahLst/>
              <a:cxnLst/>
              <a:rect l="l" t="t" r="r" b="b"/>
              <a:pathLst>
                <a:path w="6753" h="6333" extrusionOk="0">
                  <a:moveTo>
                    <a:pt x="3201" y="1"/>
                  </a:moveTo>
                  <a:cubicBezTo>
                    <a:pt x="2427" y="1"/>
                    <a:pt x="1705" y="193"/>
                    <a:pt x="1294" y="597"/>
                  </a:cubicBezTo>
                  <a:cubicBezTo>
                    <a:pt x="38" y="1833"/>
                    <a:pt x="0" y="2899"/>
                    <a:pt x="457" y="4135"/>
                  </a:cubicBezTo>
                  <a:cubicBezTo>
                    <a:pt x="864" y="5272"/>
                    <a:pt x="2739" y="6333"/>
                    <a:pt x="4057" y="6333"/>
                  </a:cubicBezTo>
                  <a:cubicBezTo>
                    <a:pt x="4217" y="6333"/>
                    <a:pt x="4368" y="6317"/>
                    <a:pt x="4508" y="6284"/>
                  </a:cubicBezTo>
                  <a:cubicBezTo>
                    <a:pt x="5783" y="5999"/>
                    <a:pt x="6753" y="3412"/>
                    <a:pt x="6353" y="1700"/>
                  </a:cubicBezTo>
                  <a:cubicBezTo>
                    <a:pt x="6110" y="605"/>
                    <a:pt x="4575" y="1"/>
                    <a:pt x="3201" y="1"/>
                  </a:cubicBezTo>
                  <a:close/>
                </a:path>
              </a:pathLst>
            </a:custGeom>
            <a:solidFill>
              <a:srgbClr val="6B3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"/>
            <p:cNvSpPr/>
            <p:nvPr/>
          </p:nvSpPr>
          <p:spPr>
            <a:xfrm>
              <a:off x="1042802" y="386971"/>
              <a:ext cx="104293" cy="86871"/>
            </a:xfrm>
            <a:custGeom>
              <a:avLst/>
              <a:gdLst/>
              <a:ahLst/>
              <a:cxnLst/>
              <a:rect l="l" t="t" r="r" b="b"/>
              <a:pathLst>
                <a:path w="3897" h="3246" extrusionOk="0">
                  <a:moveTo>
                    <a:pt x="2633" y="1"/>
                  </a:moveTo>
                  <a:cubicBezTo>
                    <a:pt x="2113" y="1"/>
                    <a:pt x="1521" y="110"/>
                    <a:pt x="1066" y="265"/>
                  </a:cubicBezTo>
                  <a:cubicBezTo>
                    <a:pt x="0" y="626"/>
                    <a:pt x="0" y="2357"/>
                    <a:pt x="723" y="3099"/>
                  </a:cubicBezTo>
                  <a:cubicBezTo>
                    <a:pt x="830" y="3200"/>
                    <a:pt x="967" y="3246"/>
                    <a:pt x="1122" y="3246"/>
                  </a:cubicBezTo>
                  <a:cubicBezTo>
                    <a:pt x="2073" y="3246"/>
                    <a:pt x="3744" y="1558"/>
                    <a:pt x="3843" y="740"/>
                  </a:cubicBezTo>
                  <a:cubicBezTo>
                    <a:pt x="3897" y="196"/>
                    <a:pt x="3329" y="1"/>
                    <a:pt x="263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"/>
            <p:cNvSpPr/>
            <p:nvPr/>
          </p:nvSpPr>
          <p:spPr>
            <a:xfrm>
              <a:off x="855432" y="800679"/>
              <a:ext cx="71804" cy="30135"/>
            </a:xfrm>
            <a:custGeom>
              <a:avLst/>
              <a:gdLst/>
              <a:ahLst/>
              <a:cxnLst/>
              <a:rect l="l" t="t" r="r" b="b"/>
              <a:pathLst>
                <a:path w="2683" h="1126" extrusionOk="0">
                  <a:moveTo>
                    <a:pt x="757" y="0"/>
                  </a:moveTo>
                  <a:cubicBezTo>
                    <a:pt x="352" y="0"/>
                    <a:pt x="34" y="84"/>
                    <a:pt x="21" y="290"/>
                  </a:cubicBezTo>
                  <a:cubicBezTo>
                    <a:pt x="1" y="903"/>
                    <a:pt x="593" y="1125"/>
                    <a:pt x="1206" y="1125"/>
                  </a:cubicBezTo>
                  <a:cubicBezTo>
                    <a:pt x="1772" y="1125"/>
                    <a:pt x="2356" y="936"/>
                    <a:pt x="2493" y="689"/>
                  </a:cubicBezTo>
                  <a:cubicBezTo>
                    <a:pt x="2682" y="324"/>
                    <a:pt x="1553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"/>
            <p:cNvSpPr/>
            <p:nvPr/>
          </p:nvSpPr>
          <p:spPr>
            <a:xfrm>
              <a:off x="799069" y="773301"/>
              <a:ext cx="173501" cy="103571"/>
            </a:xfrm>
            <a:custGeom>
              <a:avLst/>
              <a:gdLst/>
              <a:ahLst/>
              <a:cxnLst/>
              <a:rect l="l" t="t" r="r" b="b"/>
              <a:pathLst>
                <a:path w="6483" h="3870" extrusionOk="0">
                  <a:moveTo>
                    <a:pt x="3096" y="0"/>
                  </a:moveTo>
                  <a:cubicBezTo>
                    <a:pt x="655" y="0"/>
                    <a:pt x="1" y="1795"/>
                    <a:pt x="871" y="3139"/>
                  </a:cubicBezTo>
                  <a:cubicBezTo>
                    <a:pt x="1200" y="3650"/>
                    <a:pt x="1893" y="3870"/>
                    <a:pt x="2664" y="3870"/>
                  </a:cubicBezTo>
                  <a:cubicBezTo>
                    <a:pt x="3900" y="3870"/>
                    <a:pt x="5334" y="3305"/>
                    <a:pt x="5779" y="2473"/>
                  </a:cubicBezTo>
                  <a:cubicBezTo>
                    <a:pt x="6482" y="1103"/>
                    <a:pt x="4714" y="0"/>
                    <a:pt x="3135" y="0"/>
                  </a:cubicBezTo>
                  <a:cubicBezTo>
                    <a:pt x="3122" y="0"/>
                    <a:pt x="3109" y="0"/>
                    <a:pt x="3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"/>
            <p:cNvSpPr/>
            <p:nvPr/>
          </p:nvSpPr>
          <p:spPr>
            <a:xfrm>
              <a:off x="847296" y="792383"/>
              <a:ext cx="71831" cy="30429"/>
            </a:xfrm>
            <a:custGeom>
              <a:avLst/>
              <a:gdLst/>
              <a:ahLst/>
              <a:cxnLst/>
              <a:rect l="l" t="t" r="r" b="b"/>
              <a:pathLst>
                <a:path w="2684" h="1137" extrusionOk="0">
                  <a:moveTo>
                    <a:pt x="728" y="0"/>
                  </a:moveTo>
                  <a:cubicBezTo>
                    <a:pt x="333" y="0"/>
                    <a:pt x="27" y="81"/>
                    <a:pt x="20" y="276"/>
                  </a:cubicBezTo>
                  <a:cubicBezTo>
                    <a:pt x="0" y="906"/>
                    <a:pt x="610" y="1136"/>
                    <a:pt x="1232" y="1136"/>
                  </a:cubicBezTo>
                  <a:cubicBezTo>
                    <a:pt x="1794" y="1136"/>
                    <a:pt x="2367" y="948"/>
                    <a:pt x="2493" y="695"/>
                  </a:cubicBezTo>
                  <a:cubicBezTo>
                    <a:pt x="2684" y="326"/>
                    <a:pt x="1524" y="0"/>
                    <a:pt x="72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"/>
            <p:cNvSpPr/>
            <p:nvPr/>
          </p:nvSpPr>
          <p:spPr>
            <a:xfrm>
              <a:off x="529162" y="649574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70" y="439"/>
                    <a:pt x="495" y="1694"/>
                    <a:pt x="248" y="2303"/>
                  </a:cubicBezTo>
                  <a:cubicBezTo>
                    <a:pt x="0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2" y="3924"/>
                  </a:cubicBezTo>
                  <a:cubicBezTo>
                    <a:pt x="2391" y="3924"/>
                    <a:pt x="3643" y="1650"/>
                    <a:pt x="3747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"/>
            <p:cNvSpPr/>
            <p:nvPr/>
          </p:nvSpPr>
          <p:spPr>
            <a:xfrm>
              <a:off x="479276" y="618662"/>
              <a:ext cx="196517" cy="177355"/>
            </a:xfrm>
            <a:custGeom>
              <a:avLst/>
              <a:gdLst/>
              <a:ahLst/>
              <a:cxnLst/>
              <a:rect l="l" t="t" r="r" b="b"/>
              <a:pathLst>
                <a:path w="7343" h="6627" extrusionOk="0">
                  <a:moveTo>
                    <a:pt x="4956" y="0"/>
                  </a:moveTo>
                  <a:cubicBezTo>
                    <a:pt x="3858" y="0"/>
                    <a:pt x="2581" y="921"/>
                    <a:pt x="1560" y="1898"/>
                  </a:cubicBezTo>
                  <a:cubicBezTo>
                    <a:pt x="0" y="3382"/>
                    <a:pt x="1313" y="5284"/>
                    <a:pt x="2226" y="6292"/>
                  </a:cubicBezTo>
                  <a:cubicBezTo>
                    <a:pt x="2430" y="6526"/>
                    <a:pt x="2725" y="6626"/>
                    <a:pt x="3067" y="6626"/>
                  </a:cubicBezTo>
                  <a:cubicBezTo>
                    <a:pt x="4224" y="6626"/>
                    <a:pt x="5927" y="5490"/>
                    <a:pt x="6543" y="4580"/>
                  </a:cubicBezTo>
                  <a:cubicBezTo>
                    <a:pt x="7342" y="3420"/>
                    <a:pt x="7133" y="1118"/>
                    <a:pt x="5897" y="281"/>
                  </a:cubicBezTo>
                  <a:cubicBezTo>
                    <a:pt x="5608" y="86"/>
                    <a:pt x="5290" y="0"/>
                    <a:pt x="4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"/>
            <p:cNvSpPr/>
            <p:nvPr/>
          </p:nvSpPr>
          <p:spPr>
            <a:xfrm>
              <a:off x="521026" y="641946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1" y="0"/>
                  </a:moveTo>
                  <a:cubicBezTo>
                    <a:pt x="2774" y="0"/>
                    <a:pt x="2586" y="31"/>
                    <a:pt x="2378" y="96"/>
                  </a:cubicBezTo>
                  <a:cubicBezTo>
                    <a:pt x="1370" y="400"/>
                    <a:pt x="495" y="1694"/>
                    <a:pt x="247" y="2302"/>
                  </a:cubicBezTo>
                  <a:cubicBezTo>
                    <a:pt x="0" y="2930"/>
                    <a:pt x="495" y="3368"/>
                    <a:pt x="1331" y="3862"/>
                  </a:cubicBezTo>
                  <a:cubicBezTo>
                    <a:pt x="1401" y="3904"/>
                    <a:pt x="1475" y="3923"/>
                    <a:pt x="1552" y="3923"/>
                  </a:cubicBezTo>
                  <a:cubicBezTo>
                    <a:pt x="2390" y="3923"/>
                    <a:pt x="3643" y="1652"/>
                    <a:pt x="3747" y="990"/>
                  </a:cubicBezTo>
                  <a:cubicBezTo>
                    <a:pt x="3867" y="407"/>
                    <a:pt x="3552" y="0"/>
                    <a:pt x="294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5"/>
          <p:cNvGrpSpPr/>
          <p:nvPr/>
        </p:nvGrpSpPr>
        <p:grpSpPr>
          <a:xfrm>
            <a:off x="7029140" y="4553240"/>
            <a:ext cx="723899" cy="415300"/>
            <a:chOff x="344875" y="2058100"/>
            <a:chExt cx="676225" cy="387950"/>
          </a:xfrm>
        </p:grpSpPr>
        <p:sp>
          <p:nvSpPr>
            <p:cNvPr id="1362" name="Google Shape;1362;p5"/>
            <p:cNvSpPr/>
            <p:nvPr/>
          </p:nvSpPr>
          <p:spPr>
            <a:xfrm>
              <a:off x="836325" y="2412850"/>
              <a:ext cx="43575" cy="33200"/>
            </a:xfrm>
            <a:custGeom>
              <a:avLst/>
              <a:gdLst/>
              <a:ahLst/>
              <a:cxnLst/>
              <a:rect l="l" t="t" r="r" b="b"/>
              <a:pathLst>
                <a:path w="1743" h="1328" extrusionOk="0">
                  <a:moveTo>
                    <a:pt x="1151" y="0"/>
                  </a:moveTo>
                  <a:cubicBezTo>
                    <a:pt x="1065" y="0"/>
                    <a:pt x="967" y="26"/>
                    <a:pt x="856" y="87"/>
                  </a:cubicBezTo>
                  <a:cubicBezTo>
                    <a:pt x="1" y="542"/>
                    <a:pt x="452" y="1328"/>
                    <a:pt x="1076" y="1328"/>
                  </a:cubicBezTo>
                  <a:cubicBezTo>
                    <a:pt x="1104" y="1328"/>
                    <a:pt x="1132" y="1326"/>
                    <a:pt x="1160" y="1323"/>
                  </a:cubicBezTo>
                  <a:cubicBezTo>
                    <a:pt x="1742" y="1257"/>
                    <a:pt x="1743" y="0"/>
                    <a:pt x="1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"/>
            <p:cNvSpPr/>
            <p:nvPr/>
          </p:nvSpPr>
          <p:spPr>
            <a:xfrm>
              <a:off x="344875" y="2058100"/>
              <a:ext cx="42875" cy="33175"/>
            </a:xfrm>
            <a:custGeom>
              <a:avLst/>
              <a:gdLst/>
              <a:ahLst/>
              <a:cxnLst/>
              <a:rect l="l" t="t" r="r" b="b"/>
              <a:pathLst>
                <a:path w="1715" h="1327" extrusionOk="0">
                  <a:moveTo>
                    <a:pt x="1122" y="1"/>
                  </a:moveTo>
                  <a:cubicBezTo>
                    <a:pt x="1037" y="1"/>
                    <a:pt x="938" y="27"/>
                    <a:pt x="828" y="87"/>
                  </a:cubicBezTo>
                  <a:cubicBezTo>
                    <a:pt x="0" y="547"/>
                    <a:pt x="435" y="1326"/>
                    <a:pt x="1066" y="1326"/>
                  </a:cubicBezTo>
                  <a:cubicBezTo>
                    <a:pt x="1088" y="1326"/>
                    <a:pt x="1110" y="1325"/>
                    <a:pt x="1132" y="1324"/>
                  </a:cubicBezTo>
                  <a:cubicBezTo>
                    <a:pt x="1713" y="1257"/>
                    <a:pt x="1714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"/>
            <p:cNvSpPr/>
            <p:nvPr/>
          </p:nvSpPr>
          <p:spPr>
            <a:xfrm>
              <a:off x="975075" y="2294425"/>
              <a:ext cx="46025" cy="41350"/>
            </a:xfrm>
            <a:custGeom>
              <a:avLst/>
              <a:gdLst/>
              <a:ahLst/>
              <a:cxnLst/>
              <a:rect l="l" t="t" r="r" b="b"/>
              <a:pathLst>
                <a:path w="1841" h="1654" extrusionOk="0">
                  <a:moveTo>
                    <a:pt x="817" y="0"/>
                  </a:moveTo>
                  <a:cubicBezTo>
                    <a:pt x="0" y="0"/>
                    <a:pt x="159" y="1302"/>
                    <a:pt x="917" y="1609"/>
                  </a:cubicBezTo>
                  <a:cubicBezTo>
                    <a:pt x="984" y="1639"/>
                    <a:pt x="1047" y="1653"/>
                    <a:pt x="1105" y="1653"/>
                  </a:cubicBezTo>
                  <a:cubicBezTo>
                    <a:pt x="1712" y="1653"/>
                    <a:pt x="1840" y="168"/>
                    <a:pt x="955" y="11"/>
                  </a:cubicBezTo>
                  <a:cubicBezTo>
                    <a:pt x="906" y="4"/>
                    <a:pt x="860" y="0"/>
                    <a:pt x="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"/>
            <p:cNvSpPr/>
            <p:nvPr/>
          </p:nvSpPr>
          <p:spPr>
            <a:xfrm>
              <a:off x="713375" y="2188500"/>
              <a:ext cx="126775" cy="108650"/>
            </a:xfrm>
            <a:custGeom>
              <a:avLst/>
              <a:gdLst/>
              <a:ahLst/>
              <a:cxnLst/>
              <a:rect l="l" t="t" r="r" b="b"/>
              <a:pathLst>
                <a:path w="5071" h="4346" extrusionOk="0">
                  <a:moveTo>
                    <a:pt x="1597" y="1"/>
                  </a:moveTo>
                  <a:cubicBezTo>
                    <a:pt x="209" y="1"/>
                    <a:pt x="1" y="3262"/>
                    <a:pt x="1114" y="4115"/>
                  </a:cubicBezTo>
                  <a:cubicBezTo>
                    <a:pt x="1328" y="4276"/>
                    <a:pt x="1571" y="4346"/>
                    <a:pt x="1828" y="4346"/>
                  </a:cubicBezTo>
                  <a:cubicBezTo>
                    <a:pt x="2967" y="4346"/>
                    <a:pt x="4380" y="2979"/>
                    <a:pt x="4690" y="2156"/>
                  </a:cubicBezTo>
                  <a:cubicBezTo>
                    <a:pt x="5070" y="1167"/>
                    <a:pt x="3130" y="140"/>
                    <a:pt x="1704" y="7"/>
                  </a:cubicBezTo>
                  <a:cubicBezTo>
                    <a:pt x="1667" y="3"/>
                    <a:pt x="1632" y="1"/>
                    <a:pt x="1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"/>
            <p:cNvSpPr/>
            <p:nvPr/>
          </p:nvSpPr>
          <p:spPr>
            <a:xfrm>
              <a:off x="720775" y="2222900"/>
              <a:ext cx="97500" cy="73725"/>
            </a:xfrm>
            <a:custGeom>
              <a:avLst/>
              <a:gdLst/>
              <a:ahLst/>
              <a:cxnLst/>
              <a:rect l="l" t="t" r="r" b="b"/>
              <a:pathLst>
                <a:path w="3900" h="2949" extrusionOk="0">
                  <a:moveTo>
                    <a:pt x="190" y="0"/>
                  </a:moveTo>
                  <a:cubicBezTo>
                    <a:pt x="0" y="1008"/>
                    <a:pt x="190" y="2245"/>
                    <a:pt x="837" y="2720"/>
                  </a:cubicBezTo>
                  <a:cubicBezTo>
                    <a:pt x="1047" y="2880"/>
                    <a:pt x="1288" y="2949"/>
                    <a:pt x="1543" y="2949"/>
                  </a:cubicBezTo>
                  <a:cubicBezTo>
                    <a:pt x="2351" y="2949"/>
                    <a:pt x="3307" y="2258"/>
                    <a:pt x="3899" y="1579"/>
                  </a:cubicBezTo>
                  <a:lnTo>
                    <a:pt x="3899" y="1579"/>
                  </a:lnTo>
                  <a:cubicBezTo>
                    <a:pt x="3811" y="1623"/>
                    <a:pt x="3150" y="1901"/>
                    <a:pt x="2400" y="1901"/>
                  </a:cubicBezTo>
                  <a:cubicBezTo>
                    <a:pt x="1533" y="1901"/>
                    <a:pt x="547" y="1530"/>
                    <a:pt x="190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5"/>
          <p:cNvGrpSpPr/>
          <p:nvPr/>
        </p:nvGrpSpPr>
        <p:grpSpPr>
          <a:xfrm rot="-4249523">
            <a:off x="-46933" y="327354"/>
            <a:ext cx="723891" cy="415296"/>
            <a:chOff x="344875" y="2058100"/>
            <a:chExt cx="676225" cy="387950"/>
          </a:xfrm>
        </p:grpSpPr>
        <p:sp>
          <p:nvSpPr>
            <p:cNvPr id="1368" name="Google Shape;1368;p5"/>
            <p:cNvSpPr/>
            <p:nvPr/>
          </p:nvSpPr>
          <p:spPr>
            <a:xfrm>
              <a:off x="836325" y="2412850"/>
              <a:ext cx="43575" cy="33200"/>
            </a:xfrm>
            <a:custGeom>
              <a:avLst/>
              <a:gdLst/>
              <a:ahLst/>
              <a:cxnLst/>
              <a:rect l="l" t="t" r="r" b="b"/>
              <a:pathLst>
                <a:path w="1743" h="1328" extrusionOk="0">
                  <a:moveTo>
                    <a:pt x="1151" y="0"/>
                  </a:moveTo>
                  <a:cubicBezTo>
                    <a:pt x="1065" y="0"/>
                    <a:pt x="967" y="26"/>
                    <a:pt x="856" y="87"/>
                  </a:cubicBezTo>
                  <a:cubicBezTo>
                    <a:pt x="1" y="542"/>
                    <a:pt x="452" y="1328"/>
                    <a:pt x="1076" y="1328"/>
                  </a:cubicBezTo>
                  <a:cubicBezTo>
                    <a:pt x="1104" y="1328"/>
                    <a:pt x="1132" y="1326"/>
                    <a:pt x="1160" y="1323"/>
                  </a:cubicBezTo>
                  <a:cubicBezTo>
                    <a:pt x="1742" y="1257"/>
                    <a:pt x="1743" y="0"/>
                    <a:pt x="1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"/>
            <p:cNvSpPr/>
            <p:nvPr/>
          </p:nvSpPr>
          <p:spPr>
            <a:xfrm>
              <a:off x="344875" y="2058100"/>
              <a:ext cx="42875" cy="33175"/>
            </a:xfrm>
            <a:custGeom>
              <a:avLst/>
              <a:gdLst/>
              <a:ahLst/>
              <a:cxnLst/>
              <a:rect l="l" t="t" r="r" b="b"/>
              <a:pathLst>
                <a:path w="1715" h="1327" extrusionOk="0">
                  <a:moveTo>
                    <a:pt x="1122" y="1"/>
                  </a:moveTo>
                  <a:cubicBezTo>
                    <a:pt x="1037" y="1"/>
                    <a:pt x="938" y="27"/>
                    <a:pt x="828" y="87"/>
                  </a:cubicBezTo>
                  <a:cubicBezTo>
                    <a:pt x="0" y="547"/>
                    <a:pt x="435" y="1326"/>
                    <a:pt x="1066" y="1326"/>
                  </a:cubicBezTo>
                  <a:cubicBezTo>
                    <a:pt x="1088" y="1326"/>
                    <a:pt x="1110" y="1325"/>
                    <a:pt x="1132" y="1324"/>
                  </a:cubicBezTo>
                  <a:cubicBezTo>
                    <a:pt x="1713" y="1257"/>
                    <a:pt x="1714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"/>
            <p:cNvSpPr/>
            <p:nvPr/>
          </p:nvSpPr>
          <p:spPr>
            <a:xfrm>
              <a:off x="975075" y="2294425"/>
              <a:ext cx="46025" cy="41350"/>
            </a:xfrm>
            <a:custGeom>
              <a:avLst/>
              <a:gdLst/>
              <a:ahLst/>
              <a:cxnLst/>
              <a:rect l="l" t="t" r="r" b="b"/>
              <a:pathLst>
                <a:path w="1841" h="1654" extrusionOk="0">
                  <a:moveTo>
                    <a:pt x="817" y="0"/>
                  </a:moveTo>
                  <a:cubicBezTo>
                    <a:pt x="0" y="0"/>
                    <a:pt x="159" y="1302"/>
                    <a:pt x="917" y="1609"/>
                  </a:cubicBezTo>
                  <a:cubicBezTo>
                    <a:pt x="984" y="1639"/>
                    <a:pt x="1047" y="1653"/>
                    <a:pt x="1105" y="1653"/>
                  </a:cubicBezTo>
                  <a:cubicBezTo>
                    <a:pt x="1712" y="1653"/>
                    <a:pt x="1840" y="168"/>
                    <a:pt x="955" y="11"/>
                  </a:cubicBezTo>
                  <a:cubicBezTo>
                    <a:pt x="906" y="4"/>
                    <a:pt x="860" y="0"/>
                    <a:pt x="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"/>
            <p:cNvSpPr/>
            <p:nvPr/>
          </p:nvSpPr>
          <p:spPr>
            <a:xfrm>
              <a:off x="713375" y="2188500"/>
              <a:ext cx="126775" cy="108650"/>
            </a:xfrm>
            <a:custGeom>
              <a:avLst/>
              <a:gdLst/>
              <a:ahLst/>
              <a:cxnLst/>
              <a:rect l="l" t="t" r="r" b="b"/>
              <a:pathLst>
                <a:path w="5071" h="4346" extrusionOk="0">
                  <a:moveTo>
                    <a:pt x="1597" y="1"/>
                  </a:moveTo>
                  <a:cubicBezTo>
                    <a:pt x="209" y="1"/>
                    <a:pt x="1" y="3262"/>
                    <a:pt x="1114" y="4115"/>
                  </a:cubicBezTo>
                  <a:cubicBezTo>
                    <a:pt x="1328" y="4276"/>
                    <a:pt x="1571" y="4346"/>
                    <a:pt x="1828" y="4346"/>
                  </a:cubicBezTo>
                  <a:cubicBezTo>
                    <a:pt x="2967" y="4346"/>
                    <a:pt x="4380" y="2979"/>
                    <a:pt x="4690" y="2156"/>
                  </a:cubicBezTo>
                  <a:cubicBezTo>
                    <a:pt x="5070" y="1167"/>
                    <a:pt x="3130" y="140"/>
                    <a:pt x="1704" y="7"/>
                  </a:cubicBezTo>
                  <a:cubicBezTo>
                    <a:pt x="1667" y="3"/>
                    <a:pt x="1632" y="1"/>
                    <a:pt x="1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"/>
            <p:cNvSpPr/>
            <p:nvPr/>
          </p:nvSpPr>
          <p:spPr>
            <a:xfrm>
              <a:off x="720775" y="2222900"/>
              <a:ext cx="97500" cy="73725"/>
            </a:xfrm>
            <a:custGeom>
              <a:avLst/>
              <a:gdLst/>
              <a:ahLst/>
              <a:cxnLst/>
              <a:rect l="l" t="t" r="r" b="b"/>
              <a:pathLst>
                <a:path w="3900" h="2949" extrusionOk="0">
                  <a:moveTo>
                    <a:pt x="190" y="0"/>
                  </a:moveTo>
                  <a:cubicBezTo>
                    <a:pt x="0" y="1008"/>
                    <a:pt x="190" y="2245"/>
                    <a:pt x="837" y="2720"/>
                  </a:cubicBezTo>
                  <a:cubicBezTo>
                    <a:pt x="1047" y="2880"/>
                    <a:pt x="1288" y="2949"/>
                    <a:pt x="1543" y="2949"/>
                  </a:cubicBezTo>
                  <a:cubicBezTo>
                    <a:pt x="2351" y="2949"/>
                    <a:pt x="3307" y="2258"/>
                    <a:pt x="3899" y="1579"/>
                  </a:cubicBezTo>
                  <a:lnTo>
                    <a:pt x="3899" y="1579"/>
                  </a:lnTo>
                  <a:cubicBezTo>
                    <a:pt x="3811" y="1623"/>
                    <a:pt x="3150" y="1901"/>
                    <a:pt x="2400" y="1901"/>
                  </a:cubicBezTo>
                  <a:cubicBezTo>
                    <a:pt x="1533" y="1901"/>
                    <a:pt x="547" y="1530"/>
                    <a:pt x="190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5"/>
          <p:cNvGrpSpPr/>
          <p:nvPr/>
        </p:nvGrpSpPr>
        <p:grpSpPr>
          <a:xfrm rot="8818945">
            <a:off x="1303021" y="4031015"/>
            <a:ext cx="723884" cy="415292"/>
            <a:chOff x="344875" y="2058100"/>
            <a:chExt cx="676225" cy="387950"/>
          </a:xfrm>
        </p:grpSpPr>
        <p:sp>
          <p:nvSpPr>
            <p:cNvPr id="1374" name="Google Shape;1374;p5"/>
            <p:cNvSpPr/>
            <p:nvPr/>
          </p:nvSpPr>
          <p:spPr>
            <a:xfrm>
              <a:off x="836325" y="2412850"/>
              <a:ext cx="43575" cy="33200"/>
            </a:xfrm>
            <a:custGeom>
              <a:avLst/>
              <a:gdLst/>
              <a:ahLst/>
              <a:cxnLst/>
              <a:rect l="l" t="t" r="r" b="b"/>
              <a:pathLst>
                <a:path w="1743" h="1328" extrusionOk="0">
                  <a:moveTo>
                    <a:pt x="1151" y="0"/>
                  </a:moveTo>
                  <a:cubicBezTo>
                    <a:pt x="1065" y="0"/>
                    <a:pt x="967" y="26"/>
                    <a:pt x="856" y="87"/>
                  </a:cubicBezTo>
                  <a:cubicBezTo>
                    <a:pt x="1" y="542"/>
                    <a:pt x="452" y="1328"/>
                    <a:pt x="1076" y="1328"/>
                  </a:cubicBezTo>
                  <a:cubicBezTo>
                    <a:pt x="1104" y="1328"/>
                    <a:pt x="1132" y="1326"/>
                    <a:pt x="1160" y="1323"/>
                  </a:cubicBezTo>
                  <a:cubicBezTo>
                    <a:pt x="1742" y="1257"/>
                    <a:pt x="1743" y="0"/>
                    <a:pt x="1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"/>
            <p:cNvSpPr/>
            <p:nvPr/>
          </p:nvSpPr>
          <p:spPr>
            <a:xfrm>
              <a:off x="344875" y="2058100"/>
              <a:ext cx="42875" cy="33175"/>
            </a:xfrm>
            <a:custGeom>
              <a:avLst/>
              <a:gdLst/>
              <a:ahLst/>
              <a:cxnLst/>
              <a:rect l="l" t="t" r="r" b="b"/>
              <a:pathLst>
                <a:path w="1715" h="1327" extrusionOk="0">
                  <a:moveTo>
                    <a:pt x="1122" y="1"/>
                  </a:moveTo>
                  <a:cubicBezTo>
                    <a:pt x="1037" y="1"/>
                    <a:pt x="938" y="27"/>
                    <a:pt x="828" y="87"/>
                  </a:cubicBezTo>
                  <a:cubicBezTo>
                    <a:pt x="0" y="547"/>
                    <a:pt x="435" y="1326"/>
                    <a:pt x="1066" y="1326"/>
                  </a:cubicBezTo>
                  <a:cubicBezTo>
                    <a:pt x="1088" y="1326"/>
                    <a:pt x="1110" y="1325"/>
                    <a:pt x="1132" y="1324"/>
                  </a:cubicBezTo>
                  <a:cubicBezTo>
                    <a:pt x="1713" y="1257"/>
                    <a:pt x="1714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"/>
            <p:cNvSpPr/>
            <p:nvPr/>
          </p:nvSpPr>
          <p:spPr>
            <a:xfrm>
              <a:off x="975075" y="2294425"/>
              <a:ext cx="46025" cy="41350"/>
            </a:xfrm>
            <a:custGeom>
              <a:avLst/>
              <a:gdLst/>
              <a:ahLst/>
              <a:cxnLst/>
              <a:rect l="l" t="t" r="r" b="b"/>
              <a:pathLst>
                <a:path w="1841" h="1654" extrusionOk="0">
                  <a:moveTo>
                    <a:pt x="817" y="0"/>
                  </a:moveTo>
                  <a:cubicBezTo>
                    <a:pt x="0" y="0"/>
                    <a:pt x="159" y="1302"/>
                    <a:pt x="917" y="1609"/>
                  </a:cubicBezTo>
                  <a:cubicBezTo>
                    <a:pt x="984" y="1639"/>
                    <a:pt x="1047" y="1653"/>
                    <a:pt x="1105" y="1653"/>
                  </a:cubicBezTo>
                  <a:cubicBezTo>
                    <a:pt x="1712" y="1653"/>
                    <a:pt x="1840" y="168"/>
                    <a:pt x="955" y="11"/>
                  </a:cubicBezTo>
                  <a:cubicBezTo>
                    <a:pt x="906" y="4"/>
                    <a:pt x="860" y="0"/>
                    <a:pt x="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"/>
            <p:cNvSpPr/>
            <p:nvPr/>
          </p:nvSpPr>
          <p:spPr>
            <a:xfrm>
              <a:off x="713375" y="2188500"/>
              <a:ext cx="126775" cy="108650"/>
            </a:xfrm>
            <a:custGeom>
              <a:avLst/>
              <a:gdLst/>
              <a:ahLst/>
              <a:cxnLst/>
              <a:rect l="l" t="t" r="r" b="b"/>
              <a:pathLst>
                <a:path w="5071" h="4346" extrusionOk="0">
                  <a:moveTo>
                    <a:pt x="1597" y="1"/>
                  </a:moveTo>
                  <a:cubicBezTo>
                    <a:pt x="209" y="1"/>
                    <a:pt x="1" y="3262"/>
                    <a:pt x="1114" y="4115"/>
                  </a:cubicBezTo>
                  <a:cubicBezTo>
                    <a:pt x="1328" y="4276"/>
                    <a:pt x="1571" y="4346"/>
                    <a:pt x="1828" y="4346"/>
                  </a:cubicBezTo>
                  <a:cubicBezTo>
                    <a:pt x="2967" y="4346"/>
                    <a:pt x="4380" y="2979"/>
                    <a:pt x="4690" y="2156"/>
                  </a:cubicBezTo>
                  <a:cubicBezTo>
                    <a:pt x="5070" y="1167"/>
                    <a:pt x="3130" y="140"/>
                    <a:pt x="1704" y="7"/>
                  </a:cubicBezTo>
                  <a:cubicBezTo>
                    <a:pt x="1667" y="3"/>
                    <a:pt x="1632" y="1"/>
                    <a:pt x="1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"/>
            <p:cNvSpPr/>
            <p:nvPr/>
          </p:nvSpPr>
          <p:spPr>
            <a:xfrm>
              <a:off x="720775" y="2222900"/>
              <a:ext cx="97500" cy="73725"/>
            </a:xfrm>
            <a:custGeom>
              <a:avLst/>
              <a:gdLst/>
              <a:ahLst/>
              <a:cxnLst/>
              <a:rect l="l" t="t" r="r" b="b"/>
              <a:pathLst>
                <a:path w="3900" h="2949" extrusionOk="0">
                  <a:moveTo>
                    <a:pt x="190" y="0"/>
                  </a:moveTo>
                  <a:cubicBezTo>
                    <a:pt x="0" y="1008"/>
                    <a:pt x="190" y="2245"/>
                    <a:pt x="837" y="2720"/>
                  </a:cubicBezTo>
                  <a:cubicBezTo>
                    <a:pt x="1047" y="2880"/>
                    <a:pt x="1288" y="2949"/>
                    <a:pt x="1543" y="2949"/>
                  </a:cubicBezTo>
                  <a:cubicBezTo>
                    <a:pt x="2351" y="2949"/>
                    <a:pt x="3307" y="2258"/>
                    <a:pt x="3899" y="1579"/>
                  </a:cubicBezTo>
                  <a:lnTo>
                    <a:pt x="3899" y="1579"/>
                  </a:lnTo>
                  <a:cubicBezTo>
                    <a:pt x="3811" y="1623"/>
                    <a:pt x="3150" y="1901"/>
                    <a:pt x="2400" y="1901"/>
                  </a:cubicBezTo>
                  <a:cubicBezTo>
                    <a:pt x="1533" y="1901"/>
                    <a:pt x="547" y="1530"/>
                    <a:pt x="190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0" name="Google Shape;1380;p6"/>
          <p:cNvGrpSpPr/>
          <p:nvPr/>
        </p:nvGrpSpPr>
        <p:grpSpPr>
          <a:xfrm rot="10800000">
            <a:off x="-102775" y="3514196"/>
            <a:ext cx="5202193" cy="2493393"/>
            <a:chOff x="4082157" y="-503850"/>
            <a:chExt cx="5202193" cy="2493393"/>
          </a:xfrm>
        </p:grpSpPr>
        <p:sp>
          <p:nvSpPr>
            <p:cNvPr id="1381" name="Google Shape;1381;p6"/>
            <p:cNvSpPr/>
            <p:nvPr/>
          </p:nvSpPr>
          <p:spPr>
            <a:xfrm>
              <a:off x="4082157" y="195099"/>
              <a:ext cx="5201608" cy="1794444"/>
            </a:xfrm>
            <a:custGeom>
              <a:avLst/>
              <a:gdLst/>
              <a:ahLst/>
              <a:cxnLst/>
              <a:rect l="l" t="t" r="r" b="b"/>
              <a:pathLst>
                <a:path w="186655" h="64392" extrusionOk="0">
                  <a:moveTo>
                    <a:pt x="2017" y="1"/>
                  </a:moveTo>
                  <a:cubicBezTo>
                    <a:pt x="1252" y="1"/>
                    <a:pt x="512" y="627"/>
                    <a:pt x="324" y="1331"/>
                  </a:cubicBezTo>
                  <a:cubicBezTo>
                    <a:pt x="1" y="2320"/>
                    <a:pt x="609" y="3157"/>
                    <a:pt x="1522" y="3518"/>
                  </a:cubicBezTo>
                  <a:cubicBezTo>
                    <a:pt x="13182" y="8102"/>
                    <a:pt x="22674" y="16186"/>
                    <a:pt x="31024" y="25373"/>
                  </a:cubicBezTo>
                  <a:cubicBezTo>
                    <a:pt x="35246" y="30014"/>
                    <a:pt x="39222" y="34883"/>
                    <a:pt x="43235" y="39677"/>
                  </a:cubicBezTo>
                  <a:cubicBezTo>
                    <a:pt x="47325" y="44584"/>
                    <a:pt x="51851" y="48997"/>
                    <a:pt x="56968" y="52801"/>
                  </a:cubicBezTo>
                  <a:cubicBezTo>
                    <a:pt x="66136" y="59648"/>
                    <a:pt x="77130" y="63700"/>
                    <a:pt x="88562" y="64309"/>
                  </a:cubicBezTo>
                  <a:cubicBezTo>
                    <a:pt x="89579" y="64364"/>
                    <a:pt x="90596" y="64391"/>
                    <a:pt x="91611" y="64391"/>
                  </a:cubicBezTo>
                  <a:cubicBezTo>
                    <a:pt x="102778" y="64391"/>
                    <a:pt x="113761" y="61113"/>
                    <a:pt x="123769" y="56301"/>
                  </a:cubicBezTo>
                  <a:cubicBezTo>
                    <a:pt x="135600" y="50614"/>
                    <a:pt x="146670" y="43214"/>
                    <a:pt x="159053" y="38707"/>
                  </a:cubicBezTo>
                  <a:cubicBezTo>
                    <a:pt x="163218" y="37185"/>
                    <a:pt x="167517" y="35949"/>
                    <a:pt x="171892" y="35283"/>
                  </a:cubicBezTo>
                  <a:cubicBezTo>
                    <a:pt x="173277" y="35063"/>
                    <a:pt x="174980" y="34829"/>
                    <a:pt x="176681" y="34829"/>
                  </a:cubicBezTo>
                  <a:cubicBezTo>
                    <a:pt x="179092" y="34829"/>
                    <a:pt x="181498" y="35298"/>
                    <a:pt x="182981" y="36938"/>
                  </a:cubicBezTo>
                  <a:cubicBezTo>
                    <a:pt x="183344" y="37341"/>
                    <a:pt x="183760" y="37510"/>
                    <a:pt x="184164" y="37510"/>
                  </a:cubicBezTo>
                  <a:cubicBezTo>
                    <a:pt x="185474" y="37510"/>
                    <a:pt x="186655" y="35735"/>
                    <a:pt x="185492" y="34427"/>
                  </a:cubicBezTo>
                  <a:cubicBezTo>
                    <a:pt x="183314" y="32010"/>
                    <a:pt x="179960" y="31346"/>
                    <a:pt x="176703" y="31346"/>
                  </a:cubicBezTo>
                  <a:cubicBezTo>
                    <a:pt x="175294" y="31346"/>
                    <a:pt x="173903" y="31470"/>
                    <a:pt x="172634" y="31631"/>
                  </a:cubicBezTo>
                  <a:cubicBezTo>
                    <a:pt x="167802" y="32220"/>
                    <a:pt x="163104" y="33552"/>
                    <a:pt x="158539" y="35131"/>
                  </a:cubicBezTo>
                  <a:cubicBezTo>
                    <a:pt x="145168" y="39829"/>
                    <a:pt x="133356" y="47951"/>
                    <a:pt x="120555" y="53923"/>
                  </a:cubicBezTo>
                  <a:cubicBezTo>
                    <a:pt x="111413" y="58180"/>
                    <a:pt x="101451" y="60824"/>
                    <a:pt x="91364" y="60824"/>
                  </a:cubicBezTo>
                  <a:cubicBezTo>
                    <a:pt x="89551" y="60824"/>
                    <a:pt x="87735" y="60738"/>
                    <a:pt x="85918" y="60561"/>
                  </a:cubicBezTo>
                  <a:cubicBezTo>
                    <a:pt x="74600" y="59458"/>
                    <a:pt x="64044" y="54380"/>
                    <a:pt x="55465" y="47076"/>
                  </a:cubicBezTo>
                  <a:cubicBezTo>
                    <a:pt x="50843" y="43157"/>
                    <a:pt x="46963" y="38592"/>
                    <a:pt x="43121" y="33951"/>
                  </a:cubicBezTo>
                  <a:cubicBezTo>
                    <a:pt x="39298" y="29367"/>
                    <a:pt x="35436" y="24764"/>
                    <a:pt x="31328" y="20428"/>
                  </a:cubicBezTo>
                  <a:cubicBezTo>
                    <a:pt x="23130" y="11773"/>
                    <a:pt x="13658" y="4488"/>
                    <a:pt x="2511" y="94"/>
                  </a:cubicBezTo>
                  <a:cubicBezTo>
                    <a:pt x="2349" y="30"/>
                    <a:pt x="2182" y="1"/>
                    <a:pt x="201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6"/>
            <p:cNvSpPr/>
            <p:nvPr/>
          </p:nvSpPr>
          <p:spPr>
            <a:xfrm>
              <a:off x="4082157" y="-154752"/>
              <a:ext cx="5201664" cy="1795503"/>
            </a:xfrm>
            <a:custGeom>
              <a:avLst/>
              <a:gdLst/>
              <a:ahLst/>
              <a:cxnLst/>
              <a:rect l="l" t="t" r="r" b="b"/>
              <a:pathLst>
                <a:path w="186657" h="64430" extrusionOk="0">
                  <a:moveTo>
                    <a:pt x="1998" y="1"/>
                  </a:moveTo>
                  <a:cubicBezTo>
                    <a:pt x="1233" y="1"/>
                    <a:pt x="493" y="627"/>
                    <a:pt x="305" y="1331"/>
                  </a:cubicBezTo>
                  <a:cubicBezTo>
                    <a:pt x="1" y="2358"/>
                    <a:pt x="609" y="3176"/>
                    <a:pt x="1522" y="3537"/>
                  </a:cubicBezTo>
                  <a:cubicBezTo>
                    <a:pt x="13182" y="8121"/>
                    <a:pt x="22674" y="16205"/>
                    <a:pt x="31024" y="25392"/>
                  </a:cubicBezTo>
                  <a:cubicBezTo>
                    <a:pt x="35246" y="30033"/>
                    <a:pt x="39222" y="34903"/>
                    <a:pt x="43235" y="39715"/>
                  </a:cubicBezTo>
                  <a:cubicBezTo>
                    <a:pt x="47325" y="44603"/>
                    <a:pt x="51851" y="49035"/>
                    <a:pt x="56968" y="52839"/>
                  </a:cubicBezTo>
                  <a:cubicBezTo>
                    <a:pt x="66136" y="59687"/>
                    <a:pt x="77130" y="63719"/>
                    <a:pt x="88562" y="64347"/>
                  </a:cubicBezTo>
                  <a:cubicBezTo>
                    <a:pt x="89579" y="64402"/>
                    <a:pt x="90595" y="64429"/>
                    <a:pt x="91610" y="64429"/>
                  </a:cubicBezTo>
                  <a:cubicBezTo>
                    <a:pt x="102777" y="64429"/>
                    <a:pt x="113761" y="61150"/>
                    <a:pt x="123769" y="56320"/>
                  </a:cubicBezTo>
                  <a:cubicBezTo>
                    <a:pt x="135600" y="50652"/>
                    <a:pt x="146670" y="43253"/>
                    <a:pt x="159053" y="38726"/>
                  </a:cubicBezTo>
                  <a:cubicBezTo>
                    <a:pt x="163218" y="37204"/>
                    <a:pt x="167517" y="35968"/>
                    <a:pt x="171892" y="35302"/>
                  </a:cubicBezTo>
                  <a:cubicBezTo>
                    <a:pt x="173276" y="35090"/>
                    <a:pt x="174979" y="34858"/>
                    <a:pt x="176678" y="34858"/>
                  </a:cubicBezTo>
                  <a:cubicBezTo>
                    <a:pt x="179090" y="34858"/>
                    <a:pt x="181497" y="35325"/>
                    <a:pt x="182981" y="36976"/>
                  </a:cubicBezTo>
                  <a:cubicBezTo>
                    <a:pt x="183343" y="37378"/>
                    <a:pt x="183756" y="37546"/>
                    <a:pt x="184159" y="37546"/>
                  </a:cubicBezTo>
                  <a:cubicBezTo>
                    <a:pt x="185470" y="37546"/>
                    <a:pt x="186657" y="35756"/>
                    <a:pt x="185492" y="34446"/>
                  </a:cubicBezTo>
                  <a:cubicBezTo>
                    <a:pt x="183314" y="32030"/>
                    <a:pt x="179960" y="31365"/>
                    <a:pt x="176703" y="31365"/>
                  </a:cubicBezTo>
                  <a:cubicBezTo>
                    <a:pt x="175294" y="31365"/>
                    <a:pt x="173903" y="31489"/>
                    <a:pt x="172634" y="31650"/>
                  </a:cubicBezTo>
                  <a:cubicBezTo>
                    <a:pt x="167802" y="32240"/>
                    <a:pt x="163104" y="33571"/>
                    <a:pt x="158539" y="35169"/>
                  </a:cubicBezTo>
                  <a:cubicBezTo>
                    <a:pt x="145168" y="39848"/>
                    <a:pt x="133356" y="47970"/>
                    <a:pt x="120555" y="53942"/>
                  </a:cubicBezTo>
                  <a:cubicBezTo>
                    <a:pt x="111413" y="58199"/>
                    <a:pt x="101451" y="60843"/>
                    <a:pt x="91364" y="60843"/>
                  </a:cubicBezTo>
                  <a:cubicBezTo>
                    <a:pt x="89551" y="60843"/>
                    <a:pt x="87735" y="60757"/>
                    <a:pt x="85918" y="60581"/>
                  </a:cubicBezTo>
                  <a:cubicBezTo>
                    <a:pt x="74600" y="59497"/>
                    <a:pt x="64044" y="54399"/>
                    <a:pt x="55465" y="47095"/>
                  </a:cubicBezTo>
                  <a:cubicBezTo>
                    <a:pt x="50843" y="43177"/>
                    <a:pt x="46963" y="38612"/>
                    <a:pt x="43121" y="33971"/>
                  </a:cubicBezTo>
                  <a:cubicBezTo>
                    <a:pt x="39279" y="29349"/>
                    <a:pt x="35417" y="24784"/>
                    <a:pt x="31309" y="20428"/>
                  </a:cubicBezTo>
                  <a:cubicBezTo>
                    <a:pt x="23111" y="11773"/>
                    <a:pt x="13639" y="4488"/>
                    <a:pt x="2492" y="95"/>
                  </a:cubicBezTo>
                  <a:cubicBezTo>
                    <a:pt x="2330" y="30"/>
                    <a:pt x="2163" y="1"/>
                    <a:pt x="1998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6"/>
            <p:cNvSpPr/>
            <p:nvPr/>
          </p:nvSpPr>
          <p:spPr>
            <a:xfrm>
              <a:off x="4082157" y="-503850"/>
              <a:ext cx="5202193" cy="1794751"/>
            </a:xfrm>
            <a:custGeom>
              <a:avLst/>
              <a:gdLst/>
              <a:ahLst/>
              <a:cxnLst/>
              <a:rect l="l" t="t" r="r" b="b"/>
              <a:pathLst>
                <a:path w="186676" h="64403" extrusionOk="0">
                  <a:moveTo>
                    <a:pt x="2009" y="0"/>
                  </a:moveTo>
                  <a:cubicBezTo>
                    <a:pt x="1240" y="0"/>
                    <a:pt x="494" y="616"/>
                    <a:pt x="305" y="1323"/>
                  </a:cubicBezTo>
                  <a:cubicBezTo>
                    <a:pt x="1" y="2350"/>
                    <a:pt x="609" y="3149"/>
                    <a:pt x="1522" y="3511"/>
                  </a:cubicBezTo>
                  <a:cubicBezTo>
                    <a:pt x="13182" y="8095"/>
                    <a:pt x="22674" y="16179"/>
                    <a:pt x="31024" y="25366"/>
                  </a:cubicBezTo>
                  <a:cubicBezTo>
                    <a:pt x="35246" y="30007"/>
                    <a:pt x="39222" y="34876"/>
                    <a:pt x="43235" y="39669"/>
                  </a:cubicBezTo>
                  <a:cubicBezTo>
                    <a:pt x="47325" y="44577"/>
                    <a:pt x="51871" y="49008"/>
                    <a:pt x="56987" y="52813"/>
                  </a:cubicBezTo>
                  <a:cubicBezTo>
                    <a:pt x="66155" y="59660"/>
                    <a:pt x="77149" y="63692"/>
                    <a:pt x="88581" y="64320"/>
                  </a:cubicBezTo>
                  <a:cubicBezTo>
                    <a:pt x="89599" y="64376"/>
                    <a:pt x="90617" y="64403"/>
                    <a:pt x="91633" y="64403"/>
                  </a:cubicBezTo>
                  <a:cubicBezTo>
                    <a:pt x="102815" y="64403"/>
                    <a:pt x="113797" y="61123"/>
                    <a:pt x="123788" y="56293"/>
                  </a:cubicBezTo>
                  <a:cubicBezTo>
                    <a:pt x="135638" y="50625"/>
                    <a:pt x="146689" y="43226"/>
                    <a:pt x="159072" y="38699"/>
                  </a:cubicBezTo>
                  <a:cubicBezTo>
                    <a:pt x="163237" y="37177"/>
                    <a:pt x="167536" y="35941"/>
                    <a:pt x="171911" y="35275"/>
                  </a:cubicBezTo>
                  <a:cubicBezTo>
                    <a:pt x="173303" y="35063"/>
                    <a:pt x="175007" y="34831"/>
                    <a:pt x="176706" y="34831"/>
                  </a:cubicBezTo>
                  <a:cubicBezTo>
                    <a:pt x="179116" y="34831"/>
                    <a:pt x="181516" y="35298"/>
                    <a:pt x="183000" y="36949"/>
                  </a:cubicBezTo>
                  <a:cubicBezTo>
                    <a:pt x="183362" y="37351"/>
                    <a:pt x="183775" y="37519"/>
                    <a:pt x="184178" y="37519"/>
                  </a:cubicBezTo>
                  <a:cubicBezTo>
                    <a:pt x="185489" y="37519"/>
                    <a:pt x="186676" y="35730"/>
                    <a:pt x="185511" y="34419"/>
                  </a:cubicBezTo>
                  <a:cubicBezTo>
                    <a:pt x="183347" y="32003"/>
                    <a:pt x="179987" y="31338"/>
                    <a:pt x="176725" y="31338"/>
                  </a:cubicBezTo>
                  <a:cubicBezTo>
                    <a:pt x="175315" y="31338"/>
                    <a:pt x="173922" y="31463"/>
                    <a:pt x="172653" y="31623"/>
                  </a:cubicBezTo>
                  <a:cubicBezTo>
                    <a:pt x="167822" y="32213"/>
                    <a:pt x="163123" y="33544"/>
                    <a:pt x="158558" y="35142"/>
                  </a:cubicBezTo>
                  <a:cubicBezTo>
                    <a:pt x="145187" y="39821"/>
                    <a:pt x="133375" y="47962"/>
                    <a:pt x="120593" y="53916"/>
                  </a:cubicBezTo>
                  <a:cubicBezTo>
                    <a:pt x="111435" y="58172"/>
                    <a:pt x="101484" y="60816"/>
                    <a:pt x="91389" y="60816"/>
                  </a:cubicBezTo>
                  <a:cubicBezTo>
                    <a:pt x="89575" y="60816"/>
                    <a:pt x="87756" y="60731"/>
                    <a:pt x="85937" y="60554"/>
                  </a:cubicBezTo>
                  <a:cubicBezTo>
                    <a:pt x="74619" y="59470"/>
                    <a:pt x="64063" y="54372"/>
                    <a:pt x="55484" y="47068"/>
                  </a:cubicBezTo>
                  <a:cubicBezTo>
                    <a:pt x="50881" y="43150"/>
                    <a:pt x="47001" y="38585"/>
                    <a:pt x="43140" y="33944"/>
                  </a:cubicBezTo>
                  <a:cubicBezTo>
                    <a:pt x="39279" y="29341"/>
                    <a:pt x="35417" y="24738"/>
                    <a:pt x="31309" y="20420"/>
                  </a:cubicBezTo>
                  <a:cubicBezTo>
                    <a:pt x="23111" y="11766"/>
                    <a:pt x="13639" y="4481"/>
                    <a:pt x="2492" y="87"/>
                  </a:cubicBezTo>
                  <a:cubicBezTo>
                    <a:pt x="2334" y="27"/>
                    <a:pt x="2171" y="0"/>
                    <a:pt x="2009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6"/>
          <p:cNvGrpSpPr/>
          <p:nvPr/>
        </p:nvGrpSpPr>
        <p:grpSpPr>
          <a:xfrm>
            <a:off x="-519714" y="-264503"/>
            <a:ext cx="6385040" cy="1888990"/>
            <a:chOff x="1471992" y="3091774"/>
            <a:chExt cx="7807582" cy="2576715"/>
          </a:xfrm>
        </p:grpSpPr>
        <p:sp>
          <p:nvSpPr>
            <p:cNvPr id="1385" name="Google Shape;1385;p6"/>
            <p:cNvSpPr/>
            <p:nvPr/>
          </p:nvSpPr>
          <p:spPr>
            <a:xfrm>
              <a:off x="1471992" y="3091774"/>
              <a:ext cx="7807554" cy="2070500"/>
            </a:xfrm>
            <a:custGeom>
              <a:avLst/>
              <a:gdLst/>
              <a:ahLst/>
              <a:cxnLst/>
              <a:rect l="l" t="t" r="r" b="b"/>
              <a:pathLst>
                <a:path w="280167" h="74298" extrusionOk="0">
                  <a:moveTo>
                    <a:pt x="155907" y="1"/>
                  </a:moveTo>
                  <a:cubicBezTo>
                    <a:pt x="149667" y="1"/>
                    <a:pt x="143370" y="1179"/>
                    <a:pt x="137355" y="2667"/>
                  </a:cubicBezTo>
                  <a:cubicBezTo>
                    <a:pt x="130051" y="4493"/>
                    <a:pt x="123013" y="7213"/>
                    <a:pt x="116203" y="10370"/>
                  </a:cubicBezTo>
                  <a:cubicBezTo>
                    <a:pt x="87919" y="23533"/>
                    <a:pt x="64866" y="45273"/>
                    <a:pt x="37514" y="60052"/>
                  </a:cubicBezTo>
                  <a:cubicBezTo>
                    <a:pt x="31599" y="63267"/>
                    <a:pt x="25474" y="65740"/>
                    <a:pt x="19197" y="68079"/>
                  </a:cubicBezTo>
                  <a:cubicBezTo>
                    <a:pt x="16094" y="69240"/>
                    <a:pt x="12035" y="70775"/>
                    <a:pt x="8306" y="70775"/>
                  </a:cubicBezTo>
                  <a:cubicBezTo>
                    <a:pt x="6595" y="70775"/>
                    <a:pt x="4953" y="70452"/>
                    <a:pt x="3505" y="69620"/>
                  </a:cubicBezTo>
                  <a:cubicBezTo>
                    <a:pt x="3200" y="69452"/>
                    <a:pt x="2901" y="69378"/>
                    <a:pt x="2619" y="69378"/>
                  </a:cubicBezTo>
                  <a:cubicBezTo>
                    <a:pt x="1024" y="69378"/>
                    <a:pt x="0" y="71750"/>
                    <a:pt x="1698" y="72720"/>
                  </a:cubicBezTo>
                  <a:cubicBezTo>
                    <a:pt x="3694" y="73858"/>
                    <a:pt x="5898" y="74298"/>
                    <a:pt x="8163" y="74298"/>
                  </a:cubicBezTo>
                  <a:cubicBezTo>
                    <a:pt x="12370" y="74298"/>
                    <a:pt x="16786" y="72780"/>
                    <a:pt x="20472" y="71408"/>
                  </a:cubicBezTo>
                  <a:cubicBezTo>
                    <a:pt x="27890" y="68631"/>
                    <a:pt x="35041" y="65588"/>
                    <a:pt x="41946" y="61707"/>
                  </a:cubicBezTo>
                  <a:cubicBezTo>
                    <a:pt x="55641" y="54004"/>
                    <a:pt x="68290" y="44608"/>
                    <a:pt x="81167" y="35668"/>
                  </a:cubicBezTo>
                  <a:cubicBezTo>
                    <a:pt x="93683" y="26975"/>
                    <a:pt x="106522" y="18568"/>
                    <a:pt x="120445" y="12348"/>
                  </a:cubicBezTo>
                  <a:cubicBezTo>
                    <a:pt x="127293" y="9286"/>
                    <a:pt x="134463" y="6870"/>
                    <a:pt x="141786" y="5311"/>
                  </a:cubicBezTo>
                  <a:cubicBezTo>
                    <a:pt x="146492" y="4294"/>
                    <a:pt x="151315" y="3599"/>
                    <a:pt x="156131" y="3599"/>
                  </a:cubicBezTo>
                  <a:cubicBezTo>
                    <a:pt x="158342" y="3599"/>
                    <a:pt x="160551" y="3745"/>
                    <a:pt x="162747" y="4074"/>
                  </a:cubicBezTo>
                  <a:cubicBezTo>
                    <a:pt x="175225" y="5900"/>
                    <a:pt x="185858" y="12995"/>
                    <a:pt x="196300" y="19614"/>
                  </a:cubicBezTo>
                  <a:cubicBezTo>
                    <a:pt x="201835" y="23133"/>
                    <a:pt x="207427" y="26557"/>
                    <a:pt x="213362" y="29372"/>
                  </a:cubicBezTo>
                  <a:cubicBezTo>
                    <a:pt x="220361" y="32682"/>
                    <a:pt x="227723" y="35383"/>
                    <a:pt x="235236" y="37209"/>
                  </a:cubicBezTo>
                  <a:cubicBezTo>
                    <a:pt x="240657" y="38534"/>
                    <a:pt x="246173" y="39256"/>
                    <a:pt x="251645" y="39256"/>
                  </a:cubicBezTo>
                  <a:cubicBezTo>
                    <a:pt x="260936" y="39256"/>
                    <a:pt x="270103" y="37175"/>
                    <a:pt x="278470" y="32434"/>
                  </a:cubicBezTo>
                  <a:cubicBezTo>
                    <a:pt x="280166" y="31465"/>
                    <a:pt x="279132" y="29110"/>
                    <a:pt x="277547" y="29110"/>
                  </a:cubicBezTo>
                  <a:cubicBezTo>
                    <a:pt x="277265" y="29110"/>
                    <a:pt x="276967" y="29184"/>
                    <a:pt x="276663" y="29353"/>
                  </a:cubicBezTo>
                  <a:cubicBezTo>
                    <a:pt x="269644" y="33328"/>
                    <a:pt x="261865" y="35459"/>
                    <a:pt x="253838" y="35744"/>
                  </a:cubicBezTo>
                  <a:cubicBezTo>
                    <a:pt x="253226" y="35765"/>
                    <a:pt x="252615" y="35775"/>
                    <a:pt x="252004" y="35775"/>
                  </a:cubicBezTo>
                  <a:cubicBezTo>
                    <a:pt x="244756" y="35775"/>
                    <a:pt x="237600" y="34349"/>
                    <a:pt x="230671" y="32244"/>
                  </a:cubicBezTo>
                  <a:cubicBezTo>
                    <a:pt x="223595" y="30095"/>
                    <a:pt x="216671" y="27242"/>
                    <a:pt x="210166" y="23723"/>
                  </a:cubicBezTo>
                  <a:cubicBezTo>
                    <a:pt x="204460" y="20660"/>
                    <a:pt x="199058" y="17104"/>
                    <a:pt x="193580" y="13642"/>
                  </a:cubicBezTo>
                  <a:cubicBezTo>
                    <a:pt x="182928" y="6927"/>
                    <a:pt x="171782" y="936"/>
                    <a:pt x="158962" y="99"/>
                  </a:cubicBezTo>
                  <a:cubicBezTo>
                    <a:pt x="157946" y="32"/>
                    <a:pt x="156928" y="1"/>
                    <a:pt x="15590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"/>
            <p:cNvSpPr/>
            <p:nvPr/>
          </p:nvSpPr>
          <p:spPr>
            <a:xfrm>
              <a:off x="1472020" y="3345118"/>
              <a:ext cx="7807554" cy="2070137"/>
            </a:xfrm>
            <a:custGeom>
              <a:avLst/>
              <a:gdLst/>
              <a:ahLst/>
              <a:cxnLst/>
              <a:rect l="l" t="t" r="r" b="b"/>
              <a:pathLst>
                <a:path w="280167" h="74285" extrusionOk="0">
                  <a:moveTo>
                    <a:pt x="155877" y="1"/>
                  </a:moveTo>
                  <a:cubicBezTo>
                    <a:pt x="149647" y="1"/>
                    <a:pt x="143360" y="1166"/>
                    <a:pt x="137354" y="2668"/>
                  </a:cubicBezTo>
                  <a:cubicBezTo>
                    <a:pt x="130050" y="4494"/>
                    <a:pt x="123012" y="7195"/>
                    <a:pt x="116202" y="10371"/>
                  </a:cubicBezTo>
                  <a:cubicBezTo>
                    <a:pt x="87918" y="23533"/>
                    <a:pt x="64865" y="45274"/>
                    <a:pt x="37513" y="60053"/>
                  </a:cubicBezTo>
                  <a:cubicBezTo>
                    <a:pt x="31598" y="63268"/>
                    <a:pt x="25473" y="65741"/>
                    <a:pt x="19196" y="68061"/>
                  </a:cubicBezTo>
                  <a:cubicBezTo>
                    <a:pt x="16087" y="69224"/>
                    <a:pt x="12018" y="70763"/>
                    <a:pt x="8283" y="70763"/>
                  </a:cubicBezTo>
                  <a:cubicBezTo>
                    <a:pt x="6580" y="70763"/>
                    <a:pt x="4946" y="70443"/>
                    <a:pt x="3504" y="69621"/>
                  </a:cubicBezTo>
                  <a:cubicBezTo>
                    <a:pt x="3197" y="69452"/>
                    <a:pt x="2897" y="69378"/>
                    <a:pt x="2614" y="69378"/>
                  </a:cubicBezTo>
                  <a:cubicBezTo>
                    <a:pt x="1021" y="69378"/>
                    <a:pt x="1" y="71733"/>
                    <a:pt x="1697" y="72702"/>
                  </a:cubicBezTo>
                  <a:cubicBezTo>
                    <a:pt x="3698" y="73843"/>
                    <a:pt x="5908" y="74284"/>
                    <a:pt x="8179" y="74284"/>
                  </a:cubicBezTo>
                  <a:cubicBezTo>
                    <a:pt x="12381" y="74284"/>
                    <a:pt x="16790" y="72773"/>
                    <a:pt x="20471" y="71390"/>
                  </a:cubicBezTo>
                  <a:cubicBezTo>
                    <a:pt x="27889" y="68613"/>
                    <a:pt x="35040" y="65569"/>
                    <a:pt x="41945" y="61689"/>
                  </a:cubicBezTo>
                  <a:cubicBezTo>
                    <a:pt x="55640" y="53986"/>
                    <a:pt x="68289" y="44609"/>
                    <a:pt x="81166" y="35669"/>
                  </a:cubicBezTo>
                  <a:cubicBezTo>
                    <a:pt x="93682" y="26957"/>
                    <a:pt x="106521" y="18569"/>
                    <a:pt x="120444" y="12330"/>
                  </a:cubicBezTo>
                  <a:cubicBezTo>
                    <a:pt x="127292" y="9268"/>
                    <a:pt x="134462" y="6871"/>
                    <a:pt x="141785" y="5293"/>
                  </a:cubicBezTo>
                  <a:cubicBezTo>
                    <a:pt x="146506" y="4286"/>
                    <a:pt x="151344" y="3584"/>
                    <a:pt x="156175" y="3584"/>
                  </a:cubicBezTo>
                  <a:cubicBezTo>
                    <a:pt x="158370" y="3584"/>
                    <a:pt x="160565" y="3729"/>
                    <a:pt x="162746" y="4056"/>
                  </a:cubicBezTo>
                  <a:cubicBezTo>
                    <a:pt x="175224" y="5901"/>
                    <a:pt x="185857" y="12977"/>
                    <a:pt x="196299" y="19615"/>
                  </a:cubicBezTo>
                  <a:cubicBezTo>
                    <a:pt x="201834" y="23134"/>
                    <a:pt x="207426" y="26558"/>
                    <a:pt x="213361" y="29354"/>
                  </a:cubicBezTo>
                  <a:cubicBezTo>
                    <a:pt x="220360" y="32663"/>
                    <a:pt x="227722" y="35383"/>
                    <a:pt x="235235" y="37209"/>
                  </a:cubicBezTo>
                  <a:cubicBezTo>
                    <a:pt x="240658" y="38528"/>
                    <a:pt x="246176" y="39248"/>
                    <a:pt x="251650" y="39248"/>
                  </a:cubicBezTo>
                  <a:cubicBezTo>
                    <a:pt x="260939" y="39248"/>
                    <a:pt x="270103" y="37175"/>
                    <a:pt x="278469" y="32435"/>
                  </a:cubicBezTo>
                  <a:cubicBezTo>
                    <a:pt x="280167" y="31465"/>
                    <a:pt x="279129" y="29093"/>
                    <a:pt x="277541" y="29093"/>
                  </a:cubicBezTo>
                  <a:cubicBezTo>
                    <a:pt x="277261" y="29093"/>
                    <a:pt x="276964" y="29167"/>
                    <a:pt x="276662" y="29335"/>
                  </a:cubicBezTo>
                  <a:cubicBezTo>
                    <a:pt x="269643" y="33329"/>
                    <a:pt x="261864" y="35441"/>
                    <a:pt x="253837" y="35726"/>
                  </a:cubicBezTo>
                  <a:cubicBezTo>
                    <a:pt x="253219" y="35747"/>
                    <a:pt x="252601" y="35757"/>
                    <a:pt x="251983" y="35757"/>
                  </a:cubicBezTo>
                  <a:cubicBezTo>
                    <a:pt x="244742" y="35757"/>
                    <a:pt x="237593" y="34348"/>
                    <a:pt x="230670" y="32245"/>
                  </a:cubicBezTo>
                  <a:cubicBezTo>
                    <a:pt x="223594" y="30096"/>
                    <a:pt x="216670" y="27243"/>
                    <a:pt x="210165" y="23724"/>
                  </a:cubicBezTo>
                  <a:cubicBezTo>
                    <a:pt x="204459" y="20661"/>
                    <a:pt x="199057" y="17085"/>
                    <a:pt x="193579" y="13643"/>
                  </a:cubicBezTo>
                  <a:cubicBezTo>
                    <a:pt x="182927" y="6909"/>
                    <a:pt x="171781" y="918"/>
                    <a:pt x="158961" y="100"/>
                  </a:cubicBezTo>
                  <a:cubicBezTo>
                    <a:pt x="157936" y="32"/>
                    <a:pt x="156907" y="1"/>
                    <a:pt x="15587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6"/>
            <p:cNvSpPr/>
            <p:nvPr/>
          </p:nvSpPr>
          <p:spPr>
            <a:xfrm>
              <a:off x="1472047" y="3597989"/>
              <a:ext cx="7807498" cy="2070500"/>
            </a:xfrm>
            <a:custGeom>
              <a:avLst/>
              <a:gdLst/>
              <a:ahLst/>
              <a:cxnLst/>
              <a:rect l="l" t="t" r="r" b="b"/>
              <a:pathLst>
                <a:path w="280165" h="74298" extrusionOk="0">
                  <a:moveTo>
                    <a:pt x="155905" y="0"/>
                  </a:moveTo>
                  <a:cubicBezTo>
                    <a:pt x="149665" y="0"/>
                    <a:pt x="143368" y="1179"/>
                    <a:pt x="137353" y="2667"/>
                  </a:cubicBezTo>
                  <a:cubicBezTo>
                    <a:pt x="130049" y="4493"/>
                    <a:pt x="123011" y="7213"/>
                    <a:pt x="116201" y="10370"/>
                  </a:cubicBezTo>
                  <a:cubicBezTo>
                    <a:pt x="87917" y="23551"/>
                    <a:pt x="64864" y="45273"/>
                    <a:pt x="37512" y="60071"/>
                  </a:cubicBezTo>
                  <a:cubicBezTo>
                    <a:pt x="31597" y="63267"/>
                    <a:pt x="25472" y="65740"/>
                    <a:pt x="19195" y="68079"/>
                  </a:cubicBezTo>
                  <a:cubicBezTo>
                    <a:pt x="16092" y="69239"/>
                    <a:pt x="12033" y="70775"/>
                    <a:pt x="8304" y="70775"/>
                  </a:cubicBezTo>
                  <a:cubicBezTo>
                    <a:pt x="6593" y="70775"/>
                    <a:pt x="4951" y="70452"/>
                    <a:pt x="3503" y="69620"/>
                  </a:cubicBezTo>
                  <a:cubicBezTo>
                    <a:pt x="3195" y="69447"/>
                    <a:pt x="2893" y="69372"/>
                    <a:pt x="2610" y="69372"/>
                  </a:cubicBezTo>
                  <a:cubicBezTo>
                    <a:pt x="1019" y="69372"/>
                    <a:pt x="1" y="71752"/>
                    <a:pt x="1696" y="72720"/>
                  </a:cubicBezTo>
                  <a:cubicBezTo>
                    <a:pt x="3692" y="73858"/>
                    <a:pt x="5896" y="74298"/>
                    <a:pt x="8161" y="74298"/>
                  </a:cubicBezTo>
                  <a:cubicBezTo>
                    <a:pt x="12368" y="74298"/>
                    <a:pt x="16784" y="72780"/>
                    <a:pt x="20470" y="71408"/>
                  </a:cubicBezTo>
                  <a:cubicBezTo>
                    <a:pt x="27888" y="68612"/>
                    <a:pt x="35039" y="65587"/>
                    <a:pt x="41944" y="61707"/>
                  </a:cubicBezTo>
                  <a:cubicBezTo>
                    <a:pt x="55639" y="54004"/>
                    <a:pt x="68288" y="44607"/>
                    <a:pt x="81165" y="35668"/>
                  </a:cubicBezTo>
                  <a:cubicBezTo>
                    <a:pt x="93681" y="26975"/>
                    <a:pt x="106520" y="18568"/>
                    <a:pt x="120443" y="12348"/>
                  </a:cubicBezTo>
                  <a:cubicBezTo>
                    <a:pt x="127291" y="9286"/>
                    <a:pt x="134461" y="6870"/>
                    <a:pt x="141784" y="5310"/>
                  </a:cubicBezTo>
                  <a:cubicBezTo>
                    <a:pt x="146490" y="4294"/>
                    <a:pt x="151313" y="3598"/>
                    <a:pt x="156129" y="3598"/>
                  </a:cubicBezTo>
                  <a:cubicBezTo>
                    <a:pt x="158340" y="3598"/>
                    <a:pt x="160549" y="3745"/>
                    <a:pt x="162745" y="4074"/>
                  </a:cubicBezTo>
                  <a:cubicBezTo>
                    <a:pt x="175223" y="5900"/>
                    <a:pt x="185856" y="12976"/>
                    <a:pt x="196298" y="19614"/>
                  </a:cubicBezTo>
                  <a:cubicBezTo>
                    <a:pt x="201833" y="23133"/>
                    <a:pt x="207425" y="26557"/>
                    <a:pt x="213360" y="29372"/>
                  </a:cubicBezTo>
                  <a:cubicBezTo>
                    <a:pt x="220359" y="32681"/>
                    <a:pt x="227721" y="35382"/>
                    <a:pt x="235234" y="37208"/>
                  </a:cubicBezTo>
                  <a:cubicBezTo>
                    <a:pt x="240655" y="38534"/>
                    <a:pt x="246171" y="39256"/>
                    <a:pt x="251643" y="39256"/>
                  </a:cubicBezTo>
                  <a:cubicBezTo>
                    <a:pt x="260934" y="39256"/>
                    <a:pt x="270101" y="37175"/>
                    <a:pt x="278468" y="32434"/>
                  </a:cubicBezTo>
                  <a:cubicBezTo>
                    <a:pt x="280164" y="31465"/>
                    <a:pt x="279130" y="29110"/>
                    <a:pt x="277545" y="29110"/>
                  </a:cubicBezTo>
                  <a:cubicBezTo>
                    <a:pt x="277263" y="29110"/>
                    <a:pt x="276965" y="29184"/>
                    <a:pt x="276661" y="29353"/>
                  </a:cubicBezTo>
                  <a:cubicBezTo>
                    <a:pt x="269642" y="33328"/>
                    <a:pt x="261863" y="35458"/>
                    <a:pt x="253836" y="35744"/>
                  </a:cubicBezTo>
                  <a:cubicBezTo>
                    <a:pt x="253224" y="35764"/>
                    <a:pt x="252613" y="35775"/>
                    <a:pt x="252002" y="35775"/>
                  </a:cubicBezTo>
                  <a:cubicBezTo>
                    <a:pt x="244754" y="35775"/>
                    <a:pt x="237598" y="34349"/>
                    <a:pt x="230669" y="32244"/>
                  </a:cubicBezTo>
                  <a:cubicBezTo>
                    <a:pt x="223593" y="30095"/>
                    <a:pt x="216669" y="27241"/>
                    <a:pt x="210164" y="23723"/>
                  </a:cubicBezTo>
                  <a:cubicBezTo>
                    <a:pt x="204458" y="20660"/>
                    <a:pt x="199056" y="17103"/>
                    <a:pt x="193578" y="13661"/>
                  </a:cubicBezTo>
                  <a:cubicBezTo>
                    <a:pt x="182926" y="6927"/>
                    <a:pt x="171780" y="936"/>
                    <a:pt x="158960" y="99"/>
                  </a:cubicBezTo>
                  <a:cubicBezTo>
                    <a:pt x="157944" y="32"/>
                    <a:pt x="156926" y="0"/>
                    <a:pt x="155905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6"/>
          <p:cNvGrpSpPr/>
          <p:nvPr/>
        </p:nvGrpSpPr>
        <p:grpSpPr>
          <a:xfrm rot="10800000">
            <a:off x="7485949" y="-264494"/>
            <a:ext cx="2680704" cy="5498789"/>
            <a:chOff x="-519875" y="1198836"/>
            <a:chExt cx="2019058" cy="4141278"/>
          </a:xfrm>
        </p:grpSpPr>
        <p:sp>
          <p:nvSpPr>
            <p:cNvPr id="1389" name="Google Shape;1389;p6"/>
            <p:cNvSpPr/>
            <p:nvPr/>
          </p:nvSpPr>
          <p:spPr>
            <a:xfrm>
              <a:off x="-45986" y="1198836"/>
              <a:ext cx="1545169" cy="4096216"/>
            </a:xfrm>
            <a:custGeom>
              <a:avLst/>
              <a:gdLst/>
              <a:ahLst/>
              <a:cxnLst/>
              <a:rect l="l" t="t" r="r" b="b"/>
              <a:pathLst>
                <a:path w="55447" h="146989" extrusionOk="0">
                  <a:moveTo>
                    <a:pt x="24369" y="143976"/>
                  </a:moveTo>
                  <a:cubicBezTo>
                    <a:pt x="24244" y="144087"/>
                    <a:pt x="24218" y="144144"/>
                    <a:pt x="24236" y="144146"/>
                  </a:cubicBezTo>
                  <a:lnTo>
                    <a:pt x="24236" y="144146"/>
                  </a:lnTo>
                  <a:cubicBezTo>
                    <a:pt x="24273" y="144097"/>
                    <a:pt x="24313" y="144050"/>
                    <a:pt x="24356" y="144005"/>
                  </a:cubicBezTo>
                  <a:lnTo>
                    <a:pt x="24356" y="144005"/>
                  </a:lnTo>
                  <a:cubicBezTo>
                    <a:pt x="24360" y="143996"/>
                    <a:pt x="24365" y="143986"/>
                    <a:pt x="24369" y="143976"/>
                  </a:cubicBezTo>
                  <a:close/>
                  <a:moveTo>
                    <a:pt x="2150" y="0"/>
                  </a:moveTo>
                  <a:cubicBezTo>
                    <a:pt x="1870" y="0"/>
                    <a:pt x="1581" y="73"/>
                    <a:pt x="1294" y="235"/>
                  </a:cubicBezTo>
                  <a:cubicBezTo>
                    <a:pt x="476" y="710"/>
                    <a:pt x="0" y="1928"/>
                    <a:pt x="590" y="2708"/>
                  </a:cubicBezTo>
                  <a:cubicBezTo>
                    <a:pt x="3900" y="7120"/>
                    <a:pt x="9397" y="9327"/>
                    <a:pt x="13962" y="12085"/>
                  </a:cubicBezTo>
                  <a:cubicBezTo>
                    <a:pt x="19858" y="15642"/>
                    <a:pt x="24880" y="20568"/>
                    <a:pt x="30034" y="25057"/>
                  </a:cubicBezTo>
                  <a:cubicBezTo>
                    <a:pt x="39107" y="32951"/>
                    <a:pt x="46297" y="42765"/>
                    <a:pt x="49379" y="54520"/>
                  </a:cubicBezTo>
                  <a:cubicBezTo>
                    <a:pt x="52669" y="67036"/>
                    <a:pt x="51528" y="80179"/>
                    <a:pt x="47819" y="92429"/>
                  </a:cubicBezTo>
                  <a:cubicBezTo>
                    <a:pt x="44129" y="104621"/>
                    <a:pt x="38118" y="115938"/>
                    <a:pt x="32336" y="127237"/>
                  </a:cubicBezTo>
                  <a:cubicBezTo>
                    <a:pt x="30738" y="130318"/>
                    <a:pt x="29178" y="133437"/>
                    <a:pt x="27657" y="136557"/>
                  </a:cubicBezTo>
                  <a:cubicBezTo>
                    <a:pt x="26877" y="138174"/>
                    <a:pt x="26078" y="139790"/>
                    <a:pt x="25336" y="141426"/>
                  </a:cubicBezTo>
                  <a:cubicBezTo>
                    <a:pt x="25184" y="141788"/>
                    <a:pt x="25013" y="142111"/>
                    <a:pt x="24861" y="142472"/>
                  </a:cubicBezTo>
                  <a:cubicBezTo>
                    <a:pt x="24737" y="142705"/>
                    <a:pt x="24663" y="142937"/>
                    <a:pt x="24640" y="143191"/>
                  </a:cubicBezTo>
                  <a:lnTo>
                    <a:pt x="24640" y="143191"/>
                  </a:lnTo>
                  <a:cubicBezTo>
                    <a:pt x="24632" y="143221"/>
                    <a:pt x="24623" y="143267"/>
                    <a:pt x="24613" y="143328"/>
                  </a:cubicBezTo>
                  <a:cubicBezTo>
                    <a:pt x="24537" y="143537"/>
                    <a:pt x="24461" y="143747"/>
                    <a:pt x="24385" y="143937"/>
                  </a:cubicBezTo>
                  <a:cubicBezTo>
                    <a:pt x="24380" y="143951"/>
                    <a:pt x="24375" y="143964"/>
                    <a:pt x="24369" y="143976"/>
                  </a:cubicBezTo>
                  <a:lnTo>
                    <a:pt x="24369" y="143976"/>
                  </a:lnTo>
                  <a:cubicBezTo>
                    <a:pt x="24401" y="143949"/>
                    <a:pt x="24438" y="143918"/>
                    <a:pt x="24482" y="143884"/>
                  </a:cubicBezTo>
                  <a:lnTo>
                    <a:pt x="24482" y="143884"/>
                  </a:lnTo>
                  <a:cubicBezTo>
                    <a:pt x="24438" y="143922"/>
                    <a:pt x="24396" y="143963"/>
                    <a:pt x="24356" y="144005"/>
                  </a:cubicBezTo>
                  <a:lnTo>
                    <a:pt x="24356" y="144005"/>
                  </a:lnTo>
                  <a:cubicBezTo>
                    <a:pt x="24308" y="144100"/>
                    <a:pt x="24255" y="144146"/>
                    <a:pt x="24237" y="144146"/>
                  </a:cubicBezTo>
                  <a:cubicBezTo>
                    <a:pt x="24236" y="144146"/>
                    <a:pt x="24236" y="144146"/>
                    <a:pt x="24236" y="144146"/>
                  </a:cubicBezTo>
                  <a:lnTo>
                    <a:pt x="24236" y="144146"/>
                  </a:lnTo>
                  <a:cubicBezTo>
                    <a:pt x="23948" y="144525"/>
                    <a:pt x="23814" y="145031"/>
                    <a:pt x="23967" y="145630"/>
                  </a:cubicBezTo>
                  <a:cubicBezTo>
                    <a:pt x="23967" y="145649"/>
                    <a:pt x="23967" y="145649"/>
                    <a:pt x="23986" y="145668"/>
                  </a:cubicBezTo>
                  <a:cubicBezTo>
                    <a:pt x="24193" y="146468"/>
                    <a:pt x="24960" y="146988"/>
                    <a:pt x="25744" y="146988"/>
                  </a:cubicBezTo>
                  <a:cubicBezTo>
                    <a:pt x="26040" y="146988"/>
                    <a:pt x="26339" y="146914"/>
                    <a:pt x="26611" y="146752"/>
                  </a:cubicBezTo>
                  <a:cubicBezTo>
                    <a:pt x="27441" y="146235"/>
                    <a:pt x="27884" y="145033"/>
                    <a:pt x="28089" y="143999"/>
                  </a:cubicBezTo>
                  <a:lnTo>
                    <a:pt x="28089" y="143999"/>
                  </a:lnTo>
                  <a:cubicBezTo>
                    <a:pt x="38565" y="121104"/>
                    <a:pt x="53701" y="99132"/>
                    <a:pt x="54876" y="73180"/>
                  </a:cubicBezTo>
                  <a:cubicBezTo>
                    <a:pt x="55446" y="60512"/>
                    <a:pt x="52498" y="47711"/>
                    <a:pt x="45536" y="37059"/>
                  </a:cubicBezTo>
                  <a:cubicBezTo>
                    <a:pt x="42227" y="32019"/>
                    <a:pt x="38156" y="27530"/>
                    <a:pt x="33724" y="23497"/>
                  </a:cubicBezTo>
                  <a:cubicBezTo>
                    <a:pt x="28456" y="18704"/>
                    <a:pt x="23111" y="13987"/>
                    <a:pt x="17290" y="9916"/>
                  </a:cubicBezTo>
                  <a:cubicBezTo>
                    <a:pt x="14989" y="8300"/>
                    <a:pt x="12440" y="7044"/>
                    <a:pt x="10005" y="5637"/>
                  </a:cubicBezTo>
                  <a:cubicBezTo>
                    <a:pt x="7818" y="4343"/>
                    <a:pt x="5307" y="2955"/>
                    <a:pt x="3728" y="882"/>
                  </a:cubicBezTo>
                  <a:cubicBezTo>
                    <a:pt x="3324" y="347"/>
                    <a:pt x="2759" y="0"/>
                    <a:pt x="2150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6"/>
            <p:cNvSpPr/>
            <p:nvPr/>
          </p:nvSpPr>
          <p:spPr>
            <a:xfrm>
              <a:off x="-282387" y="1220572"/>
              <a:ext cx="1544612" cy="4096216"/>
            </a:xfrm>
            <a:custGeom>
              <a:avLst/>
              <a:gdLst/>
              <a:ahLst/>
              <a:cxnLst/>
              <a:rect l="l" t="t" r="r" b="b"/>
              <a:pathLst>
                <a:path w="55427" h="146989" extrusionOk="0">
                  <a:moveTo>
                    <a:pt x="2125" y="0"/>
                  </a:moveTo>
                  <a:cubicBezTo>
                    <a:pt x="1842" y="0"/>
                    <a:pt x="1549" y="73"/>
                    <a:pt x="1255" y="235"/>
                  </a:cubicBezTo>
                  <a:cubicBezTo>
                    <a:pt x="438" y="748"/>
                    <a:pt x="0" y="1966"/>
                    <a:pt x="571" y="2726"/>
                  </a:cubicBezTo>
                  <a:cubicBezTo>
                    <a:pt x="3880" y="7120"/>
                    <a:pt x="9358" y="9327"/>
                    <a:pt x="13923" y="12085"/>
                  </a:cubicBezTo>
                  <a:cubicBezTo>
                    <a:pt x="19820" y="15661"/>
                    <a:pt x="24841" y="20568"/>
                    <a:pt x="29996" y="25076"/>
                  </a:cubicBezTo>
                  <a:cubicBezTo>
                    <a:pt x="39088" y="32969"/>
                    <a:pt x="46259" y="42784"/>
                    <a:pt x="49359" y="54520"/>
                  </a:cubicBezTo>
                  <a:cubicBezTo>
                    <a:pt x="52631" y="67036"/>
                    <a:pt x="51490" y="80179"/>
                    <a:pt x="47780" y="92428"/>
                  </a:cubicBezTo>
                  <a:cubicBezTo>
                    <a:pt x="44109" y="104621"/>
                    <a:pt x="38080" y="115938"/>
                    <a:pt x="32317" y="127237"/>
                  </a:cubicBezTo>
                  <a:cubicBezTo>
                    <a:pt x="30719" y="130318"/>
                    <a:pt x="29140" y="133437"/>
                    <a:pt x="27618" y="136557"/>
                  </a:cubicBezTo>
                  <a:cubicBezTo>
                    <a:pt x="26839" y="138173"/>
                    <a:pt x="26059" y="139790"/>
                    <a:pt x="25317" y="141426"/>
                  </a:cubicBezTo>
                  <a:cubicBezTo>
                    <a:pt x="25146" y="141787"/>
                    <a:pt x="24994" y="142111"/>
                    <a:pt x="24841" y="142472"/>
                  </a:cubicBezTo>
                  <a:cubicBezTo>
                    <a:pt x="24710" y="142691"/>
                    <a:pt x="24646" y="142911"/>
                    <a:pt x="24623" y="143156"/>
                  </a:cubicBezTo>
                  <a:lnTo>
                    <a:pt x="24623" y="143156"/>
                  </a:lnTo>
                  <a:cubicBezTo>
                    <a:pt x="24613" y="143174"/>
                    <a:pt x="24597" y="143233"/>
                    <a:pt x="24575" y="143328"/>
                  </a:cubicBezTo>
                  <a:cubicBezTo>
                    <a:pt x="24518" y="143537"/>
                    <a:pt x="24442" y="143747"/>
                    <a:pt x="24366" y="143937"/>
                  </a:cubicBezTo>
                  <a:cubicBezTo>
                    <a:pt x="24361" y="143951"/>
                    <a:pt x="24355" y="143964"/>
                    <a:pt x="24350" y="143976"/>
                  </a:cubicBezTo>
                  <a:lnTo>
                    <a:pt x="24350" y="143976"/>
                  </a:lnTo>
                  <a:cubicBezTo>
                    <a:pt x="24441" y="143896"/>
                    <a:pt x="24585" y="143787"/>
                    <a:pt x="24803" y="143651"/>
                  </a:cubicBezTo>
                  <a:cubicBezTo>
                    <a:pt x="24807" y="143653"/>
                    <a:pt x="24810" y="143654"/>
                    <a:pt x="24814" y="143656"/>
                  </a:cubicBezTo>
                  <a:lnTo>
                    <a:pt x="24814" y="143656"/>
                  </a:lnTo>
                  <a:cubicBezTo>
                    <a:pt x="24630" y="143754"/>
                    <a:pt x="24463" y="143881"/>
                    <a:pt x="24322" y="144033"/>
                  </a:cubicBezTo>
                  <a:lnTo>
                    <a:pt x="24322" y="144033"/>
                  </a:lnTo>
                  <a:cubicBezTo>
                    <a:pt x="24285" y="144096"/>
                    <a:pt x="24248" y="144133"/>
                    <a:pt x="24227" y="144143"/>
                  </a:cubicBezTo>
                  <a:lnTo>
                    <a:pt x="24227" y="144143"/>
                  </a:lnTo>
                  <a:cubicBezTo>
                    <a:pt x="24257" y="144105"/>
                    <a:pt x="24289" y="144068"/>
                    <a:pt x="24322" y="144033"/>
                  </a:cubicBezTo>
                  <a:lnTo>
                    <a:pt x="24322" y="144033"/>
                  </a:lnTo>
                  <a:cubicBezTo>
                    <a:pt x="24331" y="144016"/>
                    <a:pt x="24341" y="143997"/>
                    <a:pt x="24350" y="143976"/>
                  </a:cubicBezTo>
                  <a:lnTo>
                    <a:pt x="24350" y="143976"/>
                  </a:lnTo>
                  <a:cubicBezTo>
                    <a:pt x="24222" y="144088"/>
                    <a:pt x="24198" y="144146"/>
                    <a:pt x="24217" y="144146"/>
                  </a:cubicBezTo>
                  <a:cubicBezTo>
                    <a:pt x="24220" y="144146"/>
                    <a:pt x="24223" y="144145"/>
                    <a:pt x="24227" y="144143"/>
                  </a:cubicBezTo>
                  <a:lnTo>
                    <a:pt x="24227" y="144143"/>
                  </a:lnTo>
                  <a:cubicBezTo>
                    <a:pt x="23932" y="144521"/>
                    <a:pt x="23793" y="145029"/>
                    <a:pt x="23947" y="145630"/>
                  </a:cubicBezTo>
                  <a:cubicBezTo>
                    <a:pt x="23947" y="145649"/>
                    <a:pt x="23947" y="145649"/>
                    <a:pt x="23966" y="145687"/>
                  </a:cubicBezTo>
                  <a:cubicBezTo>
                    <a:pt x="24173" y="146472"/>
                    <a:pt x="24940" y="146989"/>
                    <a:pt x="25715" y="146989"/>
                  </a:cubicBezTo>
                  <a:cubicBezTo>
                    <a:pt x="26009" y="146989"/>
                    <a:pt x="26305" y="146914"/>
                    <a:pt x="26572" y="146752"/>
                  </a:cubicBezTo>
                  <a:cubicBezTo>
                    <a:pt x="27418" y="146235"/>
                    <a:pt x="27864" y="145034"/>
                    <a:pt x="28070" y="143999"/>
                  </a:cubicBezTo>
                  <a:lnTo>
                    <a:pt x="28070" y="143999"/>
                  </a:lnTo>
                  <a:cubicBezTo>
                    <a:pt x="38546" y="121104"/>
                    <a:pt x="53663" y="99132"/>
                    <a:pt x="54856" y="73179"/>
                  </a:cubicBezTo>
                  <a:cubicBezTo>
                    <a:pt x="55427" y="60512"/>
                    <a:pt x="52479" y="47730"/>
                    <a:pt x="45498" y="37078"/>
                  </a:cubicBezTo>
                  <a:cubicBezTo>
                    <a:pt x="42207" y="32037"/>
                    <a:pt x="38137" y="27530"/>
                    <a:pt x="33686" y="23497"/>
                  </a:cubicBezTo>
                  <a:cubicBezTo>
                    <a:pt x="28436" y="18723"/>
                    <a:pt x="23091" y="13987"/>
                    <a:pt x="17252" y="9916"/>
                  </a:cubicBezTo>
                  <a:cubicBezTo>
                    <a:pt x="14951" y="8300"/>
                    <a:pt x="12402" y="7044"/>
                    <a:pt x="9986" y="5637"/>
                  </a:cubicBezTo>
                  <a:cubicBezTo>
                    <a:pt x="7799" y="4362"/>
                    <a:pt x="5269" y="2955"/>
                    <a:pt x="3709" y="881"/>
                  </a:cubicBezTo>
                  <a:cubicBezTo>
                    <a:pt x="3305" y="347"/>
                    <a:pt x="2740" y="0"/>
                    <a:pt x="2125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6"/>
            <p:cNvSpPr/>
            <p:nvPr/>
          </p:nvSpPr>
          <p:spPr>
            <a:xfrm>
              <a:off x="-519875" y="1243870"/>
              <a:ext cx="1545169" cy="4096244"/>
            </a:xfrm>
            <a:custGeom>
              <a:avLst/>
              <a:gdLst/>
              <a:ahLst/>
              <a:cxnLst/>
              <a:rect l="l" t="t" r="r" b="b"/>
              <a:pathLst>
                <a:path w="55447" h="146990" extrusionOk="0">
                  <a:moveTo>
                    <a:pt x="24823" y="143652"/>
                  </a:moveTo>
                  <a:cubicBezTo>
                    <a:pt x="24823" y="143652"/>
                    <a:pt x="24823" y="143652"/>
                    <a:pt x="24823" y="143652"/>
                  </a:cubicBezTo>
                  <a:lnTo>
                    <a:pt x="24823" y="143652"/>
                  </a:lnTo>
                  <a:cubicBezTo>
                    <a:pt x="24823" y="143653"/>
                    <a:pt x="24822" y="143653"/>
                    <a:pt x="24822" y="143653"/>
                  </a:cubicBezTo>
                  <a:lnTo>
                    <a:pt x="24822" y="143653"/>
                  </a:lnTo>
                  <a:cubicBezTo>
                    <a:pt x="24822" y="143653"/>
                    <a:pt x="24823" y="143653"/>
                    <a:pt x="24823" y="143652"/>
                  </a:cubicBezTo>
                  <a:close/>
                  <a:moveTo>
                    <a:pt x="24398" y="143953"/>
                  </a:moveTo>
                  <a:cubicBezTo>
                    <a:pt x="24250" y="144078"/>
                    <a:pt x="24219" y="144143"/>
                    <a:pt x="24240" y="144147"/>
                  </a:cubicBezTo>
                  <a:lnTo>
                    <a:pt x="24240" y="144147"/>
                  </a:lnTo>
                  <a:cubicBezTo>
                    <a:pt x="24284" y="144088"/>
                    <a:pt x="24333" y="144033"/>
                    <a:pt x="24385" y="143981"/>
                  </a:cubicBezTo>
                  <a:lnTo>
                    <a:pt x="24385" y="143981"/>
                  </a:lnTo>
                  <a:cubicBezTo>
                    <a:pt x="24389" y="143972"/>
                    <a:pt x="24394" y="143962"/>
                    <a:pt x="24398" y="143953"/>
                  </a:cubicBezTo>
                  <a:close/>
                  <a:moveTo>
                    <a:pt x="2159" y="1"/>
                  </a:moveTo>
                  <a:cubicBezTo>
                    <a:pt x="1879" y="1"/>
                    <a:pt x="1587" y="74"/>
                    <a:pt x="1294" y="236"/>
                  </a:cubicBezTo>
                  <a:cubicBezTo>
                    <a:pt x="457" y="711"/>
                    <a:pt x="1" y="1928"/>
                    <a:pt x="590" y="2689"/>
                  </a:cubicBezTo>
                  <a:cubicBezTo>
                    <a:pt x="3900" y="7083"/>
                    <a:pt x="9397" y="9309"/>
                    <a:pt x="13962" y="12067"/>
                  </a:cubicBezTo>
                  <a:cubicBezTo>
                    <a:pt x="19859" y="15623"/>
                    <a:pt x="24880" y="20550"/>
                    <a:pt x="30035" y="25039"/>
                  </a:cubicBezTo>
                  <a:cubicBezTo>
                    <a:pt x="39127" y="32951"/>
                    <a:pt x="46317" y="42747"/>
                    <a:pt x="49398" y="54521"/>
                  </a:cubicBezTo>
                  <a:cubicBezTo>
                    <a:pt x="52669" y="67037"/>
                    <a:pt x="51528" y="80180"/>
                    <a:pt x="47819" y="92429"/>
                  </a:cubicBezTo>
                  <a:cubicBezTo>
                    <a:pt x="44129" y="104622"/>
                    <a:pt x="38119" y="115939"/>
                    <a:pt x="32336" y="127237"/>
                  </a:cubicBezTo>
                  <a:cubicBezTo>
                    <a:pt x="30757" y="130319"/>
                    <a:pt x="29179" y="133438"/>
                    <a:pt x="27657" y="136558"/>
                  </a:cubicBezTo>
                  <a:cubicBezTo>
                    <a:pt x="26877" y="138174"/>
                    <a:pt x="26097" y="139791"/>
                    <a:pt x="25356" y="141427"/>
                  </a:cubicBezTo>
                  <a:cubicBezTo>
                    <a:pt x="25184" y="141788"/>
                    <a:pt x="25013" y="142112"/>
                    <a:pt x="24880" y="142473"/>
                  </a:cubicBezTo>
                  <a:cubicBezTo>
                    <a:pt x="24733" y="142718"/>
                    <a:pt x="24656" y="142963"/>
                    <a:pt x="24637" y="143232"/>
                  </a:cubicBezTo>
                  <a:lnTo>
                    <a:pt x="24637" y="143232"/>
                  </a:lnTo>
                  <a:cubicBezTo>
                    <a:pt x="24631" y="143258"/>
                    <a:pt x="24623" y="143291"/>
                    <a:pt x="24614" y="143329"/>
                  </a:cubicBezTo>
                  <a:cubicBezTo>
                    <a:pt x="24538" y="143538"/>
                    <a:pt x="24481" y="143747"/>
                    <a:pt x="24405" y="143938"/>
                  </a:cubicBezTo>
                  <a:cubicBezTo>
                    <a:pt x="24402" y="143943"/>
                    <a:pt x="24400" y="143948"/>
                    <a:pt x="24398" y="143953"/>
                  </a:cubicBezTo>
                  <a:lnTo>
                    <a:pt x="24398" y="143953"/>
                  </a:lnTo>
                  <a:cubicBezTo>
                    <a:pt x="24434" y="143922"/>
                    <a:pt x="24478" y="143888"/>
                    <a:pt x="24529" y="143850"/>
                  </a:cubicBezTo>
                  <a:lnTo>
                    <a:pt x="24529" y="143850"/>
                  </a:lnTo>
                  <a:cubicBezTo>
                    <a:pt x="24479" y="143891"/>
                    <a:pt x="24431" y="143934"/>
                    <a:pt x="24385" y="143981"/>
                  </a:cubicBezTo>
                  <a:lnTo>
                    <a:pt x="24385" y="143981"/>
                  </a:lnTo>
                  <a:cubicBezTo>
                    <a:pt x="24329" y="144092"/>
                    <a:pt x="24263" y="144147"/>
                    <a:pt x="24241" y="144147"/>
                  </a:cubicBezTo>
                  <a:cubicBezTo>
                    <a:pt x="24241" y="144147"/>
                    <a:pt x="24240" y="144147"/>
                    <a:pt x="24240" y="144147"/>
                  </a:cubicBezTo>
                  <a:lnTo>
                    <a:pt x="24240" y="144147"/>
                  </a:lnTo>
                  <a:cubicBezTo>
                    <a:pt x="23950" y="144525"/>
                    <a:pt x="23815" y="145032"/>
                    <a:pt x="23967" y="145631"/>
                  </a:cubicBezTo>
                  <a:cubicBezTo>
                    <a:pt x="23967" y="145650"/>
                    <a:pt x="23967" y="145650"/>
                    <a:pt x="24005" y="145669"/>
                  </a:cubicBezTo>
                  <a:cubicBezTo>
                    <a:pt x="24212" y="146469"/>
                    <a:pt x="24980" y="146989"/>
                    <a:pt x="25756" y="146989"/>
                  </a:cubicBezTo>
                  <a:cubicBezTo>
                    <a:pt x="26050" y="146989"/>
                    <a:pt x="26345" y="146915"/>
                    <a:pt x="26611" y="146753"/>
                  </a:cubicBezTo>
                  <a:cubicBezTo>
                    <a:pt x="27470" y="146228"/>
                    <a:pt x="27903" y="144998"/>
                    <a:pt x="28111" y="143953"/>
                  </a:cubicBezTo>
                  <a:lnTo>
                    <a:pt x="28111" y="143953"/>
                  </a:lnTo>
                  <a:cubicBezTo>
                    <a:pt x="38605" y="121075"/>
                    <a:pt x="53702" y="99115"/>
                    <a:pt x="54876" y="73180"/>
                  </a:cubicBezTo>
                  <a:cubicBezTo>
                    <a:pt x="55447" y="60513"/>
                    <a:pt x="52498" y="47712"/>
                    <a:pt x="45537" y="37060"/>
                  </a:cubicBezTo>
                  <a:cubicBezTo>
                    <a:pt x="42227" y="32019"/>
                    <a:pt x="38176" y="27530"/>
                    <a:pt x="33725" y="23498"/>
                  </a:cubicBezTo>
                  <a:cubicBezTo>
                    <a:pt x="28475" y="18705"/>
                    <a:pt x="23111" y="13988"/>
                    <a:pt x="17291" y="9917"/>
                  </a:cubicBezTo>
                  <a:cubicBezTo>
                    <a:pt x="14989" y="8300"/>
                    <a:pt x="12440" y="7045"/>
                    <a:pt x="10025" y="5638"/>
                  </a:cubicBezTo>
                  <a:cubicBezTo>
                    <a:pt x="7837" y="4344"/>
                    <a:pt x="5308" y="2956"/>
                    <a:pt x="3748" y="882"/>
                  </a:cubicBezTo>
                  <a:cubicBezTo>
                    <a:pt x="3331" y="348"/>
                    <a:pt x="2771" y="1"/>
                    <a:pt x="2159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2" name="Google Shape;1392;p6"/>
          <p:cNvGrpSpPr/>
          <p:nvPr/>
        </p:nvGrpSpPr>
        <p:grpSpPr>
          <a:xfrm rot="7848420">
            <a:off x="8376171" y="475503"/>
            <a:ext cx="945831" cy="937181"/>
            <a:chOff x="581988" y="3891200"/>
            <a:chExt cx="945850" cy="937200"/>
          </a:xfrm>
        </p:grpSpPr>
        <p:sp>
          <p:nvSpPr>
            <p:cNvPr id="1393" name="Google Shape;1393;p6"/>
            <p:cNvSpPr/>
            <p:nvPr/>
          </p:nvSpPr>
          <p:spPr>
            <a:xfrm>
              <a:off x="768863" y="3942700"/>
              <a:ext cx="758975" cy="731750"/>
            </a:xfrm>
            <a:custGeom>
              <a:avLst/>
              <a:gdLst/>
              <a:ahLst/>
              <a:cxnLst/>
              <a:rect l="l" t="t" r="r" b="b"/>
              <a:pathLst>
                <a:path w="30359" h="29270" extrusionOk="0">
                  <a:moveTo>
                    <a:pt x="9954" y="0"/>
                  </a:moveTo>
                  <a:cubicBezTo>
                    <a:pt x="7849" y="0"/>
                    <a:pt x="3348" y="2306"/>
                    <a:pt x="1732" y="4684"/>
                  </a:cubicBezTo>
                  <a:cubicBezTo>
                    <a:pt x="96" y="7137"/>
                    <a:pt x="1" y="12444"/>
                    <a:pt x="96" y="14270"/>
                  </a:cubicBezTo>
                  <a:cubicBezTo>
                    <a:pt x="191" y="16096"/>
                    <a:pt x="2455" y="18664"/>
                    <a:pt x="3672" y="20186"/>
                  </a:cubicBezTo>
                  <a:cubicBezTo>
                    <a:pt x="4908" y="21707"/>
                    <a:pt x="7856" y="22639"/>
                    <a:pt x="9587" y="24370"/>
                  </a:cubicBezTo>
                  <a:cubicBezTo>
                    <a:pt x="11318" y="26120"/>
                    <a:pt x="12840" y="28479"/>
                    <a:pt x="14894" y="28479"/>
                  </a:cubicBezTo>
                  <a:cubicBezTo>
                    <a:pt x="16601" y="28479"/>
                    <a:pt x="19127" y="29269"/>
                    <a:pt x="20854" y="29269"/>
                  </a:cubicBezTo>
                  <a:cubicBezTo>
                    <a:pt x="21166" y="29269"/>
                    <a:pt x="21453" y="29244"/>
                    <a:pt x="21704" y="29182"/>
                  </a:cubicBezTo>
                  <a:cubicBezTo>
                    <a:pt x="23358" y="28783"/>
                    <a:pt x="25184" y="27356"/>
                    <a:pt x="26307" y="24903"/>
                  </a:cubicBezTo>
                  <a:cubicBezTo>
                    <a:pt x="27410" y="22449"/>
                    <a:pt x="29559" y="19786"/>
                    <a:pt x="29959" y="16134"/>
                  </a:cubicBezTo>
                  <a:cubicBezTo>
                    <a:pt x="30358" y="12444"/>
                    <a:pt x="28513" y="5368"/>
                    <a:pt x="24975" y="3580"/>
                  </a:cubicBezTo>
                  <a:cubicBezTo>
                    <a:pt x="22921" y="2553"/>
                    <a:pt x="17842" y="1735"/>
                    <a:pt x="16530" y="1735"/>
                  </a:cubicBezTo>
                  <a:cubicBezTo>
                    <a:pt x="15199" y="1735"/>
                    <a:pt x="12155" y="100"/>
                    <a:pt x="10101" y="4"/>
                  </a:cubicBezTo>
                  <a:cubicBezTo>
                    <a:pt x="10053" y="2"/>
                    <a:pt x="10004" y="0"/>
                    <a:pt x="995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"/>
            <p:cNvSpPr/>
            <p:nvPr/>
          </p:nvSpPr>
          <p:spPr>
            <a:xfrm>
              <a:off x="737588" y="4432250"/>
              <a:ext cx="188425" cy="211700"/>
            </a:xfrm>
            <a:custGeom>
              <a:avLst/>
              <a:gdLst/>
              <a:ahLst/>
              <a:cxnLst/>
              <a:rect l="l" t="t" r="r" b="b"/>
              <a:pathLst>
                <a:path w="7537" h="8468" extrusionOk="0">
                  <a:moveTo>
                    <a:pt x="985" y="0"/>
                  </a:moveTo>
                  <a:cubicBezTo>
                    <a:pt x="0" y="0"/>
                    <a:pt x="860" y="3981"/>
                    <a:pt x="2165" y="4921"/>
                  </a:cubicBezTo>
                  <a:cubicBezTo>
                    <a:pt x="3591" y="5948"/>
                    <a:pt x="4295" y="7888"/>
                    <a:pt x="5627" y="8383"/>
                  </a:cubicBezTo>
                  <a:cubicBezTo>
                    <a:pt x="5778" y="8441"/>
                    <a:pt x="5919" y="8468"/>
                    <a:pt x="6052" y="8468"/>
                  </a:cubicBezTo>
                  <a:cubicBezTo>
                    <a:pt x="7083" y="8468"/>
                    <a:pt x="7537" y="6842"/>
                    <a:pt x="7453" y="5948"/>
                  </a:cubicBezTo>
                  <a:cubicBezTo>
                    <a:pt x="7339" y="4921"/>
                    <a:pt x="2013" y="546"/>
                    <a:pt x="1309" y="109"/>
                  </a:cubicBezTo>
                  <a:cubicBezTo>
                    <a:pt x="1184" y="35"/>
                    <a:pt x="1077" y="0"/>
                    <a:pt x="98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"/>
            <p:cNvSpPr/>
            <p:nvPr/>
          </p:nvSpPr>
          <p:spPr>
            <a:xfrm>
              <a:off x="1096988" y="4029250"/>
              <a:ext cx="78250" cy="70850"/>
            </a:xfrm>
            <a:custGeom>
              <a:avLst/>
              <a:gdLst/>
              <a:ahLst/>
              <a:cxnLst/>
              <a:rect l="l" t="t" r="r" b="b"/>
              <a:pathLst>
                <a:path w="3130" h="2834" extrusionOk="0">
                  <a:moveTo>
                    <a:pt x="1154" y="1"/>
                  </a:moveTo>
                  <a:cubicBezTo>
                    <a:pt x="1125" y="1"/>
                    <a:pt x="1095" y="2"/>
                    <a:pt x="1065" y="4"/>
                  </a:cubicBezTo>
                  <a:cubicBezTo>
                    <a:pt x="0" y="99"/>
                    <a:pt x="190" y="2420"/>
                    <a:pt x="761" y="2762"/>
                  </a:cubicBezTo>
                  <a:cubicBezTo>
                    <a:pt x="844" y="2812"/>
                    <a:pt x="939" y="2834"/>
                    <a:pt x="1043" y="2834"/>
                  </a:cubicBezTo>
                  <a:cubicBezTo>
                    <a:pt x="1656" y="2834"/>
                    <a:pt x="2558" y="2068"/>
                    <a:pt x="2834" y="1678"/>
                  </a:cubicBezTo>
                  <a:cubicBezTo>
                    <a:pt x="3130" y="1216"/>
                    <a:pt x="2152" y="1"/>
                    <a:pt x="115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"/>
            <p:cNvSpPr/>
            <p:nvPr/>
          </p:nvSpPr>
          <p:spPr>
            <a:xfrm>
              <a:off x="1089838" y="4021700"/>
              <a:ext cx="78325" cy="71275"/>
            </a:xfrm>
            <a:custGeom>
              <a:avLst/>
              <a:gdLst/>
              <a:ahLst/>
              <a:cxnLst/>
              <a:rect l="l" t="t" r="r" b="b"/>
              <a:pathLst>
                <a:path w="3133" h="2851" extrusionOk="0">
                  <a:moveTo>
                    <a:pt x="1133" y="0"/>
                  </a:moveTo>
                  <a:cubicBezTo>
                    <a:pt x="1111" y="0"/>
                    <a:pt x="1088" y="1"/>
                    <a:pt x="1066" y="2"/>
                  </a:cubicBezTo>
                  <a:cubicBezTo>
                    <a:pt x="1" y="78"/>
                    <a:pt x="191" y="2418"/>
                    <a:pt x="762" y="2779"/>
                  </a:cubicBezTo>
                  <a:cubicBezTo>
                    <a:pt x="845" y="2829"/>
                    <a:pt x="940" y="2851"/>
                    <a:pt x="1044" y="2851"/>
                  </a:cubicBezTo>
                  <a:cubicBezTo>
                    <a:pt x="1657" y="2851"/>
                    <a:pt x="2559" y="2085"/>
                    <a:pt x="2835" y="1695"/>
                  </a:cubicBezTo>
                  <a:cubicBezTo>
                    <a:pt x="3133" y="1230"/>
                    <a:pt x="2138" y="0"/>
                    <a:pt x="113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"/>
            <p:cNvSpPr/>
            <p:nvPr/>
          </p:nvSpPr>
          <p:spPr>
            <a:xfrm>
              <a:off x="1116488" y="4334275"/>
              <a:ext cx="89950" cy="95275"/>
            </a:xfrm>
            <a:custGeom>
              <a:avLst/>
              <a:gdLst/>
              <a:ahLst/>
              <a:cxnLst/>
              <a:rect l="l" t="t" r="r" b="b"/>
              <a:pathLst>
                <a:path w="3598" h="3811" extrusionOk="0">
                  <a:moveTo>
                    <a:pt x="1537" y="0"/>
                  </a:moveTo>
                  <a:cubicBezTo>
                    <a:pt x="1500" y="0"/>
                    <a:pt x="1463" y="5"/>
                    <a:pt x="1427" y="15"/>
                  </a:cubicBezTo>
                  <a:cubicBezTo>
                    <a:pt x="0" y="414"/>
                    <a:pt x="970" y="3248"/>
                    <a:pt x="1427" y="3686"/>
                  </a:cubicBezTo>
                  <a:cubicBezTo>
                    <a:pt x="1522" y="3773"/>
                    <a:pt x="1640" y="3811"/>
                    <a:pt x="1770" y="3811"/>
                  </a:cubicBezTo>
                  <a:cubicBezTo>
                    <a:pt x="2262" y="3811"/>
                    <a:pt x="2933" y="3270"/>
                    <a:pt x="3234" y="2849"/>
                  </a:cubicBezTo>
                  <a:cubicBezTo>
                    <a:pt x="3598" y="2339"/>
                    <a:pt x="2376" y="0"/>
                    <a:pt x="153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"/>
            <p:cNvSpPr/>
            <p:nvPr/>
          </p:nvSpPr>
          <p:spPr>
            <a:xfrm>
              <a:off x="1108863" y="4326600"/>
              <a:ext cx="89950" cy="95100"/>
            </a:xfrm>
            <a:custGeom>
              <a:avLst/>
              <a:gdLst/>
              <a:ahLst/>
              <a:cxnLst/>
              <a:rect l="l" t="t" r="r" b="b"/>
              <a:pathLst>
                <a:path w="3598" h="3804" extrusionOk="0">
                  <a:moveTo>
                    <a:pt x="1546" y="0"/>
                  </a:moveTo>
                  <a:cubicBezTo>
                    <a:pt x="1505" y="0"/>
                    <a:pt x="1466" y="6"/>
                    <a:pt x="1427" y="17"/>
                  </a:cubicBezTo>
                  <a:cubicBezTo>
                    <a:pt x="1" y="417"/>
                    <a:pt x="1009" y="3251"/>
                    <a:pt x="1427" y="3669"/>
                  </a:cubicBezTo>
                  <a:cubicBezTo>
                    <a:pt x="1526" y="3764"/>
                    <a:pt x="1648" y="3804"/>
                    <a:pt x="1783" y="3804"/>
                  </a:cubicBezTo>
                  <a:cubicBezTo>
                    <a:pt x="2275" y="3804"/>
                    <a:pt x="2936" y="3269"/>
                    <a:pt x="3234" y="2851"/>
                  </a:cubicBezTo>
                  <a:cubicBezTo>
                    <a:pt x="3597" y="2343"/>
                    <a:pt x="2385" y="0"/>
                    <a:pt x="154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"/>
            <p:cNvSpPr/>
            <p:nvPr/>
          </p:nvSpPr>
          <p:spPr>
            <a:xfrm>
              <a:off x="1176813" y="4593625"/>
              <a:ext cx="45725" cy="33950"/>
            </a:xfrm>
            <a:custGeom>
              <a:avLst/>
              <a:gdLst/>
              <a:ahLst/>
              <a:cxnLst/>
              <a:rect l="l" t="t" r="r" b="b"/>
              <a:pathLst>
                <a:path w="1829" h="1358" extrusionOk="0">
                  <a:moveTo>
                    <a:pt x="798" y="1"/>
                  </a:moveTo>
                  <a:cubicBezTo>
                    <a:pt x="0" y="1"/>
                    <a:pt x="457" y="1357"/>
                    <a:pt x="897" y="1357"/>
                  </a:cubicBezTo>
                  <a:cubicBezTo>
                    <a:pt x="1353" y="1357"/>
                    <a:pt x="1829" y="121"/>
                    <a:pt x="897" y="7"/>
                  </a:cubicBezTo>
                  <a:cubicBezTo>
                    <a:pt x="862" y="3"/>
                    <a:pt x="829" y="1"/>
                    <a:pt x="79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6"/>
            <p:cNvSpPr/>
            <p:nvPr/>
          </p:nvSpPr>
          <p:spPr>
            <a:xfrm>
              <a:off x="1169313" y="4586025"/>
              <a:ext cx="45150" cy="33950"/>
            </a:xfrm>
            <a:custGeom>
              <a:avLst/>
              <a:gdLst/>
              <a:ahLst/>
              <a:cxnLst/>
              <a:rect l="l" t="t" r="r" b="b"/>
              <a:pathLst>
                <a:path w="1806" h="1358" extrusionOk="0">
                  <a:moveTo>
                    <a:pt x="795" y="0"/>
                  </a:moveTo>
                  <a:cubicBezTo>
                    <a:pt x="1" y="0"/>
                    <a:pt x="447" y="1357"/>
                    <a:pt x="884" y="1357"/>
                  </a:cubicBezTo>
                  <a:cubicBezTo>
                    <a:pt x="887" y="1357"/>
                    <a:pt x="889" y="1357"/>
                    <a:pt x="892" y="1357"/>
                  </a:cubicBezTo>
                  <a:cubicBezTo>
                    <a:pt x="1330" y="1357"/>
                    <a:pt x="1805" y="121"/>
                    <a:pt x="892" y="7"/>
                  </a:cubicBezTo>
                  <a:cubicBezTo>
                    <a:pt x="858" y="2"/>
                    <a:pt x="825" y="0"/>
                    <a:pt x="79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6"/>
            <p:cNvSpPr/>
            <p:nvPr/>
          </p:nvSpPr>
          <p:spPr>
            <a:xfrm>
              <a:off x="931138" y="4399250"/>
              <a:ext cx="46025" cy="40150"/>
            </a:xfrm>
            <a:custGeom>
              <a:avLst/>
              <a:gdLst/>
              <a:ahLst/>
              <a:cxnLst/>
              <a:rect l="l" t="t" r="r" b="b"/>
              <a:pathLst>
                <a:path w="1841" h="1606" extrusionOk="0">
                  <a:moveTo>
                    <a:pt x="760" y="1"/>
                  </a:moveTo>
                  <a:cubicBezTo>
                    <a:pt x="0" y="1"/>
                    <a:pt x="71" y="592"/>
                    <a:pt x="34" y="1201"/>
                  </a:cubicBezTo>
                  <a:cubicBezTo>
                    <a:pt x="5" y="1513"/>
                    <a:pt x="231" y="1605"/>
                    <a:pt x="523" y="1605"/>
                  </a:cubicBezTo>
                  <a:cubicBezTo>
                    <a:pt x="799" y="1605"/>
                    <a:pt x="1134" y="1523"/>
                    <a:pt x="1365" y="1467"/>
                  </a:cubicBezTo>
                  <a:cubicBezTo>
                    <a:pt x="1841" y="1334"/>
                    <a:pt x="1708" y="59"/>
                    <a:pt x="833" y="2"/>
                  </a:cubicBezTo>
                  <a:cubicBezTo>
                    <a:pt x="808" y="1"/>
                    <a:pt x="784" y="1"/>
                    <a:pt x="76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"/>
            <p:cNvSpPr/>
            <p:nvPr/>
          </p:nvSpPr>
          <p:spPr>
            <a:xfrm>
              <a:off x="923413" y="4391675"/>
              <a:ext cx="45675" cy="40050"/>
            </a:xfrm>
            <a:custGeom>
              <a:avLst/>
              <a:gdLst/>
              <a:ahLst/>
              <a:cxnLst/>
              <a:rect l="l" t="t" r="r" b="b"/>
              <a:pathLst>
                <a:path w="1827" h="1602" extrusionOk="0">
                  <a:moveTo>
                    <a:pt x="799" y="1"/>
                  </a:moveTo>
                  <a:cubicBezTo>
                    <a:pt x="3" y="1"/>
                    <a:pt x="76" y="582"/>
                    <a:pt x="20" y="1199"/>
                  </a:cubicBezTo>
                  <a:cubicBezTo>
                    <a:pt x="0" y="1508"/>
                    <a:pt x="230" y="1601"/>
                    <a:pt x="518" y="1601"/>
                  </a:cubicBezTo>
                  <a:cubicBezTo>
                    <a:pt x="799" y="1601"/>
                    <a:pt x="1135" y="1512"/>
                    <a:pt x="1351" y="1447"/>
                  </a:cubicBezTo>
                  <a:cubicBezTo>
                    <a:pt x="1827" y="1333"/>
                    <a:pt x="1713" y="58"/>
                    <a:pt x="838" y="1"/>
                  </a:cubicBezTo>
                  <a:cubicBezTo>
                    <a:pt x="824" y="1"/>
                    <a:pt x="811" y="1"/>
                    <a:pt x="79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6"/>
            <p:cNvSpPr/>
            <p:nvPr/>
          </p:nvSpPr>
          <p:spPr>
            <a:xfrm>
              <a:off x="834963" y="4075850"/>
              <a:ext cx="183100" cy="163575"/>
            </a:xfrm>
            <a:custGeom>
              <a:avLst/>
              <a:gdLst/>
              <a:ahLst/>
              <a:cxnLst/>
              <a:rect l="l" t="t" r="r" b="b"/>
              <a:pathLst>
                <a:path w="7324" h="6543" extrusionOk="0">
                  <a:moveTo>
                    <a:pt x="3268" y="0"/>
                  </a:moveTo>
                  <a:cubicBezTo>
                    <a:pt x="2133" y="0"/>
                    <a:pt x="226" y="2277"/>
                    <a:pt x="115" y="3466"/>
                  </a:cubicBezTo>
                  <a:cubicBezTo>
                    <a:pt x="1" y="4683"/>
                    <a:pt x="876" y="5330"/>
                    <a:pt x="1827" y="6015"/>
                  </a:cubicBezTo>
                  <a:cubicBezTo>
                    <a:pt x="2352" y="6396"/>
                    <a:pt x="3247" y="6543"/>
                    <a:pt x="4077" y="6543"/>
                  </a:cubicBezTo>
                  <a:cubicBezTo>
                    <a:pt x="4778" y="6543"/>
                    <a:pt x="5435" y="6438"/>
                    <a:pt x="5783" y="6281"/>
                  </a:cubicBezTo>
                  <a:cubicBezTo>
                    <a:pt x="6563" y="5920"/>
                    <a:pt x="7324" y="3580"/>
                    <a:pt x="7210" y="2458"/>
                  </a:cubicBezTo>
                  <a:cubicBezTo>
                    <a:pt x="7115" y="1336"/>
                    <a:pt x="4661" y="175"/>
                    <a:pt x="3348" y="4"/>
                  </a:cubicBezTo>
                  <a:cubicBezTo>
                    <a:pt x="3322" y="2"/>
                    <a:pt x="3295" y="0"/>
                    <a:pt x="32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"/>
            <p:cNvSpPr/>
            <p:nvPr/>
          </p:nvSpPr>
          <p:spPr>
            <a:xfrm>
              <a:off x="922463" y="4108750"/>
              <a:ext cx="76575" cy="108050"/>
            </a:xfrm>
            <a:custGeom>
              <a:avLst/>
              <a:gdLst/>
              <a:ahLst/>
              <a:cxnLst/>
              <a:rect l="l" t="t" r="r" b="b"/>
              <a:pathLst>
                <a:path w="3063" h="4322" extrusionOk="0">
                  <a:moveTo>
                    <a:pt x="1180" y="1"/>
                  </a:moveTo>
                  <a:cubicBezTo>
                    <a:pt x="1" y="1"/>
                    <a:pt x="419" y="3957"/>
                    <a:pt x="1180" y="4280"/>
                  </a:cubicBezTo>
                  <a:cubicBezTo>
                    <a:pt x="1242" y="4308"/>
                    <a:pt x="1304" y="4322"/>
                    <a:pt x="1366" y="4322"/>
                  </a:cubicBezTo>
                  <a:cubicBezTo>
                    <a:pt x="2059" y="4322"/>
                    <a:pt x="2698" y="2676"/>
                    <a:pt x="2873" y="1960"/>
                  </a:cubicBezTo>
                  <a:cubicBezTo>
                    <a:pt x="3063" y="1161"/>
                    <a:pt x="2036" y="1"/>
                    <a:pt x="118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"/>
            <p:cNvSpPr/>
            <p:nvPr/>
          </p:nvSpPr>
          <p:spPr>
            <a:xfrm>
              <a:off x="827363" y="4068225"/>
              <a:ext cx="182625" cy="163450"/>
            </a:xfrm>
            <a:custGeom>
              <a:avLst/>
              <a:gdLst/>
              <a:ahLst/>
              <a:cxnLst/>
              <a:rect l="l" t="t" r="r" b="b"/>
              <a:pathLst>
                <a:path w="7305" h="6538" extrusionOk="0">
                  <a:moveTo>
                    <a:pt x="3268" y="1"/>
                  </a:moveTo>
                  <a:cubicBezTo>
                    <a:pt x="2133" y="1"/>
                    <a:pt x="226" y="2278"/>
                    <a:pt x="115" y="3448"/>
                  </a:cubicBezTo>
                  <a:cubicBezTo>
                    <a:pt x="0" y="4684"/>
                    <a:pt x="875" y="5331"/>
                    <a:pt x="1826" y="6016"/>
                  </a:cubicBezTo>
                  <a:cubicBezTo>
                    <a:pt x="2357" y="6390"/>
                    <a:pt x="3259" y="6537"/>
                    <a:pt x="4091" y="6537"/>
                  </a:cubicBezTo>
                  <a:cubicBezTo>
                    <a:pt x="4779" y="6537"/>
                    <a:pt x="5419" y="6437"/>
                    <a:pt x="5764" y="6282"/>
                  </a:cubicBezTo>
                  <a:cubicBezTo>
                    <a:pt x="6563" y="5920"/>
                    <a:pt x="7304" y="3581"/>
                    <a:pt x="7190" y="2459"/>
                  </a:cubicBezTo>
                  <a:cubicBezTo>
                    <a:pt x="7095" y="1336"/>
                    <a:pt x="4661" y="176"/>
                    <a:pt x="3348" y="5"/>
                  </a:cubicBezTo>
                  <a:cubicBezTo>
                    <a:pt x="3322" y="2"/>
                    <a:pt x="3295" y="1"/>
                    <a:pt x="326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"/>
            <p:cNvSpPr/>
            <p:nvPr/>
          </p:nvSpPr>
          <p:spPr>
            <a:xfrm>
              <a:off x="914388" y="4101150"/>
              <a:ext cx="77050" cy="107950"/>
            </a:xfrm>
            <a:custGeom>
              <a:avLst/>
              <a:gdLst/>
              <a:ahLst/>
              <a:cxnLst/>
              <a:rect l="l" t="t" r="r" b="b"/>
              <a:pathLst>
                <a:path w="3082" h="4318" extrusionOk="0">
                  <a:moveTo>
                    <a:pt x="1199" y="0"/>
                  </a:moveTo>
                  <a:cubicBezTo>
                    <a:pt x="0" y="0"/>
                    <a:pt x="438" y="3938"/>
                    <a:pt x="1199" y="4280"/>
                  </a:cubicBezTo>
                  <a:cubicBezTo>
                    <a:pt x="1258" y="4305"/>
                    <a:pt x="1318" y="4317"/>
                    <a:pt x="1377" y="4317"/>
                  </a:cubicBezTo>
                  <a:cubicBezTo>
                    <a:pt x="2072" y="4317"/>
                    <a:pt x="2716" y="2677"/>
                    <a:pt x="2891" y="1940"/>
                  </a:cubicBezTo>
                  <a:cubicBezTo>
                    <a:pt x="3082" y="1161"/>
                    <a:pt x="2054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"/>
            <p:cNvSpPr/>
            <p:nvPr/>
          </p:nvSpPr>
          <p:spPr>
            <a:xfrm>
              <a:off x="1239638" y="4117700"/>
              <a:ext cx="198325" cy="188700"/>
            </a:xfrm>
            <a:custGeom>
              <a:avLst/>
              <a:gdLst/>
              <a:ahLst/>
              <a:cxnLst/>
              <a:rect l="l" t="t" r="r" b="b"/>
              <a:pathLst>
                <a:path w="7933" h="7548" extrusionOk="0">
                  <a:moveTo>
                    <a:pt x="3740" y="0"/>
                  </a:moveTo>
                  <a:cubicBezTo>
                    <a:pt x="2408" y="0"/>
                    <a:pt x="72" y="2801"/>
                    <a:pt x="20" y="3808"/>
                  </a:cubicBezTo>
                  <a:cubicBezTo>
                    <a:pt x="0" y="4892"/>
                    <a:pt x="2074" y="7099"/>
                    <a:pt x="3215" y="7498"/>
                  </a:cubicBezTo>
                  <a:cubicBezTo>
                    <a:pt x="3317" y="7532"/>
                    <a:pt x="3427" y="7548"/>
                    <a:pt x="3544" y="7548"/>
                  </a:cubicBezTo>
                  <a:cubicBezTo>
                    <a:pt x="4752" y="7548"/>
                    <a:pt x="6642" y="5851"/>
                    <a:pt x="7266" y="4550"/>
                  </a:cubicBezTo>
                  <a:cubicBezTo>
                    <a:pt x="7932" y="3143"/>
                    <a:pt x="5326" y="689"/>
                    <a:pt x="4090" y="80"/>
                  </a:cubicBezTo>
                  <a:cubicBezTo>
                    <a:pt x="3984" y="26"/>
                    <a:pt x="3867" y="0"/>
                    <a:pt x="3740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"/>
            <p:cNvSpPr/>
            <p:nvPr/>
          </p:nvSpPr>
          <p:spPr>
            <a:xfrm>
              <a:off x="1305738" y="4142300"/>
              <a:ext cx="101250" cy="124875"/>
            </a:xfrm>
            <a:custGeom>
              <a:avLst/>
              <a:gdLst/>
              <a:ahLst/>
              <a:cxnLst/>
              <a:rect l="l" t="t" r="r" b="b"/>
              <a:pathLst>
                <a:path w="4050" h="4995" extrusionOk="0">
                  <a:moveTo>
                    <a:pt x="1266" y="1"/>
                  </a:moveTo>
                  <a:cubicBezTo>
                    <a:pt x="1192" y="1"/>
                    <a:pt x="1125" y="16"/>
                    <a:pt x="1066" y="47"/>
                  </a:cubicBezTo>
                  <a:cubicBezTo>
                    <a:pt x="0" y="561"/>
                    <a:pt x="989" y="4251"/>
                    <a:pt x="1712" y="4840"/>
                  </a:cubicBezTo>
                  <a:cubicBezTo>
                    <a:pt x="1847" y="4947"/>
                    <a:pt x="1994" y="4994"/>
                    <a:pt x="2147" y="4994"/>
                  </a:cubicBezTo>
                  <a:cubicBezTo>
                    <a:pt x="2811" y="4994"/>
                    <a:pt x="3569" y="4090"/>
                    <a:pt x="3786" y="3224"/>
                  </a:cubicBezTo>
                  <a:cubicBezTo>
                    <a:pt x="4049" y="2222"/>
                    <a:pt x="2168" y="1"/>
                    <a:pt x="126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"/>
            <p:cNvSpPr/>
            <p:nvPr/>
          </p:nvSpPr>
          <p:spPr>
            <a:xfrm>
              <a:off x="1232038" y="4109825"/>
              <a:ext cx="198300" cy="188500"/>
            </a:xfrm>
            <a:custGeom>
              <a:avLst/>
              <a:gdLst/>
              <a:ahLst/>
              <a:cxnLst/>
              <a:rect l="l" t="t" r="r" b="b"/>
              <a:pathLst>
                <a:path w="7932" h="7540" extrusionOk="0">
                  <a:moveTo>
                    <a:pt x="3759" y="1"/>
                  </a:moveTo>
                  <a:cubicBezTo>
                    <a:pt x="2430" y="1"/>
                    <a:pt x="72" y="2805"/>
                    <a:pt x="19" y="3800"/>
                  </a:cubicBezTo>
                  <a:cubicBezTo>
                    <a:pt x="0" y="4903"/>
                    <a:pt x="2054" y="7110"/>
                    <a:pt x="3196" y="7490"/>
                  </a:cubicBezTo>
                  <a:cubicBezTo>
                    <a:pt x="3299" y="7523"/>
                    <a:pt x="3411" y="7539"/>
                    <a:pt x="3529" y="7539"/>
                  </a:cubicBezTo>
                  <a:cubicBezTo>
                    <a:pt x="4752" y="7539"/>
                    <a:pt x="6642" y="5843"/>
                    <a:pt x="7266" y="4542"/>
                  </a:cubicBezTo>
                  <a:cubicBezTo>
                    <a:pt x="7932" y="3134"/>
                    <a:pt x="5326" y="700"/>
                    <a:pt x="4090" y="72"/>
                  </a:cubicBezTo>
                  <a:cubicBezTo>
                    <a:pt x="3989" y="23"/>
                    <a:pt x="3878" y="1"/>
                    <a:pt x="3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"/>
            <p:cNvSpPr/>
            <p:nvPr/>
          </p:nvSpPr>
          <p:spPr>
            <a:xfrm>
              <a:off x="1298138" y="4134300"/>
              <a:ext cx="100775" cy="125275"/>
            </a:xfrm>
            <a:custGeom>
              <a:avLst/>
              <a:gdLst/>
              <a:ahLst/>
              <a:cxnLst/>
              <a:rect l="l" t="t" r="r" b="b"/>
              <a:pathLst>
                <a:path w="4031" h="5011" extrusionOk="0">
                  <a:moveTo>
                    <a:pt x="1257" y="1"/>
                  </a:moveTo>
                  <a:cubicBezTo>
                    <a:pt x="1187" y="1"/>
                    <a:pt x="1122" y="15"/>
                    <a:pt x="1065" y="44"/>
                  </a:cubicBezTo>
                  <a:cubicBezTo>
                    <a:pt x="0" y="595"/>
                    <a:pt x="989" y="4266"/>
                    <a:pt x="1712" y="4856"/>
                  </a:cubicBezTo>
                  <a:cubicBezTo>
                    <a:pt x="1847" y="4963"/>
                    <a:pt x="1993" y="5010"/>
                    <a:pt x="2145" y="5010"/>
                  </a:cubicBezTo>
                  <a:cubicBezTo>
                    <a:pt x="2804" y="5010"/>
                    <a:pt x="3550" y="4106"/>
                    <a:pt x="3766" y="3239"/>
                  </a:cubicBezTo>
                  <a:cubicBezTo>
                    <a:pt x="4031" y="2217"/>
                    <a:pt x="2154" y="1"/>
                    <a:pt x="12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"/>
            <p:cNvSpPr/>
            <p:nvPr/>
          </p:nvSpPr>
          <p:spPr>
            <a:xfrm>
              <a:off x="1377538" y="4475950"/>
              <a:ext cx="85650" cy="87025"/>
            </a:xfrm>
            <a:custGeom>
              <a:avLst/>
              <a:gdLst/>
              <a:ahLst/>
              <a:cxnLst/>
              <a:rect l="l" t="t" r="r" b="b"/>
              <a:pathLst>
                <a:path w="3426" h="3481" extrusionOk="0">
                  <a:moveTo>
                    <a:pt x="1591" y="0"/>
                  </a:moveTo>
                  <a:cubicBezTo>
                    <a:pt x="1543" y="0"/>
                    <a:pt x="1495" y="5"/>
                    <a:pt x="1446" y="16"/>
                  </a:cubicBezTo>
                  <a:cubicBezTo>
                    <a:pt x="1" y="320"/>
                    <a:pt x="77" y="1671"/>
                    <a:pt x="305" y="2793"/>
                  </a:cubicBezTo>
                  <a:cubicBezTo>
                    <a:pt x="414" y="3289"/>
                    <a:pt x="891" y="3480"/>
                    <a:pt x="1422" y="3480"/>
                  </a:cubicBezTo>
                  <a:cubicBezTo>
                    <a:pt x="2093" y="3480"/>
                    <a:pt x="2851" y="3175"/>
                    <a:pt x="3063" y="2793"/>
                  </a:cubicBezTo>
                  <a:cubicBezTo>
                    <a:pt x="3426" y="2140"/>
                    <a:pt x="2578" y="0"/>
                    <a:pt x="15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"/>
            <p:cNvSpPr/>
            <p:nvPr/>
          </p:nvSpPr>
          <p:spPr>
            <a:xfrm>
              <a:off x="1313813" y="4442575"/>
              <a:ext cx="173600" cy="177525"/>
            </a:xfrm>
            <a:custGeom>
              <a:avLst/>
              <a:gdLst/>
              <a:ahLst/>
              <a:cxnLst/>
              <a:rect l="l" t="t" r="r" b="b"/>
              <a:pathLst>
                <a:path w="6944" h="7101" extrusionOk="0">
                  <a:moveTo>
                    <a:pt x="3477" y="1"/>
                  </a:moveTo>
                  <a:cubicBezTo>
                    <a:pt x="1936" y="1"/>
                    <a:pt x="832" y="3189"/>
                    <a:pt x="438" y="4318"/>
                  </a:cubicBezTo>
                  <a:cubicBezTo>
                    <a:pt x="1" y="5497"/>
                    <a:pt x="933" y="6144"/>
                    <a:pt x="2150" y="6962"/>
                  </a:cubicBezTo>
                  <a:cubicBezTo>
                    <a:pt x="2298" y="7057"/>
                    <a:pt x="2462" y="7100"/>
                    <a:pt x="2638" y="7100"/>
                  </a:cubicBezTo>
                  <a:cubicBezTo>
                    <a:pt x="3933" y="7100"/>
                    <a:pt x="5851" y="4761"/>
                    <a:pt x="6354" y="3823"/>
                  </a:cubicBezTo>
                  <a:cubicBezTo>
                    <a:pt x="6943" y="2739"/>
                    <a:pt x="5745" y="533"/>
                    <a:pt x="3767" y="38"/>
                  </a:cubicBezTo>
                  <a:cubicBezTo>
                    <a:pt x="3669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"/>
            <p:cNvSpPr/>
            <p:nvPr/>
          </p:nvSpPr>
          <p:spPr>
            <a:xfrm>
              <a:off x="1369938" y="4467925"/>
              <a:ext cx="85675" cy="87225"/>
            </a:xfrm>
            <a:custGeom>
              <a:avLst/>
              <a:gdLst/>
              <a:ahLst/>
              <a:cxnLst/>
              <a:rect l="l" t="t" r="r" b="b"/>
              <a:pathLst>
                <a:path w="3427" h="3489" extrusionOk="0">
                  <a:moveTo>
                    <a:pt x="1581" y="0"/>
                  </a:moveTo>
                  <a:cubicBezTo>
                    <a:pt x="1536" y="0"/>
                    <a:pt x="1491" y="4"/>
                    <a:pt x="1446" y="13"/>
                  </a:cubicBezTo>
                  <a:cubicBezTo>
                    <a:pt x="0" y="337"/>
                    <a:pt x="76" y="1706"/>
                    <a:pt x="305" y="2809"/>
                  </a:cubicBezTo>
                  <a:cubicBezTo>
                    <a:pt x="414" y="3299"/>
                    <a:pt x="895" y="3489"/>
                    <a:pt x="1429" y="3489"/>
                  </a:cubicBezTo>
                  <a:cubicBezTo>
                    <a:pt x="2098" y="3489"/>
                    <a:pt x="2851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"/>
            <p:cNvSpPr/>
            <p:nvPr/>
          </p:nvSpPr>
          <p:spPr>
            <a:xfrm>
              <a:off x="941488" y="4564475"/>
              <a:ext cx="193550" cy="146275"/>
            </a:xfrm>
            <a:custGeom>
              <a:avLst/>
              <a:gdLst/>
              <a:ahLst/>
              <a:cxnLst/>
              <a:rect l="l" t="t" r="r" b="b"/>
              <a:pathLst>
                <a:path w="7742" h="5851" extrusionOk="0">
                  <a:moveTo>
                    <a:pt x="3766" y="0"/>
                  </a:moveTo>
                  <a:cubicBezTo>
                    <a:pt x="2081" y="0"/>
                    <a:pt x="1033" y="1034"/>
                    <a:pt x="571" y="2143"/>
                  </a:cubicBezTo>
                  <a:cubicBezTo>
                    <a:pt x="0" y="3531"/>
                    <a:pt x="1180" y="4977"/>
                    <a:pt x="1864" y="5529"/>
                  </a:cubicBezTo>
                  <a:cubicBezTo>
                    <a:pt x="2149" y="5736"/>
                    <a:pt x="2861" y="5850"/>
                    <a:pt x="3669" y="5850"/>
                  </a:cubicBezTo>
                  <a:cubicBezTo>
                    <a:pt x="4863" y="5850"/>
                    <a:pt x="6266" y="5601"/>
                    <a:pt x="6810" y="5034"/>
                  </a:cubicBezTo>
                  <a:cubicBezTo>
                    <a:pt x="7742" y="4045"/>
                    <a:pt x="6239" y="507"/>
                    <a:pt x="5060" y="184"/>
                  </a:cubicBezTo>
                  <a:cubicBezTo>
                    <a:pt x="4593" y="57"/>
                    <a:pt x="4162" y="0"/>
                    <a:pt x="37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"/>
            <p:cNvSpPr/>
            <p:nvPr/>
          </p:nvSpPr>
          <p:spPr>
            <a:xfrm>
              <a:off x="992988" y="4587675"/>
              <a:ext cx="111625" cy="69725"/>
            </a:xfrm>
            <a:custGeom>
              <a:avLst/>
              <a:gdLst/>
              <a:ahLst/>
              <a:cxnLst/>
              <a:rect l="l" t="t" r="r" b="b"/>
              <a:pathLst>
                <a:path w="4465" h="2789" extrusionOk="0">
                  <a:moveTo>
                    <a:pt x="1875" y="0"/>
                  </a:moveTo>
                  <a:cubicBezTo>
                    <a:pt x="1" y="0"/>
                    <a:pt x="321" y="1617"/>
                    <a:pt x="908" y="2014"/>
                  </a:cubicBezTo>
                  <a:cubicBezTo>
                    <a:pt x="1348" y="2317"/>
                    <a:pt x="2456" y="2789"/>
                    <a:pt x="3244" y="2789"/>
                  </a:cubicBezTo>
                  <a:cubicBezTo>
                    <a:pt x="3544" y="2789"/>
                    <a:pt x="3799" y="2720"/>
                    <a:pt x="3951" y="2546"/>
                  </a:cubicBezTo>
                  <a:cubicBezTo>
                    <a:pt x="4465" y="1938"/>
                    <a:pt x="3380" y="169"/>
                    <a:pt x="2524" y="55"/>
                  </a:cubicBezTo>
                  <a:cubicBezTo>
                    <a:pt x="2283" y="17"/>
                    <a:pt x="2068" y="0"/>
                    <a:pt x="187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"/>
            <p:cNvSpPr/>
            <p:nvPr/>
          </p:nvSpPr>
          <p:spPr>
            <a:xfrm>
              <a:off x="933413" y="4556975"/>
              <a:ext cx="194025" cy="146650"/>
            </a:xfrm>
            <a:custGeom>
              <a:avLst/>
              <a:gdLst/>
              <a:ahLst/>
              <a:cxnLst/>
              <a:rect l="l" t="t" r="r" b="b"/>
              <a:pathLst>
                <a:path w="7761" h="5866" extrusionOk="0">
                  <a:moveTo>
                    <a:pt x="3761" y="0"/>
                  </a:moveTo>
                  <a:cubicBezTo>
                    <a:pt x="2095" y="0"/>
                    <a:pt x="1061" y="1054"/>
                    <a:pt x="571" y="2158"/>
                  </a:cubicBezTo>
                  <a:cubicBezTo>
                    <a:pt x="0" y="3546"/>
                    <a:pt x="1198" y="4992"/>
                    <a:pt x="1883" y="5543"/>
                  </a:cubicBezTo>
                  <a:cubicBezTo>
                    <a:pt x="2160" y="5751"/>
                    <a:pt x="2867" y="5865"/>
                    <a:pt x="3674" y="5865"/>
                  </a:cubicBezTo>
                  <a:cubicBezTo>
                    <a:pt x="4865" y="5865"/>
                    <a:pt x="6273" y="5616"/>
                    <a:pt x="6829" y="5049"/>
                  </a:cubicBezTo>
                  <a:cubicBezTo>
                    <a:pt x="7761" y="4060"/>
                    <a:pt x="6258" y="522"/>
                    <a:pt x="5079" y="199"/>
                  </a:cubicBezTo>
                  <a:cubicBezTo>
                    <a:pt x="4602" y="62"/>
                    <a:pt x="4163" y="0"/>
                    <a:pt x="37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"/>
            <p:cNvSpPr/>
            <p:nvPr/>
          </p:nvSpPr>
          <p:spPr>
            <a:xfrm>
              <a:off x="984938" y="4580175"/>
              <a:ext cx="112075" cy="69625"/>
            </a:xfrm>
            <a:custGeom>
              <a:avLst/>
              <a:gdLst/>
              <a:ahLst/>
              <a:cxnLst/>
              <a:rect l="l" t="t" r="r" b="b"/>
              <a:pathLst>
                <a:path w="4483" h="2785" extrusionOk="0">
                  <a:moveTo>
                    <a:pt x="1908" y="0"/>
                  </a:moveTo>
                  <a:cubicBezTo>
                    <a:pt x="0" y="0"/>
                    <a:pt x="337" y="1610"/>
                    <a:pt x="925" y="1990"/>
                  </a:cubicBezTo>
                  <a:cubicBezTo>
                    <a:pt x="1366" y="2307"/>
                    <a:pt x="2476" y="2784"/>
                    <a:pt x="3264" y="2784"/>
                  </a:cubicBezTo>
                  <a:cubicBezTo>
                    <a:pt x="3564" y="2784"/>
                    <a:pt x="3817" y="2715"/>
                    <a:pt x="3969" y="2542"/>
                  </a:cubicBezTo>
                  <a:cubicBezTo>
                    <a:pt x="4482" y="1933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"/>
            <p:cNvSpPr/>
            <p:nvPr/>
          </p:nvSpPr>
          <p:spPr>
            <a:xfrm>
              <a:off x="723213" y="4292825"/>
              <a:ext cx="116300" cy="165450"/>
            </a:xfrm>
            <a:custGeom>
              <a:avLst/>
              <a:gdLst/>
              <a:ahLst/>
              <a:cxnLst/>
              <a:rect l="l" t="t" r="r" b="b"/>
              <a:pathLst>
                <a:path w="4652" h="6618" extrusionOk="0">
                  <a:moveTo>
                    <a:pt x="2087" y="1"/>
                  </a:moveTo>
                  <a:cubicBezTo>
                    <a:pt x="1925" y="1"/>
                    <a:pt x="1767" y="24"/>
                    <a:pt x="1618" y="75"/>
                  </a:cubicBezTo>
                  <a:cubicBezTo>
                    <a:pt x="96" y="607"/>
                    <a:pt x="1" y="3499"/>
                    <a:pt x="362" y="5058"/>
                  </a:cubicBezTo>
                  <a:cubicBezTo>
                    <a:pt x="686" y="6618"/>
                    <a:pt x="1884" y="6542"/>
                    <a:pt x="2968" y="6580"/>
                  </a:cubicBezTo>
                  <a:cubicBezTo>
                    <a:pt x="2972" y="6580"/>
                    <a:pt x="2975" y="6580"/>
                    <a:pt x="2979" y="6580"/>
                  </a:cubicBezTo>
                  <a:cubicBezTo>
                    <a:pt x="4074" y="6580"/>
                    <a:pt x="4509" y="3760"/>
                    <a:pt x="4585" y="2433"/>
                  </a:cubicBezTo>
                  <a:cubicBezTo>
                    <a:pt x="4652" y="1246"/>
                    <a:pt x="3264" y="1"/>
                    <a:pt x="208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"/>
            <p:cNvSpPr/>
            <p:nvPr/>
          </p:nvSpPr>
          <p:spPr>
            <a:xfrm>
              <a:off x="762388" y="4309950"/>
              <a:ext cx="72125" cy="89675"/>
            </a:xfrm>
            <a:custGeom>
              <a:avLst/>
              <a:gdLst/>
              <a:ahLst/>
              <a:cxnLst/>
              <a:rect l="l" t="t" r="r" b="b"/>
              <a:pathLst>
                <a:path w="2885" h="3587" extrusionOk="0">
                  <a:moveTo>
                    <a:pt x="707" y="0"/>
                  </a:moveTo>
                  <a:cubicBezTo>
                    <a:pt x="249" y="0"/>
                    <a:pt x="242" y="496"/>
                    <a:pt x="146" y="1140"/>
                  </a:cubicBezTo>
                  <a:cubicBezTo>
                    <a:pt x="1" y="1974"/>
                    <a:pt x="1273" y="3586"/>
                    <a:pt x="1936" y="3586"/>
                  </a:cubicBezTo>
                  <a:cubicBezTo>
                    <a:pt x="1969" y="3586"/>
                    <a:pt x="2000" y="3582"/>
                    <a:pt x="2029" y="3574"/>
                  </a:cubicBezTo>
                  <a:cubicBezTo>
                    <a:pt x="2618" y="3403"/>
                    <a:pt x="2885" y="969"/>
                    <a:pt x="1477" y="246"/>
                  </a:cubicBezTo>
                  <a:cubicBezTo>
                    <a:pt x="1131" y="75"/>
                    <a:pt x="885" y="0"/>
                    <a:pt x="70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"/>
            <p:cNvSpPr/>
            <p:nvPr/>
          </p:nvSpPr>
          <p:spPr>
            <a:xfrm>
              <a:off x="716088" y="4285225"/>
              <a:ext cx="115825" cy="165450"/>
            </a:xfrm>
            <a:custGeom>
              <a:avLst/>
              <a:gdLst/>
              <a:ahLst/>
              <a:cxnLst/>
              <a:rect l="l" t="t" r="r" b="b"/>
              <a:pathLst>
                <a:path w="4633" h="6618" extrusionOk="0">
                  <a:moveTo>
                    <a:pt x="2068" y="0"/>
                  </a:moveTo>
                  <a:cubicBezTo>
                    <a:pt x="1906" y="0"/>
                    <a:pt x="1748" y="24"/>
                    <a:pt x="1598" y="74"/>
                  </a:cubicBezTo>
                  <a:cubicBezTo>
                    <a:pt x="77" y="607"/>
                    <a:pt x="1" y="3498"/>
                    <a:pt x="324" y="5039"/>
                  </a:cubicBezTo>
                  <a:cubicBezTo>
                    <a:pt x="666" y="6618"/>
                    <a:pt x="1846" y="6542"/>
                    <a:pt x="2949" y="6561"/>
                  </a:cubicBezTo>
                  <a:cubicBezTo>
                    <a:pt x="2956" y="6561"/>
                    <a:pt x="2963" y="6561"/>
                    <a:pt x="2970" y="6561"/>
                  </a:cubicBezTo>
                  <a:cubicBezTo>
                    <a:pt x="4039" y="6561"/>
                    <a:pt x="4490" y="3756"/>
                    <a:pt x="4566" y="2433"/>
                  </a:cubicBezTo>
                  <a:cubicBezTo>
                    <a:pt x="4632" y="1246"/>
                    <a:pt x="3244" y="0"/>
                    <a:pt x="20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"/>
            <p:cNvSpPr/>
            <p:nvPr/>
          </p:nvSpPr>
          <p:spPr>
            <a:xfrm>
              <a:off x="754788" y="4302525"/>
              <a:ext cx="71650" cy="89475"/>
            </a:xfrm>
            <a:custGeom>
              <a:avLst/>
              <a:gdLst/>
              <a:ahLst/>
              <a:cxnLst/>
              <a:rect l="l" t="t" r="r" b="b"/>
              <a:pathLst>
                <a:path w="2866" h="3579" extrusionOk="0">
                  <a:moveTo>
                    <a:pt x="707" y="1"/>
                  </a:moveTo>
                  <a:cubicBezTo>
                    <a:pt x="248" y="1"/>
                    <a:pt x="241" y="483"/>
                    <a:pt x="145" y="1113"/>
                  </a:cubicBezTo>
                  <a:cubicBezTo>
                    <a:pt x="0" y="1966"/>
                    <a:pt x="1273" y="3579"/>
                    <a:pt x="1919" y="3579"/>
                  </a:cubicBezTo>
                  <a:cubicBezTo>
                    <a:pt x="1951" y="3579"/>
                    <a:pt x="1981" y="3575"/>
                    <a:pt x="2009" y="3567"/>
                  </a:cubicBezTo>
                  <a:cubicBezTo>
                    <a:pt x="2618" y="3396"/>
                    <a:pt x="2865" y="961"/>
                    <a:pt x="1477" y="238"/>
                  </a:cubicBezTo>
                  <a:cubicBezTo>
                    <a:pt x="1131" y="74"/>
                    <a:pt x="885" y="1"/>
                    <a:pt x="7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"/>
            <p:cNvSpPr/>
            <p:nvPr/>
          </p:nvSpPr>
          <p:spPr>
            <a:xfrm>
              <a:off x="581988" y="3891200"/>
              <a:ext cx="941075" cy="936250"/>
            </a:xfrm>
            <a:custGeom>
              <a:avLst/>
              <a:gdLst/>
              <a:ahLst/>
              <a:cxnLst/>
              <a:rect l="l" t="t" r="r" b="b"/>
              <a:pathLst>
                <a:path w="37643" h="37450" extrusionOk="0">
                  <a:moveTo>
                    <a:pt x="15677" y="0"/>
                  </a:moveTo>
                  <a:cubicBezTo>
                    <a:pt x="15096" y="0"/>
                    <a:pt x="14436" y="47"/>
                    <a:pt x="13677" y="162"/>
                  </a:cubicBezTo>
                  <a:cubicBezTo>
                    <a:pt x="9930" y="790"/>
                    <a:pt x="5174" y="4803"/>
                    <a:pt x="3691" y="6953"/>
                  </a:cubicBezTo>
                  <a:cubicBezTo>
                    <a:pt x="2245" y="9083"/>
                    <a:pt x="1655" y="13268"/>
                    <a:pt x="838" y="17053"/>
                  </a:cubicBezTo>
                  <a:cubicBezTo>
                    <a:pt x="1" y="20838"/>
                    <a:pt x="723" y="25517"/>
                    <a:pt x="3082" y="28370"/>
                  </a:cubicBezTo>
                  <a:cubicBezTo>
                    <a:pt x="5422" y="31223"/>
                    <a:pt x="7970" y="33791"/>
                    <a:pt x="9701" y="34286"/>
                  </a:cubicBezTo>
                  <a:cubicBezTo>
                    <a:pt x="11451" y="34818"/>
                    <a:pt x="16834" y="37234"/>
                    <a:pt x="20315" y="37443"/>
                  </a:cubicBezTo>
                  <a:cubicBezTo>
                    <a:pt x="20394" y="37447"/>
                    <a:pt x="20474" y="37450"/>
                    <a:pt x="20556" y="37450"/>
                  </a:cubicBezTo>
                  <a:cubicBezTo>
                    <a:pt x="24072" y="37450"/>
                    <a:pt x="30357" y="33528"/>
                    <a:pt x="32755" y="31223"/>
                  </a:cubicBezTo>
                  <a:cubicBezTo>
                    <a:pt x="35189" y="28884"/>
                    <a:pt x="36216" y="24395"/>
                    <a:pt x="36939" y="22968"/>
                  </a:cubicBezTo>
                  <a:cubicBezTo>
                    <a:pt x="37643" y="21542"/>
                    <a:pt x="37548" y="15531"/>
                    <a:pt x="37339" y="12678"/>
                  </a:cubicBezTo>
                  <a:cubicBezTo>
                    <a:pt x="37129" y="9825"/>
                    <a:pt x="33877" y="5336"/>
                    <a:pt x="30700" y="3282"/>
                  </a:cubicBezTo>
                  <a:cubicBezTo>
                    <a:pt x="27543" y="1266"/>
                    <a:pt x="22578" y="1247"/>
                    <a:pt x="20201" y="904"/>
                  </a:cubicBezTo>
                  <a:cubicBezTo>
                    <a:pt x="19047" y="737"/>
                    <a:pt x="17977" y="0"/>
                    <a:pt x="1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"/>
            <p:cNvSpPr/>
            <p:nvPr/>
          </p:nvSpPr>
          <p:spPr>
            <a:xfrm>
              <a:off x="730838" y="3935100"/>
              <a:ext cx="758950" cy="731700"/>
            </a:xfrm>
            <a:custGeom>
              <a:avLst/>
              <a:gdLst/>
              <a:ahLst/>
              <a:cxnLst/>
              <a:rect l="l" t="t" r="r" b="b"/>
              <a:pathLst>
                <a:path w="30358" h="29268" extrusionOk="0">
                  <a:moveTo>
                    <a:pt x="9953" y="0"/>
                  </a:moveTo>
                  <a:cubicBezTo>
                    <a:pt x="7848" y="0"/>
                    <a:pt x="3347" y="2305"/>
                    <a:pt x="1731" y="4683"/>
                  </a:cubicBezTo>
                  <a:cubicBezTo>
                    <a:pt x="95" y="7137"/>
                    <a:pt x="0" y="12444"/>
                    <a:pt x="95" y="14270"/>
                  </a:cubicBezTo>
                  <a:cubicBezTo>
                    <a:pt x="190" y="16096"/>
                    <a:pt x="2454" y="18664"/>
                    <a:pt x="3671" y="20185"/>
                  </a:cubicBezTo>
                  <a:cubicBezTo>
                    <a:pt x="4908" y="21707"/>
                    <a:pt x="7837" y="22639"/>
                    <a:pt x="9587" y="24370"/>
                  </a:cubicBezTo>
                  <a:cubicBezTo>
                    <a:pt x="11318" y="26120"/>
                    <a:pt x="12839" y="28459"/>
                    <a:pt x="14894" y="28459"/>
                  </a:cubicBezTo>
                  <a:cubicBezTo>
                    <a:pt x="16605" y="28459"/>
                    <a:pt x="19139" y="29268"/>
                    <a:pt x="20867" y="29268"/>
                  </a:cubicBezTo>
                  <a:cubicBezTo>
                    <a:pt x="21174" y="29268"/>
                    <a:pt x="21456" y="29242"/>
                    <a:pt x="21703" y="29182"/>
                  </a:cubicBezTo>
                  <a:cubicBezTo>
                    <a:pt x="23358" y="28783"/>
                    <a:pt x="25184" y="27356"/>
                    <a:pt x="26306" y="24902"/>
                  </a:cubicBezTo>
                  <a:cubicBezTo>
                    <a:pt x="27409" y="22449"/>
                    <a:pt x="29559" y="19786"/>
                    <a:pt x="29958" y="16134"/>
                  </a:cubicBezTo>
                  <a:cubicBezTo>
                    <a:pt x="30357" y="12444"/>
                    <a:pt x="28512" y="5349"/>
                    <a:pt x="24956" y="3580"/>
                  </a:cubicBezTo>
                  <a:cubicBezTo>
                    <a:pt x="22920" y="2572"/>
                    <a:pt x="17804" y="1735"/>
                    <a:pt x="16529" y="1735"/>
                  </a:cubicBezTo>
                  <a:cubicBezTo>
                    <a:pt x="15198" y="1735"/>
                    <a:pt x="12155" y="99"/>
                    <a:pt x="10100" y="4"/>
                  </a:cubicBezTo>
                  <a:cubicBezTo>
                    <a:pt x="10053" y="1"/>
                    <a:pt x="10004" y="0"/>
                    <a:pt x="9953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"/>
            <p:cNvSpPr/>
            <p:nvPr/>
          </p:nvSpPr>
          <p:spPr>
            <a:xfrm>
              <a:off x="698988" y="4424625"/>
              <a:ext cx="189000" cy="211600"/>
            </a:xfrm>
            <a:custGeom>
              <a:avLst/>
              <a:gdLst/>
              <a:ahLst/>
              <a:cxnLst/>
              <a:rect l="l" t="t" r="r" b="b"/>
              <a:pathLst>
                <a:path w="7560" h="8464" extrusionOk="0">
                  <a:moveTo>
                    <a:pt x="1003" y="1"/>
                  </a:moveTo>
                  <a:cubicBezTo>
                    <a:pt x="1" y="1"/>
                    <a:pt x="847" y="3982"/>
                    <a:pt x="2187" y="4922"/>
                  </a:cubicBezTo>
                  <a:cubicBezTo>
                    <a:pt x="3614" y="5930"/>
                    <a:pt x="4318" y="7889"/>
                    <a:pt x="5649" y="8384"/>
                  </a:cubicBezTo>
                  <a:cubicBezTo>
                    <a:pt x="5796" y="8438"/>
                    <a:pt x="5935" y="8464"/>
                    <a:pt x="6064" y="8464"/>
                  </a:cubicBezTo>
                  <a:cubicBezTo>
                    <a:pt x="7103" y="8464"/>
                    <a:pt x="7560" y="6843"/>
                    <a:pt x="7475" y="5930"/>
                  </a:cubicBezTo>
                  <a:cubicBezTo>
                    <a:pt x="7361" y="4922"/>
                    <a:pt x="2035" y="547"/>
                    <a:pt x="1331" y="110"/>
                  </a:cubicBezTo>
                  <a:cubicBezTo>
                    <a:pt x="1205" y="35"/>
                    <a:pt x="1096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"/>
            <p:cNvSpPr/>
            <p:nvPr/>
          </p:nvSpPr>
          <p:spPr>
            <a:xfrm>
              <a:off x="582463" y="4279950"/>
              <a:ext cx="883550" cy="548450"/>
            </a:xfrm>
            <a:custGeom>
              <a:avLst/>
              <a:gdLst/>
              <a:ahLst/>
              <a:cxnLst/>
              <a:rect l="l" t="t" r="r" b="b"/>
              <a:pathLst>
                <a:path w="35342" h="21938" extrusionOk="0">
                  <a:moveTo>
                    <a:pt x="1142" y="0"/>
                  </a:moveTo>
                  <a:lnTo>
                    <a:pt x="1142" y="0"/>
                  </a:lnTo>
                  <a:cubicBezTo>
                    <a:pt x="1047" y="495"/>
                    <a:pt x="952" y="1027"/>
                    <a:pt x="819" y="1522"/>
                  </a:cubicBezTo>
                  <a:cubicBezTo>
                    <a:pt x="1" y="5307"/>
                    <a:pt x="704" y="9986"/>
                    <a:pt x="3063" y="12839"/>
                  </a:cubicBezTo>
                  <a:cubicBezTo>
                    <a:pt x="5422" y="15692"/>
                    <a:pt x="7951" y="18260"/>
                    <a:pt x="9701" y="18755"/>
                  </a:cubicBezTo>
                  <a:cubicBezTo>
                    <a:pt x="11432" y="19287"/>
                    <a:pt x="16834" y="21703"/>
                    <a:pt x="20296" y="21931"/>
                  </a:cubicBezTo>
                  <a:cubicBezTo>
                    <a:pt x="20374" y="21935"/>
                    <a:pt x="20454" y="21938"/>
                    <a:pt x="20535" y="21938"/>
                  </a:cubicBezTo>
                  <a:cubicBezTo>
                    <a:pt x="24033" y="21938"/>
                    <a:pt x="30338" y="17998"/>
                    <a:pt x="32755" y="15711"/>
                  </a:cubicBezTo>
                  <a:cubicBezTo>
                    <a:pt x="33896" y="14627"/>
                    <a:pt x="34714" y="13086"/>
                    <a:pt x="35341" y="11603"/>
                  </a:cubicBezTo>
                  <a:lnTo>
                    <a:pt x="35341" y="11603"/>
                  </a:lnTo>
                  <a:cubicBezTo>
                    <a:pt x="32904" y="15474"/>
                    <a:pt x="25973" y="20140"/>
                    <a:pt x="21330" y="20140"/>
                  </a:cubicBezTo>
                  <a:cubicBezTo>
                    <a:pt x="21046" y="20140"/>
                    <a:pt x="20771" y="20122"/>
                    <a:pt x="20505" y="20086"/>
                  </a:cubicBezTo>
                  <a:cubicBezTo>
                    <a:pt x="15921" y="19496"/>
                    <a:pt x="13981" y="18260"/>
                    <a:pt x="11737" y="17861"/>
                  </a:cubicBezTo>
                  <a:cubicBezTo>
                    <a:pt x="9511" y="17423"/>
                    <a:pt x="6905" y="13505"/>
                    <a:pt x="4299" y="12040"/>
                  </a:cubicBezTo>
                  <a:cubicBezTo>
                    <a:pt x="1675" y="10557"/>
                    <a:pt x="628" y="5003"/>
                    <a:pt x="1142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"/>
            <p:cNvSpPr/>
            <p:nvPr/>
          </p:nvSpPr>
          <p:spPr>
            <a:xfrm>
              <a:off x="1051338" y="4014075"/>
              <a:ext cx="78325" cy="71000"/>
            </a:xfrm>
            <a:custGeom>
              <a:avLst/>
              <a:gdLst/>
              <a:ahLst/>
              <a:cxnLst/>
              <a:rect l="l" t="t" r="r" b="b"/>
              <a:pathLst>
                <a:path w="3133" h="2840" extrusionOk="0">
                  <a:moveTo>
                    <a:pt x="1133" y="1"/>
                  </a:moveTo>
                  <a:cubicBezTo>
                    <a:pt x="1110" y="1"/>
                    <a:pt x="1088" y="1"/>
                    <a:pt x="1065" y="3"/>
                  </a:cubicBezTo>
                  <a:cubicBezTo>
                    <a:pt x="0" y="79"/>
                    <a:pt x="190" y="2418"/>
                    <a:pt x="761" y="2761"/>
                  </a:cubicBezTo>
                  <a:cubicBezTo>
                    <a:pt x="848" y="2815"/>
                    <a:pt x="948" y="2840"/>
                    <a:pt x="1058" y="2840"/>
                  </a:cubicBezTo>
                  <a:cubicBezTo>
                    <a:pt x="1670" y="2840"/>
                    <a:pt x="2560" y="2083"/>
                    <a:pt x="2834" y="1695"/>
                  </a:cubicBezTo>
                  <a:cubicBezTo>
                    <a:pt x="3132" y="1230"/>
                    <a:pt x="213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"/>
            <p:cNvSpPr/>
            <p:nvPr/>
          </p:nvSpPr>
          <p:spPr>
            <a:xfrm>
              <a:off x="1070838" y="4318575"/>
              <a:ext cx="89950" cy="95325"/>
            </a:xfrm>
            <a:custGeom>
              <a:avLst/>
              <a:gdLst/>
              <a:ahLst/>
              <a:cxnLst/>
              <a:rect l="l" t="t" r="r" b="b"/>
              <a:pathLst>
                <a:path w="3598" h="3813" extrusionOk="0">
                  <a:moveTo>
                    <a:pt x="1536" y="0"/>
                  </a:moveTo>
                  <a:cubicBezTo>
                    <a:pt x="1499" y="0"/>
                    <a:pt x="1462" y="5"/>
                    <a:pt x="1427" y="15"/>
                  </a:cubicBezTo>
                  <a:cubicBezTo>
                    <a:pt x="0" y="452"/>
                    <a:pt x="970" y="3286"/>
                    <a:pt x="1427" y="3686"/>
                  </a:cubicBezTo>
                  <a:cubicBezTo>
                    <a:pt x="1523" y="3775"/>
                    <a:pt x="1643" y="3813"/>
                    <a:pt x="1776" y="3813"/>
                  </a:cubicBezTo>
                  <a:cubicBezTo>
                    <a:pt x="2268" y="3813"/>
                    <a:pt x="2934" y="3284"/>
                    <a:pt x="3234" y="2849"/>
                  </a:cubicBezTo>
                  <a:cubicBezTo>
                    <a:pt x="3598" y="2357"/>
                    <a:pt x="2376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"/>
            <p:cNvSpPr/>
            <p:nvPr/>
          </p:nvSpPr>
          <p:spPr>
            <a:xfrm>
              <a:off x="1131413" y="4578350"/>
              <a:ext cx="45000" cy="34000"/>
            </a:xfrm>
            <a:custGeom>
              <a:avLst/>
              <a:gdLst/>
              <a:ahLst/>
              <a:cxnLst/>
              <a:rect l="l" t="t" r="r" b="b"/>
              <a:pathLst>
                <a:path w="1800" h="1360" extrusionOk="0">
                  <a:moveTo>
                    <a:pt x="776" y="1"/>
                  </a:moveTo>
                  <a:cubicBezTo>
                    <a:pt x="0" y="1"/>
                    <a:pt x="444" y="1360"/>
                    <a:pt x="878" y="1360"/>
                  </a:cubicBezTo>
                  <a:cubicBezTo>
                    <a:pt x="881" y="1360"/>
                    <a:pt x="884" y="1360"/>
                    <a:pt x="887" y="1360"/>
                  </a:cubicBezTo>
                  <a:cubicBezTo>
                    <a:pt x="1324" y="1360"/>
                    <a:pt x="1800" y="123"/>
                    <a:pt x="887" y="9"/>
                  </a:cubicBezTo>
                  <a:cubicBezTo>
                    <a:pt x="847" y="4"/>
                    <a:pt x="810" y="1"/>
                    <a:pt x="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"/>
            <p:cNvSpPr/>
            <p:nvPr/>
          </p:nvSpPr>
          <p:spPr>
            <a:xfrm>
              <a:off x="884963" y="4384075"/>
              <a:ext cx="46075" cy="39800"/>
            </a:xfrm>
            <a:custGeom>
              <a:avLst/>
              <a:gdLst/>
              <a:ahLst/>
              <a:cxnLst/>
              <a:rect l="l" t="t" r="r" b="b"/>
              <a:pathLst>
                <a:path w="1843" h="1592" extrusionOk="0">
                  <a:moveTo>
                    <a:pt x="814" y="0"/>
                  </a:moveTo>
                  <a:cubicBezTo>
                    <a:pt x="1" y="0"/>
                    <a:pt x="92" y="581"/>
                    <a:pt x="36" y="1180"/>
                  </a:cubicBezTo>
                  <a:cubicBezTo>
                    <a:pt x="17" y="1498"/>
                    <a:pt x="246" y="1591"/>
                    <a:pt x="534" y="1591"/>
                  </a:cubicBezTo>
                  <a:cubicBezTo>
                    <a:pt x="815" y="1591"/>
                    <a:pt x="1152" y="1503"/>
                    <a:pt x="1367" y="1446"/>
                  </a:cubicBezTo>
                  <a:cubicBezTo>
                    <a:pt x="1843" y="1332"/>
                    <a:pt x="1729" y="39"/>
                    <a:pt x="854" y="1"/>
                  </a:cubicBezTo>
                  <a:cubicBezTo>
                    <a:pt x="840" y="0"/>
                    <a:pt x="827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"/>
            <p:cNvSpPr/>
            <p:nvPr/>
          </p:nvSpPr>
          <p:spPr>
            <a:xfrm>
              <a:off x="883463" y="4101150"/>
              <a:ext cx="77075" cy="107950"/>
            </a:xfrm>
            <a:custGeom>
              <a:avLst/>
              <a:gdLst/>
              <a:ahLst/>
              <a:cxnLst/>
              <a:rect l="l" t="t" r="r" b="b"/>
              <a:pathLst>
                <a:path w="3083" h="4318" extrusionOk="0">
                  <a:moveTo>
                    <a:pt x="1199" y="0"/>
                  </a:moveTo>
                  <a:cubicBezTo>
                    <a:pt x="1" y="0"/>
                    <a:pt x="438" y="3938"/>
                    <a:pt x="1199" y="4280"/>
                  </a:cubicBezTo>
                  <a:cubicBezTo>
                    <a:pt x="1259" y="4305"/>
                    <a:pt x="1318" y="4317"/>
                    <a:pt x="1377" y="4317"/>
                  </a:cubicBezTo>
                  <a:cubicBezTo>
                    <a:pt x="2070" y="4317"/>
                    <a:pt x="2699" y="2677"/>
                    <a:pt x="2892" y="1940"/>
                  </a:cubicBezTo>
                  <a:cubicBezTo>
                    <a:pt x="3082" y="1161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"/>
            <p:cNvSpPr/>
            <p:nvPr/>
          </p:nvSpPr>
          <p:spPr>
            <a:xfrm>
              <a:off x="788363" y="4061025"/>
              <a:ext cx="183100" cy="163325"/>
            </a:xfrm>
            <a:custGeom>
              <a:avLst/>
              <a:gdLst/>
              <a:ahLst/>
              <a:cxnLst/>
              <a:rect l="l" t="t" r="r" b="b"/>
              <a:pathLst>
                <a:path w="7324" h="6533" extrusionOk="0">
                  <a:moveTo>
                    <a:pt x="3262" y="1"/>
                  </a:moveTo>
                  <a:cubicBezTo>
                    <a:pt x="2142" y="1"/>
                    <a:pt x="263" y="2252"/>
                    <a:pt x="134" y="3450"/>
                  </a:cubicBezTo>
                  <a:cubicBezTo>
                    <a:pt x="1" y="4687"/>
                    <a:pt x="895" y="5333"/>
                    <a:pt x="1846" y="6018"/>
                  </a:cubicBezTo>
                  <a:cubicBezTo>
                    <a:pt x="2373" y="6390"/>
                    <a:pt x="3265" y="6532"/>
                    <a:pt x="4092" y="6532"/>
                  </a:cubicBezTo>
                  <a:cubicBezTo>
                    <a:pt x="4787" y="6532"/>
                    <a:pt x="5436" y="6432"/>
                    <a:pt x="5783" y="6284"/>
                  </a:cubicBezTo>
                  <a:cubicBezTo>
                    <a:pt x="6563" y="5923"/>
                    <a:pt x="7324" y="3584"/>
                    <a:pt x="7210" y="2461"/>
                  </a:cubicBezTo>
                  <a:cubicBezTo>
                    <a:pt x="7115" y="1339"/>
                    <a:pt x="4661" y="179"/>
                    <a:pt x="3367" y="8"/>
                  </a:cubicBezTo>
                  <a:cubicBezTo>
                    <a:pt x="3333" y="3"/>
                    <a:pt x="3298" y="1"/>
                    <a:pt x="3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"/>
            <p:cNvSpPr/>
            <p:nvPr/>
          </p:nvSpPr>
          <p:spPr>
            <a:xfrm>
              <a:off x="876338" y="4093075"/>
              <a:ext cx="77050" cy="108025"/>
            </a:xfrm>
            <a:custGeom>
              <a:avLst/>
              <a:gdLst/>
              <a:ahLst/>
              <a:cxnLst/>
              <a:rect l="l" t="t" r="r" b="b"/>
              <a:pathLst>
                <a:path w="3082" h="4321" extrusionOk="0">
                  <a:moveTo>
                    <a:pt x="1199" y="0"/>
                  </a:moveTo>
                  <a:cubicBezTo>
                    <a:pt x="1" y="0"/>
                    <a:pt x="438" y="3956"/>
                    <a:pt x="1199" y="4280"/>
                  </a:cubicBezTo>
                  <a:cubicBezTo>
                    <a:pt x="1261" y="4308"/>
                    <a:pt x="1323" y="4321"/>
                    <a:pt x="1385" y="4321"/>
                  </a:cubicBezTo>
                  <a:cubicBezTo>
                    <a:pt x="2078" y="4321"/>
                    <a:pt x="2717" y="2675"/>
                    <a:pt x="2892" y="1959"/>
                  </a:cubicBezTo>
                  <a:cubicBezTo>
                    <a:pt x="3082" y="1179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"/>
            <p:cNvSpPr/>
            <p:nvPr/>
          </p:nvSpPr>
          <p:spPr>
            <a:xfrm>
              <a:off x="1267688" y="4134300"/>
              <a:ext cx="101225" cy="125275"/>
            </a:xfrm>
            <a:custGeom>
              <a:avLst/>
              <a:gdLst/>
              <a:ahLst/>
              <a:cxnLst/>
              <a:rect l="l" t="t" r="r" b="b"/>
              <a:pathLst>
                <a:path w="4049" h="5011" extrusionOk="0">
                  <a:moveTo>
                    <a:pt x="1258" y="1"/>
                  </a:moveTo>
                  <a:cubicBezTo>
                    <a:pt x="1187" y="1"/>
                    <a:pt x="1123" y="15"/>
                    <a:pt x="1066" y="44"/>
                  </a:cubicBezTo>
                  <a:cubicBezTo>
                    <a:pt x="1" y="595"/>
                    <a:pt x="990" y="4266"/>
                    <a:pt x="1713" y="4856"/>
                  </a:cubicBezTo>
                  <a:cubicBezTo>
                    <a:pt x="1847" y="4963"/>
                    <a:pt x="1995" y="5010"/>
                    <a:pt x="2147" y="5010"/>
                  </a:cubicBezTo>
                  <a:cubicBezTo>
                    <a:pt x="2811" y="5010"/>
                    <a:pt x="3566" y="4106"/>
                    <a:pt x="3767" y="3239"/>
                  </a:cubicBezTo>
                  <a:cubicBezTo>
                    <a:pt x="4049" y="2217"/>
                    <a:pt x="2157" y="1"/>
                    <a:pt x="125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"/>
            <p:cNvSpPr/>
            <p:nvPr/>
          </p:nvSpPr>
          <p:spPr>
            <a:xfrm>
              <a:off x="1193988" y="4102225"/>
              <a:ext cx="198325" cy="188475"/>
            </a:xfrm>
            <a:custGeom>
              <a:avLst/>
              <a:gdLst/>
              <a:ahLst/>
              <a:cxnLst/>
              <a:rect l="l" t="t" r="r" b="b"/>
              <a:pathLst>
                <a:path w="7933" h="7539" extrusionOk="0">
                  <a:moveTo>
                    <a:pt x="3759" y="0"/>
                  </a:moveTo>
                  <a:cubicBezTo>
                    <a:pt x="2430" y="0"/>
                    <a:pt x="72" y="2805"/>
                    <a:pt x="20" y="3800"/>
                  </a:cubicBezTo>
                  <a:cubicBezTo>
                    <a:pt x="0" y="4903"/>
                    <a:pt x="2055" y="7109"/>
                    <a:pt x="3196" y="7490"/>
                  </a:cubicBezTo>
                  <a:cubicBezTo>
                    <a:pt x="3300" y="7523"/>
                    <a:pt x="3412" y="7539"/>
                    <a:pt x="3530" y="7539"/>
                  </a:cubicBezTo>
                  <a:cubicBezTo>
                    <a:pt x="4752" y="7539"/>
                    <a:pt x="6642" y="5842"/>
                    <a:pt x="7266" y="4541"/>
                  </a:cubicBezTo>
                  <a:cubicBezTo>
                    <a:pt x="7932" y="3134"/>
                    <a:pt x="5326" y="699"/>
                    <a:pt x="4090" y="71"/>
                  </a:cubicBezTo>
                  <a:cubicBezTo>
                    <a:pt x="3990" y="23"/>
                    <a:pt x="3879" y="0"/>
                    <a:pt x="3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"/>
            <p:cNvSpPr/>
            <p:nvPr/>
          </p:nvSpPr>
          <p:spPr>
            <a:xfrm>
              <a:off x="1259613" y="4126700"/>
              <a:ext cx="101250" cy="125000"/>
            </a:xfrm>
            <a:custGeom>
              <a:avLst/>
              <a:gdLst/>
              <a:ahLst/>
              <a:cxnLst/>
              <a:rect l="l" t="t" r="r" b="b"/>
              <a:pathLst>
                <a:path w="4050" h="5000" extrusionOk="0">
                  <a:moveTo>
                    <a:pt x="1277" y="1"/>
                  </a:moveTo>
                  <a:cubicBezTo>
                    <a:pt x="1206" y="1"/>
                    <a:pt x="1142" y="14"/>
                    <a:pt x="1085" y="44"/>
                  </a:cubicBezTo>
                  <a:cubicBezTo>
                    <a:pt x="0" y="595"/>
                    <a:pt x="989" y="4266"/>
                    <a:pt x="1712" y="4837"/>
                  </a:cubicBezTo>
                  <a:cubicBezTo>
                    <a:pt x="1854" y="4949"/>
                    <a:pt x="2008" y="5000"/>
                    <a:pt x="2165" y="5000"/>
                  </a:cubicBezTo>
                  <a:cubicBezTo>
                    <a:pt x="2832" y="5000"/>
                    <a:pt x="3570" y="4101"/>
                    <a:pt x="3786" y="3239"/>
                  </a:cubicBezTo>
                  <a:cubicBezTo>
                    <a:pt x="4050" y="2216"/>
                    <a:pt x="2173" y="1"/>
                    <a:pt x="1277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"/>
            <p:cNvSpPr/>
            <p:nvPr/>
          </p:nvSpPr>
          <p:spPr>
            <a:xfrm>
              <a:off x="1339488" y="4467925"/>
              <a:ext cx="85700" cy="87225"/>
            </a:xfrm>
            <a:custGeom>
              <a:avLst/>
              <a:gdLst/>
              <a:ahLst/>
              <a:cxnLst/>
              <a:rect l="l" t="t" r="r" b="b"/>
              <a:pathLst>
                <a:path w="3428" h="3489" extrusionOk="0">
                  <a:moveTo>
                    <a:pt x="1581" y="0"/>
                  </a:moveTo>
                  <a:cubicBezTo>
                    <a:pt x="1537" y="0"/>
                    <a:pt x="1492" y="4"/>
                    <a:pt x="1446" y="13"/>
                  </a:cubicBezTo>
                  <a:cubicBezTo>
                    <a:pt x="1" y="337"/>
                    <a:pt x="77" y="1706"/>
                    <a:pt x="305" y="2809"/>
                  </a:cubicBezTo>
                  <a:cubicBezTo>
                    <a:pt x="415" y="3299"/>
                    <a:pt x="895" y="3489"/>
                    <a:pt x="1429" y="3489"/>
                  </a:cubicBezTo>
                  <a:cubicBezTo>
                    <a:pt x="2098" y="3489"/>
                    <a:pt x="2852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"/>
            <p:cNvSpPr/>
            <p:nvPr/>
          </p:nvSpPr>
          <p:spPr>
            <a:xfrm>
              <a:off x="1275788" y="4434975"/>
              <a:ext cx="173575" cy="177200"/>
            </a:xfrm>
            <a:custGeom>
              <a:avLst/>
              <a:gdLst/>
              <a:ahLst/>
              <a:cxnLst/>
              <a:rect l="l" t="t" r="r" b="b"/>
              <a:pathLst>
                <a:path w="6943" h="7088" extrusionOk="0">
                  <a:moveTo>
                    <a:pt x="3477" y="1"/>
                  </a:moveTo>
                  <a:cubicBezTo>
                    <a:pt x="1935" y="1"/>
                    <a:pt x="832" y="3189"/>
                    <a:pt x="438" y="4318"/>
                  </a:cubicBezTo>
                  <a:cubicBezTo>
                    <a:pt x="0" y="5497"/>
                    <a:pt x="932" y="6144"/>
                    <a:pt x="2149" y="6943"/>
                  </a:cubicBezTo>
                  <a:cubicBezTo>
                    <a:pt x="2300" y="7042"/>
                    <a:pt x="2468" y="7087"/>
                    <a:pt x="2648" y="7087"/>
                  </a:cubicBezTo>
                  <a:cubicBezTo>
                    <a:pt x="3943" y="7087"/>
                    <a:pt x="5852" y="4756"/>
                    <a:pt x="6353" y="3804"/>
                  </a:cubicBezTo>
                  <a:cubicBezTo>
                    <a:pt x="6943" y="2739"/>
                    <a:pt x="5744" y="533"/>
                    <a:pt x="3766" y="38"/>
                  </a:cubicBezTo>
                  <a:cubicBezTo>
                    <a:pt x="3668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"/>
            <p:cNvSpPr/>
            <p:nvPr/>
          </p:nvSpPr>
          <p:spPr>
            <a:xfrm>
              <a:off x="1331888" y="4460300"/>
              <a:ext cx="85675" cy="87125"/>
            </a:xfrm>
            <a:custGeom>
              <a:avLst/>
              <a:gdLst/>
              <a:ahLst/>
              <a:cxnLst/>
              <a:rect l="l" t="t" r="r" b="b"/>
              <a:pathLst>
                <a:path w="3427" h="3485" extrusionOk="0">
                  <a:moveTo>
                    <a:pt x="1581" y="1"/>
                  </a:moveTo>
                  <a:cubicBezTo>
                    <a:pt x="1536" y="1"/>
                    <a:pt x="1491" y="5"/>
                    <a:pt x="1446" y="14"/>
                  </a:cubicBezTo>
                  <a:cubicBezTo>
                    <a:pt x="1" y="318"/>
                    <a:pt x="77" y="1707"/>
                    <a:pt x="305" y="2791"/>
                  </a:cubicBezTo>
                  <a:cubicBezTo>
                    <a:pt x="415" y="3290"/>
                    <a:pt x="897" y="3485"/>
                    <a:pt x="1433" y="3485"/>
                  </a:cubicBezTo>
                  <a:cubicBezTo>
                    <a:pt x="2101" y="3485"/>
                    <a:pt x="2852" y="3182"/>
                    <a:pt x="3063" y="2791"/>
                  </a:cubicBezTo>
                  <a:cubicBezTo>
                    <a:pt x="3427" y="2136"/>
                    <a:pt x="2572" y="1"/>
                    <a:pt x="1581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"/>
            <p:cNvSpPr/>
            <p:nvPr/>
          </p:nvSpPr>
          <p:spPr>
            <a:xfrm>
              <a:off x="954888" y="4580175"/>
              <a:ext cx="111675" cy="69625"/>
            </a:xfrm>
            <a:custGeom>
              <a:avLst/>
              <a:gdLst/>
              <a:ahLst/>
              <a:cxnLst/>
              <a:rect l="l" t="t" r="r" b="b"/>
              <a:pathLst>
                <a:path w="4467" h="2785" extrusionOk="0">
                  <a:moveTo>
                    <a:pt x="1897" y="0"/>
                  </a:moveTo>
                  <a:cubicBezTo>
                    <a:pt x="1" y="0"/>
                    <a:pt x="322" y="1610"/>
                    <a:pt x="910" y="1990"/>
                  </a:cubicBezTo>
                  <a:cubicBezTo>
                    <a:pt x="1351" y="2307"/>
                    <a:pt x="2461" y="2784"/>
                    <a:pt x="3249" y="2784"/>
                  </a:cubicBezTo>
                  <a:cubicBezTo>
                    <a:pt x="3548" y="2784"/>
                    <a:pt x="3801" y="2715"/>
                    <a:pt x="3953" y="2542"/>
                  </a:cubicBezTo>
                  <a:cubicBezTo>
                    <a:pt x="4467" y="1933"/>
                    <a:pt x="3383" y="164"/>
                    <a:pt x="2527" y="50"/>
                  </a:cubicBezTo>
                  <a:cubicBezTo>
                    <a:pt x="2294" y="16"/>
                    <a:pt x="2085" y="0"/>
                    <a:pt x="189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"/>
            <p:cNvSpPr/>
            <p:nvPr/>
          </p:nvSpPr>
          <p:spPr>
            <a:xfrm>
              <a:off x="894888" y="4549300"/>
              <a:ext cx="194025" cy="146550"/>
            </a:xfrm>
            <a:custGeom>
              <a:avLst/>
              <a:gdLst/>
              <a:ahLst/>
              <a:cxnLst/>
              <a:rect l="l" t="t" r="r" b="b"/>
              <a:pathLst>
                <a:path w="7761" h="5862" extrusionOk="0">
                  <a:moveTo>
                    <a:pt x="3786" y="0"/>
                  </a:moveTo>
                  <a:cubicBezTo>
                    <a:pt x="2104" y="0"/>
                    <a:pt x="1050" y="1049"/>
                    <a:pt x="571" y="2160"/>
                  </a:cubicBezTo>
                  <a:cubicBezTo>
                    <a:pt x="0" y="3549"/>
                    <a:pt x="1180" y="4994"/>
                    <a:pt x="1883" y="5546"/>
                  </a:cubicBezTo>
                  <a:cubicBezTo>
                    <a:pt x="2155" y="5750"/>
                    <a:pt x="2845" y="5861"/>
                    <a:pt x="3635" y="5861"/>
                  </a:cubicBezTo>
                  <a:cubicBezTo>
                    <a:pt x="4835" y="5861"/>
                    <a:pt x="6267" y="5606"/>
                    <a:pt x="6829" y="5032"/>
                  </a:cubicBezTo>
                  <a:cubicBezTo>
                    <a:pt x="7761" y="4062"/>
                    <a:pt x="6258" y="525"/>
                    <a:pt x="5060" y="182"/>
                  </a:cubicBezTo>
                  <a:cubicBezTo>
                    <a:pt x="4601" y="57"/>
                    <a:pt x="4177" y="0"/>
                    <a:pt x="3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"/>
            <p:cNvSpPr/>
            <p:nvPr/>
          </p:nvSpPr>
          <p:spPr>
            <a:xfrm>
              <a:off x="946888" y="4572575"/>
              <a:ext cx="112075" cy="69400"/>
            </a:xfrm>
            <a:custGeom>
              <a:avLst/>
              <a:gdLst/>
              <a:ahLst/>
              <a:cxnLst/>
              <a:rect l="l" t="t" r="r" b="b"/>
              <a:pathLst>
                <a:path w="4483" h="2776" extrusionOk="0">
                  <a:moveTo>
                    <a:pt x="1908" y="0"/>
                  </a:moveTo>
                  <a:cubicBezTo>
                    <a:pt x="1" y="0"/>
                    <a:pt x="337" y="1609"/>
                    <a:pt x="926" y="1990"/>
                  </a:cubicBezTo>
                  <a:cubicBezTo>
                    <a:pt x="1367" y="2308"/>
                    <a:pt x="2480" y="2775"/>
                    <a:pt x="3269" y="2775"/>
                  </a:cubicBezTo>
                  <a:cubicBezTo>
                    <a:pt x="3566" y="2775"/>
                    <a:pt x="3818" y="2709"/>
                    <a:pt x="3969" y="2542"/>
                  </a:cubicBezTo>
                  <a:cubicBezTo>
                    <a:pt x="4483" y="1914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"/>
            <p:cNvSpPr/>
            <p:nvPr/>
          </p:nvSpPr>
          <p:spPr>
            <a:xfrm>
              <a:off x="723863" y="4302525"/>
              <a:ext cx="71675" cy="89475"/>
            </a:xfrm>
            <a:custGeom>
              <a:avLst/>
              <a:gdLst/>
              <a:ahLst/>
              <a:cxnLst/>
              <a:rect l="l" t="t" r="r" b="b"/>
              <a:pathLst>
                <a:path w="2867" h="3579" extrusionOk="0">
                  <a:moveTo>
                    <a:pt x="716" y="1"/>
                  </a:moveTo>
                  <a:cubicBezTo>
                    <a:pt x="259" y="1"/>
                    <a:pt x="242" y="483"/>
                    <a:pt x="146" y="1113"/>
                  </a:cubicBezTo>
                  <a:cubicBezTo>
                    <a:pt x="1" y="1966"/>
                    <a:pt x="1274" y="3579"/>
                    <a:pt x="1920" y="3579"/>
                  </a:cubicBezTo>
                  <a:cubicBezTo>
                    <a:pt x="1952" y="3579"/>
                    <a:pt x="1982" y="3575"/>
                    <a:pt x="2010" y="3567"/>
                  </a:cubicBezTo>
                  <a:cubicBezTo>
                    <a:pt x="2619" y="3396"/>
                    <a:pt x="2866" y="961"/>
                    <a:pt x="1478" y="238"/>
                  </a:cubicBezTo>
                  <a:cubicBezTo>
                    <a:pt x="1137" y="74"/>
                    <a:pt x="893" y="1"/>
                    <a:pt x="71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"/>
            <p:cNvSpPr/>
            <p:nvPr/>
          </p:nvSpPr>
          <p:spPr>
            <a:xfrm>
              <a:off x="677563" y="4277450"/>
              <a:ext cx="116300" cy="165625"/>
            </a:xfrm>
            <a:custGeom>
              <a:avLst/>
              <a:gdLst/>
              <a:ahLst/>
              <a:cxnLst/>
              <a:rect l="l" t="t" r="r" b="b"/>
              <a:pathLst>
                <a:path w="4652" h="6625" extrusionOk="0">
                  <a:moveTo>
                    <a:pt x="2100" y="1"/>
                  </a:moveTo>
                  <a:cubicBezTo>
                    <a:pt x="1933" y="1"/>
                    <a:pt x="1770" y="26"/>
                    <a:pt x="1618" y="81"/>
                  </a:cubicBezTo>
                  <a:cubicBezTo>
                    <a:pt x="58" y="633"/>
                    <a:pt x="1" y="3505"/>
                    <a:pt x="343" y="5046"/>
                  </a:cubicBezTo>
                  <a:cubicBezTo>
                    <a:pt x="686" y="6624"/>
                    <a:pt x="1865" y="6548"/>
                    <a:pt x="2968" y="6567"/>
                  </a:cubicBezTo>
                  <a:cubicBezTo>
                    <a:pt x="2972" y="6567"/>
                    <a:pt x="2975" y="6567"/>
                    <a:pt x="2979" y="6567"/>
                  </a:cubicBezTo>
                  <a:cubicBezTo>
                    <a:pt x="4055" y="6567"/>
                    <a:pt x="4509" y="3767"/>
                    <a:pt x="4585" y="2440"/>
                  </a:cubicBezTo>
                  <a:cubicBezTo>
                    <a:pt x="4651" y="1242"/>
                    <a:pt x="3263" y="1"/>
                    <a:pt x="2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"/>
            <p:cNvSpPr/>
            <p:nvPr/>
          </p:nvSpPr>
          <p:spPr>
            <a:xfrm>
              <a:off x="716238" y="4295125"/>
              <a:ext cx="71675" cy="89750"/>
            </a:xfrm>
            <a:custGeom>
              <a:avLst/>
              <a:gdLst/>
              <a:ahLst/>
              <a:cxnLst/>
              <a:rect l="l" t="t" r="r" b="b"/>
              <a:pathLst>
                <a:path w="2867" h="3590" extrusionOk="0">
                  <a:moveTo>
                    <a:pt x="701" y="0"/>
                  </a:moveTo>
                  <a:cubicBezTo>
                    <a:pt x="258" y="0"/>
                    <a:pt x="237" y="484"/>
                    <a:pt x="128" y="1124"/>
                  </a:cubicBezTo>
                  <a:cubicBezTo>
                    <a:pt x="1" y="1976"/>
                    <a:pt x="1274" y="3590"/>
                    <a:pt x="1921" y="3590"/>
                  </a:cubicBezTo>
                  <a:cubicBezTo>
                    <a:pt x="1952" y="3590"/>
                    <a:pt x="1982" y="3586"/>
                    <a:pt x="2011" y="3578"/>
                  </a:cubicBezTo>
                  <a:cubicBezTo>
                    <a:pt x="2600" y="3407"/>
                    <a:pt x="2867" y="953"/>
                    <a:pt x="1459" y="249"/>
                  </a:cubicBezTo>
                  <a:cubicBezTo>
                    <a:pt x="1119" y="76"/>
                    <a:pt x="877" y="0"/>
                    <a:pt x="7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5" name="Google Shape;1445;p6"/>
          <p:cNvGrpSpPr/>
          <p:nvPr/>
        </p:nvGrpSpPr>
        <p:grpSpPr>
          <a:xfrm rot="9900040">
            <a:off x="7702757" y="-214357"/>
            <a:ext cx="1070013" cy="1045071"/>
            <a:chOff x="297527" y="0"/>
            <a:chExt cx="1070045" cy="1045102"/>
          </a:xfrm>
        </p:grpSpPr>
        <p:sp>
          <p:nvSpPr>
            <p:cNvPr id="1446" name="Google Shape;1446;p6"/>
            <p:cNvSpPr/>
            <p:nvPr/>
          </p:nvSpPr>
          <p:spPr>
            <a:xfrm>
              <a:off x="385096" y="65115"/>
              <a:ext cx="864375" cy="791983"/>
            </a:xfrm>
            <a:custGeom>
              <a:avLst/>
              <a:gdLst/>
              <a:ahLst/>
              <a:cxnLst/>
              <a:rect l="l" t="t" r="r" b="b"/>
              <a:pathLst>
                <a:path w="32298" h="29593" extrusionOk="0">
                  <a:moveTo>
                    <a:pt x="16757" y="1"/>
                  </a:moveTo>
                  <a:cubicBezTo>
                    <a:pt x="16170" y="1"/>
                    <a:pt x="15586" y="65"/>
                    <a:pt x="15027" y="213"/>
                  </a:cubicBezTo>
                  <a:cubicBezTo>
                    <a:pt x="11755" y="1107"/>
                    <a:pt x="6810" y="4131"/>
                    <a:pt x="4927" y="5767"/>
                  </a:cubicBezTo>
                  <a:cubicBezTo>
                    <a:pt x="3025" y="7383"/>
                    <a:pt x="2435" y="10693"/>
                    <a:pt x="1884" y="12043"/>
                  </a:cubicBezTo>
                  <a:cubicBezTo>
                    <a:pt x="1332" y="13413"/>
                    <a:pt x="723" y="16513"/>
                    <a:pt x="362" y="18948"/>
                  </a:cubicBezTo>
                  <a:cubicBezTo>
                    <a:pt x="0" y="21345"/>
                    <a:pt x="1009" y="25719"/>
                    <a:pt x="3710" y="28173"/>
                  </a:cubicBezTo>
                  <a:cubicBezTo>
                    <a:pt x="4942" y="29274"/>
                    <a:pt x="6684" y="29592"/>
                    <a:pt x="8409" y="29592"/>
                  </a:cubicBezTo>
                  <a:cubicBezTo>
                    <a:pt x="10438" y="29592"/>
                    <a:pt x="12442" y="29152"/>
                    <a:pt x="13562" y="29029"/>
                  </a:cubicBezTo>
                  <a:cubicBezTo>
                    <a:pt x="15617" y="28782"/>
                    <a:pt x="18337" y="25168"/>
                    <a:pt x="20429" y="23893"/>
                  </a:cubicBezTo>
                  <a:cubicBezTo>
                    <a:pt x="22521" y="22581"/>
                    <a:pt x="23263" y="19519"/>
                    <a:pt x="25165" y="18701"/>
                  </a:cubicBezTo>
                  <a:cubicBezTo>
                    <a:pt x="27067" y="17902"/>
                    <a:pt x="30814" y="14744"/>
                    <a:pt x="31556" y="12709"/>
                  </a:cubicBezTo>
                  <a:cubicBezTo>
                    <a:pt x="32298" y="10693"/>
                    <a:pt x="29369" y="5291"/>
                    <a:pt x="28418" y="3998"/>
                  </a:cubicBezTo>
                  <a:cubicBezTo>
                    <a:pt x="27467" y="2685"/>
                    <a:pt x="24043" y="2799"/>
                    <a:pt x="22825" y="1905"/>
                  </a:cubicBezTo>
                  <a:cubicBezTo>
                    <a:pt x="21839" y="1166"/>
                    <a:pt x="19266" y="1"/>
                    <a:pt x="167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"/>
            <p:cNvSpPr/>
            <p:nvPr/>
          </p:nvSpPr>
          <p:spPr>
            <a:xfrm>
              <a:off x="1045853" y="536391"/>
              <a:ext cx="253013" cy="242870"/>
            </a:xfrm>
            <a:custGeom>
              <a:avLst/>
              <a:gdLst/>
              <a:ahLst/>
              <a:cxnLst/>
              <a:rect l="l" t="t" r="r" b="b"/>
              <a:pathLst>
                <a:path w="9454" h="9075" extrusionOk="0">
                  <a:moveTo>
                    <a:pt x="7193" y="1"/>
                  </a:moveTo>
                  <a:cubicBezTo>
                    <a:pt x="6298" y="1"/>
                    <a:pt x="5104" y="600"/>
                    <a:pt x="3748" y="1339"/>
                  </a:cubicBezTo>
                  <a:cubicBezTo>
                    <a:pt x="1846" y="2385"/>
                    <a:pt x="362" y="4268"/>
                    <a:pt x="191" y="5923"/>
                  </a:cubicBezTo>
                  <a:cubicBezTo>
                    <a:pt x="0" y="7597"/>
                    <a:pt x="1313" y="8852"/>
                    <a:pt x="3443" y="9061"/>
                  </a:cubicBezTo>
                  <a:cubicBezTo>
                    <a:pt x="3531" y="9070"/>
                    <a:pt x="3618" y="9074"/>
                    <a:pt x="3705" y="9074"/>
                  </a:cubicBezTo>
                  <a:cubicBezTo>
                    <a:pt x="5746" y="9074"/>
                    <a:pt x="7535" y="6778"/>
                    <a:pt x="8484" y="5409"/>
                  </a:cubicBezTo>
                  <a:cubicBezTo>
                    <a:pt x="9454" y="3983"/>
                    <a:pt x="9207" y="1986"/>
                    <a:pt x="8408" y="673"/>
                  </a:cubicBezTo>
                  <a:cubicBezTo>
                    <a:pt x="8117" y="196"/>
                    <a:pt x="7704" y="1"/>
                    <a:pt x="719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"/>
            <p:cNvSpPr/>
            <p:nvPr/>
          </p:nvSpPr>
          <p:spPr>
            <a:xfrm>
              <a:off x="779612" y="377015"/>
              <a:ext cx="106595" cy="76032"/>
            </a:xfrm>
            <a:custGeom>
              <a:avLst/>
              <a:gdLst/>
              <a:ahLst/>
              <a:cxnLst/>
              <a:rect l="l" t="t" r="r" b="b"/>
              <a:pathLst>
                <a:path w="3983" h="2841" extrusionOk="0">
                  <a:moveTo>
                    <a:pt x="1669" y="0"/>
                  </a:moveTo>
                  <a:cubicBezTo>
                    <a:pt x="1467" y="0"/>
                    <a:pt x="1273" y="44"/>
                    <a:pt x="1104" y="142"/>
                  </a:cubicBezTo>
                  <a:cubicBezTo>
                    <a:pt x="1" y="751"/>
                    <a:pt x="647" y="2082"/>
                    <a:pt x="1180" y="2634"/>
                  </a:cubicBezTo>
                  <a:cubicBezTo>
                    <a:pt x="1314" y="2778"/>
                    <a:pt x="1470" y="2840"/>
                    <a:pt x="1642" y="2840"/>
                  </a:cubicBezTo>
                  <a:cubicBezTo>
                    <a:pt x="2128" y="2840"/>
                    <a:pt x="2739" y="2340"/>
                    <a:pt x="3329" y="1778"/>
                  </a:cubicBezTo>
                  <a:cubicBezTo>
                    <a:pt x="3983" y="1156"/>
                    <a:pt x="2713" y="0"/>
                    <a:pt x="166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"/>
            <p:cNvSpPr/>
            <p:nvPr/>
          </p:nvSpPr>
          <p:spPr>
            <a:xfrm>
              <a:off x="771476" y="368558"/>
              <a:ext cx="106675" cy="76113"/>
            </a:xfrm>
            <a:custGeom>
              <a:avLst/>
              <a:gdLst/>
              <a:ahLst/>
              <a:cxnLst/>
              <a:rect l="l" t="t" r="r" b="b"/>
              <a:pathLst>
                <a:path w="3986" h="2844" extrusionOk="0">
                  <a:moveTo>
                    <a:pt x="1653" y="1"/>
                  </a:moveTo>
                  <a:cubicBezTo>
                    <a:pt x="1457" y="1"/>
                    <a:pt x="1269" y="42"/>
                    <a:pt x="1103" y="135"/>
                  </a:cubicBezTo>
                  <a:cubicBezTo>
                    <a:pt x="0" y="763"/>
                    <a:pt x="647" y="2094"/>
                    <a:pt x="1161" y="2646"/>
                  </a:cubicBezTo>
                  <a:cubicBezTo>
                    <a:pt x="1299" y="2784"/>
                    <a:pt x="1457" y="2844"/>
                    <a:pt x="1630" y="2844"/>
                  </a:cubicBezTo>
                  <a:cubicBezTo>
                    <a:pt x="2125" y="2844"/>
                    <a:pt x="2737" y="2353"/>
                    <a:pt x="3329" y="1790"/>
                  </a:cubicBezTo>
                  <a:cubicBezTo>
                    <a:pt x="3986" y="1165"/>
                    <a:pt x="2700" y="1"/>
                    <a:pt x="165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"/>
            <p:cNvSpPr/>
            <p:nvPr/>
          </p:nvSpPr>
          <p:spPr>
            <a:xfrm>
              <a:off x="834584" y="616253"/>
              <a:ext cx="87620" cy="66237"/>
            </a:xfrm>
            <a:custGeom>
              <a:avLst/>
              <a:gdLst/>
              <a:ahLst/>
              <a:cxnLst/>
              <a:rect l="l" t="t" r="r" b="b"/>
              <a:pathLst>
                <a:path w="3274" h="2475" extrusionOk="0">
                  <a:moveTo>
                    <a:pt x="1270" y="1"/>
                  </a:moveTo>
                  <a:cubicBezTo>
                    <a:pt x="1153" y="1"/>
                    <a:pt x="1040" y="16"/>
                    <a:pt x="933" y="48"/>
                  </a:cubicBezTo>
                  <a:cubicBezTo>
                    <a:pt x="1" y="333"/>
                    <a:pt x="419" y="1665"/>
                    <a:pt x="933" y="2254"/>
                  </a:cubicBezTo>
                  <a:cubicBezTo>
                    <a:pt x="1059" y="2410"/>
                    <a:pt x="1212" y="2475"/>
                    <a:pt x="1378" y="2475"/>
                  </a:cubicBezTo>
                  <a:cubicBezTo>
                    <a:pt x="1860" y="2475"/>
                    <a:pt x="2453" y="1927"/>
                    <a:pt x="2835" y="1474"/>
                  </a:cubicBezTo>
                  <a:cubicBezTo>
                    <a:pt x="3274" y="917"/>
                    <a:pt x="2185" y="1"/>
                    <a:pt x="127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"/>
            <p:cNvSpPr/>
            <p:nvPr/>
          </p:nvSpPr>
          <p:spPr>
            <a:xfrm>
              <a:off x="826448" y="607635"/>
              <a:ext cx="87139" cy="66719"/>
            </a:xfrm>
            <a:custGeom>
              <a:avLst/>
              <a:gdLst/>
              <a:ahLst/>
              <a:cxnLst/>
              <a:rect l="l" t="t" r="r" b="b"/>
              <a:pathLst>
                <a:path w="3256" h="2493" extrusionOk="0">
                  <a:moveTo>
                    <a:pt x="1245" y="0"/>
                  </a:moveTo>
                  <a:cubicBezTo>
                    <a:pt x="1131" y="0"/>
                    <a:pt x="1019" y="15"/>
                    <a:pt x="914" y="47"/>
                  </a:cubicBezTo>
                  <a:cubicBezTo>
                    <a:pt x="1" y="332"/>
                    <a:pt x="419" y="1663"/>
                    <a:pt x="914" y="2272"/>
                  </a:cubicBezTo>
                  <a:cubicBezTo>
                    <a:pt x="1040" y="2427"/>
                    <a:pt x="1193" y="2492"/>
                    <a:pt x="1360" y="2492"/>
                  </a:cubicBezTo>
                  <a:cubicBezTo>
                    <a:pt x="1847" y="2492"/>
                    <a:pt x="2447" y="1940"/>
                    <a:pt x="2816" y="1473"/>
                  </a:cubicBezTo>
                  <a:cubicBezTo>
                    <a:pt x="3255" y="932"/>
                    <a:pt x="2162" y="0"/>
                    <a:pt x="124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"/>
            <p:cNvSpPr/>
            <p:nvPr/>
          </p:nvSpPr>
          <p:spPr>
            <a:xfrm>
              <a:off x="474057" y="578276"/>
              <a:ext cx="62143" cy="36932"/>
            </a:xfrm>
            <a:custGeom>
              <a:avLst/>
              <a:gdLst/>
              <a:ahLst/>
              <a:cxnLst/>
              <a:rect l="l" t="t" r="r" b="b"/>
              <a:pathLst>
                <a:path w="2322" h="1380" extrusionOk="0">
                  <a:moveTo>
                    <a:pt x="1102" y="1"/>
                  </a:moveTo>
                  <a:cubicBezTo>
                    <a:pt x="1007" y="1"/>
                    <a:pt x="913" y="25"/>
                    <a:pt x="823" y="78"/>
                  </a:cubicBezTo>
                  <a:cubicBezTo>
                    <a:pt x="0" y="578"/>
                    <a:pt x="463" y="1379"/>
                    <a:pt x="1168" y="1379"/>
                  </a:cubicBezTo>
                  <a:cubicBezTo>
                    <a:pt x="1295" y="1379"/>
                    <a:pt x="1429" y="1354"/>
                    <a:pt x="1565" y="1296"/>
                  </a:cubicBezTo>
                  <a:cubicBezTo>
                    <a:pt x="2322" y="983"/>
                    <a:pt x="1712" y="1"/>
                    <a:pt x="1102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"/>
            <p:cNvSpPr/>
            <p:nvPr/>
          </p:nvSpPr>
          <p:spPr>
            <a:xfrm>
              <a:off x="465546" y="570140"/>
              <a:ext cx="63026" cy="36905"/>
            </a:xfrm>
            <a:custGeom>
              <a:avLst/>
              <a:gdLst/>
              <a:ahLst/>
              <a:cxnLst/>
              <a:rect l="l" t="t" r="r" b="b"/>
              <a:pathLst>
                <a:path w="2355" h="1379" extrusionOk="0">
                  <a:moveTo>
                    <a:pt x="1135" y="0"/>
                  </a:moveTo>
                  <a:cubicBezTo>
                    <a:pt x="1040" y="0"/>
                    <a:pt x="945" y="24"/>
                    <a:pt x="856" y="78"/>
                  </a:cubicBezTo>
                  <a:cubicBezTo>
                    <a:pt x="1" y="578"/>
                    <a:pt x="473" y="1379"/>
                    <a:pt x="1193" y="1379"/>
                  </a:cubicBezTo>
                  <a:cubicBezTo>
                    <a:pt x="1322" y="1379"/>
                    <a:pt x="1459" y="1353"/>
                    <a:pt x="1597" y="1295"/>
                  </a:cubicBezTo>
                  <a:cubicBezTo>
                    <a:pt x="2355" y="983"/>
                    <a:pt x="1744" y="0"/>
                    <a:pt x="113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"/>
            <p:cNvSpPr/>
            <p:nvPr/>
          </p:nvSpPr>
          <p:spPr>
            <a:xfrm>
              <a:off x="640684" y="214401"/>
              <a:ext cx="73195" cy="31366"/>
            </a:xfrm>
            <a:custGeom>
              <a:avLst/>
              <a:gdLst/>
              <a:ahLst/>
              <a:cxnLst/>
              <a:rect l="l" t="t" r="r" b="b"/>
              <a:pathLst>
                <a:path w="2735" h="1172" extrusionOk="0">
                  <a:moveTo>
                    <a:pt x="1229" y="1"/>
                  </a:moveTo>
                  <a:cubicBezTo>
                    <a:pt x="1048" y="1"/>
                    <a:pt x="867" y="45"/>
                    <a:pt x="703" y="151"/>
                  </a:cubicBezTo>
                  <a:cubicBezTo>
                    <a:pt x="0" y="603"/>
                    <a:pt x="694" y="1171"/>
                    <a:pt x="1481" y="1171"/>
                  </a:cubicBezTo>
                  <a:cubicBezTo>
                    <a:pt x="1653" y="1171"/>
                    <a:pt x="1829" y="1144"/>
                    <a:pt x="1996" y="1083"/>
                  </a:cubicBezTo>
                  <a:cubicBezTo>
                    <a:pt x="2734" y="790"/>
                    <a:pt x="1993" y="1"/>
                    <a:pt x="122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"/>
            <p:cNvSpPr/>
            <p:nvPr/>
          </p:nvSpPr>
          <p:spPr>
            <a:xfrm>
              <a:off x="632629" y="206265"/>
              <a:ext cx="73008" cy="31018"/>
            </a:xfrm>
            <a:custGeom>
              <a:avLst/>
              <a:gdLst/>
              <a:ahLst/>
              <a:cxnLst/>
              <a:rect l="l" t="t" r="r" b="b"/>
              <a:pathLst>
                <a:path w="2728" h="1159" extrusionOk="0">
                  <a:moveTo>
                    <a:pt x="1227" y="0"/>
                  </a:moveTo>
                  <a:cubicBezTo>
                    <a:pt x="1046" y="0"/>
                    <a:pt x="863" y="44"/>
                    <a:pt x="699" y="150"/>
                  </a:cubicBezTo>
                  <a:cubicBezTo>
                    <a:pt x="1" y="585"/>
                    <a:pt x="683" y="1159"/>
                    <a:pt x="1454" y="1159"/>
                  </a:cubicBezTo>
                  <a:cubicBezTo>
                    <a:pt x="1628" y="1159"/>
                    <a:pt x="1806" y="1130"/>
                    <a:pt x="1974" y="1063"/>
                  </a:cubicBezTo>
                  <a:cubicBezTo>
                    <a:pt x="2727" y="787"/>
                    <a:pt x="1989" y="0"/>
                    <a:pt x="122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"/>
            <p:cNvSpPr/>
            <p:nvPr/>
          </p:nvSpPr>
          <p:spPr>
            <a:xfrm>
              <a:off x="1060626" y="226552"/>
              <a:ext cx="86791" cy="58824"/>
            </a:xfrm>
            <a:custGeom>
              <a:avLst/>
              <a:gdLst/>
              <a:ahLst/>
              <a:cxnLst/>
              <a:rect l="l" t="t" r="r" b="b"/>
              <a:pathLst>
                <a:path w="3243" h="2198" extrusionOk="0">
                  <a:moveTo>
                    <a:pt x="1730" y="1"/>
                  </a:moveTo>
                  <a:cubicBezTo>
                    <a:pt x="1304" y="1"/>
                    <a:pt x="916" y="104"/>
                    <a:pt x="780" y="305"/>
                  </a:cubicBezTo>
                  <a:cubicBezTo>
                    <a:pt x="0" y="1485"/>
                    <a:pt x="856" y="1504"/>
                    <a:pt x="1427" y="2017"/>
                  </a:cubicBezTo>
                  <a:cubicBezTo>
                    <a:pt x="1552" y="2142"/>
                    <a:pt x="1710" y="2198"/>
                    <a:pt x="1881" y="2198"/>
                  </a:cubicBezTo>
                  <a:cubicBezTo>
                    <a:pt x="2437" y="2198"/>
                    <a:pt x="3123" y="1604"/>
                    <a:pt x="3196" y="876"/>
                  </a:cubicBezTo>
                  <a:cubicBezTo>
                    <a:pt x="3243" y="283"/>
                    <a:pt x="2434" y="1"/>
                    <a:pt x="17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"/>
            <p:cNvSpPr/>
            <p:nvPr/>
          </p:nvSpPr>
          <p:spPr>
            <a:xfrm>
              <a:off x="1051955" y="218202"/>
              <a:ext cx="87326" cy="58824"/>
            </a:xfrm>
            <a:custGeom>
              <a:avLst/>
              <a:gdLst/>
              <a:ahLst/>
              <a:cxnLst/>
              <a:rect l="l" t="t" r="r" b="b"/>
              <a:pathLst>
                <a:path w="3263" h="2198" extrusionOk="0">
                  <a:moveTo>
                    <a:pt x="1738" y="0"/>
                  </a:moveTo>
                  <a:cubicBezTo>
                    <a:pt x="1313" y="0"/>
                    <a:pt x="928" y="106"/>
                    <a:pt x="800" y="313"/>
                  </a:cubicBezTo>
                  <a:cubicBezTo>
                    <a:pt x="1" y="1473"/>
                    <a:pt x="857" y="1511"/>
                    <a:pt x="1427" y="2025"/>
                  </a:cubicBezTo>
                  <a:cubicBezTo>
                    <a:pt x="1556" y="2144"/>
                    <a:pt x="1716" y="2198"/>
                    <a:pt x="1887" y="2198"/>
                  </a:cubicBezTo>
                  <a:cubicBezTo>
                    <a:pt x="2453" y="2198"/>
                    <a:pt x="3142" y="1613"/>
                    <a:pt x="3215" y="884"/>
                  </a:cubicBezTo>
                  <a:cubicBezTo>
                    <a:pt x="3263" y="290"/>
                    <a:pt x="2444" y="0"/>
                    <a:pt x="173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"/>
            <p:cNvSpPr/>
            <p:nvPr/>
          </p:nvSpPr>
          <p:spPr>
            <a:xfrm>
              <a:off x="1144877" y="650831"/>
              <a:ext cx="67549" cy="41080"/>
            </a:xfrm>
            <a:custGeom>
              <a:avLst/>
              <a:gdLst/>
              <a:ahLst/>
              <a:cxnLst/>
              <a:rect l="l" t="t" r="r" b="b"/>
              <a:pathLst>
                <a:path w="2524" h="1535" extrusionOk="0">
                  <a:moveTo>
                    <a:pt x="788" y="1"/>
                  </a:moveTo>
                  <a:cubicBezTo>
                    <a:pt x="477" y="1"/>
                    <a:pt x="227" y="96"/>
                    <a:pt x="181" y="316"/>
                  </a:cubicBezTo>
                  <a:cubicBezTo>
                    <a:pt x="0" y="1000"/>
                    <a:pt x="730" y="1535"/>
                    <a:pt x="1379" y="1535"/>
                  </a:cubicBezTo>
                  <a:cubicBezTo>
                    <a:pt x="1686" y="1535"/>
                    <a:pt x="1975" y="1415"/>
                    <a:pt x="2140" y="1133"/>
                  </a:cubicBezTo>
                  <a:cubicBezTo>
                    <a:pt x="2524" y="498"/>
                    <a:pt x="1498" y="1"/>
                    <a:pt x="78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"/>
            <p:cNvSpPr/>
            <p:nvPr/>
          </p:nvSpPr>
          <p:spPr>
            <a:xfrm>
              <a:off x="1136553" y="642695"/>
              <a:ext cx="67709" cy="40813"/>
            </a:xfrm>
            <a:custGeom>
              <a:avLst/>
              <a:gdLst/>
              <a:ahLst/>
              <a:cxnLst/>
              <a:rect l="l" t="t" r="r" b="b"/>
              <a:pathLst>
                <a:path w="2530" h="1525" extrusionOk="0">
                  <a:moveTo>
                    <a:pt x="791" y="0"/>
                  </a:moveTo>
                  <a:cubicBezTo>
                    <a:pt x="476" y="0"/>
                    <a:pt x="221" y="95"/>
                    <a:pt x="168" y="315"/>
                  </a:cubicBezTo>
                  <a:cubicBezTo>
                    <a:pt x="1" y="985"/>
                    <a:pt x="733" y="1525"/>
                    <a:pt x="1382" y="1525"/>
                  </a:cubicBezTo>
                  <a:cubicBezTo>
                    <a:pt x="1691" y="1525"/>
                    <a:pt x="1981" y="1402"/>
                    <a:pt x="2147" y="1114"/>
                  </a:cubicBezTo>
                  <a:cubicBezTo>
                    <a:pt x="2530" y="493"/>
                    <a:pt x="1507" y="0"/>
                    <a:pt x="7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"/>
            <p:cNvSpPr/>
            <p:nvPr/>
          </p:nvSpPr>
          <p:spPr>
            <a:xfrm>
              <a:off x="731278" y="899945"/>
              <a:ext cx="58503" cy="30937"/>
            </a:xfrm>
            <a:custGeom>
              <a:avLst/>
              <a:gdLst/>
              <a:ahLst/>
              <a:cxnLst/>
              <a:rect l="l" t="t" r="r" b="b"/>
              <a:pathLst>
                <a:path w="2186" h="1156" extrusionOk="0">
                  <a:moveTo>
                    <a:pt x="513" y="0"/>
                  </a:moveTo>
                  <a:cubicBezTo>
                    <a:pt x="286" y="0"/>
                    <a:pt x="115" y="58"/>
                    <a:pt x="95" y="195"/>
                  </a:cubicBezTo>
                  <a:cubicBezTo>
                    <a:pt x="1" y="853"/>
                    <a:pt x="401" y="1155"/>
                    <a:pt x="869" y="1155"/>
                  </a:cubicBezTo>
                  <a:cubicBezTo>
                    <a:pt x="1157" y="1155"/>
                    <a:pt x="1472" y="1040"/>
                    <a:pt x="1711" y="822"/>
                  </a:cubicBezTo>
                  <a:cubicBezTo>
                    <a:pt x="2186" y="432"/>
                    <a:pt x="1136" y="0"/>
                    <a:pt x="51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"/>
            <p:cNvSpPr/>
            <p:nvPr/>
          </p:nvSpPr>
          <p:spPr>
            <a:xfrm>
              <a:off x="723008" y="891514"/>
              <a:ext cx="59199" cy="31205"/>
            </a:xfrm>
            <a:custGeom>
              <a:avLst/>
              <a:gdLst/>
              <a:ahLst/>
              <a:cxnLst/>
              <a:rect l="l" t="t" r="r" b="b"/>
              <a:pathLst>
                <a:path w="2212" h="1166" extrusionOk="0">
                  <a:moveTo>
                    <a:pt x="530" y="1"/>
                  </a:moveTo>
                  <a:cubicBezTo>
                    <a:pt x="306" y="1"/>
                    <a:pt x="139" y="56"/>
                    <a:pt x="118" y="186"/>
                  </a:cubicBezTo>
                  <a:cubicBezTo>
                    <a:pt x="0" y="858"/>
                    <a:pt x="394" y="1165"/>
                    <a:pt x="869" y="1165"/>
                  </a:cubicBezTo>
                  <a:cubicBezTo>
                    <a:pt x="1160" y="1165"/>
                    <a:pt x="1482" y="1050"/>
                    <a:pt x="1735" y="833"/>
                  </a:cubicBezTo>
                  <a:cubicBezTo>
                    <a:pt x="2211" y="427"/>
                    <a:pt x="1152" y="1"/>
                    <a:pt x="5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6"/>
            <p:cNvSpPr/>
            <p:nvPr/>
          </p:nvSpPr>
          <p:spPr>
            <a:xfrm>
              <a:off x="727879" y="110024"/>
              <a:ext cx="250283" cy="155437"/>
            </a:xfrm>
            <a:custGeom>
              <a:avLst/>
              <a:gdLst/>
              <a:ahLst/>
              <a:cxnLst/>
              <a:rect l="l" t="t" r="r" b="b"/>
              <a:pathLst>
                <a:path w="9352" h="5808" extrusionOk="0">
                  <a:moveTo>
                    <a:pt x="4507" y="1"/>
                  </a:moveTo>
                  <a:cubicBezTo>
                    <a:pt x="3698" y="1"/>
                    <a:pt x="2955" y="240"/>
                    <a:pt x="2485" y="798"/>
                  </a:cubicBezTo>
                  <a:cubicBezTo>
                    <a:pt x="0" y="3748"/>
                    <a:pt x="4136" y="5807"/>
                    <a:pt x="5905" y="5807"/>
                  </a:cubicBezTo>
                  <a:cubicBezTo>
                    <a:pt x="6018" y="5807"/>
                    <a:pt x="6122" y="5799"/>
                    <a:pt x="6213" y="5781"/>
                  </a:cubicBezTo>
                  <a:cubicBezTo>
                    <a:pt x="7773" y="5496"/>
                    <a:pt x="9352" y="3499"/>
                    <a:pt x="8306" y="1844"/>
                  </a:cubicBezTo>
                  <a:cubicBezTo>
                    <a:pt x="7622" y="770"/>
                    <a:pt x="5958" y="1"/>
                    <a:pt x="45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6"/>
            <p:cNvSpPr/>
            <p:nvPr/>
          </p:nvSpPr>
          <p:spPr>
            <a:xfrm>
              <a:off x="788257" y="139303"/>
              <a:ext cx="138871" cy="65836"/>
            </a:xfrm>
            <a:custGeom>
              <a:avLst/>
              <a:gdLst/>
              <a:ahLst/>
              <a:cxnLst/>
              <a:rect l="l" t="t" r="r" b="b"/>
              <a:pathLst>
                <a:path w="5189" h="2460" extrusionOk="0">
                  <a:moveTo>
                    <a:pt x="2759" y="1"/>
                  </a:moveTo>
                  <a:cubicBezTo>
                    <a:pt x="2286" y="1"/>
                    <a:pt x="1823" y="79"/>
                    <a:pt x="1466" y="237"/>
                  </a:cubicBezTo>
                  <a:cubicBezTo>
                    <a:pt x="1" y="902"/>
                    <a:pt x="1294" y="2101"/>
                    <a:pt x="2245" y="2386"/>
                  </a:cubicBezTo>
                  <a:cubicBezTo>
                    <a:pt x="2411" y="2436"/>
                    <a:pt x="2609" y="2459"/>
                    <a:pt x="2822" y="2459"/>
                  </a:cubicBezTo>
                  <a:cubicBezTo>
                    <a:pt x="3835" y="2459"/>
                    <a:pt x="5189" y="1922"/>
                    <a:pt x="4984" y="1074"/>
                  </a:cubicBezTo>
                  <a:cubicBezTo>
                    <a:pt x="4829" y="360"/>
                    <a:pt x="3772" y="1"/>
                    <a:pt x="2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6"/>
            <p:cNvSpPr/>
            <p:nvPr/>
          </p:nvSpPr>
          <p:spPr>
            <a:xfrm>
              <a:off x="719449" y="102397"/>
              <a:ext cx="250577" cy="155330"/>
            </a:xfrm>
            <a:custGeom>
              <a:avLst/>
              <a:gdLst/>
              <a:ahLst/>
              <a:cxnLst/>
              <a:rect l="l" t="t" r="r" b="b"/>
              <a:pathLst>
                <a:path w="9363" h="5804" extrusionOk="0">
                  <a:moveTo>
                    <a:pt x="4518" y="0"/>
                  </a:moveTo>
                  <a:cubicBezTo>
                    <a:pt x="3708" y="0"/>
                    <a:pt x="2966" y="239"/>
                    <a:pt x="2496" y="798"/>
                  </a:cubicBezTo>
                  <a:cubicBezTo>
                    <a:pt x="0" y="3724"/>
                    <a:pt x="4182" y="5803"/>
                    <a:pt x="5938" y="5803"/>
                  </a:cubicBezTo>
                  <a:cubicBezTo>
                    <a:pt x="6043" y="5803"/>
                    <a:pt x="6139" y="5796"/>
                    <a:pt x="6224" y="5781"/>
                  </a:cubicBezTo>
                  <a:cubicBezTo>
                    <a:pt x="7765" y="5496"/>
                    <a:pt x="9362" y="3499"/>
                    <a:pt x="8316" y="1844"/>
                  </a:cubicBezTo>
                  <a:cubicBezTo>
                    <a:pt x="7632" y="769"/>
                    <a:pt x="5968" y="0"/>
                    <a:pt x="45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6"/>
            <p:cNvSpPr/>
            <p:nvPr/>
          </p:nvSpPr>
          <p:spPr>
            <a:xfrm>
              <a:off x="779612" y="131167"/>
              <a:ext cx="138951" cy="65809"/>
            </a:xfrm>
            <a:custGeom>
              <a:avLst/>
              <a:gdLst/>
              <a:ahLst/>
              <a:cxnLst/>
              <a:rect l="l" t="t" r="r" b="b"/>
              <a:pathLst>
                <a:path w="5192" h="2459" extrusionOk="0">
                  <a:moveTo>
                    <a:pt x="2765" y="0"/>
                  </a:moveTo>
                  <a:cubicBezTo>
                    <a:pt x="2294" y="0"/>
                    <a:pt x="1835" y="79"/>
                    <a:pt x="1484" y="236"/>
                  </a:cubicBezTo>
                  <a:cubicBezTo>
                    <a:pt x="1" y="902"/>
                    <a:pt x="1294" y="2062"/>
                    <a:pt x="2264" y="2386"/>
                  </a:cubicBezTo>
                  <a:cubicBezTo>
                    <a:pt x="2429" y="2435"/>
                    <a:pt x="2627" y="2459"/>
                    <a:pt x="2839" y="2459"/>
                  </a:cubicBezTo>
                  <a:cubicBezTo>
                    <a:pt x="3848" y="2459"/>
                    <a:pt x="5192" y="1922"/>
                    <a:pt x="5003" y="1073"/>
                  </a:cubicBezTo>
                  <a:cubicBezTo>
                    <a:pt x="4835" y="360"/>
                    <a:pt x="3773" y="0"/>
                    <a:pt x="276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6"/>
            <p:cNvSpPr/>
            <p:nvPr/>
          </p:nvSpPr>
          <p:spPr>
            <a:xfrm>
              <a:off x="515299" y="350065"/>
              <a:ext cx="198658" cy="144651"/>
            </a:xfrm>
            <a:custGeom>
              <a:avLst/>
              <a:gdLst/>
              <a:ahLst/>
              <a:cxnLst/>
              <a:rect l="l" t="t" r="r" b="b"/>
              <a:pathLst>
                <a:path w="7423" h="5405" extrusionOk="0">
                  <a:moveTo>
                    <a:pt x="3596" y="1"/>
                  </a:moveTo>
                  <a:cubicBezTo>
                    <a:pt x="1337" y="1"/>
                    <a:pt x="0" y="2361"/>
                    <a:pt x="233" y="3641"/>
                  </a:cubicBezTo>
                  <a:cubicBezTo>
                    <a:pt x="460" y="4790"/>
                    <a:pt x="1917" y="5404"/>
                    <a:pt x="3225" y="5404"/>
                  </a:cubicBezTo>
                  <a:cubicBezTo>
                    <a:pt x="3779" y="5404"/>
                    <a:pt x="4307" y="5294"/>
                    <a:pt x="4703" y="5067"/>
                  </a:cubicBezTo>
                  <a:cubicBezTo>
                    <a:pt x="6015" y="4307"/>
                    <a:pt x="7423" y="1739"/>
                    <a:pt x="5920" y="769"/>
                  </a:cubicBezTo>
                  <a:cubicBezTo>
                    <a:pt x="5071" y="223"/>
                    <a:pt x="4290" y="1"/>
                    <a:pt x="359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6"/>
            <p:cNvSpPr/>
            <p:nvPr/>
          </p:nvSpPr>
          <p:spPr>
            <a:xfrm>
              <a:off x="542383" y="370780"/>
              <a:ext cx="113553" cy="74400"/>
            </a:xfrm>
            <a:custGeom>
              <a:avLst/>
              <a:gdLst/>
              <a:ahLst/>
              <a:cxnLst/>
              <a:rect l="l" t="t" r="r" b="b"/>
              <a:pathLst>
                <a:path w="4243" h="2780" extrusionOk="0">
                  <a:moveTo>
                    <a:pt x="3018" y="0"/>
                  </a:moveTo>
                  <a:cubicBezTo>
                    <a:pt x="2375" y="0"/>
                    <a:pt x="1573" y="219"/>
                    <a:pt x="1066" y="413"/>
                  </a:cubicBezTo>
                  <a:cubicBezTo>
                    <a:pt x="115" y="775"/>
                    <a:pt x="1" y="1954"/>
                    <a:pt x="629" y="2639"/>
                  </a:cubicBezTo>
                  <a:cubicBezTo>
                    <a:pt x="712" y="2736"/>
                    <a:pt x="846" y="2779"/>
                    <a:pt x="1013" y="2779"/>
                  </a:cubicBezTo>
                  <a:cubicBezTo>
                    <a:pt x="2021" y="2779"/>
                    <a:pt x="4243" y="1207"/>
                    <a:pt x="4014" y="489"/>
                  </a:cubicBezTo>
                  <a:cubicBezTo>
                    <a:pt x="3907" y="127"/>
                    <a:pt x="3509" y="0"/>
                    <a:pt x="30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6"/>
            <p:cNvSpPr/>
            <p:nvPr/>
          </p:nvSpPr>
          <p:spPr>
            <a:xfrm>
              <a:off x="506761" y="342223"/>
              <a:ext cx="199059" cy="144839"/>
            </a:xfrm>
            <a:custGeom>
              <a:avLst/>
              <a:gdLst/>
              <a:ahLst/>
              <a:cxnLst/>
              <a:rect l="l" t="t" r="r" b="b"/>
              <a:pathLst>
                <a:path w="7438" h="5412" extrusionOk="0">
                  <a:moveTo>
                    <a:pt x="3587" y="0"/>
                  </a:moveTo>
                  <a:cubicBezTo>
                    <a:pt x="1332" y="0"/>
                    <a:pt x="1" y="2369"/>
                    <a:pt x="248" y="3649"/>
                  </a:cubicBezTo>
                  <a:cubicBezTo>
                    <a:pt x="475" y="4798"/>
                    <a:pt x="1931" y="5412"/>
                    <a:pt x="3240" y="5412"/>
                  </a:cubicBezTo>
                  <a:cubicBezTo>
                    <a:pt x="3794" y="5412"/>
                    <a:pt x="4321" y="5302"/>
                    <a:pt x="4718" y="5075"/>
                  </a:cubicBezTo>
                  <a:cubicBezTo>
                    <a:pt x="6011" y="4314"/>
                    <a:pt x="7438" y="1747"/>
                    <a:pt x="5916" y="776"/>
                  </a:cubicBezTo>
                  <a:cubicBezTo>
                    <a:pt x="5065" y="225"/>
                    <a:pt x="4282" y="0"/>
                    <a:pt x="358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6"/>
            <p:cNvSpPr/>
            <p:nvPr/>
          </p:nvSpPr>
          <p:spPr>
            <a:xfrm>
              <a:off x="534247" y="362617"/>
              <a:ext cx="113553" cy="74534"/>
            </a:xfrm>
            <a:custGeom>
              <a:avLst/>
              <a:gdLst/>
              <a:ahLst/>
              <a:cxnLst/>
              <a:rect l="l" t="t" r="r" b="b"/>
              <a:pathLst>
                <a:path w="4243" h="2785" extrusionOk="0">
                  <a:moveTo>
                    <a:pt x="3004" y="1"/>
                  </a:moveTo>
                  <a:cubicBezTo>
                    <a:pt x="2359" y="1"/>
                    <a:pt x="1562" y="220"/>
                    <a:pt x="1066" y="414"/>
                  </a:cubicBezTo>
                  <a:cubicBezTo>
                    <a:pt x="115" y="775"/>
                    <a:pt x="1" y="1955"/>
                    <a:pt x="609" y="2639"/>
                  </a:cubicBezTo>
                  <a:cubicBezTo>
                    <a:pt x="696" y="2740"/>
                    <a:pt x="834" y="2785"/>
                    <a:pt x="1005" y="2785"/>
                  </a:cubicBezTo>
                  <a:cubicBezTo>
                    <a:pt x="2027" y="2785"/>
                    <a:pt x="4242" y="1191"/>
                    <a:pt x="4014" y="490"/>
                  </a:cubicBezTo>
                  <a:cubicBezTo>
                    <a:pt x="3899" y="128"/>
                    <a:pt x="3495" y="1"/>
                    <a:pt x="300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6"/>
            <p:cNvSpPr/>
            <p:nvPr/>
          </p:nvSpPr>
          <p:spPr>
            <a:xfrm>
              <a:off x="1063677" y="379959"/>
              <a:ext cx="180219" cy="169139"/>
            </a:xfrm>
            <a:custGeom>
              <a:avLst/>
              <a:gdLst/>
              <a:ahLst/>
              <a:cxnLst/>
              <a:rect l="l" t="t" r="r" b="b"/>
              <a:pathLst>
                <a:path w="6734" h="6320" extrusionOk="0">
                  <a:moveTo>
                    <a:pt x="3183" y="1"/>
                  </a:moveTo>
                  <a:cubicBezTo>
                    <a:pt x="2401" y="1"/>
                    <a:pt x="1670" y="195"/>
                    <a:pt x="1256" y="603"/>
                  </a:cubicBezTo>
                  <a:cubicBezTo>
                    <a:pt x="0" y="1839"/>
                    <a:pt x="0" y="2885"/>
                    <a:pt x="419" y="4141"/>
                  </a:cubicBezTo>
                  <a:cubicBezTo>
                    <a:pt x="826" y="5260"/>
                    <a:pt x="2701" y="6319"/>
                    <a:pt x="4019" y="6319"/>
                  </a:cubicBezTo>
                  <a:cubicBezTo>
                    <a:pt x="4179" y="6319"/>
                    <a:pt x="4330" y="6304"/>
                    <a:pt x="4470" y="6271"/>
                  </a:cubicBezTo>
                  <a:cubicBezTo>
                    <a:pt x="5745" y="5986"/>
                    <a:pt x="6734" y="3399"/>
                    <a:pt x="6315" y="1687"/>
                  </a:cubicBezTo>
                  <a:cubicBezTo>
                    <a:pt x="6073" y="597"/>
                    <a:pt x="4551" y="1"/>
                    <a:pt x="318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6"/>
            <p:cNvSpPr/>
            <p:nvPr/>
          </p:nvSpPr>
          <p:spPr>
            <a:xfrm>
              <a:off x="1091671" y="403484"/>
              <a:ext cx="105310" cy="86818"/>
            </a:xfrm>
            <a:custGeom>
              <a:avLst/>
              <a:gdLst/>
              <a:ahLst/>
              <a:cxnLst/>
              <a:rect l="l" t="t" r="r" b="b"/>
              <a:pathLst>
                <a:path w="3935" h="3244" extrusionOk="0">
                  <a:moveTo>
                    <a:pt x="2677" y="0"/>
                  </a:moveTo>
                  <a:cubicBezTo>
                    <a:pt x="2152" y="0"/>
                    <a:pt x="1551" y="109"/>
                    <a:pt x="1085" y="256"/>
                  </a:cubicBezTo>
                  <a:cubicBezTo>
                    <a:pt x="0" y="618"/>
                    <a:pt x="19" y="2349"/>
                    <a:pt x="761" y="3091"/>
                  </a:cubicBezTo>
                  <a:cubicBezTo>
                    <a:pt x="870" y="3196"/>
                    <a:pt x="1008" y="3243"/>
                    <a:pt x="1166" y="3243"/>
                  </a:cubicBezTo>
                  <a:cubicBezTo>
                    <a:pt x="2115" y="3243"/>
                    <a:pt x="3766" y="1547"/>
                    <a:pt x="3881" y="732"/>
                  </a:cubicBezTo>
                  <a:cubicBezTo>
                    <a:pt x="3935" y="190"/>
                    <a:pt x="3372" y="0"/>
                    <a:pt x="26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6"/>
            <p:cNvSpPr/>
            <p:nvPr/>
          </p:nvSpPr>
          <p:spPr>
            <a:xfrm>
              <a:off x="1055514" y="371690"/>
              <a:ext cx="179737" cy="169273"/>
            </a:xfrm>
            <a:custGeom>
              <a:avLst/>
              <a:gdLst/>
              <a:ahLst/>
              <a:cxnLst/>
              <a:rect l="l" t="t" r="r" b="b"/>
              <a:pathLst>
                <a:path w="6716" h="6325" extrusionOk="0">
                  <a:moveTo>
                    <a:pt x="3166" y="0"/>
                  </a:moveTo>
                  <a:cubicBezTo>
                    <a:pt x="2391" y="0"/>
                    <a:pt x="1668" y="191"/>
                    <a:pt x="1256" y="588"/>
                  </a:cubicBezTo>
                  <a:cubicBezTo>
                    <a:pt x="20" y="1825"/>
                    <a:pt x="1" y="2909"/>
                    <a:pt x="419" y="4145"/>
                  </a:cubicBezTo>
                  <a:cubicBezTo>
                    <a:pt x="826" y="5265"/>
                    <a:pt x="2701" y="6324"/>
                    <a:pt x="4020" y="6324"/>
                  </a:cubicBezTo>
                  <a:cubicBezTo>
                    <a:pt x="4179" y="6324"/>
                    <a:pt x="4331" y="6309"/>
                    <a:pt x="4471" y="6276"/>
                  </a:cubicBezTo>
                  <a:cubicBezTo>
                    <a:pt x="5745" y="5990"/>
                    <a:pt x="6715" y="3404"/>
                    <a:pt x="6316" y="1692"/>
                  </a:cubicBezTo>
                  <a:cubicBezTo>
                    <a:pt x="6073" y="597"/>
                    <a:pt x="4539" y="0"/>
                    <a:pt x="31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6"/>
            <p:cNvSpPr/>
            <p:nvPr/>
          </p:nvSpPr>
          <p:spPr>
            <a:xfrm>
              <a:off x="1083535" y="395134"/>
              <a:ext cx="104802" cy="87032"/>
            </a:xfrm>
            <a:custGeom>
              <a:avLst/>
              <a:gdLst/>
              <a:ahLst/>
              <a:cxnLst/>
              <a:rect l="l" t="t" r="r" b="b"/>
              <a:pathLst>
                <a:path w="3916" h="3252" extrusionOk="0">
                  <a:moveTo>
                    <a:pt x="2652" y="0"/>
                  </a:moveTo>
                  <a:cubicBezTo>
                    <a:pt x="2132" y="0"/>
                    <a:pt x="1540" y="109"/>
                    <a:pt x="1084" y="264"/>
                  </a:cubicBezTo>
                  <a:cubicBezTo>
                    <a:pt x="0" y="625"/>
                    <a:pt x="19" y="2356"/>
                    <a:pt x="761" y="3098"/>
                  </a:cubicBezTo>
                  <a:cubicBezTo>
                    <a:pt x="869" y="3204"/>
                    <a:pt x="1008" y="3251"/>
                    <a:pt x="1166" y="3251"/>
                  </a:cubicBezTo>
                  <a:cubicBezTo>
                    <a:pt x="2114" y="3251"/>
                    <a:pt x="3763" y="1555"/>
                    <a:pt x="3861" y="740"/>
                  </a:cubicBezTo>
                  <a:cubicBezTo>
                    <a:pt x="3916" y="196"/>
                    <a:pt x="3348" y="0"/>
                    <a:pt x="2652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6"/>
            <p:cNvSpPr/>
            <p:nvPr/>
          </p:nvSpPr>
          <p:spPr>
            <a:xfrm>
              <a:off x="848447" y="789573"/>
              <a:ext cx="172993" cy="103731"/>
            </a:xfrm>
            <a:custGeom>
              <a:avLst/>
              <a:gdLst/>
              <a:ahLst/>
              <a:cxnLst/>
              <a:rect l="l" t="t" r="r" b="b"/>
              <a:pathLst>
                <a:path w="6464" h="3876" extrusionOk="0">
                  <a:moveTo>
                    <a:pt x="3077" y="1"/>
                  </a:moveTo>
                  <a:cubicBezTo>
                    <a:pt x="636" y="1"/>
                    <a:pt x="1" y="1796"/>
                    <a:pt x="852" y="3139"/>
                  </a:cubicBezTo>
                  <a:cubicBezTo>
                    <a:pt x="1183" y="3653"/>
                    <a:pt x="1882" y="3875"/>
                    <a:pt x="2657" y="3875"/>
                  </a:cubicBezTo>
                  <a:cubicBezTo>
                    <a:pt x="3890" y="3875"/>
                    <a:pt x="5316" y="3314"/>
                    <a:pt x="5760" y="2474"/>
                  </a:cubicBezTo>
                  <a:cubicBezTo>
                    <a:pt x="6463" y="1123"/>
                    <a:pt x="4714" y="1"/>
                    <a:pt x="3116" y="1"/>
                  </a:cubicBezTo>
                  <a:cubicBezTo>
                    <a:pt x="3103" y="1"/>
                    <a:pt x="3090" y="1"/>
                    <a:pt x="30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6"/>
            <p:cNvSpPr/>
            <p:nvPr/>
          </p:nvSpPr>
          <p:spPr>
            <a:xfrm>
              <a:off x="896166" y="808307"/>
              <a:ext cx="71804" cy="30723"/>
            </a:xfrm>
            <a:custGeom>
              <a:avLst/>
              <a:gdLst/>
              <a:ahLst/>
              <a:cxnLst/>
              <a:rect l="l" t="t" r="r" b="b"/>
              <a:pathLst>
                <a:path w="2683" h="1148" extrusionOk="0">
                  <a:moveTo>
                    <a:pt x="757" y="0"/>
                  </a:moveTo>
                  <a:cubicBezTo>
                    <a:pt x="352" y="0"/>
                    <a:pt x="33" y="84"/>
                    <a:pt x="20" y="290"/>
                  </a:cubicBezTo>
                  <a:cubicBezTo>
                    <a:pt x="1" y="916"/>
                    <a:pt x="608" y="1147"/>
                    <a:pt x="1228" y="1147"/>
                  </a:cubicBezTo>
                  <a:cubicBezTo>
                    <a:pt x="1796" y="1147"/>
                    <a:pt x="2375" y="953"/>
                    <a:pt x="2493" y="689"/>
                  </a:cubicBezTo>
                  <a:cubicBezTo>
                    <a:pt x="2682" y="324"/>
                    <a:pt x="1552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6"/>
            <p:cNvSpPr/>
            <p:nvPr/>
          </p:nvSpPr>
          <p:spPr>
            <a:xfrm>
              <a:off x="840311" y="781437"/>
              <a:ext cx="172993" cy="103571"/>
            </a:xfrm>
            <a:custGeom>
              <a:avLst/>
              <a:gdLst/>
              <a:ahLst/>
              <a:cxnLst/>
              <a:rect l="l" t="t" r="r" b="b"/>
              <a:pathLst>
                <a:path w="6464" h="3870" extrusionOk="0">
                  <a:moveTo>
                    <a:pt x="3077" y="0"/>
                  </a:moveTo>
                  <a:cubicBezTo>
                    <a:pt x="636" y="0"/>
                    <a:pt x="1" y="1796"/>
                    <a:pt x="852" y="3139"/>
                  </a:cubicBezTo>
                  <a:cubicBezTo>
                    <a:pt x="1181" y="3650"/>
                    <a:pt x="1874" y="3870"/>
                    <a:pt x="2645" y="3870"/>
                  </a:cubicBezTo>
                  <a:cubicBezTo>
                    <a:pt x="3880" y="3870"/>
                    <a:pt x="5314" y="3305"/>
                    <a:pt x="5759" y="2473"/>
                  </a:cubicBezTo>
                  <a:cubicBezTo>
                    <a:pt x="6463" y="1123"/>
                    <a:pt x="4713" y="1"/>
                    <a:pt x="3115" y="1"/>
                  </a:cubicBezTo>
                  <a:cubicBezTo>
                    <a:pt x="3103" y="0"/>
                    <a:pt x="3090" y="0"/>
                    <a:pt x="30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6"/>
            <p:cNvSpPr/>
            <p:nvPr/>
          </p:nvSpPr>
          <p:spPr>
            <a:xfrm>
              <a:off x="888030" y="800679"/>
              <a:ext cx="71777" cy="30135"/>
            </a:xfrm>
            <a:custGeom>
              <a:avLst/>
              <a:gdLst/>
              <a:ahLst/>
              <a:cxnLst/>
              <a:rect l="l" t="t" r="r" b="b"/>
              <a:pathLst>
                <a:path w="2682" h="1126" extrusionOk="0">
                  <a:moveTo>
                    <a:pt x="748" y="0"/>
                  </a:moveTo>
                  <a:cubicBezTo>
                    <a:pt x="343" y="0"/>
                    <a:pt x="26" y="84"/>
                    <a:pt x="20" y="290"/>
                  </a:cubicBezTo>
                  <a:cubicBezTo>
                    <a:pt x="0" y="903"/>
                    <a:pt x="598" y="1125"/>
                    <a:pt x="1213" y="1125"/>
                  </a:cubicBezTo>
                  <a:cubicBezTo>
                    <a:pt x="1781" y="1125"/>
                    <a:pt x="2365" y="936"/>
                    <a:pt x="2493" y="689"/>
                  </a:cubicBezTo>
                  <a:cubicBezTo>
                    <a:pt x="2682" y="324"/>
                    <a:pt x="1544" y="0"/>
                    <a:pt x="74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6"/>
            <p:cNvSpPr/>
            <p:nvPr/>
          </p:nvSpPr>
          <p:spPr>
            <a:xfrm>
              <a:off x="528654" y="634640"/>
              <a:ext cx="196517" cy="177382"/>
            </a:xfrm>
            <a:custGeom>
              <a:avLst/>
              <a:gdLst/>
              <a:ahLst/>
              <a:cxnLst/>
              <a:rect l="l" t="t" r="r" b="b"/>
              <a:pathLst>
                <a:path w="7343" h="6628" extrusionOk="0">
                  <a:moveTo>
                    <a:pt x="4959" y="1"/>
                  </a:moveTo>
                  <a:cubicBezTo>
                    <a:pt x="3855" y="1"/>
                    <a:pt x="2563" y="912"/>
                    <a:pt x="1541" y="1891"/>
                  </a:cubicBezTo>
                  <a:cubicBezTo>
                    <a:pt x="0" y="3393"/>
                    <a:pt x="1294" y="5276"/>
                    <a:pt x="2207" y="6303"/>
                  </a:cubicBezTo>
                  <a:cubicBezTo>
                    <a:pt x="2409" y="6531"/>
                    <a:pt x="2699" y="6628"/>
                    <a:pt x="3036" y="6628"/>
                  </a:cubicBezTo>
                  <a:cubicBezTo>
                    <a:pt x="4193" y="6628"/>
                    <a:pt x="5906" y="5490"/>
                    <a:pt x="6524" y="4592"/>
                  </a:cubicBezTo>
                  <a:cubicBezTo>
                    <a:pt x="7342" y="3412"/>
                    <a:pt x="7133" y="1111"/>
                    <a:pt x="5897" y="274"/>
                  </a:cubicBezTo>
                  <a:cubicBezTo>
                    <a:pt x="5610" y="84"/>
                    <a:pt x="5293" y="1"/>
                    <a:pt x="49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6"/>
            <p:cNvSpPr/>
            <p:nvPr/>
          </p:nvSpPr>
          <p:spPr>
            <a:xfrm>
              <a:off x="569896" y="657977"/>
              <a:ext cx="103464" cy="104748"/>
            </a:xfrm>
            <a:custGeom>
              <a:avLst/>
              <a:gdLst/>
              <a:ahLst/>
              <a:cxnLst/>
              <a:rect l="l" t="t" r="r" b="b"/>
              <a:pathLst>
                <a:path w="3866" h="3914" extrusionOk="0">
                  <a:moveTo>
                    <a:pt x="2961" y="0"/>
                  </a:moveTo>
                  <a:cubicBezTo>
                    <a:pt x="2790" y="0"/>
                    <a:pt x="2594" y="33"/>
                    <a:pt x="2378" y="106"/>
                  </a:cubicBezTo>
                  <a:cubicBezTo>
                    <a:pt x="1408" y="429"/>
                    <a:pt x="495" y="1684"/>
                    <a:pt x="266" y="2312"/>
                  </a:cubicBezTo>
                  <a:cubicBezTo>
                    <a:pt x="0" y="2921"/>
                    <a:pt x="495" y="3358"/>
                    <a:pt x="1331" y="3853"/>
                  </a:cubicBezTo>
                  <a:cubicBezTo>
                    <a:pt x="1402" y="3895"/>
                    <a:pt x="1477" y="3914"/>
                    <a:pt x="1556" y="3914"/>
                  </a:cubicBezTo>
                  <a:cubicBezTo>
                    <a:pt x="2406" y="3914"/>
                    <a:pt x="3643" y="1642"/>
                    <a:pt x="3747" y="981"/>
                  </a:cubicBezTo>
                  <a:cubicBezTo>
                    <a:pt x="3865" y="404"/>
                    <a:pt x="3559" y="0"/>
                    <a:pt x="29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6"/>
            <p:cNvSpPr/>
            <p:nvPr/>
          </p:nvSpPr>
          <p:spPr>
            <a:xfrm>
              <a:off x="521026" y="627012"/>
              <a:ext cx="196009" cy="177382"/>
            </a:xfrm>
            <a:custGeom>
              <a:avLst/>
              <a:gdLst/>
              <a:ahLst/>
              <a:cxnLst/>
              <a:rect l="l" t="t" r="r" b="b"/>
              <a:pathLst>
                <a:path w="7324" h="6628" extrusionOk="0">
                  <a:moveTo>
                    <a:pt x="4924" y="0"/>
                  </a:moveTo>
                  <a:cubicBezTo>
                    <a:pt x="3824" y="0"/>
                    <a:pt x="2544" y="912"/>
                    <a:pt x="1522" y="1890"/>
                  </a:cubicBezTo>
                  <a:cubicBezTo>
                    <a:pt x="0" y="3374"/>
                    <a:pt x="1293" y="5238"/>
                    <a:pt x="2187" y="6303"/>
                  </a:cubicBezTo>
                  <a:cubicBezTo>
                    <a:pt x="2389" y="6531"/>
                    <a:pt x="2679" y="6627"/>
                    <a:pt x="3017" y="6627"/>
                  </a:cubicBezTo>
                  <a:cubicBezTo>
                    <a:pt x="4173" y="6627"/>
                    <a:pt x="5887" y="5490"/>
                    <a:pt x="6505" y="4591"/>
                  </a:cubicBezTo>
                  <a:cubicBezTo>
                    <a:pt x="7323" y="3412"/>
                    <a:pt x="7095" y="1110"/>
                    <a:pt x="5858" y="274"/>
                  </a:cubicBezTo>
                  <a:cubicBezTo>
                    <a:pt x="5571" y="84"/>
                    <a:pt x="5256" y="0"/>
                    <a:pt x="492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6"/>
            <p:cNvSpPr/>
            <p:nvPr/>
          </p:nvSpPr>
          <p:spPr>
            <a:xfrm>
              <a:off x="561733" y="649574"/>
              <a:ext cx="103517" cy="105016"/>
            </a:xfrm>
            <a:custGeom>
              <a:avLst/>
              <a:gdLst/>
              <a:ahLst/>
              <a:cxnLst/>
              <a:rect l="l" t="t" r="r" b="b"/>
              <a:pathLst>
                <a:path w="3868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89" y="439"/>
                    <a:pt x="495" y="1694"/>
                    <a:pt x="248" y="2303"/>
                  </a:cubicBezTo>
                  <a:cubicBezTo>
                    <a:pt x="1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3" y="3924"/>
                  </a:cubicBezTo>
                  <a:cubicBezTo>
                    <a:pt x="2391" y="3924"/>
                    <a:pt x="3643" y="1650"/>
                    <a:pt x="3748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6"/>
            <p:cNvSpPr/>
            <p:nvPr/>
          </p:nvSpPr>
          <p:spPr>
            <a:xfrm>
              <a:off x="297527" y="0"/>
              <a:ext cx="1070045" cy="1045102"/>
            </a:xfrm>
            <a:custGeom>
              <a:avLst/>
              <a:gdLst/>
              <a:ahLst/>
              <a:cxnLst/>
              <a:rect l="l" t="t" r="r" b="b"/>
              <a:pathLst>
                <a:path w="39983" h="39051" extrusionOk="0">
                  <a:moveTo>
                    <a:pt x="19918" y="0"/>
                  </a:moveTo>
                  <a:cubicBezTo>
                    <a:pt x="15810" y="0"/>
                    <a:pt x="11360" y="2356"/>
                    <a:pt x="8408" y="4472"/>
                  </a:cubicBezTo>
                  <a:cubicBezTo>
                    <a:pt x="1865" y="9151"/>
                    <a:pt x="1941" y="14648"/>
                    <a:pt x="1542" y="15846"/>
                  </a:cubicBezTo>
                  <a:cubicBezTo>
                    <a:pt x="1142" y="16987"/>
                    <a:pt x="1" y="21305"/>
                    <a:pt x="495" y="25071"/>
                  </a:cubicBezTo>
                  <a:cubicBezTo>
                    <a:pt x="1028" y="28818"/>
                    <a:pt x="3729" y="32052"/>
                    <a:pt x="6164" y="33288"/>
                  </a:cubicBezTo>
                  <a:cubicBezTo>
                    <a:pt x="8598" y="34524"/>
                    <a:pt x="10196" y="36636"/>
                    <a:pt x="12402" y="37720"/>
                  </a:cubicBezTo>
                  <a:cubicBezTo>
                    <a:pt x="13826" y="38409"/>
                    <a:pt x="17962" y="39051"/>
                    <a:pt x="21050" y="39051"/>
                  </a:cubicBezTo>
                  <a:cubicBezTo>
                    <a:pt x="21882" y="39051"/>
                    <a:pt x="22638" y="39004"/>
                    <a:pt x="23244" y="38899"/>
                  </a:cubicBezTo>
                  <a:cubicBezTo>
                    <a:pt x="26097" y="38405"/>
                    <a:pt x="27410" y="35552"/>
                    <a:pt x="28247" y="35152"/>
                  </a:cubicBezTo>
                  <a:cubicBezTo>
                    <a:pt x="29046" y="34734"/>
                    <a:pt x="31899" y="34239"/>
                    <a:pt x="34752" y="32109"/>
                  </a:cubicBezTo>
                  <a:cubicBezTo>
                    <a:pt x="37586" y="29959"/>
                    <a:pt x="39697" y="23968"/>
                    <a:pt x="39850" y="21381"/>
                  </a:cubicBezTo>
                  <a:cubicBezTo>
                    <a:pt x="39983" y="18794"/>
                    <a:pt x="37966" y="16245"/>
                    <a:pt x="37871" y="14229"/>
                  </a:cubicBezTo>
                  <a:cubicBezTo>
                    <a:pt x="37776" y="12194"/>
                    <a:pt x="35665" y="8276"/>
                    <a:pt x="33097" y="5670"/>
                  </a:cubicBezTo>
                  <a:cubicBezTo>
                    <a:pt x="30529" y="3064"/>
                    <a:pt x="27847" y="3140"/>
                    <a:pt x="26668" y="2569"/>
                  </a:cubicBezTo>
                  <a:cubicBezTo>
                    <a:pt x="25489" y="1999"/>
                    <a:pt x="26421" y="1143"/>
                    <a:pt x="21856" y="192"/>
                  </a:cubicBezTo>
                  <a:cubicBezTo>
                    <a:pt x="21224" y="61"/>
                    <a:pt x="20575" y="0"/>
                    <a:pt x="19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33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6"/>
            <p:cNvSpPr/>
            <p:nvPr/>
          </p:nvSpPr>
          <p:spPr>
            <a:xfrm>
              <a:off x="344871" y="56792"/>
              <a:ext cx="863894" cy="792170"/>
            </a:xfrm>
            <a:custGeom>
              <a:avLst/>
              <a:gdLst/>
              <a:ahLst/>
              <a:cxnLst/>
              <a:rect l="l" t="t" r="r" b="b"/>
              <a:pathLst>
                <a:path w="32280" h="29600" extrusionOk="0">
                  <a:moveTo>
                    <a:pt x="16759" y="0"/>
                  </a:moveTo>
                  <a:cubicBezTo>
                    <a:pt x="16164" y="0"/>
                    <a:pt x="15573" y="66"/>
                    <a:pt x="15008" y="219"/>
                  </a:cubicBezTo>
                  <a:cubicBezTo>
                    <a:pt x="11718" y="1113"/>
                    <a:pt x="6791" y="4137"/>
                    <a:pt x="4908" y="5792"/>
                  </a:cubicBezTo>
                  <a:cubicBezTo>
                    <a:pt x="3006" y="7409"/>
                    <a:pt x="2416" y="10719"/>
                    <a:pt x="1865" y="12069"/>
                  </a:cubicBezTo>
                  <a:cubicBezTo>
                    <a:pt x="1313" y="13439"/>
                    <a:pt x="705" y="16539"/>
                    <a:pt x="343" y="18974"/>
                  </a:cubicBezTo>
                  <a:cubicBezTo>
                    <a:pt x="1" y="21389"/>
                    <a:pt x="1009" y="25764"/>
                    <a:pt x="3691" y="28180"/>
                  </a:cubicBezTo>
                  <a:cubicBezTo>
                    <a:pt x="4932" y="29281"/>
                    <a:pt x="6675" y="29599"/>
                    <a:pt x="8398" y="29599"/>
                  </a:cubicBezTo>
                  <a:cubicBezTo>
                    <a:pt x="10425" y="29599"/>
                    <a:pt x="12423" y="29159"/>
                    <a:pt x="13544" y="29036"/>
                  </a:cubicBezTo>
                  <a:cubicBezTo>
                    <a:pt x="15617" y="28788"/>
                    <a:pt x="18318" y="25174"/>
                    <a:pt x="20410" y="23900"/>
                  </a:cubicBezTo>
                  <a:cubicBezTo>
                    <a:pt x="22502" y="22588"/>
                    <a:pt x="23244" y="19525"/>
                    <a:pt x="25146" y="18707"/>
                  </a:cubicBezTo>
                  <a:cubicBezTo>
                    <a:pt x="27048" y="17909"/>
                    <a:pt x="30796" y="14732"/>
                    <a:pt x="31537" y="12716"/>
                  </a:cubicBezTo>
                  <a:cubicBezTo>
                    <a:pt x="32279" y="10700"/>
                    <a:pt x="29350" y="5298"/>
                    <a:pt x="28399" y="3985"/>
                  </a:cubicBezTo>
                  <a:cubicBezTo>
                    <a:pt x="27448" y="2692"/>
                    <a:pt x="24024" y="2806"/>
                    <a:pt x="22807" y="1893"/>
                  </a:cubicBezTo>
                  <a:cubicBezTo>
                    <a:pt x="21838" y="1170"/>
                    <a:pt x="19266" y="0"/>
                    <a:pt x="1675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6"/>
            <p:cNvSpPr/>
            <p:nvPr/>
          </p:nvSpPr>
          <p:spPr>
            <a:xfrm>
              <a:off x="1005119" y="528121"/>
              <a:ext cx="253039" cy="242977"/>
            </a:xfrm>
            <a:custGeom>
              <a:avLst/>
              <a:gdLst/>
              <a:ahLst/>
              <a:cxnLst/>
              <a:rect l="l" t="t" r="r" b="b"/>
              <a:pathLst>
                <a:path w="9455" h="9079" extrusionOk="0">
                  <a:moveTo>
                    <a:pt x="7184" y="1"/>
                  </a:moveTo>
                  <a:cubicBezTo>
                    <a:pt x="6290" y="1"/>
                    <a:pt x="5099" y="596"/>
                    <a:pt x="3748" y="1344"/>
                  </a:cubicBezTo>
                  <a:cubicBezTo>
                    <a:pt x="1846" y="2390"/>
                    <a:pt x="362" y="4254"/>
                    <a:pt x="191" y="5928"/>
                  </a:cubicBezTo>
                  <a:cubicBezTo>
                    <a:pt x="1" y="7583"/>
                    <a:pt x="1313" y="8857"/>
                    <a:pt x="3444" y="9066"/>
                  </a:cubicBezTo>
                  <a:cubicBezTo>
                    <a:pt x="3530" y="9075"/>
                    <a:pt x="3617" y="9079"/>
                    <a:pt x="3703" y="9079"/>
                  </a:cubicBezTo>
                  <a:cubicBezTo>
                    <a:pt x="5745" y="9079"/>
                    <a:pt x="7535" y="6764"/>
                    <a:pt x="8484" y="5395"/>
                  </a:cubicBezTo>
                  <a:cubicBezTo>
                    <a:pt x="9454" y="3969"/>
                    <a:pt x="9207" y="1971"/>
                    <a:pt x="8408" y="678"/>
                  </a:cubicBezTo>
                  <a:cubicBezTo>
                    <a:pt x="8116" y="198"/>
                    <a:pt x="7699" y="1"/>
                    <a:pt x="7184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6"/>
            <p:cNvSpPr/>
            <p:nvPr/>
          </p:nvSpPr>
          <p:spPr>
            <a:xfrm>
              <a:off x="461451" y="237257"/>
              <a:ext cx="905616" cy="807344"/>
            </a:xfrm>
            <a:custGeom>
              <a:avLst/>
              <a:gdLst/>
              <a:ahLst/>
              <a:cxnLst/>
              <a:rect l="l" t="t" r="r" b="b"/>
              <a:pathLst>
                <a:path w="33839" h="30167" extrusionOk="0">
                  <a:moveTo>
                    <a:pt x="29483" y="0"/>
                  </a:moveTo>
                  <a:lnTo>
                    <a:pt x="29483" y="0"/>
                  </a:lnTo>
                  <a:cubicBezTo>
                    <a:pt x="30586" y="4280"/>
                    <a:pt x="30053" y="6410"/>
                    <a:pt x="30624" y="8845"/>
                  </a:cubicBezTo>
                  <a:cubicBezTo>
                    <a:pt x="31195" y="11318"/>
                    <a:pt x="32336" y="12611"/>
                    <a:pt x="30966" y="16168"/>
                  </a:cubicBezTo>
                  <a:cubicBezTo>
                    <a:pt x="29578" y="19744"/>
                    <a:pt x="27124" y="22711"/>
                    <a:pt x="25089" y="23282"/>
                  </a:cubicBezTo>
                  <a:cubicBezTo>
                    <a:pt x="23035" y="23852"/>
                    <a:pt x="21380" y="24670"/>
                    <a:pt x="19706" y="26534"/>
                  </a:cubicBezTo>
                  <a:cubicBezTo>
                    <a:pt x="18294" y="28141"/>
                    <a:pt x="16355" y="28945"/>
                    <a:pt x="14304" y="28945"/>
                  </a:cubicBezTo>
                  <a:cubicBezTo>
                    <a:pt x="13951" y="28945"/>
                    <a:pt x="13596" y="28921"/>
                    <a:pt x="13239" y="28874"/>
                  </a:cubicBezTo>
                  <a:cubicBezTo>
                    <a:pt x="10823" y="28532"/>
                    <a:pt x="7171" y="27961"/>
                    <a:pt x="5992" y="26991"/>
                  </a:cubicBezTo>
                  <a:cubicBezTo>
                    <a:pt x="4832" y="26040"/>
                    <a:pt x="2911" y="25336"/>
                    <a:pt x="1" y="24404"/>
                  </a:cubicBezTo>
                  <a:lnTo>
                    <a:pt x="1" y="24404"/>
                  </a:lnTo>
                  <a:cubicBezTo>
                    <a:pt x="2454" y="25640"/>
                    <a:pt x="4052" y="27752"/>
                    <a:pt x="6258" y="28817"/>
                  </a:cubicBezTo>
                  <a:cubicBezTo>
                    <a:pt x="7682" y="29521"/>
                    <a:pt x="11823" y="30167"/>
                    <a:pt x="14910" y="30167"/>
                  </a:cubicBezTo>
                  <a:cubicBezTo>
                    <a:pt x="15741" y="30167"/>
                    <a:pt x="16495" y="30120"/>
                    <a:pt x="17100" y="30015"/>
                  </a:cubicBezTo>
                  <a:cubicBezTo>
                    <a:pt x="19953" y="29521"/>
                    <a:pt x="21266" y="26667"/>
                    <a:pt x="22084" y="26249"/>
                  </a:cubicBezTo>
                  <a:cubicBezTo>
                    <a:pt x="22902" y="25850"/>
                    <a:pt x="25755" y="25355"/>
                    <a:pt x="28608" y="23206"/>
                  </a:cubicBezTo>
                  <a:cubicBezTo>
                    <a:pt x="31442" y="21075"/>
                    <a:pt x="33553" y="15084"/>
                    <a:pt x="33686" y="12497"/>
                  </a:cubicBezTo>
                  <a:cubicBezTo>
                    <a:pt x="33839" y="9891"/>
                    <a:pt x="31822" y="7361"/>
                    <a:pt x="31727" y="5326"/>
                  </a:cubicBezTo>
                  <a:cubicBezTo>
                    <a:pt x="31670" y="4052"/>
                    <a:pt x="30776" y="1998"/>
                    <a:pt x="29483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6"/>
            <p:cNvSpPr/>
            <p:nvPr/>
          </p:nvSpPr>
          <p:spPr>
            <a:xfrm>
              <a:off x="730743" y="360422"/>
              <a:ext cx="106675" cy="75818"/>
            </a:xfrm>
            <a:custGeom>
              <a:avLst/>
              <a:gdLst/>
              <a:ahLst/>
              <a:cxnLst/>
              <a:rect l="l" t="t" r="r" b="b"/>
              <a:pathLst>
                <a:path w="3986" h="2833" extrusionOk="0">
                  <a:moveTo>
                    <a:pt x="1654" y="0"/>
                  </a:moveTo>
                  <a:cubicBezTo>
                    <a:pt x="1457" y="0"/>
                    <a:pt x="1269" y="41"/>
                    <a:pt x="1104" y="135"/>
                  </a:cubicBezTo>
                  <a:cubicBezTo>
                    <a:pt x="1" y="781"/>
                    <a:pt x="647" y="2075"/>
                    <a:pt x="1161" y="2626"/>
                  </a:cubicBezTo>
                  <a:cubicBezTo>
                    <a:pt x="1300" y="2770"/>
                    <a:pt x="1460" y="2833"/>
                    <a:pt x="1634" y="2833"/>
                  </a:cubicBezTo>
                  <a:cubicBezTo>
                    <a:pt x="2128" y="2833"/>
                    <a:pt x="2739" y="2333"/>
                    <a:pt x="3329" y="1770"/>
                  </a:cubicBezTo>
                  <a:cubicBezTo>
                    <a:pt x="3986" y="1162"/>
                    <a:pt x="2701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6"/>
            <p:cNvSpPr/>
            <p:nvPr/>
          </p:nvSpPr>
          <p:spPr>
            <a:xfrm>
              <a:off x="784697" y="599473"/>
              <a:ext cx="88611" cy="66532"/>
            </a:xfrm>
            <a:custGeom>
              <a:avLst/>
              <a:gdLst/>
              <a:ahLst/>
              <a:cxnLst/>
              <a:rect l="l" t="t" r="r" b="b"/>
              <a:pathLst>
                <a:path w="3311" h="2486" extrusionOk="0">
                  <a:moveTo>
                    <a:pt x="1284" y="1"/>
                  </a:moveTo>
                  <a:cubicBezTo>
                    <a:pt x="1170" y="1"/>
                    <a:pt x="1058" y="15"/>
                    <a:pt x="952" y="47"/>
                  </a:cubicBezTo>
                  <a:cubicBezTo>
                    <a:pt x="1" y="332"/>
                    <a:pt x="457" y="1664"/>
                    <a:pt x="952" y="2254"/>
                  </a:cubicBezTo>
                  <a:cubicBezTo>
                    <a:pt x="1086" y="2417"/>
                    <a:pt x="1245" y="2485"/>
                    <a:pt x="1417" y="2485"/>
                  </a:cubicBezTo>
                  <a:cubicBezTo>
                    <a:pt x="1904" y="2485"/>
                    <a:pt x="2488" y="1938"/>
                    <a:pt x="2854" y="1474"/>
                  </a:cubicBezTo>
                  <a:cubicBezTo>
                    <a:pt x="3310" y="933"/>
                    <a:pt x="2204" y="1"/>
                    <a:pt x="1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6"/>
            <p:cNvSpPr/>
            <p:nvPr/>
          </p:nvSpPr>
          <p:spPr>
            <a:xfrm>
              <a:off x="424812" y="561843"/>
              <a:ext cx="62357" cy="36584"/>
            </a:xfrm>
            <a:custGeom>
              <a:avLst/>
              <a:gdLst/>
              <a:ahLst/>
              <a:cxnLst/>
              <a:rect l="l" t="t" r="r" b="b"/>
              <a:pathLst>
                <a:path w="2330" h="1367" extrusionOk="0">
                  <a:moveTo>
                    <a:pt x="1124" y="0"/>
                  </a:moveTo>
                  <a:cubicBezTo>
                    <a:pt x="1027" y="0"/>
                    <a:pt x="929" y="26"/>
                    <a:pt x="837" y="84"/>
                  </a:cubicBezTo>
                  <a:cubicBezTo>
                    <a:pt x="0" y="582"/>
                    <a:pt x="470" y="1367"/>
                    <a:pt x="1164" y="1367"/>
                  </a:cubicBezTo>
                  <a:cubicBezTo>
                    <a:pt x="1291" y="1367"/>
                    <a:pt x="1425" y="1341"/>
                    <a:pt x="1560" y="1282"/>
                  </a:cubicBezTo>
                  <a:cubicBezTo>
                    <a:pt x="2330" y="987"/>
                    <a:pt x="1731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6"/>
            <p:cNvSpPr/>
            <p:nvPr/>
          </p:nvSpPr>
          <p:spPr>
            <a:xfrm>
              <a:off x="592002" y="197808"/>
              <a:ext cx="72981" cy="31526"/>
            </a:xfrm>
            <a:custGeom>
              <a:avLst/>
              <a:gdLst/>
              <a:ahLst/>
              <a:cxnLst/>
              <a:rect l="l" t="t" r="r" b="b"/>
              <a:pathLst>
                <a:path w="2727" h="1178" extrusionOk="0">
                  <a:moveTo>
                    <a:pt x="1214" y="0"/>
                  </a:moveTo>
                  <a:cubicBezTo>
                    <a:pt x="1036" y="0"/>
                    <a:pt x="857" y="42"/>
                    <a:pt x="696" y="143"/>
                  </a:cubicBezTo>
                  <a:cubicBezTo>
                    <a:pt x="0" y="591"/>
                    <a:pt x="674" y="1177"/>
                    <a:pt x="1440" y="1177"/>
                  </a:cubicBezTo>
                  <a:cubicBezTo>
                    <a:pt x="1617" y="1177"/>
                    <a:pt x="1799" y="1146"/>
                    <a:pt x="1970" y="1075"/>
                  </a:cubicBezTo>
                  <a:cubicBezTo>
                    <a:pt x="2726" y="782"/>
                    <a:pt x="1980" y="0"/>
                    <a:pt x="1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6"/>
            <p:cNvSpPr/>
            <p:nvPr/>
          </p:nvSpPr>
          <p:spPr>
            <a:xfrm>
              <a:off x="1011248" y="210039"/>
              <a:ext cx="87326" cy="58851"/>
            </a:xfrm>
            <a:custGeom>
              <a:avLst/>
              <a:gdLst/>
              <a:ahLst/>
              <a:cxnLst/>
              <a:rect l="l" t="t" r="r" b="b"/>
              <a:pathLst>
                <a:path w="3263" h="2199" extrusionOk="0">
                  <a:moveTo>
                    <a:pt x="1737" y="1"/>
                  </a:moveTo>
                  <a:cubicBezTo>
                    <a:pt x="1312" y="1"/>
                    <a:pt x="928" y="106"/>
                    <a:pt x="799" y="314"/>
                  </a:cubicBezTo>
                  <a:cubicBezTo>
                    <a:pt x="0" y="1474"/>
                    <a:pt x="856" y="1493"/>
                    <a:pt x="1427" y="2025"/>
                  </a:cubicBezTo>
                  <a:cubicBezTo>
                    <a:pt x="1555" y="2145"/>
                    <a:pt x="1715" y="2198"/>
                    <a:pt x="1886" y="2198"/>
                  </a:cubicBezTo>
                  <a:cubicBezTo>
                    <a:pt x="2452" y="2198"/>
                    <a:pt x="3142" y="1614"/>
                    <a:pt x="3215" y="884"/>
                  </a:cubicBezTo>
                  <a:cubicBezTo>
                    <a:pt x="3262" y="291"/>
                    <a:pt x="2443" y="1"/>
                    <a:pt x="1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"/>
            <p:cNvSpPr/>
            <p:nvPr/>
          </p:nvSpPr>
          <p:spPr>
            <a:xfrm>
              <a:off x="1095846" y="634425"/>
              <a:ext cx="67656" cy="40813"/>
            </a:xfrm>
            <a:custGeom>
              <a:avLst/>
              <a:gdLst/>
              <a:ahLst/>
              <a:cxnLst/>
              <a:rect l="l" t="t" r="r" b="b"/>
              <a:pathLst>
                <a:path w="2528" h="1525" extrusionOk="0">
                  <a:moveTo>
                    <a:pt x="800" y="1"/>
                  </a:moveTo>
                  <a:cubicBezTo>
                    <a:pt x="481" y="1"/>
                    <a:pt x="220" y="97"/>
                    <a:pt x="168" y="320"/>
                  </a:cubicBezTo>
                  <a:cubicBezTo>
                    <a:pt x="1" y="1000"/>
                    <a:pt x="726" y="1525"/>
                    <a:pt x="1374" y="1525"/>
                  </a:cubicBezTo>
                  <a:cubicBezTo>
                    <a:pt x="1685" y="1525"/>
                    <a:pt x="1979" y="1403"/>
                    <a:pt x="2146" y="1119"/>
                  </a:cubicBezTo>
                  <a:cubicBezTo>
                    <a:pt x="2528" y="487"/>
                    <a:pt x="1516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6"/>
            <p:cNvSpPr/>
            <p:nvPr/>
          </p:nvSpPr>
          <p:spPr>
            <a:xfrm>
              <a:off x="682114" y="883378"/>
              <a:ext cx="58851" cy="31312"/>
            </a:xfrm>
            <a:custGeom>
              <a:avLst/>
              <a:gdLst/>
              <a:ahLst/>
              <a:cxnLst/>
              <a:rect l="l" t="t" r="r" b="b"/>
              <a:pathLst>
                <a:path w="2199" h="1170" extrusionOk="0">
                  <a:moveTo>
                    <a:pt x="517" y="0"/>
                  </a:moveTo>
                  <a:cubicBezTo>
                    <a:pt x="293" y="0"/>
                    <a:pt x="126" y="55"/>
                    <a:pt x="106" y="186"/>
                  </a:cubicBezTo>
                  <a:cubicBezTo>
                    <a:pt x="0" y="866"/>
                    <a:pt x="393" y="1170"/>
                    <a:pt x="861" y="1170"/>
                  </a:cubicBezTo>
                  <a:cubicBezTo>
                    <a:pt x="1153" y="1170"/>
                    <a:pt x="1474" y="1052"/>
                    <a:pt x="1722" y="833"/>
                  </a:cubicBezTo>
                  <a:cubicBezTo>
                    <a:pt x="2198" y="427"/>
                    <a:pt x="1140" y="0"/>
                    <a:pt x="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6"/>
            <p:cNvSpPr/>
            <p:nvPr/>
          </p:nvSpPr>
          <p:spPr>
            <a:xfrm>
              <a:off x="746533" y="131167"/>
              <a:ext cx="139888" cy="65809"/>
            </a:xfrm>
            <a:custGeom>
              <a:avLst/>
              <a:gdLst/>
              <a:ahLst/>
              <a:cxnLst/>
              <a:rect l="l" t="t" r="r" b="b"/>
              <a:pathLst>
                <a:path w="5227" h="2459" extrusionOk="0">
                  <a:moveTo>
                    <a:pt x="2796" y="0"/>
                  </a:moveTo>
                  <a:cubicBezTo>
                    <a:pt x="2323" y="0"/>
                    <a:pt x="1860" y="79"/>
                    <a:pt x="1503" y="236"/>
                  </a:cubicBezTo>
                  <a:cubicBezTo>
                    <a:pt x="0" y="902"/>
                    <a:pt x="1332" y="2100"/>
                    <a:pt x="2283" y="2386"/>
                  </a:cubicBezTo>
                  <a:cubicBezTo>
                    <a:pt x="2448" y="2435"/>
                    <a:pt x="2646" y="2459"/>
                    <a:pt x="2859" y="2459"/>
                  </a:cubicBezTo>
                  <a:cubicBezTo>
                    <a:pt x="3872" y="2459"/>
                    <a:pt x="5226" y="1922"/>
                    <a:pt x="5022" y="1073"/>
                  </a:cubicBezTo>
                  <a:cubicBezTo>
                    <a:pt x="4866" y="360"/>
                    <a:pt x="3809" y="0"/>
                    <a:pt x="279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6"/>
            <p:cNvSpPr/>
            <p:nvPr/>
          </p:nvSpPr>
          <p:spPr>
            <a:xfrm>
              <a:off x="678260" y="94100"/>
              <a:ext cx="251032" cy="155490"/>
            </a:xfrm>
            <a:custGeom>
              <a:avLst/>
              <a:gdLst/>
              <a:ahLst/>
              <a:cxnLst/>
              <a:rect l="l" t="t" r="r" b="b"/>
              <a:pathLst>
                <a:path w="9380" h="5810" extrusionOk="0">
                  <a:moveTo>
                    <a:pt x="4525" y="0"/>
                  </a:moveTo>
                  <a:cubicBezTo>
                    <a:pt x="3720" y="0"/>
                    <a:pt x="2981" y="235"/>
                    <a:pt x="2513" y="784"/>
                  </a:cubicBezTo>
                  <a:cubicBezTo>
                    <a:pt x="1" y="3746"/>
                    <a:pt x="4177" y="5809"/>
                    <a:pt x="5951" y="5809"/>
                  </a:cubicBezTo>
                  <a:cubicBezTo>
                    <a:pt x="6057" y="5809"/>
                    <a:pt x="6154" y="5802"/>
                    <a:pt x="6241" y="5787"/>
                  </a:cubicBezTo>
                  <a:cubicBezTo>
                    <a:pt x="7782" y="5502"/>
                    <a:pt x="9380" y="3504"/>
                    <a:pt x="8334" y="1830"/>
                  </a:cubicBezTo>
                  <a:cubicBezTo>
                    <a:pt x="7648" y="766"/>
                    <a:pt x="5978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6"/>
            <p:cNvSpPr/>
            <p:nvPr/>
          </p:nvSpPr>
          <p:spPr>
            <a:xfrm>
              <a:off x="738879" y="123031"/>
              <a:ext cx="138951" cy="65300"/>
            </a:xfrm>
            <a:custGeom>
              <a:avLst/>
              <a:gdLst/>
              <a:ahLst/>
              <a:cxnLst/>
              <a:rect l="l" t="t" r="r" b="b"/>
              <a:pathLst>
                <a:path w="5192" h="2440" extrusionOk="0">
                  <a:moveTo>
                    <a:pt x="2774" y="0"/>
                  </a:moveTo>
                  <a:cubicBezTo>
                    <a:pt x="2303" y="0"/>
                    <a:pt x="1842" y="79"/>
                    <a:pt x="1485" y="236"/>
                  </a:cubicBezTo>
                  <a:cubicBezTo>
                    <a:pt x="1" y="902"/>
                    <a:pt x="1313" y="2081"/>
                    <a:pt x="2264" y="2366"/>
                  </a:cubicBezTo>
                  <a:cubicBezTo>
                    <a:pt x="2430" y="2416"/>
                    <a:pt x="2628" y="2440"/>
                    <a:pt x="2840" y="2440"/>
                  </a:cubicBezTo>
                  <a:cubicBezTo>
                    <a:pt x="3849" y="2440"/>
                    <a:pt x="5192" y="1905"/>
                    <a:pt x="5003" y="1073"/>
                  </a:cubicBezTo>
                  <a:cubicBezTo>
                    <a:pt x="4835" y="360"/>
                    <a:pt x="3782" y="0"/>
                    <a:pt x="2774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6"/>
            <p:cNvSpPr/>
            <p:nvPr/>
          </p:nvSpPr>
          <p:spPr>
            <a:xfrm>
              <a:off x="501676" y="362617"/>
              <a:ext cx="113018" cy="74534"/>
            </a:xfrm>
            <a:custGeom>
              <a:avLst/>
              <a:gdLst/>
              <a:ahLst/>
              <a:cxnLst/>
              <a:rect l="l" t="t" r="r" b="b"/>
              <a:pathLst>
                <a:path w="4223" h="2785" extrusionOk="0">
                  <a:moveTo>
                    <a:pt x="2984" y="1"/>
                  </a:moveTo>
                  <a:cubicBezTo>
                    <a:pt x="2339" y="1"/>
                    <a:pt x="1543" y="220"/>
                    <a:pt x="1046" y="414"/>
                  </a:cubicBezTo>
                  <a:cubicBezTo>
                    <a:pt x="114" y="775"/>
                    <a:pt x="0" y="1955"/>
                    <a:pt x="590" y="2639"/>
                  </a:cubicBezTo>
                  <a:cubicBezTo>
                    <a:pt x="677" y="2740"/>
                    <a:pt x="815" y="2785"/>
                    <a:pt x="986" y="2785"/>
                  </a:cubicBezTo>
                  <a:cubicBezTo>
                    <a:pt x="2008" y="2785"/>
                    <a:pt x="4223" y="1191"/>
                    <a:pt x="3995" y="490"/>
                  </a:cubicBezTo>
                  <a:cubicBezTo>
                    <a:pt x="3879" y="128"/>
                    <a:pt x="3476" y="1"/>
                    <a:pt x="298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6"/>
            <p:cNvSpPr/>
            <p:nvPr/>
          </p:nvSpPr>
          <p:spPr>
            <a:xfrm>
              <a:off x="465385" y="333846"/>
              <a:ext cx="199193" cy="145080"/>
            </a:xfrm>
            <a:custGeom>
              <a:avLst/>
              <a:gdLst/>
              <a:ahLst/>
              <a:cxnLst/>
              <a:rect l="l" t="t" r="r" b="b"/>
              <a:pathLst>
                <a:path w="7443" h="5421" extrusionOk="0">
                  <a:moveTo>
                    <a:pt x="3612" y="1"/>
                  </a:moveTo>
                  <a:cubicBezTo>
                    <a:pt x="1352" y="1"/>
                    <a:pt x="1" y="2375"/>
                    <a:pt x="234" y="3657"/>
                  </a:cubicBezTo>
                  <a:cubicBezTo>
                    <a:pt x="474" y="4806"/>
                    <a:pt x="1926" y="5420"/>
                    <a:pt x="3230" y="5420"/>
                  </a:cubicBezTo>
                  <a:cubicBezTo>
                    <a:pt x="3782" y="5420"/>
                    <a:pt x="4308" y="5310"/>
                    <a:pt x="4704" y="5084"/>
                  </a:cubicBezTo>
                  <a:cubicBezTo>
                    <a:pt x="6016" y="4323"/>
                    <a:pt x="7443" y="1755"/>
                    <a:pt x="5921" y="766"/>
                  </a:cubicBezTo>
                  <a:cubicBezTo>
                    <a:pt x="5079" y="223"/>
                    <a:pt x="4303" y="1"/>
                    <a:pt x="3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6"/>
            <p:cNvSpPr/>
            <p:nvPr/>
          </p:nvSpPr>
          <p:spPr>
            <a:xfrm>
              <a:off x="493514" y="354400"/>
              <a:ext cx="113072" cy="74293"/>
            </a:xfrm>
            <a:custGeom>
              <a:avLst/>
              <a:gdLst/>
              <a:ahLst/>
              <a:cxnLst/>
              <a:rect l="l" t="t" r="r" b="b"/>
              <a:pathLst>
                <a:path w="4225" h="2776" extrusionOk="0">
                  <a:moveTo>
                    <a:pt x="3001" y="0"/>
                  </a:moveTo>
                  <a:cubicBezTo>
                    <a:pt x="2353" y="0"/>
                    <a:pt x="1548" y="221"/>
                    <a:pt x="1047" y="417"/>
                  </a:cubicBezTo>
                  <a:cubicBezTo>
                    <a:pt x="115" y="759"/>
                    <a:pt x="1" y="1957"/>
                    <a:pt x="591" y="2642"/>
                  </a:cubicBezTo>
                  <a:cubicBezTo>
                    <a:pt x="672" y="2734"/>
                    <a:pt x="802" y="2776"/>
                    <a:pt x="965" y="2776"/>
                  </a:cubicBezTo>
                  <a:cubicBezTo>
                    <a:pt x="1971" y="2776"/>
                    <a:pt x="4225" y="1194"/>
                    <a:pt x="3995" y="474"/>
                  </a:cubicBezTo>
                  <a:cubicBezTo>
                    <a:pt x="3881" y="124"/>
                    <a:pt x="3485" y="0"/>
                    <a:pt x="30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6"/>
            <p:cNvSpPr/>
            <p:nvPr/>
          </p:nvSpPr>
          <p:spPr>
            <a:xfrm>
              <a:off x="1050938" y="395134"/>
              <a:ext cx="104320" cy="87032"/>
            </a:xfrm>
            <a:custGeom>
              <a:avLst/>
              <a:gdLst/>
              <a:ahLst/>
              <a:cxnLst/>
              <a:rect l="l" t="t" r="r" b="b"/>
              <a:pathLst>
                <a:path w="3898" h="3252" extrusionOk="0">
                  <a:moveTo>
                    <a:pt x="2634" y="0"/>
                  </a:moveTo>
                  <a:cubicBezTo>
                    <a:pt x="2113" y="0"/>
                    <a:pt x="1522" y="109"/>
                    <a:pt x="1066" y="264"/>
                  </a:cubicBezTo>
                  <a:cubicBezTo>
                    <a:pt x="1" y="625"/>
                    <a:pt x="1" y="2356"/>
                    <a:pt x="743" y="3098"/>
                  </a:cubicBezTo>
                  <a:cubicBezTo>
                    <a:pt x="848" y="3204"/>
                    <a:pt x="985" y="3251"/>
                    <a:pt x="1141" y="3251"/>
                  </a:cubicBezTo>
                  <a:cubicBezTo>
                    <a:pt x="2081" y="3251"/>
                    <a:pt x="3745" y="1555"/>
                    <a:pt x="3843" y="740"/>
                  </a:cubicBezTo>
                  <a:cubicBezTo>
                    <a:pt x="3897" y="196"/>
                    <a:pt x="3329" y="0"/>
                    <a:pt x="263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6"/>
            <p:cNvSpPr/>
            <p:nvPr/>
          </p:nvSpPr>
          <p:spPr>
            <a:xfrm>
              <a:off x="1013790" y="363313"/>
              <a:ext cx="180727" cy="169487"/>
            </a:xfrm>
            <a:custGeom>
              <a:avLst/>
              <a:gdLst/>
              <a:ahLst/>
              <a:cxnLst/>
              <a:rect l="l" t="t" r="r" b="b"/>
              <a:pathLst>
                <a:path w="6753" h="6333" extrusionOk="0">
                  <a:moveTo>
                    <a:pt x="3201" y="1"/>
                  </a:moveTo>
                  <a:cubicBezTo>
                    <a:pt x="2427" y="1"/>
                    <a:pt x="1705" y="193"/>
                    <a:pt x="1294" y="597"/>
                  </a:cubicBezTo>
                  <a:cubicBezTo>
                    <a:pt x="38" y="1833"/>
                    <a:pt x="0" y="2899"/>
                    <a:pt x="457" y="4135"/>
                  </a:cubicBezTo>
                  <a:cubicBezTo>
                    <a:pt x="864" y="5272"/>
                    <a:pt x="2739" y="6333"/>
                    <a:pt x="4057" y="6333"/>
                  </a:cubicBezTo>
                  <a:cubicBezTo>
                    <a:pt x="4217" y="6333"/>
                    <a:pt x="4368" y="6317"/>
                    <a:pt x="4508" y="6284"/>
                  </a:cubicBezTo>
                  <a:cubicBezTo>
                    <a:pt x="5783" y="5999"/>
                    <a:pt x="6753" y="3412"/>
                    <a:pt x="6353" y="1700"/>
                  </a:cubicBezTo>
                  <a:cubicBezTo>
                    <a:pt x="6110" y="605"/>
                    <a:pt x="4575" y="1"/>
                    <a:pt x="3201" y="1"/>
                  </a:cubicBezTo>
                  <a:close/>
                </a:path>
              </a:pathLst>
            </a:custGeom>
            <a:solidFill>
              <a:srgbClr val="6B3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6"/>
            <p:cNvSpPr/>
            <p:nvPr/>
          </p:nvSpPr>
          <p:spPr>
            <a:xfrm>
              <a:off x="1042802" y="386971"/>
              <a:ext cx="104293" cy="86871"/>
            </a:xfrm>
            <a:custGeom>
              <a:avLst/>
              <a:gdLst/>
              <a:ahLst/>
              <a:cxnLst/>
              <a:rect l="l" t="t" r="r" b="b"/>
              <a:pathLst>
                <a:path w="3897" h="3246" extrusionOk="0">
                  <a:moveTo>
                    <a:pt x="2633" y="1"/>
                  </a:moveTo>
                  <a:cubicBezTo>
                    <a:pt x="2113" y="1"/>
                    <a:pt x="1521" y="110"/>
                    <a:pt x="1066" y="265"/>
                  </a:cubicBezTo>
                  <a:cubicBezTo>
                    <a:pt x="0" y="626"/>
                    <a:pt x="0" y="2357"/>
                    <a:pt x="723" y="3099"/>
                  </a:cubicBezTo>
                  <a:cubicBezTo>
                    <a:pt x="830" y="3200"/>
                    <a:pt x="967" y="3246"/>
                    <a:pt x="1122" y="3246"/>
                  </a:cubicBezTo>
                  <a:cubicBezTo>
                    <a:pt x="2073" y="3246"/>
                    <a:pt x="3744" y="1558"/>
                    <a:pt x="3843" y="740"/>
                  </a:cubicBezTo>
                  <a:cubicBezTo>
                    <a:pt x="3897" y="196"/>
                    <a:pt x="3329" y="1"/>
                    <a:pt x="263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6"/>
            <p:cNvSpPr/>
            <p:nvPr/>
          </p:nvSpPr>
          <p:spPr>
            <a:xfrm>
              <a:off x="855432" y="800679"/>
              <a:ext cx="71804" cy="30135"/>
            </a:xfrm>
            <a:custGeom>
              <a:avLst/>
              <a:gdLst/>
              <a:ahLst/>
              <a:cxnLst/>
              <a:rect l="l" t="t" r="r" b="b"/>
              <a:pathLst>
                <a:path w="2683" h="1126" extrusionOk="0">
                  <a:moveTo>
                    <a:pt x="757" y="0"/>
                  </a:moveTo>
                  <a:cubicBezTo>
                    <a:pt x="352" y="0"/>
                    <a:pt x="34" y="84"/>
                    <a:pt x="21" y="290"/>
                  </a:cubicBezTo>
                  <a:cubicBezTo>
                    <a:pt x="1" y="903"/>
                    <a:pt x="593" y="1125"/>
                    <a:pt x="1206" y="1125"/>
                  </a:cubicBezTo>
                  <a:cubicBezTo>
                    <a:pt x="1772" y="1125"/>
                    <a:pt x="2356" y="936"/>
                    <a:pt x="2493" y="689"/>
                  </a:cubicBezTo>
                  <a:cubicBezTo>
                    <a:pt x="2682" y="324"/>
                    <a:pt x="1553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6"/>
            <p:cNvSpPr/>
            <p:nvPr/>
          </p:nvSpPr>
          <p:spPr>
            <a:xfrm>
              <a:off x="799069" y="773301"/>
              <a:ext cx="173501" cy="103571"/>
            </a:xfrm>
            <a:custGeom>
              <a:avLst/>
              <a:gdLst/>
              <a:ahLst/>
              <a:cxnLst/>
              <a:rect l="l" t="t" r="r" b="b"/>
              <a:pathLst>
                <a:path w="6483" h="3870" extrusionOk="0">
                  <a:moveTo>
                    <a:pt x="3096" y="0"/>
                  </a:moveTo>
                  <a:cubicBezTo>
                    <a:pt x="655" y="0"/>
                    <a:pt x="1" y="1795"/>
                    <a:pt x="871" y="3139"/>
                  </a:cubicBezTo>
                  <a:cubicBezTo>
                    <a:pt x="1200" y="3650"/>
                    <a:pt x="1893" y="3870"/>
                    <a:pt x="2664" y="3870"/>
                  </a:cubicBezTo>
                  <a:cubicBezTo>
                    <a:pt x="3900" y="3870"/>
                    <a:pt x="5334" y="3305"/>
                    <a:pt x="5779" y="2473"/>
                  </a:cubicBezTo>
                  <a:cubicBezTo>
                    <a:pt x="6482" y="1103"/>
                    <a:pt x="4714" y="0"/>
                    <a:pt x="3135" y="0"/>
                  </a:cubicBezTo>
                  <a:cubicBezTo>
                    <a:pt x="3122" y="0"/>
                    <a:pt x="3109" y="0"/>
                    <a:pt x="3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6"/>
            <p:cNvSpPr/>
            <p:nvPr/>
          </p:nvSpPr>
          <p:spPr>
            <a:xfrm>
              <a:off x="847296" y="792383"/>
              <a:ext cx="71831" cy="30429"/>
            </a:xfrm>
            <a:custGeom>
              <a:avLst/>
              <a:gdLst/>
              <a:ahLst/>
              <a:cxnLst/>
              <a:rect l="l" t="t" r="r" b="b"/>
              <a:pathLst>
                <a:path w="2684" h="1137" extrusionOk="0">
                  <a:moveTo>
                    <a:pt x="728" y="0"/>
                  </a:moveTo>
                  <a:cubicBezTo>
                    <a:pt x="333" y="0"/>
                    <a:pt x="27" y="81"/>
                    <a:pt x="20" y="276"/>
                  </a:cubicBezTo>
                  <a:cubicBezTo>
                    <a:pt x="0" y="906"/>
                    <a:pt x="610" y="1136"/>
                    <a:pt x="1232" y="1136"/>
                  </a:cubicBezTo>
                  <a:cubicBezTo>
                    <a:pt x="1794" y="1136"/>
                    <a:pt x="2367" y="948"/>
                    <a:pt x="2493" y="695"/>
                  </a:cubicBezTo>
                  <a:cubicBezTo>
                    <a:pt x="2684" y="326"/>
                    <a:pt x="1524" y="0"/>
                    <a:pt x="72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6"/>
            <p:cNvSpPr/>
            <p:nvPr/>
          </p:nvSpPr>
          <p:spPr>
            <a:xfrm>
              <a:off x="529162" y="649574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70" y="439"/>
                    <a:pt x="495" y="1694"/>
                    <a:pt x="248" y="2303"/>
                  </a:cubicBezTo>
                  <a:cubicBezTo>
                    <a:pt x="0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2" y="3924"/>
                  </a:cubicBezTo>
                  <a:cubicBezTo>
                    <a:pt x="2391" y="3924"/>
                    <a:pt x="3643" y="1650"/>
                    <a:pt x="3747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6"/>
            <p:cNvSpPr/>
            <p:nvPr/>
          </p:nvSpPr>
          <p:spPr>
            <a:xfrm>
              <a:off x="479276" y="618662"/>
              <a:ext cx="196517" cy="177355"/>
            </a:xfrm>
            <a:custGeom>
              <a:avLst/>
              <a:gdLst/>
              <a:ahLst/>
              <a:cxnLst/>
              <a:rect l="l" t="t" r="r" b="b"/>
              <a:pathLst>
                <a:path w="7343" h="6627" extrusionOk="0">
                  <a:moveTo>
                    <a:pt x="4956" y="0"/>
                  </a:moveTo>
                  <a:cubicBezTo>
                    <a:pt x="3858" y="0"/>
                    <a:pt x="2581" y="921"/>
                    <a:pt x="1560" y="1898"/>
                  </a:cubicBezTo>
                  <a:cubicBezTo>
                    <a:pt x="0" y="3382"/>
                    <a:pt x="1313" y="5284"/>
                    <a:pt x="2226" y="6292"/>
                  </a:cubicBezTo>
                  <a:cubicBezTo>
                    <a:pt x="2430" y="6526"/>
                    <a:pt x="2725" y="6626"/>
                    <a:pt x="3067" y="6626"/>
                  </a:cubicBezTo>
                  <a:cubicBezTo>
                    <a:pt x="4224" y="6626"/>
                    <a:pt x="5927" y="5490"/>
                    <a:pt x="6543" y="4580"/>
                  </a:cubicBezTo>
                  <a:cubicBezTo>
                    <a:pt x="7342" y="3420"/>
                    <a:pt x="7133" y="1118"/>
                    <a:pt x="5897" y="281"/>
                  </a:cubicBezTo>
                  <a:cubicBezTo>
                    <a:pt x="5608" y="86"/>
                    <a:pt x="5290" y="0"/>
                    <a:pt x="4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6"/>
            <p:cNvSpPr/>
            <p:nvPr/>
          </p:nvSpPr>
          <p:spPr>
            <a:xfrm>
              <a:off x="521026" y="641946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1" y="0"/>
                  </a:moveTo>
                  <a:cubicBezTo>
                    <a:pt x="2774" y="0"/>
                    <a:pt x="2586" y="31"/>
                    <a:pt x="2378" y="96"/>
                  </a:cubicBezTo>
                  <a:cubicBezTo>
                    <a:pt x="1370" y="400"/>
                    <a:pt x="495" y="1694"/>
                    <a:pt x="247" y="2302"/>
                  </a:cubicBezTo>
                  <a:cubicBezTo>
                    <a:pt x="0" y="2930"/>
                    <a:pt x="495" y="3368"/>
                    <a:pt x="1331" y="3862"/>
                  </a:cubicBezTo>
                  <a:cubicBezTo>
                    <a:pt x="1401" y="3904"/>
                    <a:pt x="1475" y="3923"/>
                    <a:pt x="1552" y="3923"/>
                  </a:cubicBezTo>
                  <a:cubicBezTo>
                    <a:pt x="2390" y="3923"/>
                    <a:pt x="3643" y="1652"/>
                    <a:pt x="3747" y="990"/>
                  </a:cubicBezTo>
                  <a:cubicBezTo>
                    <a:pt x="3867" y="407"/>
                    <a:pt x="3552" y="0"/>
                    <a:pt x="294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8" name="Google Shape;1508;p6"/>
          <p:cNvGrpSpPr/>
          <p:nvPr/>
        </p:nvGrpSpPr>
        <p:grpSpPr>
          <a:xfrm rot="-9830479">
            <a:off x="-40673" y="4447090"/>
            <a:ext cx="945855" cy="937205"/>
            <a:chOff x="581988" y="3891200"/>
            <a:chExt cx="945850" cy="937200"/>
          </a:xfrm>
        </p:grpSpPr>
        <p:sp>
          <p:nvSpPr>
            <p:cNvPr id="1509" name="Google Shape;1509;p6"/>
            <p:cNvSpPr/>
            <p:nvPr/>
          </p:nvSpPr>
          <p:spPr>
            <a:xfrm>
              <a:off x="768863" y="3942700"/>
              <a:ext cx="758975" cy="731750"/>
            </a:xfrm>
            <a:custGeom>
              <a:avLst/>
              <a:gdLst/>
              <a:ahLst/>
              <a:cxnLst/>
              <a:rect l="l" t="t" r="r" b="b"/>
              <a:pathLst>
                <a:path w="30359" h="29270" extrusionOk="0">
                  <a:moveTo>
                    <a:pt x="9954" y="0"/>
                  </a:moveTo>
                  <a:cubicBezTo>
                    <a:pt x="7849" y="0"/>
                    <a:pt x="3348" y="2306"/>
                    <a:pt x="1732" y="4684"/>
                  </a:cubicBezTo>
                  <a:cubicBezTo>
                    <a:pt x="96" y="7137"/>
                    <a:pt x="1" y="12444"/>
                    <a:pt x="96" y="14270"/>
                  </a:cubicBezTo>
                  <a:cubicBezTo>
                    <a:pt x="191" y="16096"/>
                    <a:pt x="2455" y="18664"/>
                    <a:pt x="3672" y="20186"/>
                  </a:cubicBezTo>
                  <a:cubicBezTo>
                    <a:pt x="4908" y="21707"/>
                    <a:pt x="7856" y="22639"/>
                    <a:pt x="9587" y="24370"/>
                  </a:cubicBezTo>
                  <a:cubicBezTo>
                    <a:pt x="11318" y="26120"/>
                    <a:pt x="12840" y="28479"/>
                    <a:pt x="14894" y="28479"/>
                  </a:cubicBezTo>
                  <a:cubicBezTo>
                    <a:pt x="16601" y="28479"/>
                    <a:pt x="19127" y="29269"/>
                    <a:pt x="20854" y="29269"/>
                  </a:cubicBezTo>
                  <a:cubicBezTo>
                    <a:pt x="21166" y="29269"/>
                    <a:pt x="21453" y="29244"/>
                    <a:pt x="21704" y="29182"/>
                  </a:cubicBezTo>
                  <a:cubicBezTo>
                    <a:pt x="23358" y="28783"/>
                    <a:pt x="25184" y="27356"/>
                    <a:pt x="26307" y="24903"/>
                  </a:cubicBezTo>
                  <a:cubicBezTo>
                    <a:pt x="27410" y="22449"/>
                    <a:pt x="29559" y="19786"/>
                    <a:pt x="29959" y="16134"/>
                  </a:cubicBezTo>
                  <a:cubicBezTo>
                    <a:pt x="30358" y="12444"/>
                    <a:pt x="28513" y="5368"/>
                    <a:pt x="24975" y="3580"/>
                  </a:cubicBezTo>
                  <a:cubicBezTo>
                    <a:pt x="22921" y="2553"/>
                    <a:pt x="17842" y="1735"/>
                    <a:pt x="16530" y="1735"/>
                  </a:cubicBezTo>
                  <a:cubicBezTo>
                    <a:pt x="15199" y="1735"/>
                    <a:pt x="12155" y="100"/>
                    <a:pt x="10101" y="4"/>
                  </a:cubicBezTo>
                  <a:cubicBezTo>
                    <a:pt x="10053" y="2"/>
                    <a:pt x="10004" y="0"/>
                    <a:pt x="995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6"/>
            <p:cNvSpPr/>
            <p:nvPr/>
          </p:nvSpPr>
          <p:spPr>
            <a:xfrm>
              <a:off x="737588" y="4432250"/>
              <a:ext cx="188425" cy="211700"/>
            </a:xfrm>
            <a:custGeom>
              <a:avLst/>
              <a:gdLst/>
              <a:ahLst/>
              <a:cxnLst/>
              <a:rect l="l" t="t" r="r" b="b"/>
              <a:pathLst>
                <a:path w="7537" h="8468" extrusionOk="0">
                  <a:moveTo>
                    <a:pt x="985" y="0"/>
                  </a:moveTo>
                  <a:cubicBezTo>
                    <a:pt x="0" y="0"/>
                    <a:pt x="860" y="3981"/>
                    <a:pt x="2165" y="4921"/>
                  </a:cubicBezTo>
                  <a:cubicBezTo>
                    <a:pt x="3591" y="5948"/>
                    <a:pt x="4295" y="7888"/>
                    <a:pt x="5627" y="8383"/>
                  </a:cubicBezTo>
                  <a:cubicBezTo>
                    <a:pt x="5778" y="8441"/>
                    <a:pt x="5919" y="8468"/>
                    <a:pt x="6052" y="8468"/>
                  </a:cubicBezTo>
                  <a:cubicBezTo>
                    <a:pt x="7083" y="8468"/>
                    <a:pt x="7537" y="6842"/>
                    <a:pt x="7453" y="5948"/>
                  </a:cubicBezTo>
                  <a:cubicBezTo>
                    <a:pt x="7339" y="4921"/>
                    <a:pt x="2013" y="546"/>
                    <a:pt x="1309" y="109"/>
                  </a:cubicBezTo>
                  <a:cubicBezTo>
                    <a:pt x="1184" y="35"/>
                    <a:pt x="1077" y="0"/>
                    <a:pt x="98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6"/>
            <p:cNvSpPr/>
            <p:nvPr/>
          </p:nvSpPr>
          <p:spPr>
            <a:xfrm>
              <a:off x="1096988" y="4029250"/>
              <a:ext cx="78250" cy="70850"/>
            </a:xfrm>
            <a:custGeom>
              <a:avLst/>
              <a:gdLst/>
              <a:ahLst/>
              <a:cxnLst/>
              <a:rect l="l" t="t" r="r" b="b"/>
              <a:pathLst>
                <a:path w="3130" h="2834" extrusionOk="0">
                  <a:moveTo>
                    <a:pt x="1154" y="1"/>
                  </a:moveTo>
                  <a:cubicBezTo>
                    <a:pt x="1125" y="1"/>
                    <a:pt x="1095" y="2"/>
                    <a:pt x="1065" y="4"/>
                  </a:cubicBezTo>
                  <a:cubicBezTo>
                    <a:pt x="0" y="99"/>
                    <a:pt x="190" y="2420"/>
                    <a:pt x="761" y="2762"/>
                  </a:cubicBezTo>
                  <a:cubicBezTo>
                    <a:pt x="844" y="2812"/>
                    <a:pt x="939" y="2834"/>
                    <a:pt x="1043" y="2834"/>
                  </a:cubicBezTo>
                  <a:cubicBezTo>
                    <a:pt x="1656" y="2834"/>
                    <a:pt x="2558" y="2068"/>
                    <a:pt x="2834" y="1678"/>
                  </a:cubicBezTo>
                  <a:cubicBezTo>
                    <a:pt x="3130" y="1216"/>
                    <a:pt x="2152" y="1"/>
                    <a:pt x="115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"/>
            <p:cNvSpPr/>
            <p:nvPr/>
          </p:nvSpPr>
          <p:spPr>
            <a:xfrm>
              <a:off x="1089838" y="4021700"/>
              <a:ext cx="78325" cy="71275"/>
            </a:xfrm>
            <a:custGeom>
              <a:avLst/>
              <a:gdLst/>
              <a:ahLst/>
              <a:cxnLst/>
              <a:rect l="l" t="t" r="r" b="b"/>
              <a:pathLst>
                <a:path w="3133" h="2851" extrusionOk="0">
                  <a:moveTo>
                    <a:pt x="1133" y="0"/>
                  </a:moveTo>
                  <a:cubicBezTo>
                    <a:pt x="1111" y="0"/>
                    <a:pt x="1088" y="1"/>
                    <a:pt x="1066" y="2"/>
                  </a:cubicBezTo>
                  <a:cubicBezTo>
                    <a:pt x="1" y="78"/>
                    <a:pt x="191" y="2418"/>
                    <a:pt x="762" y="2779"/>
                  </a:cubicBezTo>
                  <a:cubicBezTo>
                    <a:pt x="845" y="2829"/>
                    <a:pt x="940" y="2851"/>
                    <a:pt x="1044" y="2851"/>
                  </a:cubicBezTo>
                  <a:cubicBezTo>
                    <a:pt x="1657" y="2851"/>
                    <a:pt x="2559" y="2085"/>
                    <a:pt x="2835" y="1695"/>
                  </a:cubicBezTo>
                  <a:cubicBezTo>
                    <a:pt x="3133" y="1230"/>
                    <a:pt x="2138" y="0"/>
                    <a:pt x="113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6"/>
            <p:cNvSpPr/>
            <p:nvPr/>
          </p:nvSpPr>
          <p:spPr>
            <a:xfrm>
              <a:off x="1116488" y="4334275"/>
              <a:ext cx="89950" cy="95275"/>
            </a:xfrm>
            <a:custGeom>
              <a:avLst/>
              <a:gdLst/>
              <a:ahLst/>
              <a:cxnLst/>
              <a:rect l="l" t="t" r="r" b="b"/>
              <a:pathLst>
                <a:path w="3598" h="3811" extrusionOk="0">
                  <a:moveTo>
                    <a:pt x="1537" y="0"/>
                  </a:moveTo>
                  <a:cubicBezTo>
                    <a:pt x="1500" y="0"/>
                    <a:pt x="1463" y="5"/>
                    <a:pt x="1427" y="15"/>
                  </a:cubicBezTo>
                  <a:cubicBezTo>
                    <a:pt x="0" y="414"/>
                    <a:pt x="970" y="3248"/>
                    <a:pt x="1427" y="3686"/>
                  </a:cubicBezTo>
                  <a:cubicBezTo>
                    <a:pt x="1522" y="3773"/>
                    <a:pt x="1640" y="3811"/>
                    <a:pt x="1770" y="3811"/>
                  </a:cubicBezTo>
                  <a:cubicBezTo>
                    <a:pt x="2262" y="3811"/>
                    <a:pt x="2933" y="3270"/>
                    <a:pt x="3234" y="2849"/>
                  </a:cubicBezTo>
                  <a:cubicBezTo>
                    <a:pt x="3598" y="2339"/>
                    <a:pt x="2376" y="0"/>
                    <a:pt x="153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6"/>
            <p:cNvSpPr/>
            <p:nvPr/>
          </p:nvSpPr>
          <p:spPr>
            <a:xfrm>
              <a:off x="1108863" y="4326600"/>
              <a:ext cx="89950" cy="95100"/>
            </a:xfrm>
            <a:custGeom>
              <a:avLst/>
              <a:gdLst/>
              <a:ahLst/>
              <a:cxnLst/>
              <a:rect l="l" t="t" r="r" b="b"/>
              <a:pathLst>
                <a:path w="3598" h="3804" extrusionOk="0">
                  <a:moveTo>
                    <a:pt x="1546" y="0"/>
                  </a:moveTo>
                  <a:cubicBezTo>
                    <a:pt x="1505" y="0"/>
                    <a:pt x="1466" y="6"/>
                    <a:pt x="1427" y="17"/>
                  </a:cubicBezTo>
                  <a:cubicBezTo>
                    <a:pt x="1" y="417"/>
                    <a:pt x="1009" y="3251"/>
                    <a:pt x="1427" y="3669"/>
                  </a:cubicBezTo>
                  <a:cubicBezTo>
                    <a:pt x="1526" y="3764"/>
                    <a:pt x="1648" y="3804"/>
                    <a:pt x="1783" y="3804"/>
                  </a:cubicBezTo>
                  <a:cubicBezTo>
                    <a:pt x="2275" y="3804"/>
                    <a:pt x="2936" y="3269"/>
                    <a:pt x="3234" y="2851"/>
                  </a:cubicBezTo>
                  <a:cubicBezTo>
                    <a:pt x="3597" y="2343"/>
                    <a:pt x="2385" y="0"/>
                    <a:pt x="154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"/>
            <p:cNvSpPr/>
            <p:nvPr/>
          </p:nvSpPr>
          <p:spPr>
            <a:xfrm>
              <a:off x="1176813" y="4593625"/>
              <a:ext cx="45725" cy="33950"/>
            </a:xfrm>
            <a:custGeom>
              <a:avLst/>
              <a:gdLst/>
              <a:ahLst/>
              <a:cxnLst/>
              <a:rect l="l" t="t" r="r" b="b"/>
              <a:pathLst>
                <a:path w="1829" h="1358" extrusionOk="0">
                  <a:moveTo>
                    <a:pt x="798" y="1"/>
                  </a:moveTo>
                  <a:cubicBezTo>
                    <a:pt x="0" y="1"/>
                    <a:pt x="457" y="1357"/>
                    <a:pt x="897" y="1357"/>
                  </a:cubicBezTo>
                  <a:cubicBezTo>
                    <a:pt x="1353" y="1357"/>
                    <a:pt x="1829" y="121"/>
                    <a:pt x="897" y="7"/>
                  </a:cubicBezTo>
                  <a:cubicBezTo>
                    <a:pt x="862" y="3"/>
                    <a:pt x="829" y="1"/>
                    <a:pt x="79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"/>
            <p:cNvSpPr/>
            <p:nvPr/>
          </p:nvSpPr>
          <p:spPr>
            <a:xfrm>
              <a:off x="1169313" y="4586025"/>
              <a:ext cx="45150" cy="33950"/>
            </a:xfrm>
            <a:custGeom>
              <a:avLst/>
              <a:gdLst/>
              <a:ahLst/>
              <a:cxnLst/>
              <a:rect l="l" t="t" r="r" b="b"/>
              <a:pathLst>
                <a:path w="1806" h="1358" extrusionOk="0">
                  <a:moveTo>
                    <a:pt x="795" y="0"/>
                  </a:moveTo>
                  <a:cubicBezTo>
                    <a:pt x="1" y="0"/>
                    <a:pt x="447" y="1357"/>
                    <a:pt x="884" y="1357"/>
                  </a:cubicBezTo>
                  <a:cubicBezTo>
                    <a:pt x="887" y="1357"/>
                    <a:pt x="889" y="1357"/>
                    <a:pt x="892" y="1357"/>
                  </a:cubicBezTo>
                  <a:cubicBezTo>
                    <a:pt x="1330" y="1357"/>
                    <a:pt x="1805" y="121"/>
                    <a:pt x="892" y="7"/>
                  </a:cubicBezTo>
                  <a:cubicBezTo>
                    <a:pt x="858" y="2"/>
                    <a:pt x="825" y="0"/>
                    <a:pt x="79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"/>
            <p:cNvSpPr/>
            <p:nvPr/>
          </p:nvSpPr>
          <p:spPr>
            <a:xfrm>
              <a:off x="931138" y="4399250"/>
              <a:ext cx="46025" cy="40150"/>
            </a:xfrm>
            <a:custGeom>
              <a:avLst/>
              <a:gdLst/>
              <a:ahLst/>
              <a:cxnLst/>
              <a:rect l="l" t="t" r="r" b="b"/>
              <a:pathLst>
                <a:path w="1841" h="1606" extrusionOk="0">
                  <a:moveTo>
                    <a:pt x="760" y="1"/>
                  </a:moveTo>
                  <a:cubicBezTo>
                    <a:pt x="0" y="1"/>
                    <a:pt x="71" y="592"/>
                    <a:pt x="34" y="1201"/>
                  </a:cubicBezTo>
                  <a:cubicBezTo>
                    <a:pt x="5" y="1513"/>
                    <a:pt x="231" y="1605"/>
                    <a:pt x="523" y="1605"/>
                  </a:cubicBezTo>
                  <a:cubicBezTo>
                    <a:pt x="799" y="1605"/>
                    <a:pt x="1134" y="1523"/>
                    <a:pt x="1365" y="1467"/>
                  </a:cubicBezTo>
                  <a:cubicBezTo>
                    <a:pt x="1841" y="1334"/>
                    <a:pt x="1708" y="59"/>
                    <a:pt x="833" y="2"/>
                  </a:cubicBezTo>
                  <a:cubicBezTo>
                    <a:pt x="808" y="1"/>
                    <a:pt x="784" y="1"/>
                    <a:pt x="76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"/>
            <p:cNvSpPr/>
            <p:nvPr/>
          </p:nvSpPr>
          <p:spPr>
            <a:xfrm>
              <a:off x="923413" y="4391675"/>
              <a:ext cx="45675" cy="40050"/>
            </a:xfrm>
            <a:custGeom>
              <a:avLst/>
              <a:gdLst/>
              <a:ahLst/>
              <a:cxnLst/>
              <a:rect l="l" t="t" r="r" b="b"/>
              <a:pathLst>
                <a:path w="1827" h="1602" extrusionOk="0">
                  <a:moveTo>
                    <a:pt x="799" y="1"/>
                  </a:moveTo>
                  <a:cubicBezTo>
                    <a:pt x="3" y="1"/>
                    <a:pt x="76" y="582"/>
                    <a:pt x="20" y="1199"/>
                  </a:cubicBezTo>
                  <a:cubicBezTo>
                    <a:pt x="0" y="1508"/>
                    <a:pt x="230" y="1601"/>
                    <a:pt x="518" y="1601"/>
                  </a:cubicBezTo>
                  <a:cubicBezTo>
                    <a:pt x="799" y="1601"/>
                    <a:pt x="1135" y="1512"/>
                    <a:pt x="1351" y="1447"/>
                  </a:cubicBezTo>
                  <a:cubicBezTo>
                    <a:pt x="1827" y="1333"/>
                    <a:pt x="1713" y="58"/>
                    <a:pt x="838" y="1"/>
                  </a:cubicBezTo>
                  <a:cubicBezTo>
                    <a:pt x="824" y="1"/>
                    <a:pt x="811" y="1"/>
                    <a:pt x="79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6"/>
            <p:cNvSpPr/>
            <p:nvPr/>
          </p:nvSpPr>
          <p:spPr>
            <a:xfrm>
              <a:off x="834963" y="4075850"/>
              <a:ext cx="183100" cy="163575"/>
            </a:xfrm>
            <a:custGeom>
              <a:avLst/>
              <a:gdLst/>
              <a:ahLst/>
              <a:cxnLst/>
              <a:rect l="l" t="t" r="r" b="b"/>
              <a:pathLst>
                <a:path w="7324" h="6543" extrusionOk="0">
                  <a:moveTo>
                    <a:pt x="3268" y="0"/>
                  </a:moveTo>
                  <a:cubicBezTo>
                    <a:pt x="2133" y="0"/>
                    <a:pt x="226" y="2277"/>
                    <a:pt x="115" y="3466"/>
                  </a:cubicBezTo>
                  <a:cubicBezTo>
                    <a:pt x="1" y="4683"/>
                    <a:pt x="876" y="5330"/>
                    <a:pt x="1827" y="6015"/>
                  </a:cubicBezTo>
                  <a:cubicBezTo>
                    <a:pt x="2352" y="6396"/>
                    <a:pt x="3247" y="6543"/>
                    <a:pt x="4077" y="6543"/>
                  </a:cubicBezTo>
                  <a:cubicBezTo>
                    <a:pt x="4778" y="6543"/>
                    <a:pt x="5435" y="6438"/>
                    <a:pt x="5783" y="6281"/>
                  </a:cubicBezTo>
                  <a:cubicBezTo>
                    <a:pt x="6563" y="5920"/>
                    <a:pt x="7324" y="3580"/>
                    <a:pt x="7210" y="2458"/>
                  </a:cubicBezTo>
                  <a:cubicBezTo>
                    <a:pt x="7115" y="1336"/>
                    <a:pt x="4661" y="175"/>
                    <a:pt x="3348" y="4"/>
                  </a:cubicBezTo>
                  <a:cubicBezTo>
                    <a:pt x="3322" y="2"/>
                    <a:pt x="3295" y="0"/>
                    <a:pt x="32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6"/>
            <p:cNvSpPr/>
            <p:nvPr/>
          </p:nvSpPr>
          <p:spPr>
            <a:xfrm>
              <a:off x="922463" y="4108750"/>
              <a:ext cx="76575" cy="108050"/>
            </a:xfrm>
            <a:custGeom>
              <a:avLst/>
              <a:gdLst/>
              <a:ahLst/>
              <a:cxnLst/>
              <a:rect l="l" t="t" r="r" b="b"/>
              <a:pathLst>
                <a:path w="3063" h="4322" extrusionOk="0">
                  <a:moveTo>
                    <a:pt x="1180" y="1"/>
                  </a:moveTo>
                  <a:cubicBezTo>
                    <a:pt x="1" y="1"/>
                    <a:pt x="419" y="3957"/>
                    <a:pt x="1180" y="4280"/>
                  </a:cubicBezTo>
                  <a:cubicBezTo>
                    <a:pt x="1242" y="4308"/>
                    <a:pt x="1304" y="4322"/>
                    <a:pt x="1366" y="4322"/>
                  </a:cubicBezTo>
                  <a:cubicBezTo>
                    <a:pt x="2059" y="4322"/>
                    <a:pt x="2698" y="2676"/>
                    <a:pt x="2873" y="1960"/>
                  </a:cubicBezTo>
                  <a:cubicBezTo>
                    <a:pt x="3063" y="1161"/>
                    <a:pt x="2036" y="1"/>
                    <a:pt x="118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6"/>
            <p:cNvSpPr/>
            <p:nvPr/>
          </p:nvSpPr>
          <p:spPr>
            <a:xfrm>
              <a:off x="827363" y="4068225"/>
              <a:ext cx="182625" cy="163450"/>
            </a:xfrm>
            <a:custGeom>
              <a:avLst/>
              <a:gdLst/>
              <a:ahLst/>
              <a:cxnLst/>
              <a:rect l="l" t="t" r="r" b="b"/>
              <a:pathLst>
                <a:path w="7305" h="6538" extrusionOk="0">
                  <a:moveTo>
                    <a:pt x="3268" y="1"/>
                  </a:moveTo>
                  <a:cubicBezTo>
                    <a:pt x="2133" y="1"/>
                    <a:pt x="226" y="2278"/>
                    <a:pt x="115" y="3448"/>
                  </a:cubicBezTo>
                  <a:cubicBezTo>
                    <a:pt x="0" y="4684"/>
                    <a:pt x="875" y="5331"/>
                    <a:pt x="1826" y="6016"/>
                  </a:cubicBezTo>
                  <a:cubicBezTo>
                    <a:pt x="2357" y="6390"/>
                    <a:pt x="3259" y="6537"/>
                    <a:pt x="4091" y="6537"/>
                  </a:cubicBezTo>
                  <a:cubicBezTo>
                    <a:pt x="4779" y="6537"/>
                    <a:pt x="5419" y="6437"/>
                    <a:pt x="5764" y="6282"/>
                  </a:cubicBezTo>
                  <a:cubicBezTo>
                    <a:pt x="6563" y="5920"/>
                    <a:pt x="7304" y="3581"/>
                    <a:pt x="7190" y="2459"/>
                  </a:cubicBezTo>
                  <a:cubicBezTo>
                    <a:pt x="7095" y="1336"/>
                    <a:pt x="4661" y="176"/>
                    <a:pt x="3348" y="5"/>
                  </a:cubicBezTo>
                  <a:cubicBezTo>
                    <a:pt x="3322" y="2"/>
                    <a:pt x="3295" y="1"/>
                    <a:pt x="326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6"/>
            <p:cNvSpPr/>
            <p:nvPr/>
          </p:nvSpPr>
          <p:spPr>
            <a:xfrm>
              <a:off x="914388" y="4101150"/>
              <a:ext cx="77050" cy="107950"/>
            </a:xfrm>
            <a:custGeom>
              <a:avLst/>
              <a:gdLst/>
              <a:ahLst/>
              <a:cxnLst/>
              <a:rect l="l" t="t" r="r" b="b"/>
              <a:pathLst>
                <a:path w="3082" h="4318" extrusionOk="0">
                  <a:moveTo>
                    <a:pt x="1199" y="0"/>
                  </a:moveTo>
                  <a:cubicBezTo>
                    <a:pt x="0" y="0"/>
                    <a:pt x="438" y="3938"/>
                    <a:pt x="1199" y="4280"/>
                  </a:cubicBezTo>
                  <a:cubicBezTo>
                    <a:pt x="1258" y="4305"/>
                    <a:pt x="1318" y="4317"/>
                    <a:pt x="1377" y="4317"/>
                  </a:cubicBezTo>
                  <a:cubicBezTo>
                    <a:pt x="2072" y="4317"/>
                    <a:pt x="2716" y="2677"/>
                    <a:pt x="2891" y="1940"/>
                  </a:cubicBezTo>
                  <a:cubicBezTo>
                    <a:pt x="3082" y="1161"/>
                    <a:pt x="2054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"/>
            <p:cNvSpPr/>
            <p:nvPr/>
          </p:nvSpPr>
          <p:spPr>
            <a:xfrm>
              <a:off x="1239638" y="4117700"/>
              <a:ext cx="198325" cy="188700"/>
            </a:xfrm>
            <a:custGeom>
              <a:avLst/>
              <a:gdLst/>
              <a:ahLst/>
              <a:cxnLst/>
              <a:rect l="l" t="t" r="r" b="b"/>
              <a:pathLst>
                <a:path w="7933" h="7548" extrusionOk="0">
                  <a:moveTo>
                    <a:pt x="3740" y="0"/>
                  </a:moveTo>
                  <a:cubicBezTo>
                    <a:pt x="2408" y="0"/>
                    <a:pt x="72" y="2801"/>
                    <a:pt x="20" y="3808"/>
                  </a:cubicBezTo>
                  <a:cubicBezTo>
                    <a:pt x="0" y="4892"/>
                    <a:pt x="2074" y="7099"/>
                    <a:pt x="3215" y="7498"/>
                  </a:cubicBezTo>
                  <a:cubicBezTo>
                    <a:pt x="3317" y="7532"/>
                    <a:pt x="3427" y="7548"/>
                    <a:pt x="3544" y="7548"/>
                  </a:cubicBezTo>
                  <a:cubicBezTo>
                    <a:pt x="4752" y="7548"/>
                    <a:pt x="6642" y="5851"/>
                    <a:pt x="7266" y="4550"/>
                  </a:cubicBezTo>
                  <a:cubicBezTo>
                    <a:pt x="7932" y="3143"/>
                    <a:pt x="5326" y="689"/>
                    <a:pt x="4090" y="80"/>
                  </a:cubicBezTo>
                  <a:cubicBezTo>
                    <a:pt x="3984" y="26"/>
                    <a:pt x="3867" y="0"/>
                    <a:pt x="3740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"/>
            <p:cNvSpPr/>
            <p:nvPr/>
          </p:nvSpPr>
          <p:spPr>
            <a:xfrm>
              <a:off x="1305738" y="4142300"/>
              <a:ext cx="101250" cy="124875"/>
            </a:xfrm>
            <a:custGeom>
              <a:avLst/>
              <a:gdLst/>
              <a:ahLst/>
              <a:cxnLst/>
              <a:rect l="l" t="t" r="r" b="b"/>
              <a:pathLst>
                <a:path w="4050" h="4995" extrusionOk="0">
                  <a:moveTo>
                    <a:pt x="1266" y="1"/>
                  </a:moveTo>
                  <a:cubicBezTo>
                    <a:pt x="1192" y="1"/>
                    <a:pt x="1125" y="16"/>
                    <a:pt x="1066" y="47"/>
                  </a:cubicBezTo>
                  <a:cubicBezTo>
                    <a:pt x="0" y="561"/>
                    <a:pt x="989" y="4251"/>
                    <a:pt x="1712" y="4840"/>
                  </a:cubicBezTo>
                  <a:cubicBezTo>
                    <a:pt x="1847" y="4947"/>
                    <a:pt x="1994" y="4994"/>
                    <a:pt x="2147" y="4994"/>
                  </a:cubicBezTo>
                  <a:cubicBezTo>
                    <a:pt x="2811" y="4994"/>
                    <a:pt x="3569" y="4090"/>
                    <a:pt x="3786" y="3224"/>
                  </a:cubicBezTo>
                  <a:cubicBezTo>
                    <a:pt x="4049" y="2222"/>
                    <a:pt x="2168" y="1"/>
                    <a:pt x="126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"/>
            <p:cNvSpPr/>
            <p:nvPr/>
          </p:nvSpPr>
          <p:spPr>
            <a:xfrm>
              <a:off x="1232038" y="4109825"/>
              <a:ext cx="198300" cy="188500"/>
            </a:xfrm>
            <a:custGeom>
              <a:avLst/>
              <a:gdLst/>
              <a:ahLst/>
              <a:cxnLst/>
              <a:rect l="l" t="t" r="r" b="b"/>
              <a:pathLst>
                <a:path w="7932" h="7540" extrusionOk="0">
                  <a:moveTo>
                    <a:pt x="3759" y="1"/>
                  </a:moveTo>
                  <a:cubicBezTo>
                    <a:pt x="2430" y="1"/>
                    <a:pt x="72" y="2805"/>
                    <a:pt x="19" y="3800"/>
                  </a:cubicBezTo>
                  <a:cubicBezTo>
                    <a:pt x="0" y="4903"/>
                    <a:pt x="2054" y="7110"/>
                    <a:pt x="3196" y="7490"/>
                  </a:cubicBezTo>
                  <a:cubicBezTo>
                    <a:pt x="3299" y="7523"/>
                    <a:pt x="3411" y="7539"/>
                    <a:pt x="3529" y="7539"/>
                  </a:cubicBezTo>
                  <a:cubicBezTo>
                    <a:pt x="4752" y="7539"/>
                    <a:pt x="6642" y="5843"/>
                    <a:pt x="7266" y="4542"/>
                  </a:cubicBezTo>
                  <a:cubicBezTo>
                    <a:pt x="7932" y="3134"/>
                    <a:pt x="5326" y="700"/>
                    <a:pt x="4090" y="72"/>
                  </a:cubicBezTo>
                  <a:cubicBezTo>
                    <a:pt x="3989" y="23"/>
                    <a:pt x="3878" y="1"/>
                    <a:pt x="3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"/>
            <p:cNvSpPr/>
            <p:nvPr/>
          </p:nvSpPr>
          <p:spPr>
            <a:xfrm>
              <a:off x="1298138" y="4134300"/>
              <a:ext cx="100775" cy="125275"/>
            </a:xfrm>
            <a:custGeom>
              <a:avLst/>
              <a:gdLst/>
              <a:ahLst/>
              <a:cxnLst/>
              <a:rect l="l" t="t" r="r" b="b"/>
              <a:pathLst>
                <a:path w="4031" h="5011" extrusionOk="0">
                  <a:moveTo>
                    <a:pt x="1257" y="1"/>
                  </a:moveTo>
                  <a:cubicBezTo>
                    <a:pt x="1187" y="1"/>
                    <a:pt x="1122" y="15"/>
                    <a:pt x="1065" y="44"/>
                  </a:cubicBezTo>
                  <a:cubicBezTo>
                    <a:pt x="0" y="595"/>
                    <a:pt x="989" y="4266"/>
                    <a:pt x="1712" y="4856"/>
                  </a:cubicBezTo>
                  <a:cubicBezTo>
                    <a:pt x="1847" y="4963"/>
                    <a:pt x="1993" y="5010"/>
                    <a:pt x="2145" y="5010"/>
                  </a:cubicBezTo>
                  <a:cubicBezTo>
                    <a:pt x="2804" y="5010"/>
                    <a:pt x="3550" y="4106"/>
                    <a:pt x="3766" y="3239"/>
                  </a:cubicBezTo>
                  <a:cubicBezTo>
                    <a:pt x="4031" y="2217"/>
                    <a:pt x="2154" y="1"/>
                    <a:pt x="12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"/>
            <p:cNvSpPr/>
            <p:nvPr/>
          </p:nvSpPr>
          <p:spPr>
            <a:xfrm>
              <a:off x="1377538" y="4475950"/>
              <a:ext cx="85650" cy="87025"/>
            </a:xfrm>
            <a:custGeom>
              <a:avLst/>
              <a:gdLst/>
              <a:ahLst/>
              <a:cxnLst/>
              <a:rect l="l" t="t" r="r" b="b"/>
              <a:pathLst>
                <a:path w="3426" h="3481" extrusionOk="0">
                  <a:moveTo>
                    <a:pt x="1591" y="0"/>
                  </a:moveTo>
                  <a:cubicBezTo>
                    <a:pt x="1543" y="0"/>
                    <a:pt x="1495" y="5"/>
                    <a:pt x="1446" y="16"/>
                  </a:cubicBezTo>
                  <a:cubicBezTo>
                    <a:pt x="1" y="320"/>
                    <a:pt x="77" y="1671"/>
                    <a:pt x="305" y="2793"/>
                  </a:cubicBezTo>
                  <a:cubicBezTo>
                    <a:pt x="414" y="3289"/>
                    <a:pt x="891" y="3480"/>
                    <a:pt x="1422" y="3480"/>
                  </a:cubicBezTo>
                  <a:cubicBezTo>
                    <a:pt x="2093" y="3480"/>
                    <a:pt x="2851" y="3175"/>
                    <a:pt x="3063" y="2793"/>
                  </a:cubicBezTo>
                  <a:cubicBezTo>
                    <a:pt x="3426" y="2140"/>
                    <a:pt x="2578" y="0"/>
                    <a:pt x="15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"/>
            <p:cNvSpPr/>
            <p:nvPr/>
          </p:nvSpPr>
          <p:spPr>
            <a:xfrm>
              <a:off x="1313813" y="4442575"/>
              <a:ext cx="173600" cy="177525"/>
            </a:xfrm>
            <a:custGeom>
              <a:avLst/>
              <a:gdLst/>
              <a:ahLst/>
              <a:cxnLst/>
              <a:rect l="l" t="t" r="r" b="b"/>
              <a:pathLst>
                <a:path w="6944" h="7101" extrusionOk="0">
                  <a:moveTo>
                    <a:pt x="3477" y="1"/>
                  </a:moveTo>
                  <a:cubicBezTo>
                    <a:pt x="1936" y="1"/>
                    <a:pt x="832" y="3189"/>
                    <a:pt x="438" y="4318"/>
                  </a:cubicBezTo>
                  <a:cubicBezTo>
                    <a:pt x="1" y="5497"/>
                    <a:pt x="933" y="6144"/>
                    <a:pt x="2150" y="6962"/>
                  </a:cubicBezTo>
                  <a:cubicBezTo>
                    <a:pt x="2298" y="7057"/>
                    <a:pt x="2462" y="7100"/>
                    <a:pt x="2638" y="7100"/>
                  </a:cubicBezTo>
                  <a:cubicBezTo>
                    <a:pt x="3933" y="7100"/>
                    <a:pt x="5851" y="4761"/>
                    <a:pt x="6354" y="3823"/>
                  </a:cubicBezTo>
                  <a:cubicBezTo>
                    <a:pt x="6943" y="2739"/>
                    <a:pt x="5745" y="533"/>
                    <a:pt x="3767" y="38"/>
                  </a:cubicBezTo>
                  <a:cubicBezTo>
                    <a:pt x="3669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"/>
            <p:cNvSpPr/>
            <p:nvPr/>
          </p:nvSpPr>
          <p:spPr>
            <a:xfrm>
              <a:off x="1369938" y="4467925"/>
              <a:ext cx="85675" cy="87225"/>
            </a:xfrm>
            <a:custGeom>
              <a:avLst/>
              <a:gdLst/>
              <a:ahLst/>
              <a:cxnLst/>
              <a:rect l="l" t="t" r="r" b="b"/>
              <a:pathLst>
                <a:path w="3427" h="3489" extrusionOk="0">
                  <a:moveTo>
                    <a:pt x="1581" y="0"/>
                  </a:moveTo>
                  <a:cubicBezTo>
                    <a:pt x="1536" y="0"/>
                    <a:pt x="1491" y="4"/>
                    <a:pt x="1446" y="13"/>
                  </a:cubicBezTo>
                  <a:cubicBezTo>
                    <a:pt x="0" y="337"/>
                    <a:pt x="76" y="1706"/>
                    <a:pt x="305" y="2809"/>
                  </a:cubicBezTo>
                  <a:cubicBezTo>
                    <a:pt x="414" y="3299"/>
                    <a:pt x="895" y="3489"/>
                    <a:pt x="1429" y="3489"/>
                  </a:cubicBezTo>
                  <a:cubicBezTo>
                    <a:pt x="2098" y="3489"/>
                    <a:pt x="2851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"/>
            <p:cNvSpPr/>
            <p:nvPr/>
          </p:nvSpPr>
          <p:spPr>
            <a:xfrm>
              <a:off x="941488" y="4564475"/>
              <a:ext cx="193550" cy="146275"/>
            </a:xfrm>
            <a:custGeom>
              <a:avLst/>
              <a:gdLst/>
              <a:ahLst/>
              <a:cxnLst/>
              <a:rect l="l" t="t" r="r" b="b"/>
              <a:pathLst>
                <a:path w="7742" h="5851" extrusionOk="0">
                  <a:moveTo>
                    <a:pt x="3766" y="0"/>
                  </a:moveTo>
                  <a:cubicBezTo>
                    <a:pt x="2081" y="0"/>
                    <a:pt x="1033" y="1034"/>
                    <a:pt x="571" y="2143"/>
                  </a:cubicBezTo>
                  <a:cubicBezTo>
                    <a:pt x="0" y="3531"/>
                    <a:pt x="1180" y="4977"/>
                    <a:pt x="1864" y="5529"/>
                  </a:cubicBezTo>
                  <a:cubicBezTo>
                    <a:pt x="2149" y="5736"/>
                    <a:pt x="2861" y="5850"/>
                    <a:pt x="3669" y="5850"/>
                  </a:cubicBezTo>
                  <a:cubicBezTo>
                    <a:pt x="4863" y="5850"/>
                    <a:pt x="6266" y="5601"/>
                    <a:pt x="6810" y="5034"/>
                  </a:cubicBezTo>
                  <a:cubicBezTo>
                    <a:pt x="7742" y="4045"/>
                    <a:pt x="6239" y="507"/>
                    <a:pt x="5060" y="184"/>
                  </a:cubicBezTo>
                  <a:cubicBezTo>
                    <a:pt x="4593" y="57"/>
                    <a:pt x="4162" y="0"/>
                    <a:pt x="37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"/>
            <p:cNvSpPr/>
            <p:nvPr/>
          </p:nvSpPr>
          <p:spPr>
            <a:xfrm>
              <a:off x="992988" y="4587675"/>
              <a:ext cx="111625" cy="69725"/>
            </a:xfrm>
            <a:custGeom>
              <a:avLst/>
              <a:gdLst/>
              <a:ahLst/>
              <a:cxnLst/>
              <a:rect l="l" t="t" r="r" b="b"/>
              <a:pathLst>
                <a:path w="4465" h="2789" extrusionOk="0">
                  <a:moveTo>
                    <a:pt x="1875" y="0"/>
                  </a:moveTo>
                  <a:cubicBezTo>
                    <a:pt x="1" y="0"/>
                    <a:pt x="321" y="1617"/>
                    <a:pt x="908" y="2014"/>
                  </a:cubicBezTo>
                  <a:cubicBezTo>
                    <a:pt x="1348" y="2317"/>
                    <a:pt x="2456" y="2789"/>
                    <a:pt x="3244" y="2789"/>
                  </a:cubicBezTo>
                  <a:cubicBezTo>
                    <a:pt x="3544" y="2789"/>
                    <a:pt x="3799" y="2720"/>
                    <a:pt x="3951" y="2546"/>
                  </a:cubicBezTo>
                  <a:cubicBezTo>
                    <a:pt x="4465" y="1938"/>
                    <a:pt x="3380" y="169"/>
                    <a:pt x="2524" y="55"/>
                  </a:cubicBezTo>
                  <a:cubicBezTo>
                    <a:pt x="2283" y="17"/>
                    <a:pt x="2068" y="0"/>
                    <a:pt x="187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6"/>
            <p:cNvSpPr/>
            <p:nvPr/>
          </p:nvSpPr>
          <p:spPr>
            <a:xfrm>
              <a:off x="933413" y="4556975"/>
              <a:ext cx="194025" cy="146650"/>
            </a:xfrm>
            <a:custGeom>
              <a:avLst/>
              <a:gdLst/>
              <a:ahLst/>
              <a:cxnLst/>
              <a:rect l="l" t="t" r="r" b="b"/>
              <a:pathLst>
                <a:path w="7761" h="5866" extrusionOk="0">
                  <a:moveTo>
                    <a:pt x="3761" y="0"/>
                  </a:moveTo>
                  <a:cubicBezTo>
                    <a:pt x="2095" y="0"/>
                    <a:pt x="1061" y="1054"/>
                    <a:pt x="571" y="2158"/>
                  </a:cubicBezTo>
                  <a:cubicBezTo>
                    <a:pt x="0" y="3546"/>
                    <a:pt x="1198" y="4992"/>
                    <a:pt x="1883" y="5543"/>
                  </a:cubicBezTo>
                  <a:cubicBezTo>
                    <a:pt x="2160" y="5751"/>
                    <a:pt x="2867" y="5865"/>
                    <a:pt x="3674" y="5865"/>
                  </a:cubicBezTo>
                  <a:cubicBezTo>
                    <a:pt x="4865" y="5865"/>
                    <a:pt x="6273" y="5616"/>
                    <a:pt x="6829" y="5049"/>
                  </a:cubicBezTo>
                  <a:cubicBezTo>
                    <a:pt x="7761" y="4060"/>
                    <a:pt x="6258" y="522"/>
                    <a:pt x="5079" y="199"/>
                  </a:cubicBezTo>
                  <a:cubicBezTo>
                    <a:pt x="4602" y="62"/>
                    <a:pt x="4163" y="0"/>
                    <a:pt x="37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6"/>
            <p:cNvSpPr/>
            <p:nvPr/>
          </p:nvSpPr>
          <p:spPr>
            <a:xfrm>
              <a:off x="984938" y="4580175"/>
              <a:ext cx="112075" cy="69625"/>
            </a:xfrm>
            <a:custGeom>
              <a:avLst/>
              <a:gdLst/>
              <a:ahLst/>
              <a:cxnLst/>
              <a:rect l="l" t="t" r="r" b="b"/>
              <a:pathLst>
                <a:path w="4483" h="2785" extrusionOk="0">
                  <a:moveTo>
                    <a:pt x="1908" y="0"/>
                  </a:moveTo>
                  <a:cubicBezTo>
                    <a:pt x="0" y="0"/>
                    <a:pt x="337" y="1610"/>
                    <a:pt x="925" y="1990"/>
                  </a:cubicBezTo>
                  <a:cubicBezTo>
                    <a:pt x="1366" y="2307"/>
                    <a:pt x="2476" y="2784"/>
                    <a:pt x="3264" y="2784"/>
                  </a:cubicBezTo>
                  <a:cubicBezTo>
                    <a:pt x="3564" y="2784"/>
                    <a:pt x="3817" y="2715"/>
                    <a:pt x="3969" y="2542"/>
                  </a:cubicBezTo>
                  <a:cubicBezTo>
                    <a:pt x="4482" y="1933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6"/>
            <p:cNvSpPr/>
            <p:nvPr/>
          </p:nvSpPr>
          <p:spPr>
            <a:xfrm>
              <a:off x="723213" y="4292825"/>
              <a:ext cx="116300" cy="165450"/>
            </a:xfrm>
            <a:custGeom>
              <a:avLst/>
              <a:gdLst/>
              <a:ahLst/>
              <a:cxnLst/>
              <a:rect l="l" t="t" r="r" b="b"/>
              <a:pathLst>
                <a:path w="4652" h="6618" extrusionOk="0">
                  <a:moveTo>
                    <a:pt x="2087" y="1"/>
                  </a:moveTo>
                  <a:cubicBezTo>
                    <a:pt x="1925" y="1"/>
                    <a:pt x="1767" y="24"/>
                    <a:pt x="1618" y="75"/>
                  </a:cubicBezTo>
                  <a:cubicBezTo>
                    <a:pt x="96" y="607"/>
                    <a:pt x="1" y="3499"/>
                    <a:pt x="362" y="5058"/>
                  </a:cubicBezTo>
                  <a:cubicBezTo>
                    <a:pt x="686" y="6618"/>
                    <a:pt x="1884" y="6542"/>
                    <a:pt x="2968" y="6580"/>
                  </a:cubicBezTo>
                  <a:cubicBezTo>
                    <a:pt x="2972" y="6580"/>
                    <a:pt x="2975" y="6580"/>
                    <a:pt x="2979" y="6580"/>
                  </a:cubicBezTo>
                  <a:cubicBezTo>
                    <a:pt x="4074" y="6580"/>
                    <a:pt x="4509" y="3760"/>
                    <a:pt x="4585" y="2433"/>
                  </a:cubicBezTo>
                  <a:cubicBezTo>
                    <a:pt x="4652" y="1246"/>
                    <a:pt x="3264" y="1"/>
                    <a:pt x="208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6"/>
            <p:cNvSpPr/>
            <p:nvPr/>
          </p:nvSpPr>
          <p:spPr>
            <a:xfrm>
              <a:off x="762388" y="4309950"/>
              <a:ext cx="72125" cy="89675"/>
            </a:xfrm>
            <a:custGeom>
              <a:avLst/>
              <a:gdLst/>
              <a:ahLst/>
              <a:cxnLst/>
              <a:rect l="l" t="t" r="r" b="b"/>
              <a:pathLst>
                <a:path w="2885" h="3587" extrusionOk="0">
                  <a:moveTo>
                    <a:pt x="707" y="0"/>
                  </a:moveTo>
                  <a:cubicBezTo>
                    <a:pt x="249" y="0"/>
                    <a:pt x="242" y="496"/>
                    <a:pt x="146" y="1140"/>
                  </a:cubicBezTo>
                  <a:cubicBezTo>
                    <a:pt x="1" y="1974"/>
                    <a:pt x="1273" y="3586"/>
                    <a:pt x="1936" y="3586"/>
                  </a:cubicBezTo>
                  <a:cubicBezTo>
                    <a:pt x="1969" y="3586"/>
                    <a:pt x="2000" y="3582"/>
                    <a:pt x="2029" y="3574"/>
                  </a:cubicBezTo>
                  <a:cubicBezTo>
                    <a:pt x="2618" y="3403"/>
                    <a:pt x="2885" y="969"/>
                    <a:pt x="1477" y="246"/>
                  </a:cubicBezTo>
                  <a:cubicBezTo>
                    <a:pt x="1131" y="75"/>
                    <a:pt x="885" y="0"/>
                    <a:pt x="70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6"/>
            <p:cNvSpPr/>
            <p:nvPr/>
          </p:nvSpPr>
          <p:spPr>
            <a:xfrm>
              <a:off x="716088" y="4285225"/>
              <a:ext cx="115825" cy="165450"/>
            </a:xfrm>
            <a:custGeom>
              <a:avLst/>
              <a:gdLst/>
              <a:ahLst/>
              <a:cxnLst/>
              <a:rect l="l" t="t" r="r" b="b"/>
              <a:pathLst>
                <a:path w="4633" h="6618" extrusionOk="0">
                  <a:moveTo>
                    <a:pt x="2068" y="0"/>
                  </a:moveTo>
                  <a:cubicBezTo>
                    <a:pt x="1906" y="0"/>
                    <a:pt x="1748" y="24"/>
                    <a:pt x="1598" y="74"/>
                  </a:cubicBezTo>
                  <a:cubicBezTo>
                    <a:pt x="77" y="607"/>
                    <a:pt x="1" y="3498"/>
                    <a:pt x="324" y="5039"/>
                  </a:cubicBezTo>
                  <a:cubicBezTo>
                    <a:pt x="666" y="6618"/>
                    <a:pt x="1846" y="6542"/>
                    <a:pt x="2949" y="6561"/>
                  </a:cubicBezTo>
                  <a:cubicBezTo>
                    <a:pt x="2956" y="6561"/>
                    <a:pt x="2963" y="6561"/>
                    <a:pt x="2970" y="6561"/>
                  </a:cubicBezTo>
                  <a:cubicBezTo>
                    <a:pt x="4039" y="6561"/>
                    <a:pt x="4490" y="3756"/>
                    <a:pt x="4566" y="2433"/>
                  </a:cubicBezTo>
                  <a:cubicBezTo>
                    <a:pt x="4632" y="1246"/>
                    <a:pt x="3244" y="0"/>
                    <a:pt x="20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6"/>
            <p:cNvSpPr/>
            <p:nvPr/>
          </p:nvSpPr>
          <p:spPr>
            <a:xfrm>
              <a:off x="754788" y="4302525"/>
              <a:ext cx="71650" cy="89475"/>
            </a:xfrm>
            <a:custGeom>
              <a:avLst/>
              <a:gdLst/>
              <a:ahLst/>
              <a:cxnLst/>
              <a:rect l="l" t="t" r="r" b="b"/>
              <a:pathLst>
                <a:path w="2866" h="3579" extrusionOk="0">
                  <a:moveTo>
                    <a:pt x="707" y="1"/>
                  </a:moveTo>
                  <a:cubicBezTo>
                    <a:pt x="248" y="1"/>
                    <a:pt x="241" y="483"/>
                    <a:pt x="145" y="1113"/>
                  </a:cubicBezTo>
                  <a:cubicBezTo>
                    <a:pt x="0" y="1966"/>
                    <a:pt x="1273" y="3579"/>
                    <a:pt x="1919" y="3579"/>
                  </a:cubicBezTo>
                  <a:cubicBezTo>
                    <a:pt x="1951" y="3579"/>
                    <a:pt x="1981" y="3575"/>
                    <a:pt x="2009" y="3567"/>
                  </a:cubicBezTo>
                  <a:cubicBezTo>
                    <a:pt x="2618" y="3396"/>
                    <a:pt x="2865" y="961"/>
                    <a:pt x="1477" y="238"/>
                  </a:cubicBezTo>
                  <a:cubicBezTo>
                    <a:pt x="1131" y="74"/>
                    <a:pt x="885" y="1"/>
                    <a:pt x="7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6"/>
            <p:cNvSpPr/>
            <p:nvPr/>
          </p:nvSpPr>
          <p:spPr>
            <a:xfrm>
              <a:off x="581988" y="3891200"/>
              <a:ext cx="941075" cy="936250"/>
            </a:xfrm>
            <a:custGeom>
              <a:avLst/>
              <a:gdLst/>
              <a:ahLst/>
              <a:cxnLst/>
              <a:rect l="l" t="t" r="r" b="b"/>
              <a:pathLst>
                <a:path w="37643" h="37450" extrusionOk="0">
                  <a:moveTo>
                    <a:pt x="15677" y="0"/>
                  </a:moveTo>
                  <a:cubicBezTo>
                    <a:pt x="15096" y="0"/>
                    <a:pt x="14436" y="47"/>
                    <a:pt x="13677" y="162"/>
                  </a:cubicBezTo>
                  <a:cubicBezTo>
                    <a:pt x="9930" y="790"/>
                    <a:pt x="5174" y="4803"/>
                    <a:pt x="3691" y="6953"/>
                  </a:cubicBezTo>
                  <a:cubicBezTo>
                    <a:pt x="2245" y="9083"/>
                    <a:pt x="1655" y="13268"/>
                    <a:pt x="838" y="17053"/>
                  </a:cubicBezTo>
                  <a:cubicBezTo>
                    <a:pt x="1" y="20838"/>
                    <a:pt x="723" y="25517"/>
                    <a:pt x="3082" y="28370"/>
                  </a:cubicBezTo>
                  <a:cubicBezTo>
                    <a:pt x="5422" y="31223"/>
                    <a:pt x="7970" y="33791"/>
                    <a:pt x="9701" y="34286"/>
                  </a:cubicBezTo>
                  <a:cubicBezTo>
                    <a:pt x="11451" y="34818"/>
                    <a:pt x="16834" y="37234"/>
                    <a:pt x="20315" y="37443"/>
                  </a:cubicBezTo>
                  <a:cubicBezTo>
                    <a:pt x="20394" y="37447"/>
                    <a:pt x="20474" y="37450"/>
                    <a:pt x="20556" y="37450"/>
                  </a:cubicBezTo>
                  <a:cubicBezTo>
                    <a:pt x="24072" y="37450"/>
                    <a:pt x="30357" y="33528"/>
                    <a:pt x="32755" y="31223"/>
                  </a:cubicBezTo>
                  <a:cubicBezTo>
                    <a:pt x="35189" y="28884"/>
                    <a:pt x="36216" y="24395"/>
                    <a:pt x="36939" y="22968"/>
                  </a:cubicBezTo>
                  <a:cubicBezTo>
                    <a:pt x="37643" y="21542"/>
                    <a:pt x="37548" y="15531"/>
                    <a:pt x="37339" y="12678"/>
                  </a:cubicBezTo>
                  <a:cubicBezTo>
                    <a:pt x="37129" y="9825"/>
                    <a:pt x="33877" y="5336"/>
                    <a:pt x="30700" y="3282"/>
                  </a:cubicBezTo>
                  <a:cubicBezTo>
                    <a:pt x="27543" y="1266"/>
                    <a:pt x="22578" y="1247"/>
                    <a:pt x="20201" y="904"/>
                  </a:cubicBezTo>
                  <a:cubicBezTo>
                    <a:pt x="19047" y="737"/>
                    <a:pt x="17977" y="0"/>
                    <a:pt x="1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47625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6"/>
            <p:cNvSpPr/>
            <p:nvPr/>
          </p:nvSpPr>
          <p:spPr>
            <a:xfrm>
              <a:off x="730838" y="3935100"/>
              <a:ext cx="758950" cy="731700"/>
            </a:xfrm>
            <a:custGeom>
              <a:avLst/>
              <a:gdLst/>
              <a:ahLst/>
              <a:cxnLst/>
              <a:rect l="l" t="t" r="r" b="b"/>
              <a:pathLst>
                <a:path w="30358" h="29268" extrusionOk="0">
                  <a:moveTo>
                    <a:pt x="9953" y="0"/>
                  </a:moveTo>
                  <a:cubicBezTo>
                    <a:pt x="7848" y="0"/>
                    <a:pt x="3347" y="2305"/>
                    <a:pt x="1731" y="4683"/>
                  </a:cubicBezTo>
                  <a:cubicBezTo>
                    <a:pt x="95" y="7137"/>
                    <a:pt x="0" y="12444"/>
                    <a:pt x="95" y="14270"/>
                  </a:cubicBezTo>
                  <a:cubicBezTo>
                    <a:pt x="190" y="16096"/>
                    <a:pt x="2454" y="18664"/>
                    <a:pt x="3671" y="20185"/>
                  </a:cubicBezTo>
                  <a:cubicBezTo>
                    <a:pt x="4908" y="21707"/>
                    <a:pt x="7837" y="22639"/>
                    <a:pt x="9587" y="24370"/>
                  </a:cubicBezTo>
                  <a:cubicBezTo>
                    <a:pt x="11318" y="26120"/>
                    <a:pt x="12839" y="28459"/>
                    <a:pt x="14894" y="28459"/>
                  </a:cubicBezTo>
                  <a:cubicBezTo>
                    <a:pt x="16605" y="28459"/>
                    <a:pt x="19139" y="29268"/>
                    <a:pt x="20867" y="29268"/>
                  </a:cubicBezTo>
                  <a:cubicBezTo>
                    <a:pt x="21174" y="29268"/>
                    <a:pt x="21456" y="29242"/>
                    <a:pt x="21703" y="29182"/>
                  </a:cubicBezTo>
                  <a:cubicBezTo>
                    <a:pt x="23358" y="28783"/>
                    <a:pt x="25184" y="27356"/>
                    <a:pt x="26306" y="24902"/>
                  </a:cubicBezTo>
                  <a:cubicBezTo>
                    <a:pt x="27409" y="22449"/>
                    <a:pt x="29559" y="19786"/>
                    <a:pt x="29958" y="16134"/>
                  </a:cubicBezTo>
                  <a:cubicBezTo>
                    <a:pt x="30357" y="12444"/>
                    <a:pt x="28512" y="5349"/>
                    <a:pt x="24956" y="3580"/>
                  </a:cubicBezTo>
                  <a:cubicBezTo>
                    <a:pt x="22920" y="2572"/>
                    <a:pt x="17804" y="1735"/>
                    <a:pt x="16529" y="1735"/>
                  </a:cubicBezTo>
                  <a:cubicBezTo>
                    <a:pt x="15198" y="1735"/>
                    <a:pt x="12155" y="99"/>
                    <a:pt x="10100" y="4"/>
                  </a:cubicBezTo>
                  <a:cubicBezTo>
                    <a:pt x="10053" y="1"/>
                    <a:pt x="10004" y="0"/>
                    <a:pt x="9953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6"/>
            <p:cNvSpPr/>
            <p:nvPr/>
          </p:nvSpPr>
          <p:spPr>
            <a:xfrm>
              <a:off x="698988" y="4424625"/>
              <a:ext cx="189000" cy="211600"/>
            </a:xfrm>
            <a:custGeom>
              <a:avLst/>
              <a:gdLst/>
              <a:ahLst/>
              <a:cxnLst/>
              <a:rect l="l" t="t" r="r" b="b"/>
              <a:pathLst>
                <a:path w="7560" h="8464" extrusionOk="0">
                  <a:moveTo>
                    <a:pt x="1003" y="1"/>
                  </a:moveTo>
                  <a:cubicBezTo>
                    <a:pt x="1" y="1"/>
                    <a:pt x="847" y="3982"/>
                    <a:pt x="2187" y="4922"/>
                  </a:cubicBezTo>
                  <a:cubicBezTo>
                    <a:pt x="3614" y="5930"/>
                    <a:pt x="4318" y="7889"/>
                    <a:pt x="5649" y="8384"/>
                  </a:cubicBezTo>
                  <a:cubicBezTo>
                    <a:pt x="5796" y="8438"/>
                    <a:pt x="5935" y="8464"/>
                    <a:pt x="6064" y="8464"/>
                  </a:cubicBezTo>
                  <a:cubicBezTo>
                    <a:pt x="7103" y="8464"/>
                    <a:pt x="7560" y="6843"/>
                    <a:pt x="7475" y="5930"/>
                  </a:cubicBezTo>
                  <a:cubicBezTo>
                    <a:pt x="7361" y="4922"/>
                    <a:pt x="2035" y="547"/>
                    <a:pt x="1331" y="110"/>
                  </a:cubicBezTo>
                  <a:cubicBezTo>
                    <a:pt x="1205" y="35"/>
                    <a:pt x="1096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6"/>
            <p:cNvSpPr/>
            <p:nvPr/>
          </p:nvSpPr>
          <p:spPr>
            <a:xfrm>
              <a:off x="582463" y="4279950"/>
              <a:ext cx="883550" cy="548450"/>
            </a:xfrm>
            <a:custGeom>
              <a:avLst/>
              <a:gdLst/>
              <a:ahLst/>
              <a:cxnLst/>
              <a:rect l="l" t="t" r="r" b="b"/>
              <a:pathLst>
                <a:path w="35342" h="21938" extrusionOk="0">
                  <a:moveTo>
                    <a:pt x="1142" y="0"/>
                  </a:moveTo>
                  <a:lnTo>
                    <a:pt x="1142" y="0"/>
                  </a:lnTo>
                  <a:cubicBezTo>
                    <a:pt x="1047" y="495"/>
                    <a:pt x="952" y="1027"/>
                    <a:pt x="819" y="1522"/>
                  </a:cubicBezTo>
                  <a:cubicBezTo>
                    <a:pt x="1" y="5307"/>
                    <a:pt x="704" y="9986"/>
                    <a:pt x="3063" y="12839"/>
                  </a:cubicBezTo>
                  <a:cubicBezTo>
                    <a:pt x="5422" y="15692"/>
                    <a:pt x="7951" y="18260"/>
                    <a:pt x="9701" y="18755"/>
                  </a:cubicBezTo>
                  <a:cubicBezTo>
                    <a:pt x="11432" y="19287"/>
                    <a:pt x="16834" y="21703"/>
                    <a:pt x="20296" y="21931"/>
                  </a:cubicBezTo>
                  <a:cubicBezTo>
                    <a:pt x="20374" y="21935"/>
                    <a:pt x="20454" y="21938"/>
                    <a:pt x="20535" y="21938"/>
                  </a:cubicBezTo>
                  <a:cubicBezTo>
                    <a:pt x="24033" y="21938"/>
                    <a:pt x="30338" y="17998"/>
                    <a:pt x="32755" y="15711"/>
                  </a:cubicBezTo>
                  <a:cubicBezTo>
                    <a:pt x="33896" y="14627"/>
                    <a:pt x="34714" y="13086"/>
                    <a:pt x="35341" y="11603"/>
                  </a:cubicBezTo>
                  <a:lnTo>
                    <a:pt x="35341" y="11603"/>
                  </a:lnTo>
                  <a:cubicBezTo>
                    <a:pt x="32904" y="15474"/>
                    <a:pt x="25973" y="20140"/>
                    <a:pt x="21330" y="20140"/>
                  </a:cubicBezTo>
                  <a:cubicBezTo>
                    <a:pt x="21046" y="20140"/>
                    <a:pt x="20771" y="20122"/>
                    <a:pt x="20505" y="20086"/>
                  </a:cubicBezTo>
                  <a:cubicBezTo>
                    <a:pt x="15921" y="19496"/>
                    <a:pt x="13981" y="18260"/>
                    <a:pt x="11737" y="17861"/>
                  </a:cubicBezTo>
                  <a:cubicBezTo>
                    <a:pt x="9511" y="17423"/>
                    <a:pt x="6905" y="13505"/>
                    <a:pt x="4299" y="12040"/>
                  </a:cubicBezTo>
                  <a:cubicBezTo>
                    <a:pt x="1675" y="10557"/>
                    <a:pt x="628" y="5003"/>
                    <a:pt x="1142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6"/>
            <p:cNvSpPr/>
            <p:nvPr/>
          </p:nvSpPr>
          <p:spPr>
            <a:xfrm>
              <a:off x="1051338" y="4014075"/>
              <a:ext cx="78325" cy="71000"/>
            </a:xfrm>
            <a:custGeom>
              <a:avLst/>
              <a:gdLst/>
              <a:ahLst/>
              <a:cxnLst/>
              <a:rect l="l" t="t" r="r" b="b"/>
              <a:pathLst>
                <a:path w="3133" h="2840" extrusionOk="0">
                  <a:moveTo>
                    <a:pt x="1133" y="1"/>
                  </a:moveTo>
                  <a:cubicBezTo>
                    <a:pt x="1110" y="1"/>
                    <a:pt x="1088" y="1"/>
                    <a:pt x="1065" y="3"/>
                  </a:cubicBezTo>
                  <a:cubicBezTo>
                    <a:pt x="0" y="79"/>
                    <a:pt x="190" y="2418"/>
                    <a:pt x="761" y="2761"/>
                  </a:cubicBezTo>
                  <a:cubicBezTo>
                    <a:pt x="848" y="2815"/>
                    <a:pt x="948" y="2840"/>
                    <a:pt x="1058" y="2840"/>
                  </a:cubicBezTo>
                  <a:cubicBezTo>
                    <a:pt x="1670" y="2840"/>
                    <a:pt x="2560" y="2083"/>
                    <a:pt x="2834" y="1695"/>
                  </a:cubicBezTo>
                  <a:cubicBezTo>
                    <a:pt x="3132" y="1230"/>
                    <a:pt x="213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6"/>
            <p:cNvSpPr/>
            <p:nvPr/>
          </p:nvSpPr>
          <p:spPr>
            <a:xfrm>
              <a:off x="1070838" y="4318575"/>
              <a:ext cx="89950" cy="95325"/>
            </a:xfrm>
            <a:custGeom>
              <a:avLst/>
              <a:gdLst/>
              <a:ahLst/>
              <a:cxnLst/>
              <a:rect l="l" t="t" r="r" b="b"/>
              <a:pathLst>
                <a:path w="3598" h="3813" extrusionOk="0">
                  <a:moveTo>
                    <a:pt x="1536" y="0"/>
                  </a:moveTo>
                  <a:cubicBezTo>
                    <a:pt x="1499" y="0"/>
                    <a:pt x="1462" y="5"/>
                    <a:pt x="1427" y="15"/>
                  </a:cubicBezTo>
                  <a:cubicBezTo>
                    <a:pt x="0" y="452"/>
                    <a:pt x="970" y="3286"/>
                    <a:pt x="1427" y="3686"/>
                  </a:cubicBezTo>
                  <a:cubicBezTo>
                    <a:pt x="1523" y="3775"/>
                    <a:pt x="1643" y="3813"/>
                    <a:pt x="1776" y="3813"/>
                  </a:cubicBezTo>
                  <a:cubicBezTo>
                    <a:pt x="2268" y="3813"/>
                    <a:pt x="2934" y="3284"/>
                    <a:pt x="3234" y="2849"/>
                  </a:cubicBezTo>
                  <a:cubicBezTo>
                    <a:pt x="3598" y="2357"/>
                    <a:pt x="2376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6"/>
            <p:cNvSpPr/>
            <p:nvPr/>
          </p:nvSpPr>
          <p:spPr>
            <a:xfrm>
              <a:off x="1131413" y="4578350"/>
              <a:ext cx="45000" cy="34000"/>
            </a:xfrm>
            <a:custGeom>
              <a:avLst/>
              <a:gdLst/>
              <a:ahLst/>
              <a:cxnLst/>
              <a:rect l="l" t="t" r="r" b="b"/>
              <a:pathLst>
                <a:path w="1800" h="1360" extrusionOk="0">
                  <a:moveTo>
                    <a:pt x="776" y="1"/>
                  </a:moveTo>
                  <a:cubicBezTo>
                    <a:pt x="0" y="1"/>
                    <a:pt x="444" y="1360"/>
                    <a:pt x="878" y="1360"/>
                  </a:cubicBezTo>
                  <a:cubicBezTo>
                    <a:pt x="881" y="1360"/>
                    <a:pt x="884" y="1360"/>
                    <a:pt x="887" y="1360"/>
                  </a:cubicBezTo>
                  <a:cubicBezTo>
                    <a:pt x="1324" y="1360"/>
                    <a:pt x="1800" y="123"/>
                    <a:pt x="887" y="9"/>
                  </a:cubicBezTo>
                  <a:cubicBezTo>
                    <a:pt x="847" y="4"/>
                    <a:pt x="810" y="1"/>
                    <a:pt x="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6"/>
            <p:cNvSpPr/>
            <p:nvPr/>
          </p:nvSpPr>
          <p:spPr>
            <a:xfrm>
              <a:off x="884963" y="4384075"/>
              <a:ext cx="46075" cy="39800"/>
            </a:xfrm>
            <a:custGeom>
              <a:avLst/>
              <a:gdLst/>
              <a:ahLst/>
              <a:cxnLst/>
              <a:rect l="l" t="t" r="r" b="b"/>
              <a:pathLst>
                <a:path w="1843" h="1592" extrusionOk="0">
                  <a:moveTo>
                    <a:pt x="814" y="0"/>
                  </a:moveTo>
                  <a:cubicBezTo>
                    <a:pt x="1" y="0"/>
                    <a:pt x="92" y="581"/>
                    <a:pt x="36" y="1180"/>
                  </a:cubicBezTo>
                  <a:cubicBezTo>
                    <a:pt x="17" y="1498"/>
                    <a:pt x="246" y="1591"/>
                    <a:pt x="534" y="1591"/>
                  </a:cubicBezTo>
                  <a:cubicBezTo>
                    <a:pt x="815" y="1591"/>
                    <a:pt x="1152" y="1503"/>
                    <a:pt x="1367" y="1446"/>
                  </a:cubicBezTo>
                  <a:cubicBezTo>
                    <a:pt x="1843" y="1332"/>
                    <a:pt x="1729" y="39"/>
                    <a:pt x="854" y="1"/>
                  </a:cubicBezTo>
                  <a:cubicBezTo>
                    <a:pt x="840" y="0"/>
                    <a:pt x="827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6"/>
            <p:cNvSpPr/>
            <p:nvPr/>
          </p:nvSpPr>
          <p:spPr>
            <a:xfrm>
              <a:off x="883463" y="4101150"/>
              <a:ext cx="77075" cy="107950"/>
            </a:xfrm>
            <a:custGeom>
              <a:avLst/>
              <a:gdLst/>
              <a:ahLst/>
              <a:cxnLst/>
              <a:rect l="l" t="t" r="r" b="b"/>
              <a:pathLst>
                <a:path w="3083" h="4318" extrusionOk="0">
                  <a:moveTo>
                    <a:pt x="1199" y="0"/>
                  </a:moveTo>
                  <a:cubicBezTo>
                    <a:pt x="1" y="0"/>
                    <a:pt x="438" y="3938"/>
                    <a:pt x="1199" y="4280"/>
                  </a:cubicBezTo>
                  <a:cubicBezTo>
                    <a:pt x="1259" y="4305"/>
                    <a:pt x="1318" y="4317"/>
                    <a:pt x="1377" y="4317"/>
                  </a:cubicBezTo>
                  <a:cubicBezTo>
                    <a:pt x="2070" y="4317"/>
                    <a:pt x="2699" y="2677"/>
                    <a:pt x="2892" y="1940"/>
                  </a:cubicBezTo>
                  <a:cubicBezTo>
                    <a:pt x="3082" y="1161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"/>
            <p:cNvSpPr/>
            <p:nvPr/>
          </p:nvSpPr>
          <p:spPr>
            <a:xfrm>
              <a:off x="788363" y="4061025"/>
              <a:ext cx="183100" cy="163325"/>
            </a:xfrm>
            <a:custGeom>
              <a:avLst/>
              <a:gdLst/>
              <a:ahLst/>
              <a:cxnLst/>
              <a:rect l="l" t="t" r="r" b="b"/>
              <a:pathLst>
                <a:path w="7324" h="6533" extrusionOk="0">
                  <a:moveTo>
                    <a:pt x="3262" y="1"/>
                  </a:moveTo>
                  <a:cubicBezTo>
                    <a:pt x="2142" y="1"/>
                    <a:pt x="263" y="2252"/>
                    <a:pt x="134" y="3450"/>
                  </a:cubicBezTo>
                  <a:cubicBezTo>
                    <a:pt x="1" y="4687"/>
                    <a:pt x="895" y="5333"/>
                    <a:pt x="1846" y="6018"/>
                  </a:cubicBezTo>
                  <a:cubicBezTo>
                    <a:pt x="2373" y="6390"/>
                    <a:pt x="3265" y="6532"/>
                    <a:pt x="4092" y="6532"/>
                  </a:cubicBezTo>
                  <a:cubicBezTo>
                    <a:pt x="4787" y="6532"/>
                    <a:pt x="5436" y="6432"/>
                    <a:pt x="5783" y="6284"/>
                  </a:cubicBezTo>
                  <a:cubicBezTo>
                    <a:pt x="6563" y="5923"/>
                    <a:pt x="7324" y="3584"/>
                    <a:pt x="7210" y="2461"/>
                  </a:cubicBezTo>
                  <a:cubicBezTo>
                    <a:pt x="7115" y="1339"/>
                    <a:pt x="4661" y="179"/>
                    <a:pt x="3367" y="8"/>
                  </a:cubicBezTo>
                  <a:cubicBezTo>
                    <a:pt x="3333" y="3"/>
                    <a:pt x="3298" y="1"/>
                    <a:pt x="3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6"/>
            <p:cNvSpPr/>
            <p:nvPr/>
          </p:nvSpPr>
          <p:spPr>
            <a:xfrm>
              <a:off x="876338" y="4093075"/>
              <a:ext cx="77050" cy="108025"/>
            </a:xfrm>
            <a:custGeom>
              <a:avLst/>
              <a:gdLst/>
              <a:ahLst/>
              <a:cxnLst/>
              <a:rect l="l" t="t" r="r" b="b"/>
              <a:pathLst>
                <a:path w="3082" h="4321" extrusionOk="0">
                  <a:moveTo>
                    <a:pt x="1199" y="0"/>
                  </a:moveTo>
                  <a:cubicBezTo>
                    <a:pt x="1" y="0"/>
                    <a:pt x="438" y="3956"/>
                    <a:pt x="1199" y="4280"/>
                  </a:cubicBezTo>
                  <a:cubicBezTo>
                    <a:pt x="1261" y="4308"/>
                    <a:pt x="1323" y="4321"/>
                    <a:pt x="1385" y="4321"/>
                  </a:cubicBezTo>
                  <a:cubicBezTo>
                    <a:pt x="2078" y="4321"/>
                    <a:pt x="2717" y="2675"/>
                    <a:pt x="2892" y="1959"/>
                  </a:cubicBezTo>
                  <a:cubicBezTo>
                    <a:pt x="3082" y="1179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6"/>
            <p:cNvSpPr/>
            <p:nvPr/>
          </p:nvSpPr>
          <p:spPr>
            <a:xfrm>
              <a:off x="1267688" y="4134300"/>
              <a:ext cx="101225" cy="125275"/>
            </a:xfrm>
            <a:custGeom>
              <a:avLst/>
              <a:gdLst/>
              <a:ahLst/>
              <a:cxnLst/>
              <a:rect l="l" t="t" r="r" b="b"/>
              <a:pathLst>
                <a:path w="4049" h="5011" extrusionOk="0">
                  <a:moveTo>
                    <a:pt x="1258" y="1"/>
                  </a:moveTo>
                  <a:cubicBezTo>
                    <a:pt x="1187" y="1"/>
                    <a:pt x="1123" y="15"/>
                    <a:pt x="1066" y="44"/>
                  </a:cubicBezTo>
                  <a:cubicBezTo>
                    <a:pt x="1" y="595"/>
                    <a:pt x="990" y="4266"/>
                    <a:pt x="1713" y="4856"/>
                  </a:cubicBezTo>
                  <a:cubicBezTo>
                    <a:pt x="1847" y="4963"/>
                    <a:pt x="1995" y="5010"/>
                    <a:pt x="2147" y="5010"/>
                  </a:cubicBezTo>
                  <a:cubicBezTo>
                    <a:pt x="2811" y="5010"/>
                    <a:pt x="3566" y="4106"/>
                    <a:pt x="3767" y="3239"/>
                  </a:cubicBezTo>
                  <a:cubicBezTo>
                    <a:pt x="4049" y="2217"/>
                    <a:pt x="2157" y="1"/>
                    <a:pt x="125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6"/>
            <p:cNvSpPr/>
            <p:nvPr/>
          </p:nvSpPr>
          <p:spPr>
            <a:xfrm>
              <a:off x="1193988" y="4102225"/>
              <a:ext cx="198325" cy="188475"/>
            </a:xfrm>
            <a:custGeom>
              <a:avLst/>
              <a:gdLst/>
              <a:ahLst/>
              <a:cxnLst/>
              <a:rect l="l" t="t" r="r" b="b"/>
              <a:pathLst>
                <a:path w="7933" h="7539" extrusionOk="0">
                  <a:moveTo>
                    <a:pt x="3759" y="0"/>
                  </a:moveTo>
                  <a:cubicBezTo>
                    <a:pt x="2430" y="0"/>
                    <a:pt x="72" y="2805"/>
                    <a:pt x="20" y="3800"/>
                  </a:cubicBezTo>
                  <a:cubicBezTo>
                    <a:pt x="0" y="4903"/>
                    <a:pt x="2055" y="7109"/>
                    <a:pt x="3196" y="7490"/>
                  </a:cubicBezTo>
                  <a:cubicBezTo>
                    <a:pt x="3300" y="7523"/>
                    <a:pt x="3412" y="7539"/>
                    <a:pt x="3530" y="7539"/>
                  </a:cubicBezTo>
                  <a:cubicBezTo>
                    <a:pt x="4752" y="7539"/>
                    <a:pt x="6642" y="5842"/>
                    <a:pt x="7266" y="4541"/>
                  </a:cubicBezTo>
                  <a:cubicBezTo>
                    <a:pt x="7932" y="3134"/>
                    <a:pt x="5326" y="699"/>
                    <a:pt x="4090" y="71"/>
                  </a:cubicBezTo>
                  <a:cubicBezTo>
                    <a:pt x="3990" y="23"/>
                    <a:pt x="3879" y="0"/>
                    <a:pt x="3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"/>
            <p:cNvSpPr/>
            <p:nvPr/>
          </p:nvSpPr>
          <p:spPr>
            <a:xfrm>
              <a:off x="1259613" y="4126700"/>
              <a:ext cx="101250" cy="125000"/>
            </a:xfrm>
            <a:custGeom>
              <a:avLst/>
              <a:gdLst/>
              <a:ahLst/>
              <a:cxnLst/>
              <a:rect l="l" t="t" r="r" b="b"/>
              <a:pathLst>
                <a:path w="4050" h="5000" extrusionOk="0">
                  <a:moveTo>
                    <a:pt x="1277" y="1"/>
                  </a:moveTo>
                  <a:cubicBezTo>
                    <a:pt x="1206" y="1"/>
                    <a:pt x="1142" y="14"/>
                    <a:pt x="1085" y="44"/>
                  </a:cubicBezTo>
                  <a:cubicBezTo>
                    <a:pt x="0" y="595"/>
                    <a:pt x="989" y="4266"/>
                    <a:pt x="1712" y="4837"/>
                  </a:cubicBezTo>
                  <a:cubicBezTo>
                    <a:pt x="1854" y="4949"/>
                    <a:pt x="2008" y="5000"/>
                    <a:pt x="2165" y="5000"/>
                  </a:cubicBezTo>
                  <a:cubicBezTo>
                    <a:pt x="2832" y="5000"/>
                    <a:pt x="3570" y="4101"/>
                    <a:pt x="3786" y="3239"/>
                  </a:cubicBezTo>
                  <a:cubicBezTo>
                    <a:pt x="4050" y="2216"/>
                    <a:pt x="2173" y="1"/>
                    <a:pt x="1277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6"/>
            <p:cNvSpPr/>
            <p:nvPr/>
          </p:nvSpPr>
          <p:spPr>
            <a:xfrm>
              <a:off x="1339488" y="4467925"/>
              <a:ext cx="85700" cy="87225"/>
            </a:xfrm>
            <a:custGeom>
              <a:avLst/>
              <a:gdLst/>
              <a:ahLst/>
              <a:cxnLst/>
              <a:rect l="l" t="t" r="r" b="b"/>
              <a:pathLst>
                <a:path w="3428" h="3489" extrusionOk="0">
                  <a:moveTo>
                    <a:pt x="1581" y="0"/>
                  </a:moveTo>
                  <a:cubicBezTo>
                    <a:pt x="1537" y="0"/>
                    <a:pt x="1492" y="4"/>
                    <a:pt x="1446" y="13"/>
                  </a:cubicBezTo>
                  <a:cubicBezTo>
                    <a:pt x="1" y="337"/>
                    <a:pt x="77" y="1706"/>
                    <a:pt x="305" y="2809"/>
                  </a:cubicBezTo>
                  <a:cubicBezTo>
                    <a:pt x="415" y="3299"/>
                    <a:pt x="895" y="3489"/>
                    <a:pt x="1429" y="3489"/>
                  </a:cubicBezTo>
                  <a:cubicBezTo>
                    <a:pt x="2098" y="3489"/>
                    <a:pt x="2852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6"/>
            <p:cNvSpPr/>
            <p:nvPr/>
          </p:nvSpPr>
          <p:spPr>
            <a:xfrm>
              <a:off x="1275788" y="4434975"/>
              <a:ext cx="173575" cy="177200"/>
            </a:xfrm>
            <a:custGeom>
              <a:avLst/>
              <a:gdLst/>
              <a:ahLst/>
              <a:cxnLst/>
              <a:rect l="l" t="t" r="r" b="b"/>
              <a:pathLst>
                <a:path w="6943" h="7088" extrusionOk="0">
                  <a:moveTo>
                    <a:pt x="3477" y="1"/>
                  </a:moveTo>
                  <a:cubicBezTo>
                    <a:pt x="1935" y="1"/>
                    <a:pt x="832" y="3189"/>
                    <a:pt x="438" y="4318"/>
                  </a:cubicBezTo>
                  <a:cubicBezTo>
                    <a:pt x="0" y="5497"/>
                    <a:pt x="932" y="6144"/>
                    <a:pt x="2149" y="6943"/>
                  </a:cubicBezTo>
                  <a:cubicBezTo>
                    <a:pt x="2300" y="7042"/>
                    <a:pt x="2468" y="7087"/>
                    <a:pt x="2648" y="7087"/>
                  </a:cubicBezTo>
                  <a:cubicBezTo>
                    <a:pt x="3943" y="7087"/>
                    <a:pt x="5852" y="4756"/>
                    <a:pt x="6353" y="3804"/>
                  </a:cubicBezTo>
                  <a:cubicBezTo>
                    <a:pt x="6943" y="2739"/>
                    <a:pt x="5744" y="533"/>
                    <a:pt x="3766" y="38"/>
                  </a:cubicBezTo>
                  <a:cubicBezTo>
                    <a:pt x="3668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6"/>
            <p:cNvSpPr/>
            <p:nvPr/>
          </p:nvSpPr>
          <p:spPr>
            <a:xfrm>
              <a:off x="1331888" y="4460300"/>
              <a:ext cx="85675" cy="87125"/>
            </a:xfrm>
            <a:custGeom>
              <a:avLst/>
              <a:gdLst/>
              <a:ahLst/>
              <a:cxnLst/>
              <a:rect l="l" t="t" r="r" b="b"/>
              <a:pathLst>
                <a:path w="3427" h="3485" extrusionOk="0">
                  <a:moveTo>
                    <a:pt x="1581" y="1"/>
                  </a:moveTo>
                  <a:cubicBezTo>
                    <a:pt x="1536" y="1"/>
                    <a:pt x="1491" y="5"/>
                    <a:pt x="1446" y="14"/>
                  </a:cubicBezTo>
                  <a:cubicBezTo>
                    <a:pt x="1" y="318"/>
                    <a:pt x="77" y="1707"/>
                    <a:pt x="305" y="2791"/>
                  </a:cubicBezTo>
                  <a:cubicBezTo>
                    <a:pt x="415" y="3290"/>
                    <a:pt x="897" y="3485"/>
                    <a:pt x="1433" y="3485"/>
                  </a:cubicBezTo>
                  <a:cubicBezTo>
                    <a:pt x="2101" y="3485"/>
                    <a:pt x="2852" y="3182"/>
                    <a:pt x="3063" y="2791"/>
                  </a:cubicBezTo>
                  <a:cubicBezTo>
                    <a:pt x="3427" y="2136"/>
                    <a:pt x="2572" y="1"/>
                    <a:pt x="1581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"/>
            <p:cNvSpPr/>
            <p:nvPr/>
          </p:nvSpPr>
          <p:spPr>
            <a:xfrm>
              <a:off x="954888" y="4580175"/>
              <a:ext cx="111675" cy="69625"/>
            </a:xfrm>
            <a:custGeom>
              <a:avLst/>
              <a:gdLst/>
              <a:ahLst/>
              <a:cxnLst/>
              <a:rect l="l" t="t" r="r" b="b"/>
              <a:pathLst>
                <a:path w="4467" h="2785" extrusionOk="0">
                  <a:moveTo>
                    <a:pt x="1897" y="0"/>
                  </a:moveTo>
                  <a:cubicBezTo>
                    <a:pt x="1" y="0"/>
                    <a:pt x="322" y="1610"/>
                    <a:pt x="910" y="1990"/>
                  </a:cubicBezTo>
                  <a:cubicBezTo>
                    <a:pt x="1351" y="2307"/>
                    <a:pt x="2461" y="2784"/>
                    <a:pt x="3249" y="2784"/>
                  </a:cubicBezTo>
                  <a:cubicBezTo>
                    <a:pt x="3548" y="2784"/>
                    <a:pt x="3801" y="2715"/>
                    <a:pt x="3953" y="2542"/>
                  </a:cubicBezTo>
                  <a:cubicBezTo>
                    <a:pt x="4467" y="1933"/>
                    <a:pt x="3383" y="164"/>
                    <a:pt x="2527" y="50"/>
                  </a:cubicBezTo>
                  <a:cubicBezTo>
                    <a:pt x="2294" y="16"/>
                    <a:pt x="2085" y="0"/>
                    <a:pt x="189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"/>
            <p:cNvSpPr/>
            <p:nvPr/>
          </p:nvSpPr>
          <p:spPr>
            <a:xfrm>
              <a:off x="894888" y="4549300"/>
              <a:ext cx="194025" cy="146550"/>
            </a:xfrm>
            <a:custGeom>
              <a:avLst/>
              <a:gdLst/>
              <a:ahLst/>
              <a:cxnLst/>
              <a:rect l="l" t="t" r="r" b="b"/>
              <a:pathLst>
                <a:path w="7761" h="5862" extrusionOk="0">
                  <a:moveTo>
                    <a:pt x="3786" y="0"/>
                  </a:moveTo>
                  <a:cubicBezTo>
                    <a:pt x="2104" y="0"/>
                    <a:pt x="1050" y="1049"/>
                    <a:pt x="571" y="2160"/>
                  </a:cubicBezTo>
                  <a:cubicBezTo>
                    <a:pt x="0" y="3549"/>
                    <a:pt x="1180" y="4994"/>
                    <a:pt x="1883" y="5546"/>
                  </a:cubicBezTo>
                  <a:cubicBezTo>
                    <a:pt x="2155" y="5750"/>
                    <a:pt x="2845" y="5861"/>
                    <a:pt x="3635" y="5861"/>
                  </a:cubicBezTo>
                  <a:cubicBezTo>
                    <a:pt x="4835" y="5861"/>
                    <a:pt x="6267" y="5606"/>
                    <a:pt x="6829" y="5032"/>
                  </a:cubicBezTo>
                  <a:cubicBezTo>
                    <a:pt x="7761" y="4062"/>
                    <a:pt x="6258" y="525"/>
                    <a:pt x="5060" y="182"/>
                  </a:cubicBezTo>
                  <a:cubicBezTo>
                    <a:pt x="4601" y="57"/>
                    <a:pt x="4177" y="0"/>
                    <a:pt x="3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"/>
            <p:cNvSpPr/>
            <p:nvPr/>
          </p:nvSpPr>
          <p:spPr>
            <a:xfrm>
              <a:off x="946888" y="4572575"/>
              <a:ext cx="112075" cy="69400"/>
            </a:xfrm>
            <a:custGeom>
              <a:avLst/>
              <a:gdLst/>
              <a:ahLst/>
              <a:cxnLst/>
              <a:rect l="l" t="t" r="r" b="b"/>
              <a:pathLst>
                <a:path w="4483" h="2776" extrusionOk="0">
                  <a:moveTo>
                    <a:pt x="1908" y="0"/>
                  </a:moveTo>
                  <a:cubicBezTo>
                    <a:pt x="1" y="0"/>
                    <a:pt x="337" y="1609"/>
                    <a:pt x="926" y="1990"/>
                  </a:cubicBezTo>
                  <a:cubicBezTo>
                    <a:pt x="1367" y="2308"/>
                    <a:pt x="2480" y="2775"/>
                    <a:pt x="3269" y="2775"/>
                  </a:cubicBezTo>
                  <a:cubicBezTo>
                    <a:pt x="3566" y="2775"/>
                    <a:pt x="3818" y="2709"/>
                    <a:pt x="3969" y="2542"/>
                  </a:cubicBezTo>
                  <a:cubicBezTo>
                    <a:pt x="4483" y="1914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"/>
            <p:cNvSpPr/>
            <p:nvPr/>
          </p:nvSpPr>
          <p:spPr>
            <a:xfrm>
              <a:off x="723863" y="4302525"/>
              <a:ext cx="71675" cy="89475"/>
            </a:xfrm>
            <a:custGeom>
              <a:avLst/>
              <a:gdLst/>
              <a:ahLst/>
              <a:cxnLst/>
              <a:rect l="l" t="t" r="r" b="b"/>
              <a:pathLst>
                <a:path w="2867" h="3579" extrusionOk="0">
                  <a:moveTo>
                    <a:pt x="716" y="1"/>
                  </a:moveTo>
                  <a:cubicBezTo>
                    <a:pt x="259" y="1"/>
                    <a:pt x="242" y="483"/>
                    <a:pt x="146" y="1113"/>
                  </a:cubicBezTo>
                  <a:cubicBezTo>
                    <a:pt x="1" y="1966"/>
                    <a:pt x="1274" y="3579"/>
                    <a:pt x="1920" y="3579"/>
                  </a:cubicBezTo>
                  <a:cubicBezTo>
                    <a:pt x="1952" y="3579"/>
                    <a:pt x="1982" y="3575"/>
                    <a:pt x="2010" y="3567"/>
                  </a:cubicBezTo>
                  <a:cubicBezTo>
                    <a:pt x="2619" y="3396"/>
                    <a:pt x="2866" y="961"/>
                    <a:pt x="1478" y="238"/>
                  </a:cubicBezTo>
                  <a:cubicBezTo>
                    <a:pt x="1137" y="74"/>
                    <a:pt x="893" y="1"/>
                    <a:pt x="71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"/>
            <p:cNvSpPr/>
            <p:nvPr/>
          </p:nvSpPr>
          <p:spPr>
            <a:xfrm>
              <a:off x="677563" y="4277450"/>
              <a:ext cx="116300" cy="165625"/>
            </a:xfrm>
            <a:custGeom>
              <a:avLst/>
              <a:gdLst/>
              <a:ahLst/>
              <a:cxnLst/>
              <a:rect l="l" t="t" r="r" b="b"/>
              <a:pathLst>
                <a:path w="4652" h="6625" extrusionOk="0">
                  <a:moveTo>
                    <a:pt x="2100" y="1"/>
                  </a:moveTo>
                  <a:cubicBezTo>
                    <a:pt x="1933" y="1"/>
                    <a:pt x="1770" y="26"/>
                    <a:pt x="1618" y="81"/>
                  </a:cubicBezTo>
                  <a:cubicBezTo>
                    <a:pt x="58" y="633"/>
                    <a:pt x="1" y="3505"/>
                    <a:pt x="343" y="5046"/>
                  </a:cubicBezTo>
                  <a:cubicBezTo>
                    <a:pt x="686" y="6624"/>
                    <a:pt x="1865" y="6548"/>
                    <a:pt x="2968" y="6567"/>
                  </a:cubicBezTo>
                  <a:cubicBezTo>
                    <a:pt x="2972" y="6567"/>
                    <a:pt x="2975" y="6567"/>
                    <a:pt x="2979" y="6567"/>
                  </a:cubicBezTo>
                  <a:cubicBezTo>
                    <a:pt x="4055" y="6567"/>
                    <a:pt x="4509" y="3767"/>
                    <a:pt x="4585" y="2440"/>
                  </a:cubicBezTo>
                  <a:cubicBezTo>
                    <a:pt x="4651" y="1242"/>
                    <a:pt x="3263" y="1"/>
                    <a:pt x="2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"/>
            <p:cNvSpPr/>
            <p:nvPr/>
          </p:nvSpPr>
          <p:spPr>
            <a:xfrm>
              <a:off x="716238" y="4295125"/>
              <a:ext cx="71675" cy="89750"/>
            </a:xfrm>
            <a:custGeom>
              <a:avLst/>
              <a:gdLst/>
              <a:ahLst/>
              <a:cxnLst/>
              <a:rect l="l" t="t" r="r" b="b"/>
              <a:pathLst>
                <a:path w="2867" h="3590" extrusionOk="0">
                  <a:moveTo>
                    <a:pt x="701" y="0"/>
                  </a:moveTo>
                  <a:cubicBezTo>
                    <a:pt x="258" y="0"/>
                    <a:pt x="237" y="484"/>
                    <a:pt x="128" y="1124"/>
                  </a:cubicBezTo>
                  <a:cubicBezTo>
                    <a:pt x="1" y="1976"/>
                    <a:pt x="1274" y="3590"/>
                    <a:pt x="1921" y="3590"/>
                  </a:cubicBezTo>
                  <a:cubicBezTo>
                    <a:pt x="1952" y="3590"/>
                    <a:pt x="1982" y="3586"/>
                    <a:pt x="2011" y="3578"/>
                  </a:cubicBezTo>
                  <a:cubicBezTo>
                    <a:pt x="2600" y="3407"/>
                    <a:pt x="2867" y="953"/>
                    <a:pt x="1459" y="249"/>
                  </a:cubicBezTo>
                  <a:cubicBezTo>
                    <a:pt x="1119" y="76"/>
                    <a:pt x="877" y="0"/>
                    <a:pt x="7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1" name="Google Shape;156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62" name="Google Shape;1562;p6"/>
          <p:cNvGrpSpPr/>
          <p:nvPr/>
        </p:nvGrpSpPr>
        <p:grpSpPr>
          <a:xfrm>
            <a:off x="6925515" y="-10"/>
            <a:ext cx="723899" cy="415300"/>
            <a:chOff x="344875" y="2058100"/>
            <a:chExt cx="676225" cy="387950"/>
          </a:xfrm>
        </p:grpSpPr>
        <p:sp>
          <p:nvSpPr>
            <p:cNvPr id="1563" name="Google Shape;1563;p6"/>
            <p:cNvSpPr/>
            <p:nvPr/>
          </p:nvSpPr>
          <p:spPr>
            <a:xfrm>
              <a:off x="836325" y="2412850"/>
              <a:ext cx="43575" cy="33200"/>
            </a:xfrm>
            <a:custGeom>
              <a:avLst/>
              <a:gdLst/>
              <a:ahLst/>
              <a:cxnLst/>
              <a:rect l="l" t="t" r="r" b="b"/>
              <a:pathLst>
                <a:path w="1743" h="1328" extrusionOk="0">
                  <a:moveTo>
                    <a:pt x="1151" y="0"/>
                  </a:moveTo>
                  <a:cubicBezTo>
                    <a:pt x="1065" y="0"/>
                    <a:pt x="967" y="26"/>
                    <a:pt x="856" y="87"/>
                  </a:cubicBezTo>
                  <a:cubicBezTo>
                    <a:pt x="1" y="542"/>
                    <a:pt x="452" y="1328"/>
                    <a:pt x="1076" y="1328"/>
                  </a:cubicBezTo>
                  <a:cubicBezTo>
                    <a:pt x="1104" y="1328"/>
                    <a:pt x="1132" y="1326"/>
                    <a:pt x="1160" y="1323"/>
                  </a:cubicBezTo>
                  <a:cubicBezTo>
                    <a:pt x="1742" y="1257"/>
                    <a:pt x="1743" y="0"/>
                    <a:pt x="1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"/>
            <p:cNvSpPr/>
            <p:nvPr/>
          </p:nvSpPr>
          <p:spPr>
            <a:xfrm>
              <a:off x="344875" y="2058100"/>
              <a:ext cx="42875" cy="33175"/>
            </a:xfrm>
            <a:custGeom>
              <a:avLst/>
              <a:gdLst/>
              <a:ahLst/>
              <a:cxnLst/>
              <a:rect l="l" t="t" r="r" b="b"/>
              <a:pathLst>
                <a:path w="1715" h="1327" extrusionOk="0">
                  <a:moveTo>
                    <a:pt x="1122" y="1"/>
                  </a:moveTo>
                  <a:cubicBezTo>
                    <a:pt x="1037" y="1"/>
                    <a:pt x="938" y="27"/>
                    <a:pt x="828" y="87"/>
                  </a:cubicBezTo>
                  <a:cubicBezTo>
                    <a:pt x="0" y="547"/>
                    <a:pt x="435" y="1326"/>
                    <a:pt x="1066" y="1326"/>
                  </a:cubicBezTo>
                  <a:cubicBezTo>
                    <a:pt x="1088" y="1326"/>
                    <a:pt x="1110" y="1325"/>
                    <a:pt x="1132" y="1324"/>
                  </a:cubicBezTo>
                  <a:cubicBezTo>
                    <a:pt x="1713" y="1257"/>
                    <a:pt x="1714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"/>
            <p:cNvSpPr/>
            <p:nvPr/>
          </p:nvSpPr>
          <p:spPr>
            <a:xfrm>
              <a:off x="975075" y="2294425"/>
              <a:ext cx="46025" cy="41350"/>
            </a:xfrm>
            <a:custGeom>
              <a:avLst/>
              <a:gdLst/>
              <a:ahLst/>
              <a:cxnLst/>
              <a:rect l="l" t="t" r="r" b="b"/>
              <a:pathLst>
                <a:path w="1841" h="1654" extrusionOk="0">
                  <a:moveTo>
                    <a:pt x="817" y="0"/>
                  </a:moveTo>
                  <a:cubicBezTo>
                    <a:pt x="0" y="0"/>
                    <a:pt x="159" y="1302"/>
                    <a:pt x="917" y="1609"/>
                  </a:cubicBezTo>
                  <a:cubicBezTo>
                    <a:pt x="984" y="1639"/>
                    <a:pt x="1047" y="1653"/>
                    <a:pt x="1105" y="1653"/>
                  </a:cubicBezTo>
                  <a:cubicBezTo>
                    <a:pt x="1712" y="1653"/>
                    <a:pt x="1840" y="168"/>
                    <a:pt x="955" y="11"/>
                  </a:cubicBezTo>
                  <a:cubicBezTo>
                    <a:pt x="906" y="4"/>
                    <a:pt x="860" y="0"/>
                    <a:pt x="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"/>
            <p:cNvSpPr/>
            <p:nvPr/>
          </p:nvSpPr>
          <p:spPr>
            <a:xfrm>
              <a:off x="713375" y="2188500"/>
              <a:ext cx="126775" cy="108650"/>
            </a:xfrm>
            <a:custGeom>
              <a:avLst/>
              <a:gdLst/>
              <a:ahLst/>
              <a:cxnLst/>
              <a:rect l="l" t="t" r="r" b="b"/>
              <a:pathLst>
                <a:path w="5071" h="4346" extrusionOk="0">
                  <a:moveTo>
                    <a:pt x="1597" y="1"/>
                  </a:moveTo>
                  <a:cubicBezTo>
                    <a:pt x="209" y="1"/>
                    <a:pt x="1" y="3262"/>
                    <a:pt x="1114" y="4115"/>
                  </a:cubicBezTo>
                  <a:cubicBezTo>
                    <a:pt x="1328" y="4276"/>
                    <a:pt x="1571" y="4346"/>
                    <a:pt x="1828" y="4346"/>
                  </a:cubicBezTo>
                  <a:cubicBezTo>
                    <a:pt x="2967" y="4346"/>
                    <a:pt x="4380" y="2979"/>
                    <a:pt x="4690" y="2156"/>
                  </a:cubicBezTo>
                  <a:cubicBezTo>
                    <a:pt x="5070" y="1167"/>
                    <a:pt x="3130" y="140"/>
                    <a:pt x="1704" y="7"/>
                  </a:cubicBezTo>
                  <a:cubicBezTo>
                    <a:pt x="1667" y="3"/>
                    <a:pt x="1632" y="1"/>
                    <a:pt x="1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"/>
            <p:cNvSpPr/>
            <p:nvPr/>
          </p:nvSpPr>
          <p:spPr>
            <a:xfrm>
              <a:off x="720775" y="2222900"/>
              <a:ext cx="97500" cy="73725"/>
            </a:xfrm>
            <a:custGeom>
              <a:avLst/>
              <a:gdLst/>
              <a:ahLst/>
              <a:cxnLst/>
              <a:rect l="l" t="t" r="r" b="b"/>
              <a:pathLst>
                <a:path w="3900" h="2949" extrusionOk="0">
                  <a:moveTo>
                    <a:pt x="190" y="0"/>
                  </a:moveTo>
                  <a:cubicBezTo>
                    <a:pt x="0" y="1008"/>
                    <a:pt x="190" y="2245"/>
                    <a:pt x="837" y="2720"/>
                  </a:cubicBezTo>
                  <a:cubicBezTo>
                    <a:pt x="1047" y="2880"/>
                    <a:pt x="1288" y="2949"/>
                    <a:pt x="1543" y="2949"/>
                  </a:cubicBezTo>
                  <a:cubicBezTo>
                    <a:pt x="2351" y="2949"/>
                    <a:pt x="3307" y="2258"/>
                    <a:pt x="3899" y="1579"/>
                  </a:cubicBezTo>
                  <a:lnTo>
                    <a:pt x="3899" y="1579"/>
                  </a:lnTo>
                  <a:cubicBezTo>
                    <a:pt x="3811" y="1623"/>
                    <a:pt x="3150" y="1901"/>
                    <a:pt x="2400" y="1901"/>
                  </a:cubicBezTo>
                  <a:cubicBezTo>
                    <a:pt x="1533" y="1901"/>
                    <a:pt x="547" y="1530"/>
                    <a:pt x="190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6"/>
          <p:cNvGrpSpPr/>
          <p:nvPr/>
        </p:nvGrpSpPr>
        <p:grpSpPr>
          <a:xfrm>
            <a:off x="-10" y="3918665"/>
            <a:ext cx="723899" cy="415300"/>
            <a:chOff x="344875" y="2058100"/>
            <a:chExt cx="676225" cy="387950"/>
          </a:xfrm>
        </p:grpSpPr>
        <p:sp>
          <p:nvSpPr>
            <p:cNvPr id="1569" name="Google Shape;1569;p6"/>
            <p:cNvSpPr/>
            <p:nvPr/>
          </p:nvSpPr>
          <p:spPr>
            <a:xfrm>
              <a:off x="836325" y="2412850"/>
              <a:ext cx="43575" cy="33200"/>
            </a:xfrm>
            <a:custGeom>
              <a:avLst/>
              <a:gdLst/>
              <a:ahLst/>
              <a:cxnLst/>
              <a:rect l="l" t="t" r="r" b="b"/>
              <a:pathLst>
                <a:path w="1743" h="1328" extrusionOk="0">
                  <a:moveTo>
                    <a:pt x="1151" y="0"/>
                  </a:moveTo>
                  <a:cubicBezTo>
                    <a:pt x="1065" y="0"/>
                    <a:pt x="967" y="26"/>
                    <a:pt x="856" y="87"/>
                  </a:cubicBezTo>
                  <a:cubicBezTo>
                    <a:pt x="1" y="542"/>
                    <a:pt x="452" y="1328"/>
                    <a:pt x="1076" y="1328"/>
                  </a:cubicBezTo>
                  <a:cubicBezTo>
                    <a:pt x="1104" y="1328"/>
                    <a:pt x="1132" y="1326"/>
                    <a:pt x="1160" y="1323"/>
                  </a:cubicBezTo>
                  <a:cubicBezTo>
                    <a:pt x="1742" y="1257"/>
                    <a:pt x="1743" y="0"/>
                    <a:pt x="1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"/>
            <p:cNvSpPr/>
            <p:nvPr/>
          </p:nvSpPr>
          <p:spPr>
            <a:xfrm>
              <a:off x="344875" y="2058100"/>
              <a:ext cx="42875" cy="33175"/>
            </a:xfrm>
            <a:custGeom>
              <a:avLst/>
              <a:gdLst/>
              <a:ahLst/>
              <a:cxnLst/>
              <a:rect l="l" t="t" r="r" b="b"/>
              <a:pathLst>
                <a:path w="1715" h="1327" extrusionOk="0">
                  <a:moveTo>
                    <a:pt x="1122" y="1"/>
                  </a:moveTo>
                  <a:cubicBezTo>
                    <a:pt x="1037" y="1"/>
                    <a:pt x="938" y="27"/>
                    <a:pt x="828" y="87"/>
                  </a:cubicBezTo>
                  <a:cubicBezTo>
                    <a:pt x="0" y="547"/>
                    <a:pt x="435" y="1326"/>
                    <a:pt x="1066" y="1326"/>
                  </a:cubicBezTo>
                  <a:cubicBezTo>
                    <a:pt x="1088" y="1326"/>
                    <a:pt x="1110" y="1325"/>
                    <a:pt x="1132" y="1324"/>
                  </a:cubicBezTo>
                  <a:cubicBezTo>
                    <a:pt x="1713" y="1257"/>
                    <a:pt x="1714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"/>
            <p:cNvSpPr/>
            <p:nvPr/>
          </p:nvSpPr>
          <p:spPr>
            <a:xfrm>
              <a:off x="975075" y="2294425"/>
              <a:ext cx="46025" cy="41350"/>
            </a:xfrm>
            <a:custGeom>
              <a:avLst/>
              <a:gdLst/>
              <a:ahLst/>
              <a:cxnLst/>
              <a:rect l="l" t="t" r="r" b="b"/>
              <a:pathLst>
                <a:path w="1841" h="1654" extrusionOk="0">
                  <a:moveTo>
                    <a:pt x="817" y="0"/>
                  </a:moveTo>
                  <a:cubicBezTo>
                    <a:pt x="0" y="0"/>
                    <a:pt x="159" y="1302"/>
                    <a:pt x="917" y="1609"/>
                  </a:cubicBezTo>
                  <a:cubicBezTo>
                    <a:pt x="984" y="1639"/>
                    <a:pt x="1047" y="1653"/>
                    <a:pt x="1105" y="1653"/>
                  </a:cubicBezTo>
                  <a:cubicBezTo>
                    <a:pt x="1712" y="1653"/>
                    <a:pt x="1840" y="168"/>
                    <a:pt x="955" y="11"/>
                  </a:cubicBezTo>
                  <a:cubicBezTo>
                    <a:pt x="906" y="4"/>
                    <a:pt x="860" y="0"/>
                    <a:pt x="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"/>
            <p:cNvSpPr/>
            <p:nvPr/>
          </p:nvSpPr>
          <p:spPr>
            <a:xfrm>
              <a:off x="713375" y="2188500"/>
              <a:ext cx="126775" cy="108650"/>
            </a:xfrm>
            <a:custGeom>
              <a:avLst/>
              <a:gdLst/>
              <a:ahLst/>
              <a:cxnLst/>
              <a:rect l="l" t="t" r="r" b="b"/>
              <a:pathLst>
                <a:path w="5071" h="4346" extrusionOk="0">
                  <a:moveTo>
                    <a:pt x="1597" y="1"/>
                  </a:moveTo>
                  <a:cubicBezTo>
                    <a:pt x="209" y="1"/>
                    <a:pt x="1" y="3262"/>
                    <a:pt x="1114" y="4115"/>
                  </a:cubicBezTo>
                  <a:cubicBezTo>
                    <a:pt x="1328" y="4276"/>
                    <a:pt x="1571" y="4346"/>
                    <a:pt x="1828" y="4346"/>
                  </a:cubicBezTo>
                  <a:cubicBezTo>
                    <a:pt x="2967" y="4346"/>
                    <a:pt x="4380" y="2979"/>
                    <a:pt x="4690" y="2156"/>
                  </a:cubicBezTo>
                  <a:cubicBezTo>
                    <a:pt x="5070" y="1167"/>
                    <a:pt x="3130" y="140"/>
                    <a:pt x="1704" y="7"/>
                  </a:cubicBezTo>
                  <a:cubicBezTo>
                    <a:pt x="1667" y="3"/>
                    <a:pt x="1632" y="1"/>
                    <a:pt x="1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"/>
            <p:cNvSpPr/>
            <p:nvPr/>
          </p:nvSpPr>
          <p:spPr>
            <a:xfrm>
              <a:off x="720775" y="2222900"/>
              <a:ext cx="97500" cy="73725"/>
            </a:xfrm>
            <a:custGeom>
              <a:avLst/>
              <a:gdLst/>
              <a:ahLst/>
              <a:cxnLst/>
              <a:rect l="l" t="t" r="r" b="b"/>
              <a:pathLst>
                <a:path w="3900" h="2949" extrusionOk="0">
                  <a:moveTo>
                    <a:pt x="190" y="0"/>
                  </a:moveTo>
                  <a:cubicBezTo>
                    <a:pt x="0" y="1008"/>
                    <a:pt x="190" y="2245"/>
                    <a:pt x="837" y="2720"/>
                  </a:cubicBezTo>
                  <a:cubicBezTo>
                    <a:pt x="1047" y="2880"/>
                    <a:pt x="1288" y="2949"/>
                    <a:pt x="1543" y="2949"/>
                  </a:cubicBezTo>
                  <a:cubicBezTo>
                    <a:pt x="2351" y="2949"/>
                    <a:pt x="3307" y="2258"/>
                    <a:pt x="3899" y="1579"/>
                  </a:cubicBezTo>
                  <a:lnTo>
                    <a:pt x="3899" y="1579"/>
                  </a:lnTo>
                  <a:cubicBezTo>
                    <a:pt x="3811" y="1623"/>
                    <a:pt x="3150" y="1901"/>
                    <a:pt x="2400" y="1901"/>
                  </a:cubicBezTo>
                  <a:cubicBezTo>
                    <a:pt x="1533" y="1901"/>
                    <a:pt x="547" y="1530"/>
                    <a:pt x="190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0" name="Google Shape;1790;p8"/>
          <p:cNvGrpSpPr/>
          <p:nvPr/>
        </p:nvGrpSpPr>
        <p:grpSpPr>
          <a:xfrm>
            <a:off x="3459851" y="-802077"/>
            <a:ext cx="5824376" cy="2436294"/>
            <a:chOff x="4082157" y="-503850"/>
            <a:chExt cx="5202193" cy="2493393"/>
          </a:xfrm>
        </p:grpSpPr>
        <p:sp>
          <p:nvSpPr>
            <p:cNvPr id="1791" name="Google Shape;1791;p8"/>
            <p:cNvSpPr/>
            <p:nvPr/>
          </p:nvSpPr>
          <p:spPr>
            <a:xfrm>
              <a:off x="4082157" y="195099"/>
              <a:ext cx="5201608" cy="1794444"/>
            </a:xfrm>
            <a:custGeom>
              <a:avLst/>
              <a:gdLst/>
              <a:ahLst/>
              <a:cxnLst/>
              <a:rect l="l" t="t" r="r" b="b"/>
              <a:pathLst>
                <a:path w="186655" h="64392" extrusionOk="0">
                  <a:moveTo>
                    <a:pt x="2017" y="1"/>
                  </a:moveTo>
                  <a:cubicBezTo>
                    <a:pt x="1252" y="1"/>
                    <a:pt x="512" y="627"/>
                    <a:pt x="324" y="1331"/>
                  </a:cubicBezTo>
                  <a:cubicBezTo>
                    <a:pt x="1" y="2320"/>
                    <a:pt x="609" y="3157"/>
                    <a:pt x="1522" y="3518"/>
                  </a:cubicBezTo>
                  <a:cubicBezTo>
                    <a:pt x="13182" y="8102"/>
                    <a:pt x="22674" y="16186"/>
                    <a:pt x="31024" y="25373"/>
                  </a:cubicBezTo>
                  <a:cubicBezTo>
                    <a:pt x="35246" y="30014"/>
                    <a:pt x="39222" y="34883"/>
                    <a:pt x="43235" y="39677"/>
                  </a:cubicBezTo>
                  <a:cubicBezTo>
                    <a:pt x="47325" y="44584"/>
                    <a:pt x="51851" y="48997"/>
                    <a:pt x="56968" y="52801"/>
                  </a:cubicBezTo>
                  <a:cubicBezTo>
                    <a:pt x="66136" y="59648"/>
                    <a:pt x="77130" y="63700"/>
                    <a:pt x="88562" y="64309"/>
                  </a:cubicBezTo>
                  <a:cubicBezTo>
                    <a:pt x="89579" y="64364"/>
                    <a:pt x="90596" y="64391"/>
                    <a:pt x="91611" y="64391"/>
                  </a:cubicBezTo>
                  <a:cubicBezTo>
                    <a:pt x="102778" y="64391"/>
                    <a:pt x="113761" y="61113"/>
                    <a:pt x="123769" y="56301"/>
                  </a:cubicBezTo>
                  <a:cubicBezTo>
                    <a:pt x="135600" y="50614"/>
                    <a:pt x="146670" y="43214"/>
                    <a:pt x="159053" y="38707"/>
                  </a:cubicBezTo>
                  <a:cubicBezTo>
                    <a:pt x="163218" y="37185"/>
                    <a:pt x="167517" y="35949"/>
                    <a:pt x="171892" y="35283"/>
                  </a:cubicBezTo>
                  <a:cubicBezTo>
                    <a:pt x="173277" y="35063"/>
                    <a:pt x="174980" y="34829"/>
                    <a:pt x="176681" y="34829"/>
                  </a:cubicBezTo>
                  <a:cubicBezTo>
                    <a:pt x="179092" y="34829"/>
                    <a:pt x="181498" y="35298"/>
                    <a:pt x="182981" y="36938"/>
                  </a:cubicBezTo>
                  <a:cubicBezTo>
                    <a:pt x="183344" y="37341"/>
                    <a:pt x="183760" y="37510"/>
                    <a:pt x="184164" y="37510"/>
                  </a:cubicBezTo>
                  <a:cubicBezTo>
                    <a:pt x="185474" y="37510"/>
                    <a:pt x="186655" y="35735"/>
                    <a:pt x="185492" y="34427"/>
                  </a:cubicBezTo>
                  <a:cubicBezTo>
                    <a:pt x="183314" y="32010"/>
                    <a:pt x="179960" y="31346"/>
                    <a:pt x="176703" y="31346"/>
                  </a:cubicBezTo>
                  <a:cubicBezTo>
                    <a:pt x="175294" y="31346"/>
                    <a:pt x="173903" y="31470"/>
                    <a:pt x="172634" y="31631"/>
                  </a:cubicBezTo>
                  <a:cubicBezTo>
                    <a:pt x="167802" y="32220"/>
                    <a:pt x="163104" y="33552"/>
                    <a:pt x="158539" y="35131"/>
                  </a:cubicBezTo>
                  <a:cubicBezTo>
                    <a:pt x="145168" y="39829"/>
                    <a:pt x="133356" y="47951"/>
                    <a:pt x="120555" y="53923"/>
                  </a:cubicBezTo>
                  <a:cubicBezTo>
                    <a:pt x="111413" y="58180"/>
                    <a:pt x="101451" y="60824"/>
                    <a:pt x="91364" y="60824"/>
                  </a:cubicBezTo>
                  <a:cubicBezTo>
                    <a:pt x="89551" y="60824"/>
                    <a:pt x="87735" y="60738"/>
                    <a:pt x="85918" y="60561"/>
                  </a:cubicBezTo>
                  <a:cubicBezTo>
                    <a:pt x="74600" y="59458"/>
                    <a:pt x="64044" y="54380"/>
                    <a:pt x="55465" y="47076"/>
                  </a:cubicBezTo>
                  <a:cubicBezTo>
                    <a:pt x="50843" y="43157"/>
                    <a:pt x="46963" y="38592"/>
                    <a:pt x="43121" y="33951"/>
                  </a:cubicBezTo>
                  <a:cubicBezTo>
                    <a:pt x="39298" y="29367"/>
                    <a:pt x="35436" y="24764"/>
                    <a:pt x="31328" y="20428"/>
                  </a:cubicBezTo>
                  <a:cubicBezTo>
                    <a:pt x="23130" y="11773"/>
                    <a:pt x="13658" y="4488"/>
                    <a:pt x="2511" y="94"/>
                  </a:cubicBezTo>
                  <a:cubicBezTo>
                    <a:pt x="2349" y="30"/>
                    <a:pt x="2182" y="1"/>
                    <a:pt x="201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"/>
            <p:cNvSpPr/>
            <p:nvPr/>
          </p:nvSpPr>
          <p:spPr>
            <a:xfrm>
              <a:off x="4082157" y="-154752"/>
              <a:ext cx="5201664" cy="1795503"/>
            </a:xfrm>
            <a:custGeom>
              <a:avLst/>
              <a:gdLst/>
              <a:ahLst/>
              <a:cxnLst/>
              <a:rect l="l" t="t" r="r" b="b"/>
              <a:pathLst>
                <a:path w="186657" h="64430" extrusionOk="0">
                  <a:moveTo>
                    <a:pt x="1998" y="1"/>
                  </a:moveTo>
                  <a:cubicBezTo>
                    <a:pt x="1233" y="1"/>
                    <a:pt x="493" y="627"/>
                    <a:pt x="305" y="1331"/>
                  </a:cubicBezTo>
                  <a:cubicBezTo>
                    <a:pt x="1" y="2358"/>
                    <a:pt x="609" y="3176"/>
                    <a:pt x="1522" y="3537"/>
                  </a:cubicBezTo>
                  <a:cubicBezTo>
                    <a:pt x="13182" y="8121"/>
                    <a:pt x="22674" y="16205"/>
                    <a:pt x="31024" y="25392"/>
                  </a:cubicBezTo>
                  <a:cubicBezTo>
                    <a:pt x="35246" y="30033"/>
                    <a:pt x="39222" y="34903"/>
                    <a:pt x="43235" y="39715"/>
                  </a:cubicBezTo>
                  <a:cubicBezTo>
                    <a:pt x="47325" y="44603"/>
                    <a:pt x="51851" y="49035"/>
                    <a:pt x="56968" y="52839"/>
                  </a:cubicBezTo>
                  <a:cubicBezTo>
                    <a:pt x="66136" y="59687"/>
                    <a:pt x="77130" y="63719"/>
                    <a:pt x="88562" y="64347"/>
                  </a:cubicBezTo>
                  <a:cubicBezTo>
                    <a:pt x="89579" y="64402"/>
                    <a:pt x="90595" y="64429"/>
                    <a:pt x="91610" y="64429"/>
                  </a:cubicBezTo>
                  <a:cubicBezTo>
                    <a:pt x="102777" y="64429"/>
                    <a:pt x="113761" y="61150"/>
                    <a:pt x="123769" y="56320"/>
                  </a:cubicBezTo>
                  <a:cubicBezTo>
                    <a:pt x="135600" y="50652"/>
                    <a:pt x="146670" y="43253"/>
                    <a:pt x="159053" y="38726"/>
                  </a:cubicBezTo>
                  <a:cubicBezTo>
                    <a:pt x="163218" y="37204"/>
                    <a:pt x="167517" y="35968"/>
                    <a:pt x="171892" y="35302"/>
                  </a:cubicBezTo>
                  <a:cubicBezTo>
                    <a:pt x="173276" y="35090"/>
                    <a:pt x="174979" y="34858"/>
                    <a:pt x="176678" y="34858"/>
                  </a:cubicBezTo>
                  <a:cubicBezTo>
                    <a:pt x="179090" y="34858"/>
                    <a:pt x="181497" y="35325"/>
                    <a:pt x="182981" y="36976"/>
                  </a:cubicBezTo>
                  <a:cubicBezTo>
                    <a:pt x="183343" y="37378"/>
                    <a:pt x="183756" y="37546"/>
                    <a:pt x="184159" y="37546"/>
                  </a:cubicBezTo>
                  <a:cubicBezTo>
                    <a:pt x="185470" y="37546"/>
                    <a:pt x="186657" y="35756"/>
                    <a:pt x="185492" y="34446"/>
                  </a:cubicBezTo>
                  <a:cubicBezTo>
                    <a:pt x="183314" y="32030"/>
                    <a:pt x="179960" y="31365"/>
                    <a:pt x="176703" y="31365"/>
                  </a:cubicBezTo>
                  <a:cubicBezTo>
                    <a:pt x="175294" y="31365"/>
                    <a:pt x="173903" y="31489"/>
                    <a:pt x="172634" y="31650"/>
                  </a:cubicBezTo>
                  <a:cubicBezTo>
                    <a:pt x="167802" y="32240"/>
                    <a:pt x="163104" y="33571"/>
                    <a:pt x="158539" y="35169"/>
                  </a:cubicBezTo>
                  <a:cubicBezTo>
                    <a:pt x="145168" y="39848"/>
                    <a:pt x="133356" y="47970"/>
                    <a:pt x="120555" y="53942"/>
                  </a:cubicBezTo>
                  <a:cubicBezTo>
                    <a:pt x="111413" y="58199"/>
                    <a:pt x="101451" y="60843"/>
                    <a:pt x="91364" y="60843"/>
                  </a:cubicBezTo>
                  <a:cubicBezTo>
                    <a:pt x="89551" y="60843"/>
                    <a:pt x="87735" y="60757"/>
                    <a:pt x="85918" y="60581"/>
                  </a:cubicBezTo>
                  <a:cubicBezTo>
                    <a:pt x="74600" y="59497"/>
                    <a:pt x="64044" y="54399"/>
                    <a:pt x="55465" y="47095"/>
                  </a:cubicBezTo>
                  <a:cubicBezTo>
                    <a:pt x="50843" y="43177"/>
                    <a:pt x="46963" y="38612"/>
                    <a:pt x="43121" y="33971"/>
                  </a:cubicBezTo>
                  <a:cubicBezTo>
                    <a:pt x="39279" y="29349"/>
                    <a:pt x="35417" y="24784"/>
                    <a:pt x="31309" y="20428"/>
                  </a:cubicBezTo>
                  <a:cubicBezTo>
                    <a:pt x="23111" y="11773"/>
                    <a:pt x="13639" y="4488"/>
                    <a:pt x="2492" y="95"/>
                  </a:cubicBezTo>
                  <a:cubicBezTo>
                    <a:pt x="2330" y="30"/>
                    <a:pt x="2163" y="1"/>
                    <a:pt x="1998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"/>
            <p:cNvSpPr/>
            <p:nvPr/>
          </p:nvSpPr>
          <p:spPr>
            <a:xfrm>
              <a:off x="4082157" y="-503850"/>
              <a:ext cx="5202193" cy="1794751"/>
            </a:xfrm>
            <a:custGeom>
              <a:avLst/>
              <a:gdLst/>
              <a:ahLst/>
              <a:cxnLst/>
              <a:rect l="l" t="t" r="r" b="b"/>
              <a:pathLst>
                <a:path w="186676" h="64403" extrusionOk="0">
                  <a:moveTo>
                    <a:pt x="2009" y="0"/>
                  </a:moveTo>
                  <a:cubicBezTo>
                    <a:pt x="1240" y="0"/>
                    <a:pt x="494" y="616"/>
                    <a:pt x="305" y="1323"/>
                  </a:cubicBezTo>
                  <a:cubicBezTo>
                    <a:pt x="1" y="2350"/>
                    <a:pt x="609" y="3149"/>
                    <a:pt x="1522" y="3511"/>
                  </a:cubicBezTo>
                  <a:cubicBezTo>
                    <a:pt x="13182" y="8095"/>
                    <a:pt x="22674" y="16179"/>
                    <a:pt x="31024" y="25366"/>
                  </a:cubicBezTo>
                  <a:cubicBezTo>
                    <a:pt x="35246" y="30007"/>
                    <a:pt x="39222" y="34876"/>
                    <a:pt x="43235" y="39669"/>
                  </a:cubicBezTo>
                  <a:cubicBezTo>
                    <a:pt x="47325" y="44577"/>
                    <a:pt x="51871" y="49008"/>
                    <a:pt x="56987" y="52813"/>
                  </a:cubicBezTo>
                  <a:cubicBezTo>
                    <a:pt x="66155" y="59660"/>
                    <a:pt x="77149" y="63692"/>
                    <a:pt x="88581" y="64320"/>
                  </a:cubicBezTo>
                  <a:cubicBezTo>
                    <a:pt x="89599" y="64376"/>
                    <a:pt x="90617" y="64403"/>
                    <a:pt x="91633" y="64403"/>
                  </a:cubicBezTo>
                  <a:cubicBezTo>
                    <a:pt x="102815" y="64403"/>
                    <a:pt x="113797" y="61123"/>
                    <a:pt x="123788" y="56293"/>
                  </a:cubicBezTo>
                  <a:cubicBezTo>
                    <a:pt x="135638" y="50625"/>
                    <a:pt x="146689" y="43226"/>
                    <a:pt x="159072" y="38699"/>
                  </a:cubicBezTo>
                  <a:cubicBezTo>
                    <a:pt x="163237" y="37177"/>
                    <a:pt x="167536" y="35941"/>
                    <a:pt x="171911" y="35275"/>
                  </a:cubicBezTo>
                  <a:cubicBezTo>
                    <a:pt x="173303" y="35063"/>
                    <a:pt x="175007" y="34831"/>
                    <a:pt x="176706" y="34831"/>
                  </a:cubicBezTo>
                  <a:cubicBezTo>
                    <a:pt x="179116" y="34831"/>
                    <a:pt x="181516" y="35298"/>
                    <a:pt x="183000" y="36949"/>
                  </a:cubicBezTo>
                  <a:cubicBezTo>
                    <a:pt x="183362" y="37351"/>
                    <a:pt x="183775" y="37519"/>
                    <a:pt x="184178" y="37519"/>
                  </a:cubicBezTo>
                  <a:cubicBezTo>
                    <a:pt x="185489" y="37519"/>
                    <a:pt x="186676" y="35730"/>
                    <a:pt x="185511" y="34419"/>
                  </a:cubicBezTo>
                  <a:cubicBezTo>
                    <a:pt x="183347" y="32003"/>
                    <a:pt x="179987" y="31338"/>
                    <a:pt x="176725" y="31338"/>
                  </a:cubicBezTo>
                  <a:cubicBezTo>
                    <a:pt x="175315" y="31338"/>
                    <a:pt x="173922" y="31463"/>
                    <a:pt x="172653" y="31623"/>
                  </a:cubicBezTo>
                  <a:cubicBezTo>
                    <a:pt x="167822" y="32213"/>
                    <a:pt x="163123" y="33544"/>
                    <a:pt x="158558" y="35142"/>
                  </a:cubicBezTo>
                  <a:cubicBezTo>
                    <a:pt x="145187" y="39821"/>
                    <a:pt x="133375" y="47962"/>
                    <a:pt x="120593" y="53916"/>
                  </a:cubicBezTo>
                  <a:cubicBezTo>
                    <a:pt x="111435" y="58172"/>
                    <a:pt x="101484" y="60816"/>
                    <a:pt x="91389" y="60816"/>
                  </a:cubicBezTo>
                  <a:cubicBezTo>
                    <a:pt x="89575" y="60816"/>
                    <a:pt x="87756" y="60731"/>
                    <a:pt x="85937" y="60554"/>
                  </a:cubicBezTo>
                  <a:cubicBezTo>
                    <a:pt x="74619" y="59470"/>
                    <a:pt x="64063" y="54372"/>
                    <a:pt x="55484" y="47068"/>
                  </a:cubicBezTo>
                  <a:cubicBezTo>
                    <a:pt x="50881" y="43150"/>
                    <a:pt x="47001" y="38585"/>
                    <a:pt x="43140" y="33944"/>
                  </a:cubicBezTo>
                  <a:cubicBezTo>
                    <a:pt x="39279" y="29341"/>
                    <a:pt x="35417" y="24738"/>
                    <a:pt x="31309" y="20420"/>
                  </a:cubicBezTo>
                  <a:cubicBezTo>
                    <a:pt x="23111" y="11766"/>
                    <a:pt x="13639" y="4481"/>
                    <a:pt x="2492" y="87"/>
                  </a:cubicBezTo>
                  <a:cubicBezTo>
                    <a:pt x="2334" y="27"/>
                    <a:pt x="2171" y="0"/>
                    <a:pt x="2009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4" name="Google Shape;1794;p8"/>
          <p:cNvGrpSpPr/>
          <p:nvPr/>
        </p:nvGrpSpPr>
        <p:grpSpPr>
          <a:xfrm rot="1544398">
            <a:off x="-750472" y="-1327852"/>
            <a:ext cx="2019116" cy="4141396"/>
            <a:chOff x="-519875" y="1198836"/>
            <a:chExt cx="2019058" cy="4141278"/>
          </a:xfrm>
        </p:grpSpPr>
        <p:sp>
          <p:nvSpPr>
            <p:cNvPr id="1795" name="Google Shape;1795;p8"/>
            <p:cNvSpPr/>
            <p:nvPr/>
          </p:nvSpPr>
          <p:spPr>
            <a:xfrm>
              <a:off x="-45986" y="1198836"/>
              <a:ext cx="1545169" cy="4096216"/>
            </a:xfrm>
            <a:custGeom>
              <a:avLst/>
              <a:gdLst/>
              <a:ahLst/>
              <a:cxnLst/>
              <a:rect l="l" t="t" r="r" b="b"/>
              <a:pathLst>
                <a:path w="55447" h="146989" extrusionOk="0">
                  <a:moveTo>
                    <a:pt x="24369" y="143976"/>
                  </a:moveTo>
                  <a:cubicBezTo>
                    <a:pt x="24244" y="144087"/>
                    <a:pt x="24218" y="144144"/>
                    <a:pt x="24236" y="144146"/>
                  </a:cubicBezTo>
                  <a:lnTo>
                    <a:pt x="24236" y="144146"/>
                  </a:lnTo>
                  <a:cubicBezTo>
                    <a:pt x="24273" y="144097"/>
                    <a:pt x="24313" y="144050"/>
                    <a:pt x="24356" y="144005"/>
                  </a:cubicBezTo>
                  <a:lnTo>
                    <a:pt x="24356" y="144005"/>
                  </a:lnTo>
                  <a:cubicBezTo>
                    <a:pt x="24360" y="143996"/>
                    <a:pt x="24365" y="143986"/>
                    <a:pt x="24369" y="143976"/>
                  </a:cubicBezTo>
                  <a:close/>
                  <a:moveTo>
                    <a:pt x="2150" y="0"/>
                  </a:moveTo>
                  <a:cubicBezTo>
                    <a:pt x="1870" y="0"/>
                    <a:pt x="1581" y="73"/>
                    <a:pt x="1294" y="235"/>
                  </a:cubicBezTo>
                  <a:cubicBezTo>
                    <a:pt x="476" y="710"/>
                    <a:pt x="0" y="1928"/>
                    <a:pt x="590" y="2708"/>
                  </a:cubicBezTo>
                  <a:cubicBezTo>
                    <a:pt x="3900" y="7120"/>
                    <a:pt x="9397" y="9327"/>
                    <a:pt x="13962" y="12085"/>
                  </a:cubicBezTo>
                  <a:cubicBezTo>
                    <a:pt x="19858" y="15642"/>
                    <a:pt x="24880" y="20568"/>
                    <a:pt x="30034" y="25057"/>
                  </a:cubicBezTo>
                  <a:cubicBezTo>
                    <a:pt x="39107" y="32951"/>
                    <a:pt x="46297" y="42765"/>
                    <a:pt x="49379" y="54520"/>
                  </a:cubicBezTo>
                  <a:cubicBezTo>
                    <a:pt x="52669" y="67036"/>
                    <a:pt x="51528" y="80179"/>
                    <a:pt x="47819" y="92429"/>
                  </a:cubicBezTo>
                  <a:cubicBezTo>
                    <a:pt x="44129" y="104621"/>
                    <a:pt x="38118" y="115938"/>
                    <a:pt x="32336" y="127237"/>
                  </a:cubicBezTo>
                  <a:cubicBezTo>
                    <a:pt x="30738" y="130318"/>
                    <a:pt x="29178" y="133437"/>
                    <a:pt x="27657" y="136557"/>
                  </a:cubicBezTo>
                  <a:cubicBezTo>
                    <a:pt x="26877" y="138174"/>
                    <a:pt x="26078" y="139790"/>
                    <a:pt x="25336" y="141426"/>
                  </a:cubicBezTo>
                  <a:cubicBezTo>
                    <a:pt x="25184" y="141788"/>
                    <a:pt x="25013" y="142111"/>
                    <a:pt x="24861" y="142472"/>
                  </a:cubicBezTo>
                  <a:cubicBezTo>
                    <a:pt x="24737" y="142705"/>
                    <a:pt x="24663" y="142937"/>
                    <a:pt x="24640" y="143191"/>
                  </a:cubicBezTo>
                  <a:lnTo>
                    <a:pt x="24640" y="143191"/>
                  </a:lnTo>
                  <a:cubicBezTo>
                    <a:pt x="24632" y="143221"/>
                    <a:pt x="24623" y="143267"/>
                    <a:pt x="24613" y="143328"/>
                  </a:cubicBezTo>
                  <a:cubicBezTo>
                    <a:pt x="24537" y="143537"/>
                    <a:pt x="24461" y="143747"/>
                    <a:pt x="24385" y="143937"/>
                  </a:cubicBezTo>
                  <a:cubicBezTo>
                    <a:pt x="24380" y="143951"/>
                    <a:pt x="24375" y="143964"/>
                    <a:pt x="24369" y="143976"/>
                  </a:cubicBezTo>
                  <a:lnTo>
                    <a:pt x="24369" y="143976"/>
                  </a:lnTo>
                  <a:cubicBezTo>
                    <a:pt x="24401" y="143949"/>
                    <a:pt x="24438" y="143918"/>
                    <a:pt x="24482" y="143884"/>
                  </a:cubicBezTo>
                  <a:lnTo>
                    <a:pt x="24482" y="143884"/>
                  </a:lnTo>
                  <a:cubicBezTo>
                    <a:pt x="24438" y="143922"/>
                    <a:pt x="24396" y="143963"/>
                    <a:pt x="24356" y="144005"/>
                  </a:cubicBezTo>
                  <a:lnTo>
                    <a:pt x="24356" y="144005"/>
                  </a:lnTo>
                  <a:cubicBezTo>
                    <a:pt x="24308" y="144100"/>
                    <a:pt x="24255" y="144146"/>
                    <a:pt x="24237" y="144146"/>
                  </a:cubicBezTo>
                  <a:cubicBezTo>
                    <a:pt x="24236" y="144146"/>
                    <a:pt x="24236" y="144146"/>
                    <a:pt x="24236" y="144146"/>
                  </a:cubicBezTo>
                  <a:lnTo>
                    <a:pt x="24236" y="144146"/>
                  </a:lnTo>
                  <a:cubicBezTo>
                    <a:pt x="23948" y="144525"/>
                    <a:pt x="23814" y="145031"/>
                    <a:pt x="23967" y="145630"/>
                  </a:cubicBezTo>
                  <a:cubicBezTo>
                    <a:pt x="23967" y="145649"/>
                    <a:pt x="23967" y="145649"/>
                    <a:pt x="23986" y="145668"/>
                  </a:cubicBezTo>
                  <a:cubicBezTo>
                    <a:pt x="24193" y="146468"/>
                    <a:pt x="24960" y="146988"/>
                    <a:pt x="25744" y="146988"/>
                  </a:cubicBezTo>
                  <a:cubicBezTo>
                    <a:pt x="26040" y="146988"/>
                    <a:pt x="26339" y="146914"/>
                    <a:pt x="26611" y="146752"/>
                  </a:cubicBezTo>
                  <a:cubicBezTo>
                    <a:pt x="27441" y="146235"/>
                    <a:pt x="27884" y="145033"/>
                    <a:pt x="28089" y="143999"/>
                  </a:cubicBezTo>
                  <a:lnTo>
                    <a:pt x="28089" y="143999"/>
                  </a:lnTo>
                  <a:cubicBezTo>
                    <a:pt x="38565" y="121104"/>
                    <a:pt x="53701" y="99132"/>
                    <a:pt x="54876" y="73180"/>
                  </a:cubicBezTo>
                  <a:cubicBezTo>
                    <a:pt x="55446" y="60512"/>
                    <a:pt x="52498" y="47711"/>
                    <a:pt x="45536" y="37059"/>
                  </a:cubicBezTo>
                  <a:cubicBezTo>
                    <a:pt x="42227" y="32019"/>
                    <a:pt x="38156" y="27530"/>
                    <a:pt x="33724" y="23497"/>
                  </a:cubicBezTo>
                  <a:cubicBezTo>
                    <a:pt x="28456" y="18704"/>
                    <a:pt x="23111" y="13987"/>
                    <a:pt x="17290" y="9916"/>
                  </a:cubicBezTo>
                  <a:cubicBezTo>
                    <a:pt x="14989" y="8300"/>
                    <a:pt x="12440" y="7044"/>
                    <a:pt x="10005" y="5637"/>
                  </a:cubicBezTo>
                  <a:cubicBezTo>
                    <a:pt x="7818" y="4343"/>
                    <a:pt x="5307" y="2955"/>
                    <a:pt x="3728" y="882"/>
                  </a:cubicBezTo>
                  <a:cubicBezTo>
                    <a:pt x="3324" y="347"/>
                    <a:pt x="2759" y="0"/>
                    <a:pt x="2150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8"/>
            <p:cNvSpPr/>
            <p:nvPr/>
          </p:nvSpPr>
          <p:spPr>
            <a:xfrm>
              <a:off x="-282387" y="1220572"/>
              <a:ext cx="1544612" cy="4096216"/>
            </a:xfrm>
            <a:custGeom>
              <a:avLst/>
              <a:gdLst/>
              <a:ahLst/>
              <a:cxnLst/>
              <a:rect l="l" t="t" r="r" b="b"/>
              <a:pathLst>
                <a:path w="55427" h="146989" extrusionOk="0">
                  <a:moveTo>
                    <a:pt x="2125" y="0"/>
                  </a:moveTo>
                  <a:cubicBezTo>
                    <a:pt x="1842" y="0"/>
                    <a:pt x="1549" y="73"/>
                    <a:pt x="1255" y="235"/>
                  </a:cubicBezTo>
                  <a:cubicBezTo>
                    <a:pt x="438" y="748"/>
                    <a:pt x="0" y="1966"/>
                    <a:pt x="571" y="2726"/>
                  </a:cubicBezTo>
                  <a:cubicBezTo>
                    <a:pt x="3880" y="7120"/>
                    <a:pt x="9358" y="9327"/>
                    <a:pt x="13923" y="12085"/>
                  </a:cubicBezTo>
                  <a:cubicBezTo>
                    <a:pt x="19820" y="15661"/>
                    <a:pt x="24841" y="20568"/>
                    <a:pt x="29996" y="25076"/>
                  </a:cubicBezTo>
                  <a:cubicBezTo>
                    <a:pt x="39088" y="32969"/>
                    <a:pt x="46259" y="42784"/>
                    <a:pt x="49359" y="54520"/>
                  </a:cubicBezTo>
                  <a:cubicBezTo>
                    <a:pt x="52631" y="67036"/>
                    <a:pt x="51490" y="80179"/>
                    <a:pt x="47780" y="92428"/>
                  </a:cubicBezTo>
                  <a:cubicBezTo>
                    <a:pt x="44109" y="104621"/>
                    <a:pt x="38080" y="115938"/>
                    <a:pt x="32317" y="127237"/>
                  </a:cubicBezTo>
                  <a:cubicBezTo>
                    <a:pt x="30719" y="130318"/>
                    <a:pt x="29140" y="133437"/>
                    <a:pt x="27618" y="136557"/>
                  </a:cubicBezTo>
                  <a:cubicBezTo>
                    <a:pt x="26839" y="138173"/>
                    <a:pt x="26059" y="139790"/>
                    <a:pt x="25317" y="141426"/>
                  </a:cubicBezTo>
                  <a:cubicBezTo>
                    <a:pt x="25146" y="141787"/>
                    <a:pt x="24994" y="142111"/>
                    <a:pt x="24841" y="142472"/>
                  </a:cubicBezTo>
                  <a:cubicBezTo>
                    <a:pt x="24710" y="142691"/>
                    <a:pt x="24646" y="142911"/>
                    <a:pt x="24623" y="143156"/>
                  </a:cubicBezTo>
                  <a:lnTo>
                    <a:pt x="24623" y="143156"/>
                  </a:lnTo>
                  <a:cubicBezTo>
                    <a:pt x="24613" y="143174"/>
                    <a:pt x="24597" y="143233"/>
                    <a:pt x="24575" y="143328"/>
                  </a:cubicBezTo>
                  <a:cubicBezTo>
                    <a:pt x="24518" y="143537"/>
                    <a:pt x="24442" y="143747"/>
                    <a:pt x="24366" y="143937"/>
                  </a:cubicBezTo>
                  <a:cubicBezTo>
                    <a:pt x="24361" y="143951"/>
                    <a:pt x="24355" y="143964"/>
                    <a:pt x="24350" y="143976"/>
                  </a:cubicBezTo>
                  <a:lnTo>
                    <a:pt x="24350" y="143976"/>
                  </a:lnTo>
                  <a:cubicBezTo>
                    <a:pt x="24441" y="143896"/>
                    <a:pt x="24585" y="143787"/>
                    <a:pt x="24803" y="143651"/>
                  </a:cubicBezTo>
                  <a:cubicBezTo>
                    <a:pt x="24807" y="143653"/>
                    <a:pt x="24810" y="143654"/>
                    <a:pt x="24814" y="143656"/>
                  </a:cubicBezTo>
                  <a:lnTo>
                    <a:pt x="24814" y="143656"/>
                  </a:lnTo>
                  <a:cubicBezTo>
                    <a:pt x="24630" y="143754"/>
                    <a:pt x="24463" y="143881"/>
                    <a:pt x="24322" y="144033"/>
                  </a:cubicBezTo>
                  <a:lnTo>
                    <a:pt x="24322" y="144033"/>
                  </a:lnTo>
                  <a:cubicBezTo>
                    <a:pt x="24285" y="144096"/>
                    <a:pt x="24248" y="144133"/>
                    <a:pt x="24227" y="144143"/>
                  </a:cubicBezTo>
                  <a:lnTo>
                    <a:pt x="24227" y="144143"/>
                  </a:lnTo>
                  <a:cubicBezTo>
                    <a:pt x="24257" y="144105"/>
                    <a:pt x="24289" y="144068"/>
                    <a:pt x="24322" y="144033"/>
                  </a:cubicBezTo>
                  <a:lnTo>
                    <a:pt x="24322" y="144033"/>
                  </a:lnTo>
                  <a:cubicBezTo>
                    <a:pt x="24331" y="144016"/>
                    <a:pt x="24341" y="143997"/>
                    <a:pt x="24350" y="143976"/>
                  </a:cubicBezTo>
                  <a:lnTo>
                    <a:pt x="24350" y="143976"/>
                  </a:lnTo>
                  <a:cubicBezTo>
                    <a:pt x="24222" y="144088"/>
                    <a:pt x="24198" y="144146"/>
                    <a:pt x="24217" y="144146"/>
                  </a:cubicBezTo>
                  <a:cubicBezTo>
                    <a:pt x="24220" y="144146"/>
                    <a:pt x="24223" y="144145"/>
                    <a:pt x="24227" y="144143"/>
                  </a:cubicBezTo>
                  <a:lnTo>
                    <a:pt x="24227" y="144143"/>
                  </a:lnTo>
                  <a:cubicBezTo>
                    <a:pt x="23932" y="144521"/>
                    <a:pt x="23793" y="145029"/>
                    <a:pt x="23947" y="145630"/>
                  </a:cubicBezTo>
                  <a:cubicBezTo>
                    <a:pt x="23947" y="145649"/>
                    <a:pt x="23947" y="145649"/>
                    <a:pt x="23966" y="145687"/>
                  </a:cubicBezTo>
                  <a:cubicBezTo>
                    <a:pt x="24173" y="146472"/>
                    <a:pt x="24940" y="146989"/>
                    <a:pt x="25715" y="146989"/>
                  </a:cubicBezTo>
                  <a:cubicBezTo>
                    <a:pt x="26009" y="146989"/>
                    <a:pt x="26305" y="146914"/>
                    <a:pt x="26572" y="146752"/>
                  </a:cubicBezTo>
                  <a:cubicBezTo>
                    <a:pt x="27418" y="146235"/>
                    <a:pt x="27864" y="145034"/>
                    <a:pt x="28070" y="143999"/>
                  </a:cubicBezTo>
                  <a:lnTo>
                    <a:pt x="28070" y="143999"/>
                  </a:lnTo>
                  <a:cubicBezTo>
                    <a:pt x="38546" y="121104"/>
                    <a:pt x="53663" y="99132"/>
                    <a:pt x="54856" y="73179"/>
                  </a:cubicBezTo>
                  <a:cubicBezTo>
                    <a:pt x="55427" y="60512"/>
                    <a:pt x="52479" y="47730"/>
                    <a:pt x="45498" y="37078"/>
                  </a:cubicBezTo>
                  <a:cubicBezTo>
                    <a:pt x="42207" y="32037"/>
                    <a:pt x="38137" y="27530"/>
                    <a:pt x="33686" y="23497"/>
                  </a:cubicBezTo>
                  <a:cubicBezTo>
                    <a:pt x="28436" y="18723"/>
                    <a:pt x="23091" y="13987"/>
                    <a:pt x="17252" y="9916"/>
                  </a:cubicBezTo>
                  <a:cubicBezTo>
                    <a:pt x="14951" y="8300"/>
                    <a:pt x="12402" y="7044"/>
                    <a:pt x="9986" y="5637"/>
                  </a:cubicBezTo>
                  <a:cubicBezTo>
                    <a:pt x="7799" y="4362"/>
                    <a:pt x="5269" y="2955"/>
                    <a:pt x="3709" y="881"/>
                  </a:cubicBezTo>
                  <a:cubicBezTo>
                    <a:pt x="3305" y="347"/>
                    <a:pt x="2740" y="0"/>
                    <a:pt x="2125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"/>
            <p:cNvSpPr/>
            <p:nvPr/>
          </p:nvSpPr>
          <p:spPr>
            <a:xfrm>
              <a:off x="-519875" y="1243870"/>
              <a:ext cx="1545169" cy="4096244"/>
            </a:xfrm>
            <a:custGeom>
              <a:avLst/>
              <a:gdLst/>
              <a:ahLst/>
              <a:cxnLst/>
              <a:rect l="l" t="t" r="r" b="b"/>
              <a:pathLst>
                <a:path w="55447" h="146990" extrusionOk="0">
                  <a:moveTo>
                    <a:pt x="24823" y="143652"/>
                  </a:moveTo>
                  <a:cubicBezTo>
                    <a:pt x="24823" y="143652"/>
                    <a:pt x="24823" y="143652"/>
                    <a:pt x="24823" y="143652"/>
                  </a:cubicBezTo>
                  <a:lnTo>
                    <a:pt x="24823" y="143652"/>
                  </a:lnTo>
                  <a:cubicBezTo>
                    <a:pt x="24823" y="143653"/>
                    <a:pt x="24822" y="143653"/>
                    <a:pt x="24822" y="143653"/>
                  </a:cubicBezTo>
                  <a:lnTo>
                    <a:pt x="24822" y="143653"/>
                  </a:lnTo>
                  <a:cubicBezTo>
                    <a:pt x="24822" y="143653"/>
                    <a:pt x="24823" y="143653"/>
                    <a:pt x="24823" y="143652"/>
                  </a:cubicBezTo>
                  <a:close/>
                  <a:moveTo>
                    <a:pt x="24398" y="143953"/>
                  </a:moveTo>
                  <a:cubicBezTo>
                    <a:pt x="24250" y="144078"/>
                    <a:pt x="24219" y="144143"/>
                    <a:pt x="24240" y="144147"/>
                  </a:cubicBezTo>
                  <a:lnTo>
                    <a:pt x="24240" y="144147"/>
                  </a:lnTo>
                  <a:cubicBezTo>
                    <a:pt x="24284" y="144088"/>
                    <a:pt x="24333" y="144033"/>
                    <a:pt x="24385" y="143981"/>
                  </a:cubicBezTo>
                  <a:lnTo>
                    <a:pt x="24385" y="143981"/>
                  </a:lnTo>
                  <a:cubicBezTo>
                    <a:pt x="24389" y="143972"/>
                    <a:pt x="24394" y="143962"/>
                    <a:pt x="24398" y="143953"/>
                  </a:cubicBezTo>
                  <a:close/>
                  <a:moveTo>
                    <a:pt x="2159" y="1"/>
                  </a:moveTo>
                  <a:cubicBezTo>
                    <a:pt x="1879" y="1"/>
                    <a:pt x="1587" y="74"/>
                    <a:pt x="1294" y="236"/>
                  </a:cubicBezTo>
                  <a:cubicBezTo>
                    <a:pt x="457" y="711"/>
                    <a:pt x="1" y="1928"/>
                    <a:pt x="590" y="2689"/>
                  </a:cubicBezTo>
                  <a:cubicBezTo>
                    <a:pt x="3900" y="7083"/>
                    <a:pt x="9397" y="9309"/>
                    <a:pt x="13962" y="12067"/>
                  </a:cubicBezTo>
                  <a:cubicBezTo>
                    <a:pt x="19859" y="15623"/>
                    <a:pt x="24880" y="20550"/>
                    <a:pt x="30035" y="25039"/>
                  </a:cubicBezTo>
                  <a:cubicBezTo>
                    <a:pt x="39127" y="32951"/>
                    <a:pt x="46317" y="42747"/>
                    <a:pt x="49398" y="54521"/>
                  </a:cubicBezTo>
                  <a:cubicBezTo>
                    <a:pt x="52669" y="67037"/>
                    <a:pt x="51528" y="80180"/>
                    <a:pt x="47819" y="92429"/>
                  </a:cubicBezTo>
                  <a:cubicBezTo>
                    <a:pt x="44129" y="104622"/>
                    <a:pt x="38119" y="115939"/>
                    <a:pt x="32336" y="127237"/>
                  </a:cubicBezTo>
                  <a:cubicBezTo>
                    <a:pt x="30757" y="130319"/>
                    <a:pt x="29179" y="133438"/>
                    <a:pt x="27657" y="136558"/>
                  </a:cubicBezTo>
                  <a:cubicBezTo>
                    <a:pt x="26877" y="138174"/>
                    <a:pt x="26097" y="139791"/>
                    <a:pt x="25356" y="141427"/>
                  </a:cubicBezTo>
                  <a:cubicBezTo>
                    <a:pt x="25184" y="141788"/>
                    <a:pt x="25013" y="142112"/>
                    <a:pt x="24880" y="142473"/>
                  </a:cubicBezTo>
                  <a:cubicBezTo>
                    <a:pt x="24733" y="142718"/>
                    <a:pt x="24656" y="142963"/>
                    <a:pt x="24637" y="143232"/>
                  </a:cubicBezTo>
                  <a:lnTo>
                    <a:pt x="24637" y="143232"/>
                  </a:lnTo>
                  <a:cubicBezTo>
                    <a:pt x="24631" y="143258"/>
                    <a:pt x="24623" y="143291"/>
                    <a:pt x="24614" y="143329"/>
                  </a:cubicBezTo>
                  <a:cubicBezTo>
                    <a:pt x="24538" y="143538"/>
                    <a:pt x="24481" y="143747"/>
                    <a:pt x="24405" y="143938"/>
                  </a:cubicBezTo>
                  <a:cubicBezTo>
                    <a:pt x="24402" y="143943"/>
                    <a:pt x="24400" y="143948"/>
                    <a:pt x="24398" y="143953"/>
                  </a:cubicBezTo>
                  <a:lnTo>
                    <a:pt x="24398" y="143953"/>
                  </a:lnTo>
                  <a:cubicBezTo>
                    <a:pt x="24434" y="143922"/>
                    <a:pt x="24478" y="143888"/>
                    <a:pt x="24529" y="143850"/>
                  </a:cubicBezTo>
                  <a:lnTo>
                    <a:pt x="24529" y="143850"/>
                  </a:lnTo>
                  <a:cubicBezTo>
                    <a:pt x="24479" y="143891"/>
                    <a:pt x="24431" y="143934"/>
                    <a:pt x="24385" y="143981"/>
                  </a:cubicBezTo>
                  <a:lnTo>
                    <a:pt x="24385" y="143981"/>
                  </a:lnTo>
                  <a:cubicBezTo>
                    <a:pt x="24329" y="144092"/>
                    <a:pt x="24263" y="144147"/>
                    <a:pt x="24241" y="144147"/>
                  </a:cubicBezTo>
                  <a:cubicBezTo>
                    <a:pt x="24241" y="144147"/>
                    <a:pt x="24240" y="144147"/>
                    <a:pt x="24240" y="144147"/>
                  </a:cubicBezTo>
                  <a:lnTo>
                    <a:pt x="24240" y="144147"/>
                  </a:lnTo>
                  <a:cubicBezTo>
                    <a:pt x="23950" y="144525"/>
                    <a:pt x="23815" y="145032"/>
                    <a:pt x="23967" y="145631"/>
                  </a:cubicBezTo>
                  <a:cubicBezTo>
                    <a:pt x="23967" y="145650"/>
                    <a:pt x="23967" y="145650"/>
                    <a:pt x="24005" y="145669"/>
                  </a:cubicBezTo>
                  <a:cubicBezTo>
                    <a:pt x="24212" y="146469"/>
                    <a:pt x="24980" y="146989"/>
                    <a:pt x="25756" y="146989"/>
                  </a:cubicBezTo>
                  <a:cubicBezTo>
                    <a:pt x="26050" y="146989"/>
                    <a:pt x="26345" y="146915"/>
                    <a:pt x="26611" y="146753"/>
                  </a:cubicBezTo>
                  <a:cubicBezTo>
                    <a:pt x="27470" y="146228"/>
                    <a:pt x="27903" y="144998"/>
                    <a:pt x="28111" y="143953"/>
                  </a:cubicBezTo>
                  <a:lnTo>
                    <a:pt x="28111" y="143953"/>
                  </a:lnTo>
                  <a:cubicBezTo>
                    <a:pt x="38605" y="121075"/>
                    <a:pt x="53702" y="99115"/>
                    <a:pt x="54876" y="73180"/>
                  </a:cubicBezTo>
                  <a:cubicBezTo>
                    <a:pt x="55447" y="60513"/>
                    <a:pt x="52498" y="47712"/>
                    <a:pt x="45537" y="37060"/>
                  </a:cubicBezTo>
                  <a:cubicBezTo>
                    <a:pt x="42227" y="32019"/>
                    <a:pt x="38176" y="27530"/>
                    <a:pt x="33725" y="23498"/>
                  </a:cubicBezTo>
                  <a:cubicBezTo>
                    <a:pt x="28475" y="18705"/>
                    <a:pt x="23111" y="13988"/>
                    <a:pt x="17291" y="9917"/>
                  </a:cubicBezTo>
                  <a:cubicBezTo>
                    <a:pt x="14989" y="8300"/>
                    <a:pt x="12440" y="7045"/>
                    <a:pt x="10025" y="5638"/>
                  </a:cubicBezTo>
                  <a:cubicBezTo>
                    <a:pt x="7837" y="4344"/>
                    <a:pt x="5308" y="2956"/>
                    <a:pt x="3748" y="882"/>
                  </a:cubicBezTo>
                  <a:cubicBezTo>
                    <a:pt x="3331" y="348"/>
                    <a:pt x="2771" y="1"/>
                    <a:pt x="2159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8" name="Google Shape;1798;p8"/>
          <p:cNvGrpSpPr/>
          <p:nvPr/>
        </p:nvGrpSpPr>
        <p:grpSpPr>
          <a:xfrm>
            <a:off x="2394417" y="3091774"/>
            <a:ext cx="7807582" cy="2576715"/>
            <a:chOff x="1471992" y="3091774"/>
            <a:chExt cx="7807582" cy="2576715"/>
          </a:xfrm>
        </p:grpSpPr>
        <p:sp>
          <p:nvSpPr>
            <p:cNvPr id="1799" name="Google Shape;1799;p8"/>
            <p:cNvSpPr/>
            <p:nvPr/>
          </p:nvSpPr>
          <p:spPr>
            <a:xfrm>
              <a:off x="1471992" y="3091774"/>
              <a:ext cx="7807554" cy="2070500"/>
            </a:xfrm>
            <a:custGeom>
              <a:avLst/>
              <a:gdLst/>
              <a:ahLst/>
              <a:cxnLst/>
              <a:rect l="l" t="t" r="r" b="b"/>
              <a:pathLst>
                <a:path w="280167" h="74298" extrusionOk="0">
                  <a:moveTo>
                    <a:pt x="155907" y="1"/>
                  </a:moveTo>
                  <a:cubicBezTo>
                    <a:pt x="149667" y="1"/>
                    <a:pt x="143370" y="1179"/>
                    <a:pt x="137355" y="2667"/>
                  </a:cubicBezTo>
                  <a:cubicBezTo>
                    <a:pt x="130051" y="4493"/>
                    <a:pt x="123013" y="7213"/>
                    <a:pt x="116203" y="10370"/>
                  </a:cubicBezTo>
                  <a:cubicBezTo>
                    <a:pt x="87919" y="23533"/>
                    <a:pt x="64866" y="45273"/>
                    <a:pt x="37514" y="60052"/>
                  </a:cubicBezTo>
                  <a:cubicBezTo>
                    <a:pt x="31599" y="63267"/>
                    <a:pt x="25474" y="65740"/>
                    <a:pt x="19197" y="68079"/>
                  </a:cubicBezTo>
                  <a:cubicBezTo>
                    <a:pt x="16094" y="69240"/>
                    <a:pt x="12035" y="70775"/>
                    <a:pt x="8306" y="70775"/>
                  </a:cubicBezTo>
                  <a:cubicBezTo>
                    <a:pt x="6595" y="70775"/>
                    <a:pt x="4953" y="70452"/>
                    <a:pt x="3505" y="69620"/>
                  </a:cubicBezTo>
                  <a:cubicBezTo>
                    <a:pt x="3200" y="69452"/>
                    <a:pt x="2901" y="69378"/>
                    <a:pt x="2619" y="69378"/>
                  </a:cubicBezTo>
                  <a:cubicBezTo>
                    <a:pt x="1024" y="69378"/>
                    <a:pt x="0" y="71750"/>
                    <a:pt x="1698" y="72720"/>
                  </a:cubicBezTo>
                  <a:cubicBezTo>
                    <a:pt x="3694" y="73858"/>
                    <a:pt x="5898" y="74298"/>
                    <a:pt x="8163" y="74298"/>
                  </a:cubicBezTo>
                  <a:cubicBezTo>
                    <a:pt x="12370" y="74298"/>
                    <a:pt x="16786" y="72780"/>
                    <a:pt x="20472" y="71408"/>
                  </a:cubicBezTo>
                  <a:cubicBezTo>
                    <a:pt x="27890" y="68631"/>
                    <a:pt x="35041" y="65588"/>
                    <a:pt x="41946" y="61707"/>
                  </a:cubicBezTo>
                  <a:cubicBezTo>
                    <a:pt x="55641" y="54004"/>
                    <a:pt x="68290" y="44608"/>
                    <a:pt x="81167" y="35668"/>
                  </a:cubicBezTo>
                  <a:cubicBezTo>
                    <a:pt x="93683" y="26975"/>
                    <a:pt x="106522" y="18568"/>
                    <a:pt x="120445" y="12348"/>
                  </a:cubicBezTo>
                  <a:cubicBezTo>
                    <a:pt x="127293" y="9286"/>
                    <a:pt x="134463" y="6870"/>
                    <a:pt x="141786" y="5311"/>
                  </a:cubicBezTo>
                  <a:cubicBezTo>
                    <a:pt x="146492" y="4294"/>
                    <a:pt x="151315" y="3599"/>
                    <a:pt x="156131" y="3599"/>
                  </a:cubicBezTo>
                  <a:cubicBezTo>
                    <a:pt x="158342" y="3599"/>
                    <a:pt x="160551" y="3745"/>
                    <a:pt x="162747" y="4074"/>
                  </a:cubicBezTo>
                  <a:cubicBezTo>
                    <a:pt x="175225" y="5900"/>
                    <a:pt x="185858" y="12995"/>
                    <a:pt x="196300" y="19614"/>
                  </a:cubicBezTo>
                  <a:cubicBezTo>
                    <a:pt x="201835" y="23133"/>
                    <a:pt x="207427" y="26557"/>
                    <a:pt x="213362" y="29372"/>
                  </a:cubicBezTo>
                  <a:cubicBezTo>
                    <a:pt x="220361" y="32682"/>
                    <a:pt x="227723" y="35383"/>
                    <a:pt x="235236" y="37209"/>
                  </a:cubicBezTo>
                  <a:cubicBezTo>
                    <a:pt x="240657" y="38534"/>
                    <a:pt x="246173" y="39256"/>
                    <a:pt x="251645" y="39256"/>
                  </a:cubicBezTo>
                  <a:cubicBezTo>
                    <a:pt x="260936" y="39256"/>
                    <a:pt x="270103" y="37175"/>
                    <a:pt x="278470" y="32434"/>
                  </a:cubicBezTo>
                  <a:cubicBezTo>
                    <a:pt x="280166" y="31465"/>
                    <a:pt x="279132" y="29110"/>
                    <a:pt x="277547" y="29110"/>
                  </a:cubicBezTo>
                  <a:cubicBezTo>
                    <a:pt x="277265" y="29110"/>
                    <a:pt x="276967" y="29184"/>
                    <a:pt x="276663" y="29353"/>
                  </a:cubicBezTo>
                  <a:cubicBezTo>
                    <a:pt x="269644" y="33328"/>
                    <a:pt x="261865" y="35459"/>
                    <a:pt x="253838" y="35744"/>
                  </a:cubicBezTo>
                  <a:cubicBezTo>
                    <a:pt x="253226" y="35765"/>
                    <a:pt x="252615" y="35775"/>
                    <a:pt x="252004" y="35775"/>
                  </a:cubicBezTo>
                  <a:cubicBezTo>
                    <a:pt x="244756" y="35775"/>
                    <a:pt x="237600" y="34349"/>
                    <a:pt x="230671" y="32244"/>
                  </a:cubicBezTo>
                  <a:cubicBezTo>
                    <a:pt x="223595" y="30095"/>
                    <a:pt x="216671" y="27242"/>
                    <a:pt x="210166" y="23723"/>
                  </a:cubicBezTo>
                  <a:cubicBezTo>
                    <a:pt x="204460" y="20660"/>
                    <a:pt x="199058" y="17104"/>
                    <a:pt x="193580" y="13642"/>
                  </a:cubicBezTo>
                  <a:cubicBezTo>
                    <a:pt x="182928" y="6927"/>
                    <a:pt x="171782" y="936"/>
                    <a:pt x="158962" y="99"/>
                  </a:cubicBezTo>
                  <a:cubicBezTo>
                    <a:pt x="157946" y="32"/>
                    <a:pt x="156928" y="1"/>
                    <a:pt x="15590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8"/>
            <p:cNvSpPr/>
            <p:nvPr/>
          </p:nvSpPr>
          <p:spPr>
            <a:xfrm>
              <a:off x="1472020" y="3345118"/>
              <a:ext cx="7807554" cy="2070137"/>
            </a:xfrm>
            <a:custGeom>
              <a:avLst/>
              <a:gdLst/>
              <a:ahLst/>
              <a:cxnLst/>
              <a:rect l="l" t="t" r="r" b="b"/>
              <a:pathLst>
                <a:path w="280167" h="74285" extrusionOk="0">
                  <a:moveTo>
                    <a:pt x="155877" y="1"/>
                  </a:moveTo>
                  <a:cubicBezTo>
                    <a:pt x="149647" y="1"/>
                    <a:pt x="143360" y="1166"/>
                    <a:pt x="137354" y="2668"/>
                  </a:cubicBezTo>
                  <a:cubicBezTo>
                    <a:pt x="130050" y="4494"/>
                    <a:pt x="123012" y="7195"/>
                    <a:pt x="116202" y="10371"/>
                  </a:cubicBezTo>
                  <a:cubicBezTo>
                    <a:pt x="87918" y="23533"/>
                    <a:pt x="64865" y="45274"/>
                    <a:pt x="37513" y="60053"/>
                  </a:cubicBezTo>
                  <a:cubicBezTo>
                    <a:pt x="31598" y="63268"/>
                    <a:pt x="25473" y="65741"/>
                    <a:pt x="19196" y="68061"/>
                  </a:cubicBezTo>
                  <a:cubicBezTo>
                    <a:pt x="16087" y="69224"/>
                    <a:pt x="12018" y="70763"/>
                    <a:pt x="8283" y="70763"/>
                  </a:cubicBezTo>
                  <a:cubicBezTo>
                    <a:pt x="6580" y="70763"/>
                    <a:pt x="4946" y="70443"/>
                    <a:pt x="3504" y="69621"/>
                  </a:cubicBezTo>
                  <a:cubicBezTo>
                    <a:pt x="3197" y="69452"/>
                    <a:pt x="2897" y="69378"/>
                    <a:pt x="2614" y="69378"/>
                  </a:cubicBezTo>
                  <a:cubicBezTo>
                    <a:pt x="1021" y="69378"/>
                    <a:pt x="1" y="71733"/>
                    <a:pt x="1697" y="72702"/>
                  </a:cubicBezTo>
                  <a:cubicBezTo>
                    <a:pt x="3698" y="73843"/>
                    <a:pt x="5908" y="74284"/>
                    <a:pt x="8179" y="74284"/>
                  </a:cubicBezTo>
                  <a:cubicBezTo>
                    <a:pt x="12381" y="74284"/>
                    <a:pt x="16790" y="72773"/>
                    <a:pt x="20471" y="71390"/>
                  </a:cubicBezTo>
                  <a:cubicBezTo>
                    <a:pt x="27889" y="68613"/>
                    <a:pt x="35040" y="65569"/>
                    <a:pt x="41945" y="61689"/>
                  </a:cubicBezTo>
                  <a:cubicBezTo>
                    <a:pt x="55640" y="53986"/>
                    <a:pt x="68289" y="44609"/>
                    <a:pt x="81166" y="35669"/>
                  </a:cubicBezTo>
                  <a:cubicBezTo>
                    <a:pt x="93682" y="26957"/>
                    <a:pt x="106521" y="18569"/>
                    <a:pt x="120444" y="12330"/>
                  </a:cubicBezTo>
                  <a:cubicBezTo>
                    <a:pt x="127292" y="9268"/>
                    <a:pt x="134462" y="6871"/>
                    <a:pt x="141785" y="5293"/>
                  </a:cubicBezTo>
                  <a:cubicBezTo>
                    <a:pt x="146506" y="4286"/>
                    <a:pt x="151344" y="3584"/>
                    <a:pt x="156175" y="3584"/>
                  </a:cubicBezTo>
                  <a:cubicBezTo>
                    <a:pt x="158370" y="3584"/>
                    <a:pt x="160565" y="3729"/>
                    <a:pt x="162746" y="4056"/>
                  </a:cubicBezTo>
                  <a:cubicBezTo>
                    <a:pt x="175224" y="5901"/>
                    <a:pt x="185857" y="12977"/>
                    <a:pt x="196299" y="19615"/>
                  </a:cubicBezTo>
                  <a:cubicBezTo>
                    <a:pt x="201834" y="23134"/>
                    <a:pt x="207426" y="26558"/>
                    <a:pt x="213361" y="29354"/>
                  </a:cubicBezTo>
                  <a:cubicBezTo>
                    <a:pt x="220360" y="32663"/>
                    <a:pt x="227722" y="35383"/>
                    <a:pt x="235235" y="37209"/>
                  </a:cubicBezTo>
                  <a:cubicBezTo>
                    <a:pt x="240658" y="38528"/>
                    <a:pt x="246176" y="39248"/>
                    <a:pt x="251650" y="39248"/>
                  </a:cubicBezTo>
                  <a:cubicBezTo>
                    <a:pt x="260939" y="39248"/>
                    <a:pt x="270103" y="37175"/>
                    <a:pt x="278469" y="32435"/>
                  </a:cubicBezTo>
                  <a:cubicBezTo>
                    <a:pt x="280167" y="31465"/>
                    <a:pt x="279129" y="29093"/>
                    <a:pt x="277541" y="29093"/>
                  </a:cubicBezTo>
                  <a:cubicBezTo>
                    <a:pt x="277261" y="29093"/>
                    <a:pt x="276964" y="29167"/>
                    <a:pt x="276662" y="29335"/>
                  </a:cubicBezTo>
                  <a:cubicBezTo>
                    <a:pt x="269643" y="33329"/>
                    <a:pt x="261864" y="35441"/>
                    <a:pt x="253837" y="35726"/>
                  </a:cubicBezTo>
                  <a:cubicBezTo>
                    <a:pt x="253219" y="35747"/>
                    <a:pt x="252601" y="35757"/>
                    <a:pt x="251983" y="35757"/>
                  </a:cubicBezTo>
                  <a:cubicBezTo>
                    <a:pt x="244742" y="35757"/>
                    <a:pt x="237593" y="34348"/>
                    <a:pt x="230670" y="32245"/>
                  </a:cubicBezTo>
                  <a:cubicBezTo>
                    <a:pt x="223594" y="30096"/>
                    <a:pt x="216670" y="27243"/>
                    <a:pt x="210165" y="23724"/>
                  </a:cubicBezTo>
                  <a:cubicBezTo>
                    <a:pt x="204459" y="20661"/>
                    <a:pt x="199057" y="17085"/>
                    <a:pt x="193579" y="13643"/>
                  </a:cubicBezTo>
                  <a:cubicBezTo>
                    <a:pt x="182927" y="6909"/>
                    <a:pt x="171781" y="918"/>
                    <a:pt x="158961" y="100"/>
                  </a:cubicBezTo>
                  <a:cubicBezTo>
                    <a:pt x="157936" y="32"/>
                    <a:pt x="156907" y="1"/>
                    <a:pt x="15587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8"/>
            <p:cNvSpPr/>
            <p:nvPr/>
          </p:nvSpPr>
          <p:spPr>
            <a:xfrm>
              <a:off x="1472047" y="3597989"/>
              <a:ext cx="7807498" cy="2070500"/>
            </a:xfrm>
            <a:custGeom>
              <a:avLst/>
              <a:gdLst/>
              <a:ahLst/>
              <a:cxnLst/>
              <a:rect l="l" t="t" r="r" b="b"/>
              <a:pathLst>
                <a:path w="280165" h="74298" extrusionOk="0">
                  <a:moveTo>
                    <a:pt x="155905" y="0"/>
                  </a:moveTo>
                  <a:cubicBezTo>
                    <a:pt x="149665" y="0"/>
                    <a:pt x="143368" y="1179"/>
                    <a:pt x="137353" y="2667"/>
                  </a:cubicBezTo>
                  <a:cubicBezTo>
                    <a:pt x="130049" y="4493"/>
                    <a:pt x="123011" y="7213"/>
                    <a:pt x="116201" y="10370"/>
                  </a:cubicBezTo>
                  <a:cubicBezTo>
                    <a:pt x="87917" y="23551"/>
                    <a:pt x="64864" y="45273"/>
                    <a:pt x="37512" y="60071"/>
                  </a:cubicBezTo>
                  <a:cubicBezTo>
                    <a:pt x="31597" y="63267"/>
                    <a:pt x="25472" y="65740"/>
                    <a:pt x="19195" y="68079"/>
                  </a:cubicBezTo>
                  <a:cubicBezTo>
                    <a:pt x="16092" y="69239"/>
                    <a:pt x="12033" y="70775"/>
                    <a:pt x="8304" y="70775"/>
                  </a:cubicBezTo>
                  <a:cubicBezTo>
                    <a:pt x="6593" y="70775"/>
                    <a:pt x="4951" y="70452"/>
                    <a:pt x="3503" y="69620"/>
                  </a:cubicBezTo>
                  <a:cubicBezTo>
                    <a:pt x="3195" y="69447"/>
                    <a:pt x="2893" y="69372"/>
                    <a:pt x="2610" y="69372"/>
                  </a:cubicBezTo>
                  <a:cubicBezTo>
                    <a:pt x="1019" y="69372"/>
                    <a:pt x="1" y="71752"/>
                    <a:pt x="1696" y="72720"/>
                  </a:cubicBezTo>
                  <a:cubicBezTo>
                    <a:pt x="3692" y="73858"/>
                    <a:pt x="5896" y="74298"/>
                    <a:pt x="8161" y="74298"/>
                  </a:cubicBezTo>
                  <a:cubicBezTo>
                    <a:pt x="12368" y="74298"/>
                    <a:pt x="16784" y="72780"/>
                    <a:pt x="20470" y="71408"/>
                  </a:cubicBezTo>
                  <a:cubicBezTo>
                    <a:pt x="27888" y="68612"/>
                    <a:pt x="35039" y="65587"/>
                    <a:pt x="41944" y="61707"/>
                  </a:cubicBezTo>
                  <a:cubicBezTo>
                    <a:pt x="55639" y="54004"/>
                    <a:pt x="68288" y="44607"/>
                    <a:pt x="81165" y="35668"/>
                  </a:cubicBezTo>
                  <a:cubicBezTo>
                    <a:pt x="93681" y="26975"/>
                    <a:pt x="106520" y="18568"/>
                    <a:pt x="120443" y="12348"/>
                  </a:cubicBezTo>
                  <a:cubicBezTo>
                    <a:pt x="127291" y="9286"/>
                    <a:pt x="134461" y="6870"/>
                    <a:pt x="141784" y="5310"/>
                  </a:cubicBezTo>
                  <a:cubicBezTo>
                    <a:pt x="146490" y="4294"/>
                    <a:pt x="151313" y="3598"/>
                    <a:pt x="156129" y="3598"/>
                  </a:cubicBezTo>
                  <a:cubicBezTo>
                    <a:pt x="158340" y="3598"/>
                    <a:pt x="160549" y="3745"/>
                    <a:pt x="162745" y="4074"/>
                  </a:cubicBezTo>
                  <a:cubicBezTo>
                    <a:pt x="175223" y="5900"/>
                    <a:pt x="185856" y="12976"/>
                    <a:pt x="196298" y="19614"/>
                  </a:cubicBezTo>
                  <a:cubicBezTo>
                    <a:pt x="201833" y="23133"/>
                    <a:pt x="207425" y="26557"/>
                    <a:pt x="213360" y="29372"/>
                  </a:cubicBezTo>
                  <a:cubicBezTo>
                    <a:pt x="220359" y="32681"/>
                    <a:pt x="227721" y="35382"/>
                    <a:pt x="235234" y="37208"/>
                  </a:cubicBezTo>
                  <a:cubicBezTo>
                    <a:pt x="240655" y="38534"/>
                    <a:pt x="246171" y="39256"/>
                    <a:pt x="251643" y="39256"/>
                  </a:cubicBezTo>
                  <a:cubicBezTo>
                    <a:pt x="260934" y="39256"/>
                    <a:pt x="270101" y="37175"/>
                    <a:pt x="278468" y="32434"/>
                  </a:cubicBezTo>
                  <a:cubicBezTo>
                    <a:pt x="280164" y="31465"/>
                    <a:pt x="279130" y="29110"/>
                    <a:pt x="277545" y="29110"/>
                  </a:cubicBezTo>
                  <a:cubicBezTo>
                    <a:pt x="277263" y="29110"/>
                    <a:pt x="276965" y="29184"/>
                    <a:pt x="276661" y="29353"/>
                  </a:cubicBezTo>
                  <a:cubicBezTo>
                    <a:pt x="269642" y="33328"/>
                    <a:pt x="261863" y="35458"/>
                    <a:pt x="253836" y="35744"/>
                  </a:cubicBezTo>
                  <a:cubicBezTo>
                    <a:pt x="253224" y="35764"/>
                    <a:pt x="252613" y="35775"/>
                    <a:pt x="252002" y="35775"/>
                  </a:cubicBezTo>
                  <a:cubicBezTo>
                    <a:pt x="244754" y="35775"/>
                    <a:pt x="237598" y="34349"/>
                    <a:pt x="230669" y="32244"/>
                  </a:cubicBezTo>
                  <a:cubicBezTo>
                    <a:pt x="223593" y="30095"/>
                    <a:pt x="216669" y="27241"/>
                    <a:pt x="210164" y="23723"/>
                  </a:cubicBezTo>
                  <a:cubicBezTo>
                    <a:pt x="204458" y="20660"/>
                    <a:pt x="199056" y="17103"/>
                    <a:pt x="193578" y="13661"/>
                  </a:cubicBezTo>
                  <a:cubicBezTo>
                    <a:pt x="182926" y="6927"/>
                    <a:pt x="171780" y="936"/>
                    <a:pt x="158960" y="99"/>
                  </a:cubicBezTo>
                  <a:cubicBezTo>
                    <a:pt x="157944" y="32"/>
                    <a:pt x="156926" y="0"/>
                    <a:pt x="155905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2" name="Google Shape;1802;p8"/>
          <p:cNvGrpSpPr/>
          <p:nvPr/>
        </p:nvGrpSpPr>
        <p:grpSpPr>
          <a:xfrm rot="-899890">
            <a:off x="-847869" y="3165561"/>
            <a:ext cx="1618910" cy="3320537"/>
            <a:chOff x="-519875" y="1198836"/>
            <a:chExt cx="2019058" cy="4141278"/>
          </a:xfrm>
        </p:grpSpPr>
        <p:sp>
          <p:nvSpPr>
            <p:cNvPr id="1803" name="Google Shape;1803;p8"/>
            <p:cNvSpPr/>
            <p:nvPr/>
          </p:nvSpPr>
          <p:spPr>
            <a:xfrm>
              <a:off x="-45986" y="1198836"/>
              <a:ext cx="1545169" cy="4096216"/>
            </a:xfrm>
            <a:custGeom>
              <a:avLst/>
              <a:gdLst/>
              <a:ahLst/>
              <a:cxnLst/>
              <a:rect l="l" t="t" r="r" b="b"/>
              <a:pathLst>
                <a:path w="55447" h="146989" extrusionOk="0">
                  <a:moveTo>
                    <a:pt x="24369" y="143976"/>
                  </a:moveTo>
                  <a:cubicBezTo>
                    <a:pt x="24244" y="144087"/>
                    <a:pt x="24218" y="144144"/>
                    <a:pt x="24236" y="144146"/>
                  </a:cubicBezTo>
                  <a:lnTo>
                    <a:pt x="24236" y="144146"/>
                  </a:lnTo>
                  <a:cubicBezTo>
                    <a:pt x="24273" y="144097"/>
                    <a:pt x="24313" y="144050"/>
                    <a:pt x="24356" y="144005"/>
                  </a:cubicBezTo>
                  <a:lnTo>
                    <a:pt x="24356" y="144005"/>
                  </a:lnTo>
                  <a:cubicBezTo>
                    <a:pt x="24360" y="143996"/>
                    <a:pt x="24365" y="143986"/>
                    <a:pt x="24369" y="143976"/>
                  </a:cubicBezTo>
                  <a:close/>
                  <a:moveTo>
                    <a:pt x="2150" y="0"/>
                  </a:moveTo>
                  <a:cubicBezTo>
                    <a:pt x="1870" y="0"/>
                    <a:pt x="1581" y="73"/>
                    <a:pt x="1294" y="235"/>
                  </a:cubicBezTo>
                  <a:cubicBezTo>
                    <a:pt x="476" y="710"/>
                    <a:pt x="0" y="1928"/>
                    <a:pt x="590" y="2708"/>
                  </a:cubicBezTo>
                  <a:cubicBezTo>
                    <a:pt x="3900" y="7120"/>
                    <a:pt x="9397" y="9327"/>
                    <a:pt x="13962" y="12085"/>
                  </a:cubicBezTo>
                  <a:cubicBezTo>
                    <a:pt x="19858" y="15642"/>
                    <a:pt x="24880" y="20568"/>
                    <a:pt x="30034" y="25057"/>
                  </a:cubicBezTo>
                  <a:cubicBezTo>
                    <a:pt x="39107" y="32951"/>
                    <a:pt x="46297" y="42765"/>
                    <a:pt x="49379" y="54520"/>
                  </a:cubicBezTo>
                  <a:cubicBezTo>
                    <a:pt x="52669" y="67036"/>
                    <a:pt x="51528" y="80179"/>
                    <a:pt x="47819" y="92429"/>
                  </a:cubicBezTo>
                  <a:cubicBezTo>
                    <a:pt x="44129" y="104621"/>
                    <a:pt x="38118" y="115938"/>
                    <a:pt x="32336" y="127237"/>
                  </a:cubicBezTo>
                  <a:cubicBezTo>
                    <a:pt x="30738" y="130318"/>
                    <a:pt x="29178" y="133437"/>
                    <a:pt x="27657" y="136557"/>
                  </a:cubicBezTo>
                  <a:cubicBezTo>
                    <a:pt x="26877" y="138174"/>
                    <a:pt x="26078" y="139790"/>
                    <a:pt x="25336" y="141426"/>
                  </a:cubicBezTo>
                  <a:cubicBezTo>
                    <a:pt x="25184" y="141788"/>
                    <a:pt x="25013" y="142111"/>
                    <a:pt x="24861" y="142472"/>
                  </a:cubicBezTo>
                  <a:cubicBezTo>
                    <a:pt x="24737" y="142705"/>
                    <a:pt x="24663" y="142937"/>
                    <a:pt x="24640" y="143191"/>
                  </a:cubicBezTo>
                  <a:lnTo>
                    <a:pt x="24640" y="143191"/>
                  </a:lnTo>
                  <a:cubicBezTo>
                    <a:pt x="24632" y="143221"/>
                    <a:pt x="24623" y="143267"/>
                    <a:pt x="24613" y="143328"/>
                  </a:cubicBezTo>
                  <a:cubicBezTo>
                    <a:pt x="24537" y="143537"/>
                    <a:pt x="24461" y="143747"/>
                    <a:pt x="24385" y="143937"/>
                  </a:cubicBezTo>
                  <a:cubicBezTo>
                    <a:pt x="24380" y="143951"/>
                    <a:pt x="24375" y="143964"/>
                    <a:pt x="24369" y="143976"/>
                  </a:cubicBezTo>
                  <a:lnTo>
                    <a:pt x="24369" y="143976"/>
                  </a:lnTo>
                  <a:cubicBezTo>
                    <a:pt x="24401" y="143949"/>
                    <a:pt x="24438" y="143918"/>
                    <a:pt x="24482" y="143884"/>
                  </a:cubicBezTo>
                  <a:lnTo>
                    <a:pt x="24482" y="143884"/>
                  </a:lnTo>
                  <a:cubicBezTo>
                    <a:pt x="24438" y="143922"/>
                    <a:pt x="24396" y="143963"/>
                    <a:pt x="24356" y="144005"/>
                  </a:cubicBezTo>
                  <a:lnTo>
                    <a:pt x="24356" y="144005"/>
                  </a:lnTo>
                  <a:cubicBezTo>
                    <a:pt x="24308" y="144100"/>
                    <a:pt x="24255" y="144146"/>
                    <a:pt x="24237" y="144146"/>
                  </a:cubicBezTo>
                  <a:cubicBezTo>
                    <a:pt x="24236" y="144146"/>
                    <a:pt x="24236" y="144146"/>
                    <a:pt x="24236" y="144146"/>
                  </a:cubicBezTo>
                  <a:lnTo>
                    <a:pt x="24236" y="144146"/>
                  </a:lnTo>
                  <a:cubicBezTo>
                    <a:pt x="23948" y="144525"/>
                    <a:pt x="23814" y="145031"/>
                    <a:pt x="23967" y="145630"/>
                  </a:cubicBezTo>
                  <a:cubicBezTo>
                    <a:pt x="23967" y="145649"/>
                    <a:pt x="23967" y="145649"/>
                    <a:pt x="23986" y="145668"/>
                  </a:cubicBezTo>
                  <a:cubicBezTo>
                    <a:pt x="24193" y="146468"/>
                    <a:pt x="24960" y="146988"/>
                    <a:pt x="25744" y="146988"/>
                  </a:cubicBezTo>
                  <a:cubicBezTo>
                    <a:pt x="26040" y="146988"/>
                    <a:pt x="26339" y="146914"/>
                    <a:pt x="26611" y="146752"/>
                  </a:cubicBezTo>
                  <a:cubicBezTo>
                    <a:pt x="27441" y="146235"/>
                    <a:pt x="27884" y="145033"/>
                    <a:pt x="28089" y="143999"/>
                  </a:cubicBezTo>
                  <a:lnTo>
                    <a:pt x="28089" y="143999"/>
                  </a:lnTo>
                  <a:cubicBezTo>
                    <a:pt x="38565" y="121104"/>
                    <a:pt x="53701" y="99132"/>
                    <a:pt x="54876" y="73180"/>
                  </a:cubicBezTo>
                  <a:cubicBezTo>
                    <a:pt x="55446" y="60512"/>
                    <a:pt x="52498" y="47711"/>
                    <a:pt x="45536" y="37059"/>
                  </a:cubicBezTo>
                  <a:cubicBezTo>
                    <a:pt x="42227" y="32019"/>
                    <a:pt x="38156" y="27530"/>
                    <a:pt x="33724" y="23497"/>
                  </a:cubicBezTo>
                  <a:cubicBezTo>
                    <a:pt x="28456" y="18704"/>
                    <a:pt x="23111" y="13987"/>
                    <a:pt x="17290" y="9916"/>
                  </a:cubicBezTo>
                  <a:cubicBezTo>
                    <a:pt x="14989" y="8300"/>
                    <a:pt x="12440" y="7044"/>
                    <a:pt x="10005" y="5637"/>
                  </a:cubicBezTo>
                  <a:cubicBezTo>
                    <a:pt x="7818" y="4343"/>
                    <a:pt x="5307" y="2955"/>
                    <a:pt x="3728" y="882"/>
                  </a:cubicBezTo>
                  <a:cubicBezTo>
                    <a:pt x="3324" y="347"/>
                    <a:pt x="2759" y="0"/>
                    <a:pt x="2150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8"/>
            <p:cNvSpPr/>
            <p:nvPr/>
          </p:nvSpPr>
          <p:spPr>
            <a:xfrm>
              <a:off x="-282387" y="1220572"/>
              <a:ext cx="1544612" cy="4096216"/>
            </a:xfrm>
            <a:custGeom>
              <a:avLst/>
              <a:gdLst/>
              <a:ahLst/>
              <a:cxnLst/>
              <a:rect l="l" t="t" r="r" b="b"/>
              <a:pathLst>
                <a:path w="55427" h="146989" extrusionOk="0">
                  <a:moveTo>
                    <a:pt x="2125" y="0"/>
                  </a:moveTo>
                  <a:cubicBezTo>
                    <a:pt x="1842" y="0"/>
                    <a:pt x="1549" y="73"/>
                    <a:pt x="1255" y="235"/>
                  </a:cubicBezTo>
                  <a:cubicBezTo>
                    <a:pt x="438" y="748"/>
                    <a:pt x="0" y="1966"/>
                    <a:pt x="571" y="2726"/>
                  </a:cubicBezTo>
                  <a:cubicBezTo>
                    <a:pt x="3880" y="7120"/>
                    <a:pt x="9358" y="9327"/>
                    <a:pt x="13923" y="12085"/>
                  </a:cubicBezTo>
                  <a:cubicBezTo>
                    <a:pt x="19820" y="15661"/>
                    <a:pt x="24841" y="20568"/>
                    <a:pt x="29996" y="25076"/>
                  </a:cubicBezTo>
                  <a:cubicBezTo>
                    <a:pt x="39088" y="32969"/>
                    <a:pt x="46259" y="42784"/>
                    <a:pt x="49359" y="54520"/>
                  </a:cubicBezTo>
                  <a:cubicBezTo>
                    <a:pt x="52631" y="67036"/>
                    <a:pt x="51490" y="80179"/>
                    <a:pt x="47780" y="92428"/>
                  </a:cubicBezTo>
                  <a:cubicBezTo>
                    <a:pt x="44109" y="104621"/>
                    <a:pt x="38080" y="115938"/>
                    <a:pt x="32317" y="127237"/>
                  </a:cubicBezTo>
                  <a:cubicBezTo>
                    <a:pt x="30719" y="130318"/>
                    <a:pt x="29140" y="133437"/>
                    <a:pt x="27618" y="136557"/>
                  </a:cubicBezTo>
                  <a:cubicBezTo>
                    <a:pt x="26839" y="138173"/>
                    <a:pt x="26059" y="139790"/>
                    <a:pt x="25317" y="141426"/>
                  </a:cubicBezTo>
                  <a:cubicBezTo>
                    <a:pt x="25146" y="141787"/>
                    <a:pt x="24994" y="142111"/>
                    <a:pt x="24841" y="142472"/>
                  </a:cubicBezTo>
                  <a:cubicBezTo>
                    <a:pt x="24710" y="142691"/>
                    <a:pt x="24646" y="142911"/>
                    <a:pt x="24623" y="143156"/>
                  </a:cubicBezTo>
                  <a:lnTo>
                    <a:pt x="24623" y="143156"/>
                  </a:lnTo>
                  <a:cubicBezTo>
                    <a:pt x="24613" y="143174"/>
                    <a:pt x="24597" y="143233"/>
                    <a:pt x="24575" y="143328"/>
                  </a:cubicBezTo>
                  <a:cubicBezTo>
                    <a:pt x="24518" y="143537"/>
                    <a:pt x="24442" y="143747"/>
                    <a:pt x="24366" y="143937"/>
                  </a:cubicBezTo>
                  <a:cubicBezTo>
                    <a:pt x="24361" y="143951"/>
                    <a:pt x="24355" y="143964"/>
                    <a:pt x="24350" y="143976"/>
                  </a:cubicBezTo>
                  <a:lnTo>
                    <a:pt x="24350" y="143976"/>
                  </a:lnTo>
                  <a:cubicBezTo>
                    <a:pt x="24441" y="143896"/>
                    <a:pt x="24585" y="143787"/>
                    <a:pt x="24803" y="143651"/>
                  </a:cubicBezTo>
                  <a:cubicBezTo>
                    <a:pt x="24807" y="143653"/>
                    <a:pt x="24810" y="143654"/>
                    <a:pt x="24814" y="143656"/>
                  </a:cubicBezTo>
                  <a:lnTo>
                    <a:pt x="24814" y="143656"/>
                  </a:lnTo>
                  <a:cubicBezTo>
                    <a:pt x="24630" y="143754"/>
                    <a:pt x="24463" y="143881"/>
                    <a:pt x="24322" y="144033"/>
                  </a:cubicBezTo>
                  <a:lnTo>
                    <a:pt x="24322" y="144033"/>
                  </a:lnTo>
                  <a:cubicBezTo>
                    <a:pt x="24285" y="144096"/>
                    <a:pt x="24248" y="144133"/>
                    <a:pt x="24227" y="144143"/>
                  </a:cubicBezTo>
                  <a:lnTo>
                    <a:pt x="24227" y="144143"/>
                  </a:lnTo>
                  <a:cubicBezTo>
                    <a:pt x="24257" y="144105"/>
                    <a:pt x="24289" y="144068"/>
                    <a:pt x="24322" y="144033"/>
                  </a:cubicBezTo>
                  <a:lnTo>
                    <a:pt x="24322" y="144033"/>
                  </a:lnTo>
                  <a:cubicBezTo>
                    <a:pt x="24331" y="144016"/>
                    <a:pt x="24341" y="143997"/>
                    <a:pt x="24350" y="143976"/>
                  </a:cubicBezTo>
                  <a:lnTo>
                    <a:pt x="24350" y="143976"/>
                  </a:lnTo>
                  <a:cubicBezTo>
                    <a:pt x="24222" y="144088"/>
                    <a:pt x="24198" y="144146"/>
                    <a:pt x="24217" y="144146"/>
                  </a:cubicBezTo>
                  <a:cubicBezTo>
                    <a:pt x="24220" y="144146"/>
                    <a:pt x="24223" y="144145"/>
                    <a:pt x="24227" y="144143"/>
                  </a:cubicBezTo>
                  <a:lnTo>
                    <a:pt x="24227" y="144143"/>
                  </a:lnTo>
                  <a:cubicBezTo>
                    <a:pt x="23932" y="144521"/>
                    <a:pt x="23793" y="145029"/>
                    <a:pt x="23947" y="145630"/>
                  </a:cubicBezTo>
                  <a:cubicBezTo>
                    <a:pt x="23947" y="145649"/>
                    <a:pt x="23947" y="145649"/>
                    <a:pt x="23966" y="145687"/>
                  </a:cubicBezTo>
                  <a:cubicBezTo>
                    <a:pt x="24173" y="146472"/>
                    <a:pt x="24940" y="146989"/>
                    <a:pt x="25715" y="146989"/>
                  </a:cubicBezTo>
                  <a:cubicBezTo>
                    <a:pt x="26009" y="146989"/>
                    <a:pt x="26305" y="146914"/>
                    <a:pt x="26572" y="146752"/>
                  </a:cubicBezTo>
                  <a:cubicBezTo>
                    <a:pt x="27418" y="146235"/>
                    <a:pt x="27864" y="145034"/>
                    <a:pt x="28070" y="143999"/>
                  </a:cubicBezTo>
                  <a:lnTo>
                    <a:pt x="28070" y="143999"/>
                  </a:lnTo>
                  <a:cubicBezTo>
                    <a:pt x="38546" y="121104"/>
                    <a:pt x="53663" y="99132"/>
                    <a:pt x="54856" y="73179"/>
                  </a:cubicBezTo>
                  <a:cubicBezTo>
                    <a:pt x="55427" y="60512"/>
                    <a:pt x="52479" y="47730"/>
                    <a:pt x="45498" y="37078"/>
                  </a:cubicBezTo>
                  <a:cubicBezTo>
                    <a:pt x="42207" y="32037"/>
                    <a:pt x="38137" y="27530"/>
                    <a:pt x="33686" y="23497"/>
                  </a:cubicBezTo>
                  <a:cubicBezTo>
                    <a:pt x="28436" y="18723"/>
                    <a:pt x="23091" y="13987"/>
                    <a:pt x="17252" y="9916"/>
                  </a:cubicBezTo>
                  <a:cubicBezTo>
                    <a:pt x="14951" y="8300"/>
                    <a:pt x="12402" y="7044"/>
                    <a:pt x="9986" y="5637"/>
                  </a:cubicBezTo>
                  <a:cubicBezTo>
                    <a:pt x="7799" y="4362"/>
                    <a:pt x="5269" y="2955"/>
                    <a:pt x="3709" y="881"/>
                  </a:cubicBezTo>
                  <a:cubicBezTo>
                    <a:pt x="3305" y="347"/>
                    <a:pt x="2740" y="0"/>
                    <a:pt x="2125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8"/>
            <p:cNvSpPr/>
            <p:nvPr/>
          </p:nvSpPr>
          <p:spPr>
            <a:xfrm>
              <a:off x="-519875" y="1243870"/>
              <a:ext cx="1545169" cy="4096244"/>
            </a:xfrm>
            <a:custGeom>
              <a:avLst/>
              <a:gdLst/>
              <a:ahLst/>
              <a:cxnLst/>
              <a:rect l="l" t="t" r="r" b="b"/>
              <a:pathLst>
                <a:path w="55447" h="146990" extrusionOk="0">
                  <a:moveTo>
                    <a:pt x="24823" y="143652"/>
                  </a:moveTo>
                  <a:cubicBezTo>
                    <a:pt x="24823" y="143652"/>
                    <a:pt x="24823" y="143652"/>
                    <a:pt x="24823" y="143652"/>
                  </a:cubicBezTo>
                  <a:lnTo>
                    <a:pt x="24823" y="143652"/>
                  </a:lnTo>
                  <a:cubicBezTo>
                    <a:pt x="24823" y="143653"/>
                    <a:pt x="24822" y="143653"/>
                    <a:pt x="24822" y="143653"/>
                  </a:cubicBezTo>
                  <a:lnTo>
                    <a:pt x="24822" y="143653"/>
                  </a:lnTo>
                  <a:cubicBezTo>
                    <a:pt x="24822" y="143653"/>
                    <a:pt x="24823" y="143653"/>
                    <a:pt x="24823" y="143652"/>
                  </a:cubicBezTo>
                  <a:close/>
                  <a:moveTo>
                    <a:pt x="24398" y="143953"/>
                  </a:moveTo>
                  <a:cubicBezTo>
                    <a:pt x="24250" y="144078"/>
                    <a:pt x="24219" y="144143"/>
                    <a:pt x="24240" y="144147"/>
                  </a:cubicBezTo>
                  <a:lnTo>
                    <a:pt x="24240" y="144147"/>
                  </a:lnTo>
                  <a:cubicBezTo>
                    <a:pt x="24284" y="144088"/>
                    <a:pt x="24333" y="144033"/>
                    <a:pt x="24385" y="143981"/>
                  </a:cubicBezTo>
                  <a:lnTo>
                    <a:pt x="24385" y="143981"/>
                  </a:lnTo>
                  <a:cubicBezTo>
                    <a:pt x="24389" y="143972"/>
                    <a:pt x="24394" y="143962"/>
                    <a:pt x="24398" y="143953"/>
                  </a:cubicBezTo>
                  <a:close/>
                  <a:moveTo>
                    <a:pt x="2159" y="1"/>
                  </a:moveTo>
                  <a:cubicBezTo>
                    <a:pt x="1879" y="1"/>
                    <a:pt x="1587" y="74"/>
                    <a:pt x="1294" y="236"/>
                  </a:cubicBezTo>
                  <a:cubicBezTo>
                    <a:pt x="457" y="711"/>
                    <a:pt x="1" y="1928"/>
                    <a:pt x="590" y="2689"/>
                  </a:cubicBezTo>
                  <a:cubicBezTo>
                    <a:pt x="3900" y="7083"/>
                    <a:pt x="9397" y="9309"/>
                    <a:pt x="13962" y="12067"/>
                  </a:cubicBezTo>
                  <a:cubicBezTo>
                    <a:pt x="19859" y="15623"/>
                    <a:pt x="24880" y="20550"/>
                    <a:pt x="30035" y="25039"/>
                  </a:cubicBezTo>
                  <a:cubicBezTo>
                    <a:pt x="39127" y="32951"/>
                    <a:pt x="46317" y="42747"/>
                    <a:pt x="49398" y="54521"/>
                  </a:cubicBezTo>
                  <a:cubicBezTo>
                    <a:pt x="52669" y="67037"/>
                    <a:pt x="51528" y="80180"/>
                    <a:pt x="47819" y="92429"/>
                  </a:cubicBezTo>
                  <a:cubicBezTo>
                    <a:pt x="44129" y="104622"/>
                    <a:pt x="38119" y="115939"/>
                    <a:pt x="32336" y="127237"/>
                  </a:cubicBezTo>
                  <a:cubicBezTo>
                    <a:pt x="30757" y="130319"/>
                    <a:pt x="29179" y="133438"/>
                    <a:pt x="27657" y="136558"/>
                  </a:cubicBezTo>
                  <a:cubicBezTo>
                    <a:pt x="26877" y="138174"/>
                    <a:pt x="26097" y="139791"/>
                    <a:pt x="25356" y="141427"/>
                  </a:cubicBezTo>
                  <a:cubicBezTo>
                    <a:pt x="25184" y="141788"/>
                    <a:pt x="25013" y="142112"/>
                    <a:pt x="24880" y="142473"/>
                  </a:cubicBezTo>
                  <a:cubicBezTo>
                    <a:pt x="24733" y="142718"/>
                    <a:pt x="24656" y="142963"/>
                    <a:pt x="24637" y="143232"/>
                  </a:cubicBezTo>
                  <a:lnTo>
                    <a:pt x="24637" y="143232"/>
                  </a:lnTo>
                  <a:cubicBezTo>
                    <a:pt x="24631" y="143258"/>
                    <a:pt x="24623" y="143291"/>
                    <a:pt x="24614" y="143329"/>
                  </a:cubicBezTo>
                  <a:cubicBezTo>
                    <a:pt x="24538" y="143538"/>
                    <a:pt x="24481" y="143747"/>
                    <a:pt x="24405" y="143938"/>
                  </a:cubicBezTo>
                  <a:cubicBezTo>
                    <a:pt x="24402" y="143943"/>
                    <a:pt x="24400" y="143948"/>
                    <a:pt x="24398" y="143953"/>
                  </a:cubicBezTo>
                  <a:lnTo>
                    <a:pt x="24398" y="143953"/>
                  </a:lnTo>
                  <a:cubicBezTo>
                    <a:pt x="24434" y="143922"/>
                    <a:pt x="24478" y="143888"/>
                    <a:pt x="24529" y="143850"/>
                  </a:cubicBezTo>
                  <a:lnTo>
                    <a:pt x="24529" y="143850"/>
                  </a:lnTo>
                  <a:cubicBezTo>
                    <a:pt x="24479" y="143891"/>
                    <a:pt x="24431" y="143934"/>
                    <a:pt x="24385" y="143981"/>
                  </a:cubicBezTo>
                  <a:lnTo>
                    <a:pt x="24385" y="143981"/>
                  </a:lnTo>
                  <a:cubicBezTo>
                    <a:pt x="24329" y="144092"/>
                    <a:pt x="24263" y="144147"/>
                    <a:pt x="24241" y="144147"/>
                  </a:cubicBezTo>
                  <a:cubicBezTo>
                    <a:pt x="24241" y="144147"/>
                    <a:pt x="24240" y="144147"/>
                    <a:pt x="24240" y="144147"/>
                  </a:cubicBezTo>
                  <a:lnTo>
                    <a:pt x="24240" y="144147"/>
                  </a:lnTo>
                  <a:cubicBezTo>
                    <a:pt x="23950" y="144525"/>
                    <a:pt x="23815" y="145032"/>
                    <a:pt x="23967" y="145631"/>
                  </a:cubicBezTo>
                  <a:cubicBezTo>
                    <a:pt x="23967" y="145650"/>
                    <a:pt x="23967" y="145650"/>
                    <a:pt x="24005" y="145669"/>
                  </a:cubicBezTo>
                  <a:cubicBezTo>
                    <a:pt x="24212" y="146469"/>
                    <a:pt x="24980" y="146989"/>
                    <a:pt x="25756" y="146989"/>
                  </a:cubicBezTo>
                  <a:cubicBezTo>
                    <a:pt x="26050" y="146989"/>
                    <a:pt x="26345" y="146915"/>
                    <a:pt x="26611" y="146753"/>
                  </a:cubicBezTo>
                  <a:cubicBezTo>
                    <a:pt x="27470" y="146228"/>
                    <a:pt x="27903" y="144998"/>
                    <a:pt x="28111" y="143953"/>
                  </a:cubicBezTo>
                  <a:lnTo>
                    <a:pt x="28111" y="143953"/>
                  </a:lnTo>
                  <a:cubicBezTo>
                    <a:pt x="38605" y="121075"/>
                    <a:pt x="53702" y="99115"/>
                    <a:pt x="54876" y="73180"/>
                  </a:cubicBezTo>
                  <a:cubicBezTo>
                    <a:pt x="55447" y="60513"/>
                    <a:pt x="52498" y="47712"/>
                    <a:pt x="45537" y="37060"/>
                  </a:cubicBezTo>
                  <a:cubicBezTo>
                    <a:pt x="42227" y="32019"/>
                    <a:pt x="38176" y="27530"/>
                    <a:pt x="33725" y="23498"/>
                  </a:cubicBezTo>
                  <a:cubicBezTo>
                    <a:pt x="28475" y="18705"/>
                    <a:pt x="23111" y="13988"/>
                    <a:pt x="17291" y="9917"/>
                  </a:cubicBezTo>
                  <a:cubicBezTo>
                    <a:pt x="14989" y="8300"/>
                    <a:pt x="12440" y="7045"/>
                    <a:pt x="10025" y="5638"/>
                  </a:cubicBezTo>
                  <a:cubicBezTo>
                    <a:pt x="7837" y="4344"/>
                    <a:pt x="5308" y="2956"/>
                    <a:pt x="3748" y="882"/>
                  </a:cubicBezTo>
                  <a:cubicBezTo>
                    <a:pt x="3331" y="348"/>
                    <a:pt x="2771" y="1"/>
                    <a:pt x="2159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8"/>
          <p:cNvGrpSpPr/>
          <p:nvPr/>
        </p:nvGrpSpPr>
        <p:grpSpPr>
          <a:xfrm rot="-2448263" flipH="1">
            <a:off x="-178241" y="4039202"/>
            <a:ext cx="1149097" cy="1138589"/>
            <a:chOff x="581988" y="3891200"/>
            <a:chExt cx="945850" cy="937200"/>
          </a:xfrm>
        </p:grpSpPr>
        <p:sp>
          <p:nvSpPr>
            <p:cNvPr id="1807" name="Google Shape;1807;p8"/>
            <p:cNvSpPr/>
            <p:nvPr/>
          </p:nvSpPr>
          <p:spPr>
            <a:xfrm>
              <a:off x="768863" y="3942700"/>
              <a:ext cx="758975" cy="731750"/>
            </a:xfrm>
            <a:custGeom>
              <a:avLst/>
              <a:gdLst/>
              <a:ahLst/>
              <a:cxnLst/>
              <a:rect l="l" t="t" r="r" b="b"/>
              <a:pathLst>
                <a:path w="30359" h="29270" extrusionOk="0">
                  <a:moveTo>
                    <a:pt x="9954" y="0"/>
                  </a:moveTo>
                  <a:cubicBezTo>
                    <a:pt x="7849" y="0"/>
                    <a:pt x="3348" y="2306"/>
                    <a:pt x="1732" y="4684"/>
                  </a:cubicBezTo>
                  <a:cubicBezTo>
                    <a:pt x="96" y="7137"/>
                    <a:pt x="1" y="12444"/>
                    <a:pt x="96" y="14270"/>
                  </a:cubicBezTo>
                  <a:cubicBezTo>
                    <a:pt x="191" y="16096"/>
                    <a:pt x="2455" y="18664"/>
                    <a:pt x="3672" y="20186"/>
                  </a:cubicBezTo>
                  <a:cubicBezTo>
                    <a:pt x="4908" y="21707"/>
                    <a:pt x="7856" y="22639"/>
                    <a:pt x="9587" y="24370"/>
                  </a:cubicBezTo>
                  <a:cubicBezTo>
                    <a:pt x="11318" y="26120"/>
                    <a:pt x="12840" y="28479"/>
                    <a:pt x="14894" y="28479"/>
                  </a:cubicBezTo>
                  <a:cubicBezTo>
                    <a:pt x="16601" y="28479"/>
                    <a:pt x="19127" y="29269"/>
                    <a:pt x="20854" y="29269"/>
                  </a:cubicBezTo>
                  <a:cubicBezTo>
                    <a:pt x="21166" y="29269"/>
                    <a:pt x="21453" y="29244"/>
                    <a:pt x="21704" y="29182"/>
                  </a:cubicBezTo>
                  <a:cubicBezTo>
                    <a:pt x="23358" y="28783"/>
                    <a:pt x="25184" y="27356"/>
                    <a:pt x="26307" y="24903"/>
                  </a:cubicBezTo>
                  <a:cubicBezTo>
                    <a:pt x="27410" y="22449"/>
                    <a:pt x="29559" y="19786"/>
                    <a:pt x="29959" y="16134"/>
                  </a:cubicBezTo>
                  <a:cubicBezTo>
                    <a:pt x="30358" y="12444"/>
                    <a:pt x="28513" y="5368"/>
                    <a:pt x="24975" y="3580"/>
                  </a:cubicBezTo>
                  <a:cubicBezTo>
                    <a:pt x="22921" y="2553"/>
                    <a:pt x="17842" y="1735"/>
                    <a:pt x="16530" y="1735"/>
                  </a:cubicBezTo>
                  <a:cubicBezTo>
                    <a:pt x="15199" y="1735"/>
                    <a:pt x="12155" y="100"/>
                    <a:pt x="10101" y="4"/>
                  </a:cubicBezTo>
                  <a:cubicBezTo>
                    <a:pt x="10053" y="2"/>
                    <a:pt x="10004" y="0"/>
                    <a:pt x="995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8"/>
            <p:cNvSpPr/>
            <p:nvPr/>
          </p:nvSpPr>
          <p:spPr>
            <a:xfrm>
              <a:off x="737588" y="4432250"/>
              <a:ext cx="188425" cy="211700"/>
            </a:xfrm>
            <a:custGeom>
              <a:avLst/>
              <a:gdLst/>
              <a:ahLst/>
              <a:cxnLst/>
              <a:rect l="l" t="t" r="r" b="b"/>
              <a:pathLst>
                <a:path w="7537" h="8468" extrusionOk="0">
                  <a:moveTo>
                    <a:pt x="985" y="0"/>
                  </a:moveTo>
                  <a:cubicBezTo>
                    <a:pt x="0" y="0"/>
                    <a:pt x="860" y="3981"/>
                    <a:pt x="2165" y="4921"/>
                  </a:cubicBezTo>
                  <a:cubicBezTo>
                    <a:pt x="3591" y="5948"/>
                    <a:pt x="4295" y="7888"/>
                    <a:pt x="5627" y="8383"/>
                  </a:cubicBezTo>
                  <a:cubicBezTo>
                    <a:pt x="5778" y="8441"/>
                    <a:pt x="5919" y="8468"/>
                    <a:pt x="6052" y="8468"/>
                  </a:cubicBezTo>
                  <a:cubicBezTo>
                    <a:pt x="7083" y="8468"/>
                    <a:pt x="7537" y="6842"/>
                    <a:pt x="7453" y="5948"/>
                  </a:cubicBezTo>
                  <a:cubicBezTo>
                    <a:pt x="7339" y="4921"/>
                    <a:pt x="2013" y="546"/>
                    <a:pt x="1309" y="109"/>
                  </a:cubicBezTo>
                  <a:cubicBezTo>
                    <a:pt x="1184" y="35"/>
                    <a:pt x="1077" y="0"/>
                    <a:pt x="98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8"/>
            <p:cNvSpPr/>
            <p:nvPr/>
          </p:nvSpPr>
          <p:spPr>
            <a:xfrm>
              <a:off x="1096988" y="4029250"/>
              <a:ext cx="78250" cy="70850"/>
            </a:xfrm>
            <a:custGeom>
              <a:avLst/>
              <a:gdLst/>
              <a:ahLst/>
              <a:cxnLst/>
              <a:rect l="l" t="t" r="r" b="b"/>
              <a:pathLst>
                <a:path w="3130" h="2834" extrusionOk="0">
                  <a:moveTo>
                    <a:pt x="1154" y="1"/>
                  </a:moveTo>
                  <a:cubicBezTo>
                    <a:pt x="1125" y="1"/>
                    <a:pt x="1095" y="2"/>
                    <a:pt x="1065" y="4"/>
                  </a:cubicBezTo>
                  <a:cubicBezTo>
                    <a:pt x="0" y="99"/>
                    <a:pt x="190" y="2420"/>
                    <a:pt x="761" y="2762"/>
                  </a:cubicBezTo>
                  <a:cubicBezTo>
                    <a:pt x="844" y="2812"/>
                    <a:pt x="939" y="2834"/>
                    <a:pt x="1043" y="2834"/>
                  </a:cubicBezTo>
                  <a:cubicBezTo>
                    <a:pt x="1656" y="2834"/>
                    <a:pt x="2558" y="2068"/>
                    <a:pt x="2834" y="1678"/>
                  </a:cubicBezTo>
                  <a:cubicBezTo>
                    <a:pt x="3130" y="1216"/>
                    <a:pt x="2152" y="1"/>
                    <a:pt x="115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8"/>
            <p:cNvSpPr/>
            <p:nvPr/>
          </p:nvSpPr>
          <p:spPr>
            <a:xfrm>
              <a:off x="1089838" y="4021700"/>
              <a:ext cx="78325" cy="71275"/>
            </a:xfrm>
            <a:custGeom>
              <a:avLst/>
              <a:gdLst/>
              <a:ahLst/>
              <a:cxnLst/>
              <a:rect l="l" t="t" r="r" b="b"/>
              <a:pathLst>
                <a:path w="3133" h="2851" extrusionOk="0">
                  <a:moveTo>
                    <a:pt x="1133" y="0"/>
                  </a:moveTo>
                  <a:cubicBezTo>
                    <a:pt x="1111" y="0"/>
                    <a:pt x="1088" y="1"/>
                    <a:pt x="1066" y="2"/>
                  </a:cubicBezTo>
                  <a:cubicBezTo>
                    <a:pt x="1" y="78"/>
                    <a:pt x="191" y="2418"/>
                    <a:pt x="762" y="2779"/>
                  </a:cubicBezTo>
                  <a:cubicBezTo>
                    <a:pt x="845" y="2829"/>
                    <a:pt x="940" y="2851"/>
                    <a:pt x="1044" y="2851"/>
                  </a:cubicBezTo>
                  <a:cubicBezTo>
                    <a:pt x="1657" y="2851"/>
                    <a:pt x="2559" y="2085"/>
                    <a:pt x="2835" y="1695"/>
                  </a:cubicBezTo>
                  <a:cubicBezTo>
                    <a:pt x="3133" y="1230"/>
                    <a:pt x="2138" y="0"/>
                    <a:pt x="113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8"/>
            <p:cNvSpPr/>
            <p:nvPr/>
          </p:nvSpPr>
          <p:spPr>
            <a:xfrm>
              <a:off x="1116488" y="4334275"/>
              <a:ext cx="89950" cy="95275"/>
            </a:xfrm>
            <a:custGeom>
              <a:avLst/>
              <a:gdLst/>
              <a:ahLst/>
              <a:cxnLst/>
              <a:rect l="l" t="t" r="r" b="b"/>
              <a:pathLst>
                <a:path w="3598" h="3811" extrusionOk="0">
                  <a:moveTo>
                    <a:pt x="1537" y="0"/>
                  </a:moveTo>
                  <a:cubicBezTo>
                    <a:pt x="1500" y="0"/>
                    <a:pt x="1463" y="5"/>
                    <a:pt x="1427" y="15"/>
                  </a:cubicBezTo>
                  <a:cubicBezTo>
                    <a:pt x="0" y="414"/>
                    <a:pt x="970" y="3248"/>
                    <a:pt x="1427" y="3686"/>
                  </a:cubicBezTo>
                  <a:cubicBezTo>
                    <a:pt x="1522" y="3773"/>
                    <a:pt x="1640" y="3811"/>
                    <a:pt x="1770" y="3811"/>
                  </a:cubicBezTo>
                  <a:cubicBezTo>
                    <a:pt x="2262" y="3811"/>
                    <a:pt x="2933" y="3270"/>
                    <a:pt x="3234" y="2849"/>
                  </a:cubicBezTo>
                  <a:cubicBezTo>
                    <a:pt x="3598" y="2339"/>
                    <a:pt x="2376" y="0"/>
                    <a:pt x="153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8"/>
            <p:cNvSpPr/>
            <p:nvPr/>
          </p:nvSpPr>
          <p:spPr>
            <a:xfrm>
              <a:off x="1108863" y="4326600"/>
              <a:ext cx="89950" cy="95100"/>
            </a:xfrm>
            <a:custGeom>
              <a:avLst/>
              <a:gdLst/>
              <a:ahLst/>
              <a:cxnLst/>
              <a:rect l="l" t="t" r="r" b="b"/>
              <a:pathLst>
                <a:path w="3598" h="3804" extrusionOk="0">
                  <a:moveTo>
                    <a:pt x="1546" y="0"/>
                  </a:moveTo>
                  <a:cubicBezTo>
                    <a:pt x="1505" y="0"/>
                    <a:pt x="1466" y="6"/>
                    <a:pt x="1427" y="17"/>
                  </a:cubicBezTo>
                  <a:cubicBezTo>
                    <a:pt x="1" y="417"/>
                    <a:pt x="1009" y="3251"/>
                    <a:pt x="1427" y="3669"/>
                  </a:cubicBezTo>
                  <a:cubicBezTo>
                    <a:pt x="1526" y="3764"/>
                    <a:pt x="1648" y="3804"/>
                    <a:pt x="1783" y="3804"/>
                  </a:cubicBezTo>
                  <a:cubicBezTo>
                    <a:pt x="2275" y="3804"/>
                    <a:pt x="2936" y="3269"/>
                    <a:pt x="3234" y="2851"/>
                  </a:cubicBezTo>
                  <a:cubicBezTo>
                    <a:pt x="3597" y="2343"/>
                    <a:pt x="2385" y="0"/>
                    <a:pt x="154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8"/>
            <p:cNvSpPr/>
            <p:nvPr/>
          </p:nvSpPr>
          <p:spPr>
            <a:xfrm>
              <a:off x="1176813" y="4593625"/>
              <a:ext cx="45725" cy="33950"/>
            </a:xfrm>
            <a:custGeom>
              <a:avLst/>
              <a:gdLst/>
              <a:ahLst/>
              <a:cxnLst/>
              <a:rect l="l" t="t" r="r" b="b"/>
              <a:pathLst>
                <a:path w="1829" h="1358" extrusionOk="0">
                  <a:moveTo>
                    <a:pt x="798" y="1"/>
                  </a:moveTo>
                  <a:cubicBezTo>
                    <a:pt x="0" y="1"/>
                    <a:pt x="457" y="1357"/>
                    <a:pt x="897" y="1357"/>
                  </a:cubicBezTo>
                  <a:cubicBezTo>
                    <a:pt x="1353" y="1357"/>
                    <a:pt x="1829" y="121"/>
                    <a:pt x="897" y="7"/>
                  </a:cubicBezTo>
                  <a:cubicBezTo>
                    <a:pt x="862" y="3"/>
                    <a:pt x="829" y="1"/>
                    <a:pt x="79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8"/>
            <p:cNvSpPr/>
            <p:nvPr/>
          </p:nvSpPr>
          <p:spPr>
            <a:xfrm>
              <a:off x="1169313" y="4586025"/>
              <a:ext cx="45150" cy="33950"/>
            </a:xfrm>
            <a:custGeom>
              <a:avLst/>
              <a:gdLst/>
              <a:ahLst/>
              <a:cxnLst/>
              <a:rect l="l" t="t" r="r" b="b"/>
              <a:pathLst>
                <a:path w="1806" h="1358" extrusionOk="0">
                  <a:moveTo>
                    <a:pt x="795" y="0"/>
                  </a:moveTo>
                  <a:cubicBezTo>
                    <a:pt x="1" y="0"/>
                    <a:pt x="447" y="1357"/>
                    <a:pt x="884" y="1357"/>
                  </a:cubicBezTo>
                  <a:cubicBezTo>
                    <a:pt x="887" y="1357"/>
                    <a:pt x="889" y="1357"/>
                    <a:pt x="892" y="1357"/>
                  </a:cubicBezTo>
                  <a:cubicBezTo>
                    <a:pt x="1330" y="1357"/>
                    <a:pt x="1805" y="121"/>
                    <a:pt x="892" y="7"/>
                  </a:cubicBezTo>
                  <a:cubicBezTo>
                    <a:pt x="858" y="2"/>
                    <a:pt x="825" y="0"/>
                    <a:pt x="79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8"/>
            <p:cNvSpPr/>
            <p:nvPr/>
          </p:nvSpPr>
          <p:spPr>
            <a:xfrm>
              <a:off x="931138" y="4399250"/>
              <a:ext cx="46025" cy="40150"/>
            </a:xfrm>
            <a:custGeom>
              <a:avLst/>
              <a:gdLst/>
              <a:ahLst/>
              <a:cxnLst/>
              <a:rect l="l" t="t" r="r" b="b"/>
              <a:pathLst>
                <a:path w="1841" h="1606" extrusionOk="0">
                  <a:moveTo>
                    <a:pt x="760" y="1"/>
                  </a:moveTo>
                  <a:cubicBezTo>
                    <a:pt x="0" y="1"/>
                    <a:pt x="71" y="592"/>
                    <a:pt x="34" y="1201"/>
                  </a:cubicBezTo>
                  <a:cubicBezTo>
                    <a:pt x="5" y="1513"/>
                    <a:pt x="231" y="1605"/>
                    <a:pt x="523" y="1605"/>
                  </a:cubicBezTo>
                  <a:cubicBezTo>
                    <a:pt x="799" y="1605"/>
                    <a:pt x="1134" y="1523"/>
                    <a:pt x="1365" y="1467"/>
                  </a:cubicBezTo>
                  <a:cubicBezTo>
                    <a:pt x="1841" y="1334"/>
                    <a:pt x="1708" y="59"/>
                    <a:pt x="833" y="2"/>
                  </a:cubicBezTo>
                  <a:cubicBezTo>
                    <a:pt x="808" y="1"/>
                    <a:pt x="784" y="1"/>
                    <a:pt x="76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8"/>
            <p:cNvSpPr/>
            <p:nvPr/>
          </p:nvSpPr>
          <p:spPr>
            <a:xfrm>
              <a:off x="923413" y="4391675"/>
              <a:ext cx="45675" cy="40050"/>
            </a:xfrm>
            <a:custGeom>
              <a:avLst/>
              <a:gdLst/>
              <a:ahLst/>
              <a:cxnLst/>
              <a:rect l="l" t="t" r="r" b="b"/>
              <a:pathLst>
                <a:path w="1827" h="1602" extrusionOk="0">
                  <a:moveTo>
                    <a:pt x="799" y="1"/>
                  </a:moveTo>
                  <a:cubicBezTo>
                    <a:pt x="3" y="1"/>
                    <a:pt x="76" y="582"/>
                    <a:pt x="20" y="1199"/>
                  </a:cubicBezTo>
                  <a:cubicBezTo>
                    <a:pt x="0" y="1508"/>
                    <a:pt x="230" y="1601"/>
                    <a:pt x="518" y="1601"/>
                  </a:cubicBezTo>
                  <a:cubicBezTo>
                    <a:pt x="799" y="1601"/>
                    <a:pt x="1135" y="1512"/>
                    <a:pt x="1351" y="1447"/>
                  </a:cubicBezTo>
                  <a:cubicBezTo>
                    <a:pt x="1827" y="1333"/>
                    <a:pt x="1713" y="58"/>
                    <a:pt x="838" y="1"/>
                  </a:cubicBezTo>
                  <a:cubicBezTo>
                    <a:pt x="824" y="1"/>
                    <a:pt x="811" y="1"/>
                    <a:pt x="79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8"/>
            <p:cNvSpPr/>
            <p:nvPr/>
          </p:nvSpPr>
          <p:spPr>
            <a:xfrm>
              <a:off x="834963" y="4075850"/>
              <a:ext cx="183100" cy="163575"/>
            </a:xfrm>
            <a:custGeom>
              <a:avLst/>
              <a:gdLst/>
              <a:ahLst/>
              <a:cxnLst/>
              <a:rect l="l" t="t" r="r" b="b"/>
              <a:pathLst>
                <a:path w="7324" h="6543" extrusionOk="0">
                  <a:moveTo>
                    <a:pt x="3268" y="0"/>
                  </a:moveTo>
                  <a:cubicBezTo>
                    <a:pt x="2133" y="0"/>
                    <a:pt x="226" y="2277"/>
                    <a:pt x="115" y="3466"/>
                  </a:cubicBezTo>
                  <a:cubicBezTo>
                    <a:pt x="1" y="4683"/>
                    <a:pt x="876" y="5330"/>
                    <a:pt x="1827" y="6015"/>
                  </a:cubicBezTo>
                  <a:cubicBezTo>
                    <a:pt x="2352" y="6396"/>
                    <a:pt x="3247" y="6543"/>
                    <a:pt x="4077" y="6543"/>
                  </a:cubicBezTo>
                  <a:cubicBezTo>
                    <a:pt x="4778" y="6543"/>
                    <a:pt x="5435" y="6438"/>
                    <a:pt x="5783" y="6281"/>
                  </a:cubicBezTo>
                  <a:cubicBezTo>
                    <a:pt x="6563" y="5920"/>
                    <a:pt x="7324" y="3580"/>
                    <a:pt x="7210" y="2458"/>
                  </a:cubicBezTo>
                  <a:cubicBezTo>
                    <a:pt x="7115" y="1336"/>
                    <a:pt x="4661" y="175"/>
                    <a:pt x="3348" y="4"/>
                  </a:cubicBezTo>
                  <a:cubicBezTo>
                    <a:pt x="3322" y="2"/>
                    <a:pt x="3295" y="0"/>
                    <a:pt x="32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8"/>
            <p:cNvSpPr/>
            <p:nvPr/>
          </p:nvSpPr>
          <p:spPr>
            <a:xfrm>
              <a:off x="922463" y="4108750"/>
              <a:ext cx="76575" cy="108050"/>
            </a:xfrm>
            <a:custGeom>
              <a:avLst/>
              <a:gdLst/>
              <a:ahLst/>
              <a:cxnLst/>
              <a:rect l="l" t="t" r="r" b="b"/>
              <a:pathLst>
                <a:path w="3063" h="4322" extrusionOk="0">
                  <a:moveTo>
                    <a:pt x="1180" y="1"/>
                  </a:moveTo>
                  <a:cubicBezTo>
                    <a:pt x="1" y="1"/>
                    <a:pt x="419" y="3957"/>
                    <a:pt x="1180" y="4280"/>
                  </a:cubicBezTo>
                  <a:cubicBezTo>
                    <a:pt x="1242" y="4308"/>
                    <a:pt x="1304" y="4322"/>
                    <a:pt x="1366" y="4322"/>
                  </a:cubicBezTo>
                  <a:cubicBezTo>
                    <a:pt x="2059" y="4322"/>
                    <a:pt x="2698" y="2676"/>
                    <a:pt x="2873" y="1960"/>
                  </a:cubicBezTo>
                  <a:cubicBezTo>
                    <a:pt x="3063" y="1161"/>
                    <a:pt x="2036" y="1"/>
                    <a:pt x="118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8"/>
            <p:cNvSpPr/>
            <p:nvPr/>
          </p:nvSpPr>
          <p:spPr>
            <a:xfrm>
              <a:off x="827363" y="4068225"/>
              <a:ext cx="182625" cy="163450"/>
            </a:xfrm>
            <a:custGeom>
              <a:avLst/>
              <a:gdLst/>
              <a:ahLst/>
              <a:cxnLst/>
              <a:rect l="l" t="t" r="r" b="b"/>
              <a:pathLst>
                <a:path w="7305" h="6538" extrusionOk="0">
                  <a:moveTo>
                    <a:pt x="3268" y="1"/>
                  </a:moveTo>
                  <a:cubicBezTo>
                    <a:pt x="2133" y="1"/>
                    <a:pt x="226" y="2278"/>
                    <a:pt x="115" y="3448"/>
                  </a:cubicBezTo>
                  <a:cubicBezTo>
                    <a:pt x="0" y="4684"/>
                    <a:pt x="875" y="5331"/>
                    <a:pt x="1826" y="6016"/>
                  </a:cubicBezTo>
                  <a:cubicBezTo>
                    <a:pt x="2357" y="6390"/>
                    <a:pt x="3259" y="6537"/>
                    <a:pt x="4091" y="6537"/>
                  </a:cubicBezTo>
                  <a:cubicBezTo>
                    <a:pt x="4779" y="6537"/>
                    <a:pt x="5419" y="6437"/>
                    <a:pt x="5764" y="6282"/>
                  </a:cubicBezTo>
                  <a:cubicBezTo>
                    <a:pt x="6563" y="5920"/>
                    <a:pt x="7304" y="3581"/>
                    <a:pt x="7190" y="2459"/>
                  </a:cubicBezTo>
                  <a:cubicBezTo>
                    <a:pt x="7095" y="1336"/>
                    <a:pt x="4661" y="176"/>
                    <a:pt x="3348" y="5"/>
                  </a:cubicBezTo>
                  <a:cubicBezTo>
                    <a:pt x="3322" y="2"/>
                    <a:pt x="3295" y="1"/>
                    <a:pt x="326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8"/>
            <p:cNvSpPr/>
            <p:nvPr/>
          </p:nvSpPr>
          <p:spPr>
            <a:xfrm>
              <a:off x="914388" y="4101150"/>
              <a:ext cx="77050" cy="107950"/>
            </a:xfrm>
            <a:custGeom>
              <a:avLst/>
              <a:gdLst/>
              <a:ahLst/>
              <a:cxnLst/>
              <a:rect l="l" t="t" r="r" b="b"/>
              <a:pathLst>
                <a:path w="3082" h="4318" extrusionOk="0">
                  <a:moveTo>
                    <a:pt x="1199" y="0"/>
                  </a:moveTo>
                  <a:cubicBezTo>
                    <a:pt x="0" y="0"/>
                    <a:pt x="438" y="3938"/>
                    <a:pt x="1199" y="4280"/>
                  </a:cubicBezTo>
                  <a:cubicBezTo>
                    <a:pt x="1258" y="4305"/>
                    <a:pt x="1318" y="4317"/>
                    <a:pt x="1377" y="4317"/>
                  </a:cubicBezTo>
                  <a:cubicBezTo>
                    <a:pt x="2072" y="4317"/>
                    <a:pt x="2716" y="2677"/>
                    <a:pt x="2891" y="1940"/>
                  </a:cubicBezTo>
                  <a:cubicBezTo>
                    <a:pt x="3082" y="1161"/>
                    <a:pt x="2054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8"/>
            <p:cNvSpPr/>
            <p:nvPr/>
          </p:nvSpPr>
          <p:spPr>
            <a:xfrm>
              <a:off x="1239638" y="4117700"/>
              <a:ext cx="198325" cy="188700"/>
            </a:xfrm>
            <a:custGeom>
              <a:avLst/>
              <a:gdLst/>
              <a:ahLst/>
              <a:cxnLst/>
              <a:rect l="l" t="t" r="r" b="b"/>
              <a:pathLst>
                <a:path w="7933" h="7548" extrusionOk="0">
                  <a:moveTo>
                    <a:pt x="3740" y="0"/>
                  </a:moveTo>
                  <a:cubicBezTo>
                    <a:pt x="2408" y="0"/>
                    <a:pt x="72" y="2801"/>
                    <a:pt x="20" y="3808"/>
                  </a:cubicBezTo>
                  <a:cubicBezTo>
                    <a:pt x="0" y="4892"/>
                    <a:pt x="2074" y="7099"/>
                    <a:pt x="3215" y="7498"/>
                  </a:cubicBezTo>
                  <a:cubicBezTo>
                    <a:pt x="3317" y="7532"/>
                    <a:pt x="3427" y="7548"/>
                    <a:pt x="3544" y="7548"/>
                  </a:cubicBezTo>
                  <a:cubicBezTo>
                    <a:pt x="4752" y="7548"/>
                    <a:pt x="6642" y="5851"/>
                    <a:pt x="7266" y="4550"/>
                  </a:cubicBezTo>
                  <a:cubicBezTo>
                    <a:pt x="7932" y="3143"/>
                    <a:pt x="5326" y="689"/>
                    <a:pt x="4090" y="80"/>
                  </a:cubicBezTo>
                  <a:cubicBezTo>
                    <a:pt x="3984" y="26"/>
                    <a:pt x="3867" y="0"/>
                    <a:pt x="3740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8"/>
            <p:cNvSpPr/>
            <p:nvPr/>
          </p:nvSpPr>
          <p:spPr>
            <a:xfrm>
              <a:off x="1305738" y="4142300"/>
              <a:ext cx="101250" cy="124875"/>
            </a:xfrm>
            <a:custGeom>
              <a:avLst/>
              <a:gdLst/>
              <a:ahLst/>
              <a:cxnLst/>
              <a:rect l="l" t="t" r="r" b="b"/>
              <a:pathLst>
                <a:path w="4050" h="4995" extrusionOk="0">
                  <a:moveTo>
                    <a:pt x="1266" y="1"/>
                  </a:moveTo>
                  <a:cubicBezTo>
                    <a:pt x="1192" y="1"/>
                    <a:pt x="1125" y="16"/>
                    <a:pt x="1066" y="47"/>
                  </a:cubicBezTo>
                  <a:cubicBezTo>
                    <a:pt x="0" y="561"/>
                    <a:pt x="989" y="4251"/>
                    <a:pt x="1712" y="4840"/>
                  </a:cubicBezTo>
                  <a:cubicBezTo>
                    <a:pt x="1847" y="4947"/>
                    <a:pt x="1994" y="4994"/>
                    <a:pt x="2147" y="4994"/>
                  </a:cubicBezTo>
                  <a:cubicBezTo>
                    <a:pt x="2811" y="4994"/>
                    <a:pt x="3569" y="4090"/>
                    <a:pt x="3786" y="3224"/>
                  </a:cubicBezTo>
                  <a:cubicBezTo>
                    <a:pt x="4049" y="2222"/>
                    <a:pt x="2168" y="1"/>
                    <a:pt x="126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8"/>
            <p:cNvSpPr/>
            <p:nvPr/>
          </p:nvSpPr>
          <p:spPr>
            <a:xfrm>
              <a:off x="1232038" y="4109825"/>
              <a:ext cx="198300" cy="188500"/>
            </a:xfrm>
            <a:custGeom>
              <a:avLst/>
              <a:gdLst/>
              <a:ahLst/>
              <a:cxnLst/>
              <a:rect l="l" t="t" r="r" b="b"/>
              <a:pathLst>
                <a:path w="7932" h="7540" extrusionOk="0">
                  <a:moveTo>
                    <a:pt x="3759" y="1"/>
                  </a:moveTo>
                  <a:cubicBezTo>
                    <a:pt x="2430" y="1"/>
                    <a:pt x="72" y="2805"/>
                    <a:pt x="19" y="3800"/>
                  </a:cubicBezTo>
                  <a:cubicBezTo>
                    <a:pt x="0" y="4903"/>
                    <a:pt x="2054" y="7110"/>
                    <a:pt x="3196" y="7490"/>
                  </a:cubicBezTo>
                  <a:cubicBezTo>
                    <a:pt x="3299" y="7523"/>
                    <a:pt x="3411" y="7539"/>
                    <a:pt x="3529" y="7539"/>
                  </a:cubicBezTo>
                  <a:cubicBezTo>
                    <a:pt x="4752" y="7539"/>
                    <a:pt x="6642" y="5843"/>
                    <a:pt x="7266" y="4542"/>
                  </a:cubicBezTo>
                  <a:cubicBezTo>
                    <a:pt x="7932" y="3134"/>
                    <a:pt x="5326" y="700"/>
                    <a:pt x="4090" y="72"/>
                  </a:cubicBezTo>
                  <a:cubicBezTo>
                    <a:pt x="3989" y="23"/>
                    <a:pt x="3878" y="1"/>
                    <a:pt x="3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8"/>
            <p:cNvSpPr/>
            <p:nvPr/>
          </p:nvSpPr>
          <p:spPr>
            <a:xfrm>
              <a:off x="1298138" y="4134300"/>
              <a:ext cx="100775" cy="125275"/>
            </a:xfrm>
            <a:custGeom>
              <a:avLst/>
              <a:gdLst/>
              <a:ahLst/>
              <a:cxnLst/>
              <a:rect l="l" t="t" r="r" b="b"/>
              <a:pathLst>
                <a:path w="4031" h="5011" extrusionOk="0">
                  <a:moveTo>
                    <a:pt x="1257" y="1"/>
                  </a:moveTo>
                  <a:cubicBezTo>
                    <a:pt x="1187" y="1"/>
                    <a:pt x="1122" y="15"/>
                    <a:pt x="1065" y="44"/>
                  </a:cubicBezTo>
                  <a:cubicBezTo>
                    <a:pt x="0" y="595"/>
                    <a:pt x="989" y="4266"/>
                    <a:pt x="1712" y="4856"/>
                  </a:cubicBezTo>
                  <a:cubicBezTo>
                    <a:pt x="1847" y="4963"/>
                    <a:pt x="1993" y="5010"/>
                    <a:pt x="2145" y="5010"/>
                  </a:cubicBezTo>
                  <a:cubicBezTo>
                    <a:pt x="2804" y="5010"/>
                    <a:pt x="3550" y="4106"/>
                    <a:pt x="3766" y="3239"/>
                  </a:cubicBezTo>
                  <a:cubicBezTo>
                    <a:pt x="4031" y="2217"/>
                    <a:pt x="2154" y="1"/>
                    <a:pt x="12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8"/>
            <p:cNvSpPr/>
            <p:nvPr/>
          </p:nvSpPr>
          <p:spPr>
            <a:xfrm>
              <a:off x="1377538" y="4475950"/>
              <a:ext cx="85650" cy="87025"/>
            </a:xfrm>
            <a:custGeom>
              <a:avLst/>
              <a:gdLst/>
              <a:ahLst/>
              <a:cxnLst/>
              <a:rect l="l" t="t" r="r" b="b"/>
              <a:pathLst>
                <a:path w="3426" h="3481" extrusionOk="0">
                  <a:moveTo>
                    <a:pt x="1591" y="0"/>
                  </a:moveTo>
                  <a:cubicBezTo>
                    <a:pt x="1543" y="0"/>
                    <a:pt x="1495" y="5"/>
                    <a:pt x="1446" y="16"/>
                  </a:cubicBezTo>
                  <a:cubicBezTo>
                    <a:pt x="1" y="320"/>
                    <a:pt x="77" y="1671"/>
                    <a:pt x="305" y="2793"/>
                  </a:cubicBezTo>
                  <a:cubicBezTo>
                    <a:pt x="414" y="3289"/>
                    <a:pt x="891" y="3480"/>
                    <a:pt x="1422" y="3480"/>
                  </a:cubicBezTo>
                  <a:cubicBezTo>
                    <a:pt x="2093" y="3480"/>
                    <a:pt x="2851" y="3175"/>
                    <a:pt x="3063" y="2793"/>
                  </a:cubicBezTo>
                  <a:cubicBezTo>
                    <a:pt x="3426" y="2140"/>
                    <a:pt x="2578" y="0"/>
                    <a:pt x="15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8"/>
            <p:cNvSpPr/>
            <p:nvPr/>
          </p:nvSpPr>
          <p:spPr>
            <a:xfrm>
              <a:off x="1313813" y="4442575"/>
              <a:ext cx="173600" cy="177525"/>
            </a:xfrm>
            <a:custGeom>
              <a:avLst/>
              <a:gdLst/>
              <a:ahLst/>
              <a:cxnLst/>
              <a:rect l="l" t="t" r="r" b="b"/>
              <a:pathLst>
                <a:path w="6944" h="7101" extrusionOk="0">
                  <a:moveTo>
                    <a:pt x="3477" y="1"/>
                  </a:moveTo>
                  <a:cubicBezTo>
                    <a:pt x="1936" y="1"/>
                    <a:pt x="832" y="3189"/>
                    <a:pt x="438" y="4318"/>
                  </a:cubicBezTo>
                  <a:cubicBezTo>
                    <a:pt x="1" y="5497"/>
                    <a:pt x="933" y="6144"/>
                    <a:pt x="2150" y="6962"/>
                  </a:cubicBezTo>
                  <a:cubicBezTo>
                    <a:pt x="2298" y="7057"/>
                    <a:pt x="2462" y="7100"/>
                    <a:pt x="2638" y="7100"/>
                  </a:cubicBezTo>
                  <a:cubicBezTo>
                    <a:pt x="3933" y="7100"/>
                    <a:pt x="5851" y="4761"/>
                    <a:pt x="6354" y="3823"/>
                  </a:cubicBezTo>
                  <a:cubicBezTo>
                    <a:pt x="6943" y="2739"/>
                    <a:pt x="5745" y="533"/>
                    <a:pt x="3767" y="38"/>
                  </a:cubicBezTo>
                  <a:cubicBezTo>
                    <a:pt x="3669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8"/>
            <p:cNvSpPr/>
            <p:nvPr/>
          </p:nvSpPr>
          <p:spPr>
            <a:xfrm>
              <a:off x="1369938" y="4467925"/>
              <a:ext cx="85675" cy="87225"/>
            </a:xfrm>
            <a:custGeom>
              <a:avLst/>
              <a:gdLst/>
              <a:ahLst/>
              <a:cxnLst/>
              <a:rect l="l" t="t" r="r" b="b"/>
              <a:pathLst>
                <a:path w="3427" h="3489" extrusionOk="0">
                  <a:moveTo>
                    <a:pt x="1581" y="0"/>
                  </a:moveTo>
                  <a:cubicBezTo>
                    <a:pt x="1536" y="0"/>
                    <a:pt x="1491" y="4"/>
                    <a:pt x="1446" y="13"/>
                  </a:cubicBezTo>
                  <a:cubicBezTo>
                    <a:pt x="0" y="337"/>
                    <a:pt x="76" y="1706"/>
                    <a:pt x="305" y="2809"/>
                  </a:cubicBezTo>
                  <a:cubicBezTo>
                    <a:pt x="414" y="3299"/>
                    <a:pt x="895" y="3489"/>
                    <a:pt x="1429" y="3489"/>
                  </a:cubicBezTo>
                  <a:cubicBezTo>
                    <a:pt x="2098" y="3489"/>
                    <a:pt x="2851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8"/>
            <p:cNvSpPr/>
            <p:nvPr/>
          </p:nvSpPr>
          <p:spPr>
            <a:xfrm>
              <a:off x="941488" y="4564475"/>
              <a:ext cx="193550" cy="146275"/>
            </a:xfrm>
            <a:custGeom>
              <a:avLst/>
              <a:gdLst/>
              <a:ahLst/>
              <a:cxnLst/>
              <a:rect l="l" t="t" r="r" b="b"/>
              <a:pathLst>
                <a:path w="7742" h="5851" extrusionOk="0">
                  <a:moveTo>
                    <a:pt x="3766" y="0"/>
                  </a:moveTo>
                  <a:cubicBezTo>
                    <a:pt x="2081" y="0"/>
                    <a:pt x="1033" y="1034"/>
                    <a:pt x="571" y="2143"/>
                  </a:cubicBezTo>
                  <a:cubicBezTo>
                    <a:pt x="0" y="3531"/>
                    <a:pt x="1180" y="4977"/>
                    <a:pt x="1864" y="5529"/>
                  </a:cubicBezTo>
                  <a:cubicBezTo>
                    <a:pt x="2149" y="5736"/>
                    <a:pt x="2861" y="5850"/>
                    <a:pt x="3669" y="5850"/>
                  </a:cubicBezTo>
                  <a:cubicBezTo>
                    <a:pt x="4863" y="5850"/>
                    <a:pt x="6266" y="5601"/>
                    <a:pt x="6810" y="5034"/>
                  </a:cubicBezTo>
                  <a:cubicBezTo>
                    <a:pt x="7742" y="4045"/>
                    <a:pt x="6239" y="507"/>
                    <a:pt x="5060" y="184"/>
                  </a:cubicBezTo>
                  <a:cubicBezTo>
                    <a:pt x="4593" y="57"/>
                    <a:pt x="4162" y="0"/>
                    <a:pt x="37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8"/>
            <p:cNvSpPr/>
            <p:nvPr/>
          </p:nvSpPr>
          <p:spPr>
            <a:xfrm>
              <a:off x="992988" y="4587675"/>
              <a:ext cx="111625" cy="69725"/>
            </a:xfrm>
            <a:custGeom>
              <a:avLst/>
              <a:gdLst/>
              <a:ahLst/>
              <a:cxnLst/>
              <a:rect l="l" t="t" r="r" b="b"/>
              <a:pathLst>
                <a:path w="4465" h="2789" extrusionOk="0">
                  <a:moveTo>
                    <a:pt x="1875" y="0"/>
                  </a:moveTo>
                  <a:cubicBezTo>
                    <a:pt x="1" y="0"/>
                    <a:pt x="321" y="1617"/>
                    <a:pt x="908" y="2014"/>
                  </a:cubicBezTo>
                  <a:cubicBezTo>
                    <a:pt x="1348" y="2317"/>
                    <a:pt x="2456" y="2789"/>
                    <a:pt x="3244" y="2789"/>
                  </a:cubicBezTo>
                  <a:cubicBezTo>
                    <a:pt x="3544" y="2789"/>
                    <a:pt x="3799" y="2720"/>
                    <a:pt x="3951" y="2546"/>
                  </a:cubicBezTo>
                  <a:cubicBezTo>
                    <a:pt x="4465" y="1938"/>
                    <a:pt x="3380" y="169"/>
                    <a:pt x="2524" y="55"/>
                  </a:cubicBezTo>
                  <a:cubicBezTo>
                    <a:pt x="2283" y="17"/>
                    <a:pt x="2068" y="0"/>
                    <a:pt x="187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8"/>
            <p:cNvSpPr/>
            <p:nvPr/>
          </p:nvSpPr>
          <p:spPr>
            <a:xfrm>
              <a:off x="933413" y="4556975"/>
              <a:ext cx="194025" cy="146650"/>
            </a:xfrm>
            <a:custGeom>
              <a:avLst/>
              <a:gdLst/>
              <a:ahLst/>
              <a:cxnLst/>
              <a:rect l="l" t="t" r="r" b="b"/>
              <a:pathLst>
                <a:path w="7761" h="5866" extrusionOk="0">
                  <a:moveTo>
                    <a:pt x="3761" y="0"/>
                  </a:moveTo>
                  <a:cubicBezTo>
                    <a:pt x="2095" y="0"/>
                    <a:pt x="1061" y="1054"/>
                    <a:pt x="571" y="2158"/>
                  </a:cubicBezTo>
                  <a:cubicBezTo>
                    <a:pt x="0" y="3546"/>
                    <a:pt x="1198" y="4992"/>
                    <a:pt x="1883" y="5543"/>
                  </a:cubicBezTo>
                  <a:cubicBezTo>
                    <a:pt x="2160" y="5751"/>
                    <a:pt x="2867" y="5865"/>
                    <a:pt x="3674" y="5865"/>
                  </a:cubicBezTo>
                  <a:cubicBezTo>
                    <a:pt x="4865" y="5865"/>
                    <a:pt x="6273" y="5616"/>
                    <a:pt x="6829" y="5049"/>
                  </a:cubicBezTo>
                  <a:cubicBezTo>
                    <a:pt x="7761" y="4060"/>
                    <a:pt x="6258" y="522"/>
                    <a:pt x="5079" y="199"/>
                  </a:cubicBezTo>
                  <a:cubicBezTo>
                    <a:pt x="4602" y="62"/>
                    <a:pt x="4163" y="0"/>
                    <a:pt x="37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8"/>
            <p:cNvSpPr/>
            <p:nvPr/>
          </p:nvSpPr>
          <p:spPr>
            <a:xfrm>
              <a:off x="984938" y="4580175"/>
              <a:ext cx="112075" cy="69625"/>
            </a:xfrm>
            <a:custGeom>
              <a:avLst/>
              <a:gdLst/>
              <a:ahLst/>
              <a:cxnLst/>
              <a:rect l="l" t="t" r="r" b="b"/>
              <a:pathLst>
                <a:path w="4483" h="2785" extrusionOk="0">
                  <a:moveTo>
                    <a:pt x="1908" y="0"/>
                  </a:moveTo>
                  <a:cubicBezTo>
                    <a:pt x="0" y="0"/>
                    <a:pt x="337" y="1610"/>
                    <a:pt x="925" y="1990"/>
                  </a:cubicBezTo>
                  <a:cubicBezTo>
                    <a:pt x="1366" y="2307"/>
                    <a:pt x="2476" y="2784"/>
                    <a:pt x="3264" y="2784"/>
                  </a:cubicBezTo>
                  <a:cubicBezTo>
                    <a:pt x="3564" y="2784"/>
                    <a:pt x="3817" y="2715"/>
                    <a:pt x="3969" y="2542"/>
                  </a:cubicBezTo>
                  <a:cubicBezTo>
                    <a:pt x="4482" y="1933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8"/>
            <p:cNvSpPr/>
            <p:nvPr/>
          </p:nvSpPr>
          <p:spPr>
            <a:xfrm>
              <a:off x="723213" y="4292825"/>
              <a:ext cx="116300" cy="165450"/>
            </a:xfrm>
            <a:custGeom>
              <a:avLst/>
              <a:gdLst/>
              <a:ahLst/>
              <a:cxnLst/>
              <a:rect l="l" t="t" r="r" b="b"/>
              <a:pathLst>
                <a:path w="4652" h="6618" extrusionOk="0">
                  <a:moveTo>
                    <a:pt x="2087" y="1"/>
                  </a:moveTo>
                  <a:cubicBezTo>
                    <a:pt x="1925" y="1"/>
                    <a:pt x="1767" y="24"/>
                    <a:pt x="1618" y="75"/>
                  </a:cubicBezTo>
                  <a:cubicBezTo>
                    <a:pt x="96" y="607"/>
                    <a:pt x="1" y="3499"/>
                    <a:pt x="362" y="5058"/>
                  </a:cubicBezTo>
                  <a:cubicBezTo>
                    <a:pt x="686" y="6618"/>
                    <a:pt x="1884" y="6542"/>
                    <a:pt x="2968" y="6580"/>
                  </a:cubicBezTo>
                  <a:cubicBezTo>
                    <a:pt x="2972" y="6580"/>
                    <a:pt x="2975" y="6580"/>
                    <a:pt x="2979" y="6580"/>
                  </a:cubicBezTo>
                  <a:cubicBezTo>
                    <a:pt x="4074" y="6580"/>
                    <a:pt x="4509" y="3760"/>
                    <a:pt x="4585" y="2433"/>
                  </a:cubicBezTo>
                  <a:cubicBezTo>
                    <a:pt x="4652" y="1246"/>
                    <a:pt x="3264" y="1"/>
                    <a:pt x="208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8"/>
            <p:cNvSpPr/>
            <p:nvPr/>
          </p:nvSpPr>
          <p:spPr>
            <a:xfrm>
              <a:off x="762388" y="4309950"/>
              <a:ext cx="72125" cy="89675"/>
            </a:xfrm>
            <a:custGeom>
              <a:avLst/>
              <a:gdLst/>
              <a:ahLst/>
              <a:cxnLst/>
              <a:rect l="l" t="t" r="r" b="b"/>
              <a:pathLst>
                <a:path w="2885" h="3587" extrusionOk="0">
                  <a:moveTo>
                    <a:pt x="707" y="0"/>
                  </a:moveTo>
                  <a:cubicBezTo>
                    <a:pt x="249" y="0"/>
                    <a:pt x="242" y="496"/>
                    <a:pt x="146" y="1140"/>
                  </a:cubicBezTo>
                  <a:cubicBezTo>
                    <a:pt x="1" y="1974"/>
                    <a:pt x="1273" y="3586"/>
                    <a:pt x="1936" y="3586"/>
                  </a:cubicBezTo>
                  <a:cubicBezTo>
                    <a:pt x="1969" y="3586"/>
                    <a:pt x="2000" y="3582"/>
                    <a:pt x="2029" y="3574"/>
                  </a:cubicBezTo>
                  <a:cubicBezTo>
                    <a:pt x="2618" y="3403"/>
                    <a:pt x="2885" y="969"/>
                    <a:pt x="1477" y="246"/>
                  </a:cubicBezTo>
                  <a:cubicBezTo>
                    <a:pt x="1131" y="75"/>
                    <a:pt x="885" y="0"/>
                    <a:pt x="70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8"/>
            <p:cNvSpPr/>
            <p:nvPr/>
          </p:nvSpPr>
          <p:spPr>
            <a:xfrm>
              <a:off x="716088" y="4285225"/>
              <a:ext cx="115825" cy="165450"/>
            </a:xfrm>
            <a:custGeom>
              <a:avLst/>
              <a:gdLst/>
              <a:ahLst/>
              <a:cxnLst/>
              <a:rect l="l" t="t" r="r" b="b"/>
              <a:pathLst>
                <a:path w="4633" h="6618" extrusionOk="0">
                  <a:moveTo>
                    <a:pt x="2068" y="0"/>
                  </a:moveTo>
                  <a:cubicBezTo>
                    <a:pt x="1906" y="0"/>
                    <a:pt x="1748" y="24"/>
                    <a:pt x="1598" y="74"/>
                  </a:cubicBezTo>
                  <a:cubicBezTo>
                    <a:pt x="77" y="607"/>
                    <a:pt x="1" y="3498"/>
                    <a:pt x="324" y="5039"/>
                  </a:cubicBezTo>
                  <a:cubicBezTo>
                    <a:pt x="666" y="6618"/>
                    <a:pt x="1846" y="6542"/>
                    <a:pt x="2949" y="6561"/>
                  </a:cubicBezTo>
                  <a:cubicBezTo>
                    <a:pt x="2956" y="6561"/>
                    <a:pt x="2963" y="6561"/>
                    <a:pt x="2970" y="6561"/>
                  </a:cubicBezTo>
                  <a:cubicBezTo>
                    <a:pt x="4039" y="6561"/>
                    <a:pt x="4490" y="3756"/>
                    <a:pt x="4566" y="2433"/>
                  </a:cubicBezTo>
                  <a:cubicBezTo>
                    <a:pt x="4632" y="1246"/>
                    <a:pt x="3244" y="0"/>
                    <a:pt x="20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8"/>
            <p:cNvSpPr/>
            <p:nvPr/>
          </p:nvSpPr>
          <p:spPr>
            <a:xfrm>
              <a:off x="754788" y="4302525"/>
              <a:ext cx="71650" cy="89475"/>
            </a:xfrm>
            <a:custGeom>
              <a:avLst/>
              <a:gdLst/>
              <a:ahLst/>
              <a:cxnLst/>
              <a:rect l="l" t="t" r="r" b="b"/>
              <a:pathLst>
                <a:path w="2866" h="3579" extrusionOk="0">
                  <a:moveTo>
                    <a:pt x="707" y="1"/>
                  </a:moveTo>
                  <a:cubicBezTo>
                    <a:pt x="248" y="1"/>
                    <a:pt x="241" y="483"/>
                    <a:pt x="145" y="1113"/>
                  </a:cubicBezTo>
                  <a:cubicBezTo>
                    <a:pt x="0" y="1966"/>
                    <a:pt x="1273" y="3579"/>
                    <a:pt x="1919" y="3579"/>
                  </a:cubicBezTo>
                  <a:cubicBezTo>
                    <a:pt x="1951" y="3579"/>
                    <a:pt x="1981" y="3575"/>
                    <a:pt x="2009" y="3567"/>
                  </a:cubicBezTo>
                  <a:cubicBezTo>
                    <a:pt x="2618" y="3396"/>
                    <a:pt x="2865" y="961"/>
                    <a:pt x="1477" y="238"/>
                  </a:cubicBezTo>
                  <a:cubicBezTo>
                    <a:pt x="1131" y="74"/>
                    <a:pt x="885" y="1"/>
                    <a:pt x="7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8"/>
            <p:cNvSpPr/>
            <p:nvPr/>
          </p:nvSpPr>
          <p:spPr>
            <a:xfrm>
              <a:off x="581988" y="3891200"/>
              <a:ext cx="941075" cy="936250"/>
            </a:xfrm>
            <a:custGeom>
              <a:avLst/>
              <a:gdLst/>
              <a:ahLst/>
              <a:cxnLst/>
              <a:rect l="l" t="t" r="r" b="b"/>
              <a:pathLst>
                <a:path w="37643" h="37450" extrusionOk="0">
                  <a:moveTo>
                    <a:pt x="15677" y="0"/>
                  </a:moveTo>
                  <a:cubicBezTo>
                    <a:pt x="15096" y="0"/>
                    <a:pt x="14436" y="47"/>
                    <a:pt x="13677" y="162"/>
                  </a:cubicBezTo>
                  <a:cubicBezTo>
                    <a:pt x="9930" y="790"/>
                    <a:pt x="5174" y="4803"/>
                    <a:pt x="3691" y="6953"/>
                  </a:cubicBezTo>
                  <a:cubicBezTo>
                    <a:pt x="2245" y="9083"/>
                    <a:pt x="1655" y="13268"/>
                    <a:pt x="838" y="17053"/>
                  </a:cubicBezTo>
                  <a:cubicBezTo>
                    <a:pt x="1" y="20838"/>
                    <a:pt x="723" y="25517"/>
                    <a:pt x="3082" y="28370"/>
                  </a:cubicBezTo>
                  <a:cubicBezTo>
                    <a:pt x="5422" y="31223"/>
                    <a:pt x="7970" y="33791"/>
                    <a:pt x="9701" y="34286"/>
                  </a:cubicBezTo>
                  <a:cubicBezTo>
                    <a:pt x="11451" y="34818"/>
                    <a:pt x="16834" y="37234"/>
                    <a:pt x="20315" y="37443"/>
                  </a:cubicBezTo>
                  <a:cubicBezTo>
                    <a:pt x="20394" y="37447"/>
                    <a:pt x="20474" y="37450"/>
                    <a:pt x="20556" y="37450"/>
                  </a:cubicBezTo>
                  <a:cubicBezTo>
                    <a:pt x="24072" y="37450"/>
                    <a:pt x="30357" y="33528"/>
                    <a:pt x="32755" y="31223"/>
                  </a:cubicBezTo>
                  <a:cubicBezTo>
                    <a:pt x="35189" y="28884"/>
                    <a:pt x="36216" y="24395"/>
                    <a:pt x="36939" y="22968"/>
                  </a:cubicBezTo>
                  <a:cubicBezTo>
                    <a:pt x="37643" y="21542"/>
                    <a:pt x="37548" y="15531"/>
                    <a:pt x="37339" y="12678"/>
                  </a:cubicBezTo>
                  <a:cubicBezTo>
                    <a:pt x="37129" y="9825"/>
                    <a:pt x="33877" y="5336"/>
                    <a:pt x="30700" y="3282"/>
                  </a:cubicBezTo>
                  <a:cubicBezTo>
                    <a:pt x="27543" y="1266"/>
                    <a:pt x="22578" y="1247"/>
                    <a:pt x="20201" y="904"/>
                  </a:cubicBezTo>
                  <a:cubicBezTo>
                    <a:pt x="19047" y="737"/>
                    <a:pt x="17977" y="0"/>
                    <a:pt x="1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8"/>
            <p:cNvSpPr/>
            <p:nvPr/>
          </p:nvSpPr>
          <p:spPr>
            <a:xfrm>
              <a:off x="730838" y="3935100"/>
              <a:ext cx="758950" cy="731700"/>
            </a:xfrm>
            <a:custGeom>
              <a:avLst/>
              <a:gdLst/>
              <a:ahLst/>
              <a:cxnLst/>
              <a:rect l="l" t="t" r="r" b="b"/>
              <a:pathLst>
                <a:path w="30358" h="29268" extrusionOk="0">
                  <a:moveTo>
                    <a:pt x="9953" y="0"/>
                  </a:moveTo>
                  <a:cubicBezTo>
                    <a:pt x="7848" y="0"/>
                    <a:pt x="3347" y="2305"/>
                    <a:pt x="1731" y="4683"/>
                  </a:cubicBezTo>
                  <a:cubicBezTo>
                    <a:pt x="95" y="7137"/>
                    <a:pt x="0" y="12444"/>
                    <a:pt x="95" y="14270"/>
                  </a:cubicBezTo>
                  <a:cubicBezTo>
                    <a:pt x="190" y="16096"/>
                    <a:pt x="2454" y="18664"/>
                    <a:pt x="3671" y="20185"/>
                  </a:cubicBezTo>
                  <a:cubicBezTo>
                    <a:pt x="4908" y="21707"/>
                    <a:pt x="7837" y="22639"/>
                    <a:pt x="9587" y="24370"/>
                  </a:cubicBezTo>
                  <a:cubicBezTo>
                    <a:pt x="11318" y="26120"/>
                    <a:pt x="12839" y="28459"/>
                    <a:pt x="14894" y="28459"/>
                  </a:cubicBezTo>
                  <a:cubicBezTo>
                    <a:pt x="16605" y="28459"/>
                    <a:pt x="19139" y="29268"/>
                    <a:pt x="20867" y="29268"/>
                  </a:cubicBezTo>
                  <a:cubicBezTo>
                    <a:pt x="21174" y="29268"/>
                    <a:pt x="21456" y="29242"/>
                    <a:pt x="21703" y="29182"/>
                  </a:cubicBezTo>
                  <a:cubicBezTo>
                    <a:pt x="23358" y="28783"/>
                    <a:pt x="25184" y="27356"/>
                    <a:pt x="26306" y="24902"/>
                  </a:cubicBezTo>
                  <a:cubicBezTo>
                    <a:pt x="27409" y="22449"/>
                    <a:pt x="29559" y="19786"/>
                    <a:pt x="29958" y="16134"/>
                  </a:cubicBezTo>
                  <a:cubicBezTo>
                    <a:pt x="30357" y="12444"/>
                    <a:pt x="28512" y="5349"/>
                    <a:pt x="24956" y="3580"/>
                  </a:cubicBezTo>
                  <a:cubicBezTo>
                    <a:pt x="22920" y="2572"/>
                    <a:pt x="17804" y="1735"/>
                    <a:pt x="16529" y="1735"/>
                  </a:cubicBezTo>
                  <a:cubicBezTo>
                    <a:pt x="15198" y="1735"/>
                    <a:pt x="12155" y="99"/>
                    <a:pt x="10100" y="4"/>
                  </a:cubicBezTo>
                  <a:cubicBezTo>
                    <a:pt x="10053" y="1"/>
                    <a:pt x="10004" y="0"/>
                    <a:pt x="9953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8"/>
            <p:cNvSpPr/>
            <p:nvPr/>
          </p:nvSpPr>
          <p:spPr>
            <a:xfrm>
              <a:off x="698988" y="4424625"/>
              <a:ext cx="189000" cy="211600"/>
            </a:xfrm>
            <a:custGeom>
              <a:avLst/>
              <a:gdLst/>
              <a:ahLst/>
              <a:cxnLst/>
              <a:rect l="l" t="t" r="r" b="b"/>
              <a:pathLst>
                <a:path w="7560" h="8464" extrusionOk="0">
                  <a:moveTo>
                    <a:pt x="1003" y="1"/>
                  </a:moveTo>
                  <a:cubicBezTo>
                    <a:pt x="1" y="1"/>
                    <a:pt x="847" y="3982"/>
                    <a:pt x="2187" y="4922"/>
                  </a:cubicBezTo>
                  <a:cubicBezTo>
                    <a:pt x="3614" y="5930"/>
                    <a:pt x="4318" y="7889"/>
                    <a:pt x="5649" y="8384"/>
                  </a:cubicBezTo>
                  <a:cubicBezTo>
                    <a:pt x="5796" y="8438"/>
                    <a:pt x="5935" y="8464"/>
                    <a:pt x="6064" y="8464"/>
                  </a:cubicBezTo>
                  <a:cubicBezTo>
                    <a:pt x="7103" y="8464"/>
                    <a:pt x="7560" y="6843"/>
                    <a:pt x="7475" y="5930"/>
                  </a:cubicBezTo>
                  <a:cubicBezTo>
                    <a:pt x="7361" y="4922"/>
                    <a:pt x="2035" y="547"/>
                    <a:pt x="1331" y="110"/>
                  </a:cubicBezTo>
                  <a:cubicBezTo>
                    <a:pt x="1205" y="35"/>
                    <a:pt x="1096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8"/>
            <p:cNvSpPr/>
            <p:nvPr/>
          </p:nvSpPr>
          <p:spPr>
            <a:xfrm>
              <a:off x="582463" y="4279950"/>
              <a:ext cx="883550" cy="548450"/>
            </a:xfrm>
            <a:custGeom>
              <a:avLst/>
              <a:gdLst/>
              <a:ahLst/>
              <a:cxnLst/>
              <a:rect l="l" t="t" r="r" b="b"/>
              <a:pathLst>
                <a:path w="35342" h="21938" extrusionOk="0">
                  <a:moveTo>
                    <a:pt x="1142" y="0"/>
                  </a:moveTo>
                  <a:lnTo>
                    <a:pt x="1142" y="0"/>
                  </a:lnTo>
                  <a:cubicBezTo>
                    <a:pt x="1047" y="495"/>
                    <a:pt x="952" y="1027"/>
                    <a:pt x="819" y="1522"/>
                  </a:cubicBezTo>
                  <a:cubicBezTo>
                    <a:pt x="1" y="5307"/>
                    <a:pt x="704" y="9986"/>
                    <a:pt x="3063" y="12839"/>
                  </a:cubicBezTo>
                  <a:cubicBezTo>
                    <a:pt x="5422" y="15692"/>
                    <a:pt x="7951" y="18260"/>
                    <a:pt x="9701" y="18755"/>
                  </a:cubicBezTo>
                  <a:cubicBezTo>
                    <a:pt x="11432" y="19287"/>
                    <a:pt x="16834" y="21703"/>
                    <a:pt x="20296" y="21931"/>
                  </a:cubicBezTo>
                  <a:cubicBezTo>
                    <a:pt x="20374" y="21935"/>
                    <a:pt x="20454" y="21938"/>
                    <a:pt x="20535" y="21938"/>
                  </a:cubicBezTo>
                  <a:cubicBezTo>
                    <a:pt x="24033" y="21938"/>
                    <a:pt x="30338" y="17998"/>
                    <a:pt x="32755" y="15711"/>
                  </a:cubicBezTo>
                  <a:cubicBezTo>
                    <a:pt x="33896" y="14627"/>
                    <a:pt x="34714" y="13086"/>
                    <a:pt x="35341" y="11603"/>
                  </a:cubicBezTo>
                  <a:lnTo>
                    <a:pt x="35341" y="11603"/>
                  </a:lnTo>
                  <a:cubicBezTo>
                    <a:pt x="32904" y="15474"/>
                    <a:pt x="25973" y="20140"/>
                    <a:pt x="21330" y="20140"/>
                  </a:cubicBezTo>
                  <a:cubicBezTo>
                    <a:pt x="21046" y="20140"/>
                    <a:pt x="20771" y="20122"/>
                    <a:pt x="20505" y="20086"/>
                  </a:cubicBezTo>
                  <a:cubicBezTo>
                    <a:pt x="15921" y="19496"/>
                    <a:pt x="13981" y="18260"/>
                    <a:pt x="11737" y="17861"/>
                  </a:cubicBezTo>
                  <a:cubicBezTo>
                    <a:pt x="9511" y="17423"/>
                    <a:pt x="6905" y="13505"/>
                    <a:pt x="4299" y="12040"/>
                  </a:cubicBezTo>
                  <a:cubicBezTo>
                    <a:pt x="1675" y="10557"/>
                    <a:pt x="628" y="5003"/>
                    <a:pt x="1142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8"/>
            <p:cNvSpPr/>
            <p:nvPr/>
          </p:nvSpPr>
          <p:spPr>
            <a:xfrm>
              <a:off x="1051338" y="4014075"/>
              <a:ext cx="78325" cy="71000"/>
            </a:xfrm>
            <a:custGeom>
              <a:avLst/>
              <a:gdLst/>
              <a:ahLst/>
              <a:cxnLst/>
              <a:rect l="l" t="t" r="r" b="b"/>
              <a:pathLst>
                <a:path w="3133" h="2840" extrusionOk="0">
                  <a:moveTo>
                    <a:pt x="1133" y="1"/>
                  </a:moveTo>
                  <a:cubicBezTo>
                    <a:pt x="1110" y="1"/>
                    <a:pt x="1088" y="1"/>
                    <a:pt x="1065" y="3"/>
                  </a:cubicBezTo>
                  <a:cubicBezTo>
                    <a:pt x="0" y="79"/>
                    <a:pt x="190" y="2418"/>
                    <a:pt x="761" y="2761"/>
                  </a:cubicBezTo>
                  <a:cubicBezTo>
                    <a:pt x="848" y="2815"/>
                    <a:pt x="948" y="2840"/>
                    <a:pt x="1058" y="2840"/>
                  </a:cubicBezTo>
                  <a:cubicBezTo>
                    <a:pt x="1670" y="2840"/>
                    <a:pt x="2560" y="2083"/>
                    <a:pt x="2834" y="1695"/>
                  </a:cubicBezTo>
                  <a:cubicBezTo>
                    <a:pt x="3132" y="1230"/>
                    <a:pt x="213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8"/>
            <p:cNvSpPr/>
            <p:nvPr/>
          </p:nvSpPr>
          <p:spPr>
            <a:xfrm>
              <a:off x="1070838" y="4318575"/>
              <a:ext cx="89950" cy="95325"/>
            </a:xfrm>
            <a:custGeom>
              <a:avLst/>
              <a:gdLst/>
              <a:ahLst/>
              <a:cxnLst/>
              <a:rect l="l" t="t" r="r" b="b"/>
              <a:pathLst>
                <a:path w="3598" h="3813" extrusionOk="0">
                  <a:moveTo>
                    <a:pt x="1536" y="0"/>
                  </a:moveTo>
                  <a:cubicBezTo>
                    <a:pt x="1499" y="0"/>
                    <a:pt x="1462" y="5"/>
                    <a:pt x="1427" y="15"/>
                  </a:cubicBezTo>
                  <a:cubicBezTo>
                    <a:pt x="0" y="452"/>
                    <a:pt x="970" y="3286"/>
                    <a:pt x="1427" y="3686"/>
                  </a:cubicBezTo>
                  <a:cubicBezTo>
                    <a:pt x="1523" y="3775"/>
                    <a:pt x="1643" y="3813"/>
                    <a:pt x="1776" y="3813"/>
                  </a:cubicBezTo>
                  <a:cubicBezTo>
                    <a:pt x="2268" y="3813"/>
                    <a:pt x="2934" y="3284"/>
                    <a:pt x="3234" y="2849"/>
                  </a:cubicBezTo>
                  <a:cubicBezTo>
                    <a:pt x="3598" y="2357"/>
                    <a:pt x="2376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8"/>
            <p:cNvSpPr/>
            <p:nvPr/>
          </p:nvSpPr>
          <p:spPr>
            <a:xfrm>
              <a:off x="1131413" y="4578350"/>
              <a:ext cx="45000" cy="34000"/>
            </a:xfrm>
            <a:custGeom>
              <a:avLst/>
              <a:gdLst/>
              <a:ahLst/>
              <a:cxnLst/>
              <a:rect l="l" t="t" r="r" b="b"/>
              <a:pathLst>
                <a:path w="1800" h="1360" extrusionOk="0">
                  <a:moveTo>
                    <a:pt x="776" y="1"/>
                  </a:moveTo>
                  <a:cubicBezTo>
                    <a:pt x="0" y="1"/>
                    <a:pt x="444" y="1360"/>
                    <a:pt x="878" y="1360"/>
                  </a:cubicBezTo>
                  <a:cubicBezTo>
                    <a:pt x="881" y="1360"/>
                    <a:pt x="884" y="1360"/>
                    <a:pt x="887" y="1360"/>
                  </a:cubicBezTo>
                  <a:cubicBezTo>
                    <a:pt x="1324" y="1360"/>
                    <a:pt x="1800" y="123"/>
                    <a:pt x="887" y="9"/>
                  </a:cubicBezTo>
                  <a:cubicBezTo>
                    <a:pt x="847" y="4"/>
                    <a:pt x="810" y="1"/>
                    <a:pt x="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8"/>
            <p:cNvSpPr/>
            <p:nvPr/>
          </p:nvSpPr>
          <p:spPr>
            <a:xfrm>
              <a:off x="884963" y="4384075"/>
              <a:ext cx="46075" cy="39800"/>
            </a:xfrm>
            <a:custGeom>
              <a:avLst/>
              <a:gdLst/>
              <a:ahLst/>
              <a:cxnLst/>
              <a:rect l="l" t="t" r="r" b="b"/>
              <a:pathLst>
                <a:path w="1843" h="1592" extrusionOk="0">
                  <a:moveTo>
                    <a:pt x="814" y="0"/>
                  </a:moveTo>
                  <a:cubicBezTo>
                    <a:pt x="1" y="0"/>
                    <a:pt x="92" y="581"/>
                    <a:pt x="36" y="1180"/>
                  </a:cubicBezTo>
                  <a:cubicBezTo>
                    <a:pt x="17" y="1498"/>
                    <a:pt x="246" y="1591"/>
                    <a:pt x="534" y="1591"/>
                  </a:cubicBezTo>
                  <a:cubicBezTo>
                    <a:pt x="815" y="1591"/>
                    <a:pt x="1152" y="1503"/>
                    <a:pt x="1367" y="1446"/>
                  </a:cubicBezTo>
                  <a:cubicBezTo>
                    <a:pt x="1843" y="1332"/>
                    <a:pt x="1729" y="39"/>
                    <a:pt x="854" y="1"/>
                  </a:cubicBezTo>
                  <a:cubicBezTo>
                    <a:pt x="840" y="0"/>
                    <a:pt x="827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8"/>
            <p:cNvSpPr/>
            <p:nvPr/>
          </p:nvSpPr>
          <p:spPr>
            <a:xfrm>
              <a:off x="883463" y="4101150"/>
              <a:ext cx="77075" cy="107950"/>
            </a:xfrm>
            <a:custGeom>
              <a:avLst/>
              <a:gdLst/>
              <a:ahLst/>
              <a:cxnLst/>
              <a:rect l="l" t="t" r="r" b="b"/>
              <a:pathLst>
                <a:path w="3083" h="4318" extrusionOk="0">
                  <a:moveTo>
                    <a:pt x="1199" y="0"/>
                  </a:moveTo>
                  <a:cubicBezTo>
                    <a:pt x="1" y="0"/>
                    <a:pt x="438" y="3938"/>
                    <a:pt x="1199" y="4280"/>
                  </a:cubicBezTo>
                  <a:cubicBezTo>
                    <a:pt x="1259" y="4305"/>
                    <a:pt x="1318" y="4317"/>
                    <a:pt x="1377" y="4317"/>
                  </a:cubicBezTo>
                  <a:cubicBezTo>
                    <a:pt x="2070" y="4317"/>
                    <a:pt x="2699" y="2677"/>
                    <a:pt x="2892" y="1940"/>
                  </a:cubicBezTo>
                  <a:cubicBezTo>
                    <a:pt x="3082" y="1161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8"/>
            <p:cNvSpPr/>
            <p:nvPr/>
          </p:nvSpPr>
          <p:spPr>
            <a:xfrm>
              <a:off x="788363" y="4061025"/>
              <a:ext cx="183100" cy="163325"/>
            </a:xfrm>
            <a:custGeom>
              <a:avLst/>
              <a:gdLst/>
              <a:ahLst/>
              <a:cxnLst/>
              <a:rect l="l" t="t" r="r" b="b"/>
              <a:pathLst>
                <a:path w="7324" h="6533" extrusionOk="0">
                  <a:moveTo>
                    <a:pt x="3262" y="1"/>
                  </a:moveTo>
                  <a:cubicBezTo>
                    <a:pt x="2142" y="1"/>
                    <a:pt x="263" y="2252"/>
                    <a:pt x="134" y="3450"/>
                  </a:cubicBezTo>
                  <a:cubicBezTo>
                    <a:pt x="1" y="4687"/>
                    <a:pt x="895" y="5333"/>
                    <a:pt x="1846" y="6018"/>
                  </a:cubicBezTo>
                  <a:cubicBezTo>
                    <a:pt x="2373" y="6390"/>
                    <a:pt x="3265" y="6532"/>
                    <a:pt x="4092" y="6532"/>
                  </a:cubicBezTo>
                  <a:cubicBezTo>
                    <a:pt x="4787" y="6532"/>
                    <a:pt x="5436" y="6432"/>
                    <a:pt x="5783" y="6284"/>
                  </a:cubicBezTo>
                  <a:cubicBezTo>
                    <a:pt x="6563" y="5923"/>
                    <a:pt x="7324" y="3584"/>
                    <a:pt x="7210" y="2461"/>
                  </a:cubicBezTo>
                  <a:cubicBezTo>
                    <a:pt x="7115" y="1339"/>
                    <a:pt x="4661" y="179"/>
                    <a:pt x="3367" y="8"/>
                  </a:cubicBezTo>
                  <a:cubicBezTo>
                    <a:pt x="3333" y="3"/>
                    <a:pt x="3298" y="1"/>
                    <a:pt x="3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8"/>
            <p:cNvSpPr/>
            <p:nvPr/>
          </p:nvSpPr>
          <p:spPr>
            <a:xfrm>
              <a:off x="876338" y="4093075"/>
              <a:ext cx="77050" cy="108025"/>
            </a:xfrm>
            <a:custGeom>
              <a:avLst/>
              <a:gdLst/>
              <a:ahLst/>
              <a:cxnLst/>
              <a:rect l="l" t="t" r="r" b="b"/>
              <a:pathLst>
                <a:path w="3082" h="4321" extrusionOk="0">
                  <a:moveTo>
                    <a:pt x="1199" y="0"/>
                  </a:moveTo>
                  <a:cubicBezTo>
                    <a:pt x="1" y="0"/>
                    <a:pt x="438" y="3956"/>
                    <a:pt x="1199" y="4280"/>
                  </a:cubicBezTo>
                  <a:cubicBezTo>
                    <a:pt x="1261" y="4308"/>
                    <a:pt x="1323" y="4321"/>
                    <a:pt x="1385" y="4321"/>
                  </a:cubicBezTo>
                  <a:cubicBezTo>
                    <a:pt x="2078" y="4321"/>
                    <a:pt x="2717" y="2675"/>
                    <a:pt x="2892" y="1959"/>
                  </a:cubicBezTo>
                  <a:cubicBezTo>
                    <a:pt x="3082" y="1179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8"/>
            <p:cNvSpPr/>
            <p:nvPr/>
          </p:nvSpPr>
          <p:spPr>
            <a:xfrm>
              <a:off x="1267688" y="4134300"/>
              <a:ext cx="101225" cy="125275"/>
            </a:xfrm>
            <a:custGeom>
              <a:avLst/>
              <a:gdLst/>
              <a:ahLst/>
              <a:cxnLst/>
              <a:rect l="l" t="t" r="r" b="b"/>
              <a:pathLst>
                <a:path w="4049" h="5011" extrusionOk="0">
                  <a:moveTo>
                    <a:pt x="1258" y="1"/>
                  </a:moveTo>
                  <a:cubicBezTo>
                    <a:pt x="1187" y="1"/>
                    <a:pt x="1123" y="15"/>
                    <a:pt x="1066" y="44"/>
                  </a:cubicBezTo>
                  <a:cubicBezTo>
                    <a:pt x="1" y="595"/>
                    <a:pt x="990" y="4266"/>
                    <a:pt x="1713" y="4856"/>
                  </a:cubicBezTo>
                  <a:cubicBezTo>
                    <a:pt x="1847" y="4963"/>
                    <a:pt x="1995" y="5010"/>
                    <a:pt x="2147" y="5010"/>
                  </a:cubicBezTo>
                  <a:cubicBezTo>
                    <a:pt x="2811" y="5010"/>
                    <a:pt x="3566" y="4106"/>
                    <a:pt x="3767" y="3239"/>
                  </a:cubicBezTo>
                  <a:cubicBezTo>
                    <a:pt x="4049" y="2217"/>
                    <a:pt x="2157" y="1"/>
                    <a:pt x="125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8"/>
            <p:cNvSpPr/>
            <p:nvPr/>
          </p:nvSpPr>
          <p:spPr>
            <a:xfrm>
              <a:off x="1193988" y="4102225"/>
              <a:ext cx="198325" cy="188475"/>
            </a:xfrm>
            <a:custGeom>
              <a:avLst/>
              <a:gdLst/>
              <a:ahLst/>
              <a:cxnLst/>
              <a:rect l="l" t="t" r="r" b="b"/>
              <a:pathLst>
                <a:path w="7933" h="7539" extrusionOk="0">
                  <a:moveTo>
                    <a:pt x="3759" y="0"/>
                  </a:moveTo>
                  <a:cubicBezTo>
                    <a:pt x="2430" y="0"/>
                    <a:pt x="72" y="2805"/>
                    <a:pt x="20" y="3800"/>
                  </a:cubicBezTo>
                  <a:cubicBezTo>
                    <a:pt x="0" y="4903"/>
                    <a:pt x="2055" y="7109"/>
                    <a:pt x="3196" y="7490"/>
                  </a:cubicBezTo>
                  <a:cubicBezTo>
                    <a:pt x="3300" y="7523"/>
                    <a:pt x="3412" y="7539"/>
                    <a:pt x="3530" y="7539"/>
                  </a:cubicBezTo>
                  <a:cubicBezTo>
                    <a:pt x="4752" y="7539"/>
                    <a:pt x="6642" y="5842"/>
                    <a:pt x="7266" y="4541"/>
                  </a:cubicBezTo>
                  <a:cubicBezTo>
                    <a:pt x="7932" y="3134"/>
                    <a:pt x="5326" y="699"/>
                    <a:pt x="4090" y="71"/>
                  </a:cubicBezTo>
                  <a:cubicBezTo>
                    <a:pt x="3990" y="23"/>
                    <a:pt x="3879" y="0"/>
                    <a:pt x="3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8"/>
            <p:cNvSpPr/>
            <p:nvPr/>
          </p:nvSpPr>
          <p:spPr>
            <a:xfrm>
              <a:off x="1259613" y="4126700"/>
              <a:ext cx="101250" cy="125000"/>
            </a:xfrm>
            <a:custGeom>
              <a:avLst/>
              <a:gdLst/>
              <a:ahLst/>
              <a:cxnLst/>
              <a:rect l="l" t="t" r="r" b="b"/>
              <a:pathLst>
                <a:path w="4050" h="5000" extrusionOk="0">
                  <a:moveTo>
                    <a:pt x="1277" y="1"/>
                  </a:moveTo>
                  <a:cubicBezTo>
                    <a:pt x="1206" y="1"/>
                    <a:pt x="1142" y="14"/>
                    <a:pt x="1085" y="44"/>
                  </a:cubicBezTo>
                  <a:cubicBezTo>
                    <a:pt x="0" y="595"/>
                    <a:pt x="989" y="4266"/>
                    <a:pt x="1712" y="4837"/>
                  </a:cubicBezTo>
                  <a:cubicBezTo>
                    <a:pt x="1854" y="4949"/>
                    <a:pt x="2008" y="5000"/>
                    <a:pt x="2165" y="5000"/>
                  </a:cubicBezTo>
                  <a:cubicBezTo>
                    <a:pt x="2832" y="5000"/>
                    <a:pt x="3570" y="4101"/>
                    <a:pt x="3786" y="3239"/>
                  </a:cubicBezTo>
                  <a:cubicBezTo>
                    <a:pt x="4050" y="2216"/>
                    <a:pt x="2173" y="1"/>
                    <a:pt x="1277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8"/>
            <p:cNvSpPr/>
            <p:nvPr/>
          </p:nvSpPr>
          <p:spPr>
            <a:xfrm>
              <a:off x="1339488" y="4467925"/>
              <a:ext cx="85700" cy="87225"/>
            </a:xfrm>
            <a:custGeom>
              <a:avLst/>
              <a:gdLst/>
              <a:ahLst/>
              <a:cxnLst/>
              <a:rect l="l" t="t" r="r" b="b"/>
              <a:pathLst>
                <a:path w="3428" h="3489" extrusionOk="0">
                  <a:moveTo>
                    <a:pt x="1581" y="0"/>
                  </a:moveTo>
                  <a:cubicBezTo>
                    <a:pt x="1537" y="0"/>
                    <a:pt x="1492" y="4"/>
                    <a:pt x="1446" y="13"/>
                  </a:cubicBezTo>
                  <a:cubicBezTo>
                    <a:pt x="1" y="337"/>
                    <a:pt x="77" y="1706"/>
                    <a:pt x="305" y="2809"/>
                  </a:cubicBezTo>
                  <a:cubicBezTo>
                    <a:pt x="415" y="3299"/>
                    <a:pt x="895" y="3489"/>
                    <a:pt x="1429" y="3489"/>
                  </a:cubicBezTo>
                  <a:cubicBezTo>
                    <a:pt x="2098" y="3489"/>
                    <a:pt x="2852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8"/>
            <p:cNvSpPr/>
            <p:nvPr/>
          </p:nvSpPr>
          <p:spPr>
            <a:xfrm>
              <a:off x="1275788" y="4434975"/>
              <a:ext cx="173575" cy="177200"/>
            </a:xfrm>
            <a:custGeom>
              <a:avLst/>
              <a:gdLst/>
              <a:ahLst/>
              <a:cxnLst/>
              <a:rect l="l" t="t" r="r" b="b"/>
              <a:pathLst>
                <a:path w="6943" h="7088" extrusionOk="0">
                  <a:moveTo>
                    <a:pt x="3477" y="1"/>
                  </a:moveTo>
                  <a:cubicBezTo>
                    <a:pt x="1935" y="1"/>
                    <a:pt x="832" y="3189"/>
                    <a:pt x="438" y="4318"/>
                  </a:cubicBezTo>
                  <a:cubicBezTo>
                    <a:pt x="0" y="5497"/>
                    <a:pt x="932" y="6144"/>
                    <a:pt x="2149" y="6943"/>
                  </a:cubicBezTo>
                  <a:cubicBezTo>
                    <a:pt x="2300" y="7042"/>
                    <a:pt x="2468" y="7087"/>
                    <a:pt x="2648" y="7087"/>
                  </a:cubicBezTo>
                  <a:cubicBezTo>
                    <a:pt x="3943" y="7087"/>
                    <a:pt x="5852" y="4756"/>
                    <a:pt x="6353" y="3804"/>
                  </a:cubicBezTo>
                  <a:cubicBezTo>
                    <a:pt x="6943" y="2739"/>
                    <a:pt x="5744" y="533"/>
                    <a:pt x="3766" y="38"/>
                  </a:cubicBezTo>
                  <a:cubicBezTo>
                    <a:pt x="3668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8"/>
            <p:cNvSpPr/>
            <p:nvPr/>
          </p:nvSpPr>
          <p:spPr>
            <a:xfrm>
              <a:off x="1331888" y="4460300"/>
              <a:ext cx="85675" cy="87125"/>
            </a:xfrm>
            <a:custGeom>
              <a:avLst/>
              <a:gdLst/>
              <a:ahLst/>
              <a:cxnLst/>
              <a:rect l="l" t="t" r="r" b="b"/>
              <a:pathLst>
                <a:path w="3427" h="3485" extrusionOk="0">
                  <a:moveTo>
                    <a:pt x="1581" y="1"/>
                  </a:moveTo>
                  <a:cubicBezTo>
                    <a:pt x="1536" y="1"/>
                    <a:pt x="1491" y="5"/>
                    <a:pt x="1446" y="14"/>
                  </a:cubicBezTo>
                  <a:cubicBezTo>
                    <a:pt x="1" y="318"/>
                    <a:pt x="77" y="1707"/>
                    <a:pt x="305" y="2791"/>
                  </a:cubicBezTo>
                  <a:cubicBezTo>
                    <a:pt x="415" y="3290"/>
                    <a:pt x="897" y="3485"/>
                    <a:pt x="1433" y="3485"/>
                  </a:cubicBezTo>
                  <a:cubicBezTo>
                    <a:pt x="2101" y="3485"/>
                    <a:pt x="2852" y="3182"/>
                    <a:pt x="3063" y="2791"/>
                  </a:cubicBezTo>
                  <a:cubicBezTo>
                    <a:pt x="3427" y="2136"/>
                    <a:pt x="2572" y="1"/>
                    <a:pt x="1581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8"/>
            <p:cNvSpPr/>
            <p:nvPr/>
          </p:nvSpPr>
          <p:spPr>
            <a:xfrm>
              <a:off x="954888" y="4580175"/>
              <a:ext cx="111675" cy="69625"/>
            </a:xfrm>
            <a:custGeom>
              <a:avLst/>
              <a:gdLst/>
              <a:ahLst/>
              <a:cxnLst/>
              <a:rect l="l" t="t" r="r" b="b"/>
              <a:pathLst>
                <a:path w="4467" h="2785" extrusionOk="0">
                  <a:moveTo>
                    <a:pt x="1897" y="0"/>
                  </a:moveTo>
                  <a:cubicBezTo>
                    <a:pt x="1" y="0"/>
                    <a:pt x="322" y="1610"/>
                    <a:pt x="910" y="1990"/>
                  </a:cubicBezTo>
                  <a:cubicBezTo>
                    <a:pt x="1351" y="2307"/>
                    <a:pt x="2461" y="2784"/>
                    <a:pt x="3249" y="2784"/>
                  </a:cubicBezTo>
                  <a:cubicBezTo>
                    <a:pt x="3548" y="2784"/>
                    <a:pt x="3801" y="2715"/>
                    <a:pt x="3953" y="2542"/>
                  </a:cubicBezTo>
                  <a:cubicBezTo>
                    <a:pt x="4467" y="1933"/>
                    <a:pt x="3383" y="164"/>
                    <a:pt x="2527" y="50"/>
                  </a:cubicBezTo>
                  <a:cubicBezTo>
                    <a:pt x="2294" y="16"/>
                    <a:pt x="2085" y="0"/>
                    <a:pt x="189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8"/>
            <p:cNvSpPr/>
            <p:nvPr/>
          </p:nvSpPr>
          <p:spPr>
            <a:xfrm>
              <a:off x="894888" y="4549300"/>
              <a:ext cx="194025" cy="146550"/>
            </a:xfrm>
            <a:custGeom>
              <a:avLst/>
              <a:gdLst/>
              <a:ahLst/>
              <a:cxnLst/>
              <a:rect l="l" t="t" r="r" b="b"/>
              <a:pathLst>
                <a:path w="7761" h="5862" extrusionOk="0">
                  <a:moveTo>
                    <a:pt x="3786" y="0"/>
                  </a:moveTo>
                  <a:cubicBezTo>
                    <a:pt x="2104" y="0"/>
                    <a:pt x="1050" y="1049"/>
                    <a:pt x="571" y="2160"/>
                  </a:cubicBezTo>
                  <a:cubicBezTo>
                    <a:pt x="0" y="3549"/>
                    <a:pt x="1180" y="4994"/>
                    <a:pt x="1883" y="5546"/>
                  </a:cubicBezTo>
                  <a:cubicBezTo>
                    <a:pt x="2155" y="5750"/>
                    <a:pt x="2845" y="5861"/>
                    <a:pt x="3635" y="5861"/>
                  </a:cubicBezTo>
                  <a:cubicBezTo>
                    <a:pt x="4835" y="5861"/>
                    <a:pt x="6267" y="5606"/>
                    <a:pt x="6829" y="5032"/>
                  </a:cubicBezTo>
                  <a:cubicBezTo>
                    <a:pt x="7761" y="4062"/>
                    <a:pt x="6258" y="525"/>
                    <a:pt x="5060" y="182"/>
                  </a:cubicBezTo>
                  <a:cubicBezTo>
                    <a:pt x="4601" y="57"/>
                    <a:pt x="4177" y="0"/>
                    <a:pt x="3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8"/>
            <p:cNvSpPr/>
            <p:nvPr/>
          </p:nvSpPr>
          <p:spPr>
            <a:xfrm>
              <a:off x="946888" y="4572575"/>
              <a:ext cx="112075" cy="69400"/>
            </a:xfrm>
            <a:custGeom>
              <a:avLst/>
              <a:gdLst/>
              <a:ahLst/>
              <a:cxnLst/>
              <a:rect l="l" t="t" r="r" b="b"/>
              <a:pathLst>
                <a:path w="4483" h="2776" extrusionOk="0">
                  <a:moveTo>
                    <a:pt x="1908" y="0"/>
                  </a:moveTo>
                  <a:cubicBezTo>
                    <a:pt x="1" y="0"/>
                    <a:pt x="337" y="1609"/>
                    <a:pt x="926" y="1990"/>
                  </a:cubicBezTo>
                  <a:cubicBezTo>
                    <a:pt x="1367" y="2308"/>
                    <a:pt x="2480" y="2775"/>
                    <a:pt x="3269" y="2775"/>
                  </a:cubicBezTo>
                  <a:cubicBezTo>
                    <a:pt x="3566" y="2775"/>
                    <a:pt x="3818" y="2709"/>
                    <a:pt x="3969" y="2542"/>
                  </a:cubicBezTo>
                  <a:cubicBezTo>
                    <a:pt x="4483" y="1914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8"/>
            <p:cNvSpPr/>
            <p:nvPr/>
          </p:nvSpPr>
          <p:spPr>
            <a:xfrm>
              <a:off x="723863" y="4302525"/>
              <a:ext cx="71675" cy="89475"/>
            </a:xfrm>
            <a:custGeom>
              <a:avLst/>
              <a:gdLst/>
              <a:ahLst/>
              <a:cxnLst/>
              <a:rect l="l" t="t" r="r" b="b"/>
              <a:pathLst>
                <a:path w="2867" h="3579" extrusionOk="0">
                  <a:moveTo>
                    <a:pt x="716" y="1"/>
                  </a:moveTo>
                  <a:cubicBezTo>
                    <a:pt x="259" y="1"/>
                    <a:pt x="242" y="483"/>
                    <a:pt x="146" y="1113"/>
                  </a:cubicBezTo>
                  <a:cubicBezTo>
                    <a:pt x="1" y="1966"/>
                    <a:pt x="1274" y="3579"/>
                    <a:pt x="1920" y="3579"/>
                  </a:cubicBezTo>
                  <a:cubicBezTo>
                    <a:pt x="1952" y="3579"/>
                    <a:pt x="1982" y="3575"/>
                    <a:pt x="2010" y="3567"/>
                  </a:cubicBezTo>
                  <a:cubicBezTo>
                    <a:pt x="2619" y="3396"/>
                    <a:pt x="2866" y="961"/>
                    <a:pt x="1478" y="238"/>
                  </a:cubicBezTo>
                  <a:cubicBezTo>
                    <a:pt x="1137" y="74"/>
                    <a:pt x="893" y="1"/>
                    <a:pt x="71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8"/>
            <p:cNvSpPr/>
            <p:nvPr/>
          </p:nvSpPr>
          <p:spPr>
            <a:xfrm>
              <a:off x="677563" y="4277450"/>
              <a:ext cx="116300" cy="165625"/>
            </a:xfrm>
            <a:custGeom>
              <a:avLst/>
              <a:gdLst/>
              <a:ahLst/>
              <a:cxnLst/>
              <a:rect l="l" t="t" r="r" b="b"/>
              <a:pathLst>
                <a:path w="4652" h="6625" extrusionOk="0">
                  <a:moveTo>
                    <a:pt x="2100" y="1"/>
                  </a:moveTo>
                  <a:cubicBezTo>
                    <a:pt x="1933" y="1"/>
                    <a:pt x="1770" y="26"/>
                    <a:pt x="1618" y="81"/>
                  </a:cubicBezTo>
                  <a:cubicBezTo>
                    <a:pt x="58" y="633"/>
                    <a:pt x="1" y="3505"/>
                    <a:pt x="343" y="5046"/>
                  </a:cubicBezTo>
                  <a:cubicBezTo>
                    <a:pt x="686" y="6624"/>
                    <a:pt x="1865" y="6548"/>
                    <a:pt x="2968" y="6567"/>
                  </a:cubicBezTo>
                  <a:cubicBezTo>
                    <a:pt x="2972" y="6567"/>
                    <a:pt x="2975" y="6567"/>
                    <a:pt x="2979" y="6567"/>
                  </a:cubicBezTo>
                  <a:cubicBezTo>
                    <a:pt x="4055" y="6567"/>
                    <a:pt x="4509" y="3767"/>
                    <a:pt x="4585" y="2440"/>
                  </a:cubicBezTo>
                  <a:cubicBezTo>
                    <a:pt x="4651" y="1242"/>
                    <a:pt x="3263" y="1"/>
                    <a:pt x="2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8"/>
            <p:cNvSpPr/>
            <p:nvPr/>
          </p:nvSpPr>
          <p:spPr>
            <a:xfrm>
              <a:off x="716238" y="4295125"/>
              <a:ext cx="71675" cy="89750"/>
            </a:xfrm>
            <a:custGeom>
              <a:avLst/>
              <a:gdLst/>
              <a:ahLst/>
              <a:cxnLst/>
              <a:rect l="l" t="t" r="r" b="b"/>
              <a:pathLst>
                <a:path w="2867" h="3590" extrusionOk="0">
                  <a:moveTo>
                    <a:pt x="701" y="0"/>
                  </a:moveTo>
                  <a:cubicBezTo>
                    <a:pt x="258" y="0"/>
                    <a:pt x="237" y="484"/>
                    <a:pt x="128" y="1124"/>
                  </a:cubicBezTo>
                  <a:cubicBezTo>
                    <a:pt x="1" y="1976"/>
                    <a:pt x="1274" y="3590"/>
                    <a:pt x="1921" y="3590"/>
                  </a:cubicBezTo>
                  <a:cubicBezTo>
                    <a:pt x="1952" y="3590"/>
                    <a:pt x="1982" y="3586"/>
                    <a:pt x="2011" y="3578"/>
                  </a:cubicBezTo>
                  <a:cubicBezTo>
                    <a:pt x="2600" y="3407"/>
                    <a:pt x="2867" y="953"/>
                    <a:pt x="1459" y="249"/>
                  </a:cubicBezTo>
                  <a:cubicBezTo>
                    <a:pt x="1119" y="76"/>
                    <a:pt x="877" y="0"/>
                    <a:pt x="7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9" name="Google Shape;1859;p8"/>
          <p:cNvGrpSpPr/>
          <p:nvPr/>
        </p:nvGrpSpPr>
        <p:grpSpPr>
          <a:xfrm rot="-4240300" flipH="1">
            <a:off x="452078" y="3466538"/>
            <a:ext cx="1149088" cy="1138579"/>
            <a:chOff x="581988" y="3891200"/>
            <a:chExt cx="945850" cy="937200"/>
          </a:xfrm>
        </p:grpSpPr>
        <p:sp>
          <p:nvSpPr>
            <p:cNvPr id="1860" name="Google Shape;1860;p8"/>
            <p:cNvSpPr/>
            <p:nvPr/>
          </p:nvSpPr>
          <p:spPr>
            <a:xfrm>
              <a:off x="768863" y="3942700"/>
              <a:ext cx="758975" cy="731750"/>
            </a:xfrm>
            <a:custGeom>
              <a:avLst/>
              <a:gdLst/>
              <a:ahLst/>
              <a:cxnLst/>
              <a:rect l="l" t="t" r="r" b="b"/>
              <a:pathLst>
                <a:path w="30359" h="29270" extrusionOk="0">
                  <a:moveTo>
                    <a:pt x="9954" y="0"/>
                  </a:moveTo>
                  <a:cubicBezTo>
                    <a:pt x="7849" y="0"/>
                    <a:pt x="3348" y="2306"/>
                    <a:pt x="1732" y="4684"/>
                  </a:cubicBezTo>
                  <a:cubicBezTo>
                    <a:pt x="96" y="7137"/>
                    <a:pt x="1" y="12444"/>
                    <a:pt x="96" y="14270"/>
                  </a:cubicBezTo>
                  <a:cubicBezTo>
                    <a:pt x="191" y="16096"/>
                    <a:pt x="2455" y="18664"/>
                    <a:pt x="3672" y="20186"/>
                  </a:cubicBezTo>
                  <a:cubicBezTo>
                    <a:pt x="4908" y="21707"/>
                    <a:pt x="7856" y="22639"/>
                    <a:pt x="9587" y="24370"/>
                  </a:cubicBezTo>
                  <a:cubicBezTo>
                    <a:pt x="11318" y="26120"/>
                    <a:pt x="12840" y="28479"/>
                    <a:pt x="14894" y="28479"/>
                  </a:cubicBezTo>
                  <a:cubicBezTo>
                    <a:pt x="16601" y="28479"/>
                    <a:pt x="19127" y="29269"/>
                    <a:pt x="20854" y="29269"/>
                  </a:cubicBezTo>
                  <a:cubicBezTo>
                    <a:pt x="21166" y="29269"/>
                    <a:pt x="21453" y="29244"/>
                    <a:pt x="21704" y="29182"/>
                  </a:cubicBezTo>
                  <a:cubicBezTo>
                    <a:pt x="23358" y="28783"/>
                    <a:pt x="25184" y="27356"/>
                    <a:pt x="26307" y="24903"/>
                  </a:cubicBezTo>
                  <a:cubicBezTo>
                    <a:pt x="27410" y="22449"/>
                    <a:pt x="29559" y="19786"/>
                    <a:pt x="29959" y="16134"/>
                  </a:cubicBezTo>
                  <a:cubicBezTo>
                    <a:pt x="30358" y="12444"/>
                    <a:pt x="28513" y="5368"/>
                    <a:pt x="24975" y="3580"/>
                  </a:cubicBezTo>
                  <a:cubicBezTo>
                    <a:pt x="22921" y="2553"/>
                    <a:pt x="17842" y="1735"/>
                    <a:pt x="16530" y="1735"/>
                  </a:cubicBezTo>
                  <a:cubicBezTo>
                    <a:pt x="15199" y="1735"/>
                    <a:pt x="12155" y="100"/>
                    <a:pt x="10101" y="4"/>
                  </a:cubicBezTo>
                  <a:cubicBezTo>
                    <a:pt x="10053" y="2"/>
                    <a:pt x="10004" y="0"/>
                    <a:pt x="995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8"/>
            <p:cNvSpPr/>
            <p:nvPr/>
          </p:nvSpPr>
          <p:spPr>
            <a:xfrm>
              <a:off x="737588" y="4432250"/>
              <a:ext cx="188425" cy="211700"/>
            </a:xfrm>
            <a:custGeom>
              <a:avLst/>
              <a:gdLst/>
              <a:ahLst/>
              <a:cxnLst/>
              <a:rect l="l" t="t" r="r" b="b"/>
              <a:pathLst>
                <a:path w="7537" h="8468" extrusionOk="0">
                  <a:moveTo>
                    <a:pt x="985" y="0"/>
                  </a:moveTo>
                  <a:cubicBezTo>
                    <a:pt x="0" y="0"/>
                    <a:pt x="860" y="3981"/>
                    <a:pt x="2165" y="4921"/>
                  </a:cubicBezTo>
                  <a:cubicBezTo>
                    <a:pt x="3591" y="5948"/>
                    <a:pt x="4295" y="7888"/>
                    <a:pt x="5627" y="8383"/>
                  </a:cubicBezTo>
                  <a:cubicBezTo>
                    <a:pt x="5778" y="8441"/>
                    <a:pt x="5919" y="8468"/>
                    <a:pt x="6052" y="8468"/>
                  </a:cubicBezTo>
                  <a:cubicBezTo>
                    <a:pt x="7083" y="8468"/>
                    <a:pt x="7537" y="6842"/>
                    <a:pt x="7453" y="5948"/>
                  </a:cubicBezTo>
                  <a:cubicBezTo>
                    <a:pt x="7339" y="4921"/>
                    <a:pt x="2013" y="546"/>
                    <a:pt x="1309" y="109"/>
                  </a:cubicBezTo>
                  <a:cubicBezTo>
                    <a:pt x="1184" y="35"/>
                    <a:pt x="1077" y="0"/>
                    <a:pt x="98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8"/>
            <p:cNvSpPr/>
            <p:nvPr/>
          </p:nvSpPr>
          <p:spPr>
            <a:xfrm>
              <a:off x="1096988" y="4029250"/>
              <a:ext cx="78250" cy="70850"/>
            </a:xfrm>
            <a:custGeom>
              <a:avLst/>
              <a:gdLst/>
              <a:ahLst/>
              <a:cxnLst/>
              <a:rect l="l" t="t" r="r" b="b"/>
              <a:pathLst>
                <a:path w="3130" h="2834" extrusionOk="0">
                  <a:moveTo>
                    <a:pt x="1154" y="1"/>
                  </a:moveTo>
                  <a:cubicBezTo>
                    <a:pt x="1125" y="1"/>
                    <a:pt x="1095" y="2"/>
                    <a:pt x="1065" y="4"/>
                  </a:cubicBezTo>
                  <a:cubicBezTo>
                    <a:pt x="0" y="99"/>
                    <a:pt x="190" y="2420"/>
                    <a:pt x="761" y="2762"/>
                  </a:cubicBezTo>
                  <a:cubicBezTo>
                    <a:pt x="844" y="2812"/>
                    <a:pt x="939" y="2834"/>
                    <a:pt x="1043" y="2834"/>
                  </a:cubicBezTo>
                  <a:cubicBezTo>
                    <a:pt x="1656" y="2834"/>
                    <a:pt x="2558" y="2068"/>
                    <a:pt x="2834" y="1678"/>
                  </a:cubicBezTo>
                  <a:cubicBezTo>
                    <a:pt x="3130" y="1216"/>
                    <a:pt x="2152" y="1"/>
                    <a:pt x="115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8"/>
            <p:cNvSpPr/>
            <p:nvPr/>
          </p:nvSpPr>
          <p:spPr>
            <a:xfrm>
              <a:off x="1089838" y="4021700"/>
              <a:ext cx="78325" cy="71275"/>
            </a:xfrm>
            <a:custGeom>
              <a:avLst/>
              <a:gdLst/>
              <a:ahLst/>
              <a:cxnLst/>
              <a:rect l="l" t="t" r="r" b="b"/>
              <a:pathLst>
                <a:path w="3133" h="2851" extrusionOk="0">
                  <a:moveTo>
                    <a:pt x="1133" y="0"/>
                  </a:moveTo>
                  <a:cubicBezTo>
                    <a:pt x="1111" y="0"/>
                    <a:pt x="1088" y="1"/>
                    <a:pt x="1066" y="2"/>
                  </a:cubicBezTo>
                  <a:cubicBezTo>
                    <a:pt x="1" y="78"/>
                    <a:pt x="191" y="2418"/>
                    <a:pt x="762" y="2779"/>
                  </a:cubicBezTo>
                  <a:cubicBezTo>
                    <a:pt x="845" y="2829"/>
                    <a:pt x="940" y="2851"/>
                    <a:pt x="1044" y="2851"/>
                  </a:cubicBezTo>
                  <a:cubicBezTo>
                    <a:pt x="1657" y="2851"/>
                    <a:pt x="2559" y="2085"/>
                    <a:pt x="2835" y="1695"/>
                  </a:cubicBezTo>
                  <a:cubicBezTo>
                    <a:pt x="3133" y="1230"/>
                    <a:pt x="2138" y="0"/>
                    <a:pt x="113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8"/>
            <p:cNvSpPr/>
            <p:nvPr/>
          </p:nvSpPr>
          <p:spPr>
            <a:xfrm>
              <a:off x="1116488" y="4334275"/>
              <a:ext cx="89950" cy="95275"/>
            </a:xfrm>
            <a:custGeom>
              <a:avLst/>
              <a:gdLst/>
              <a:ahLst/>
              <a:cxnLst/>
              <a:rect l="l" t="t" r="r" b="b"/>
              <a:pathLst>
                <a:path w="3598" h="3811" extrusionOk="0">
                  <a:moveTo>
                    <a:pt x="1537" y="0"/>
                  </a:moveTo>
                  <a:cubicBezTo>
                    <a:pt x="1500" y="0"/>
                    <a:pt x="1463" y="5"/>
                    <a:pt x="1427" y="15"/>
                  </a:cubicBezTo>
                  <a:cubicBezTo>
                    <a:pt x="0" y="414"/>
                    <a:pt x="970" y="3248"/>
                    <a:pt x="1427" y="3686"/>
                  </a:cubicBezTo>
                  <a:cubicBezTo>
                    <a:pt x="1522" y="3773"/>
                    <a:pt x="1640" y="3811"/>
                    <a:pt x="1770" y="3811"/>
                  </a:cubicBezTo>
                  <a:cubicBezTo>
                    <a:pt x="2262" y="3811"/>
                    <a:pt x="2933" y="3270"/>
                    <a:pt x="3234" y="2849"/>
                  </a:cubicBezTo>
                  <a:cubicBezTo>
                    <a:pt x="3598" y="2339"/>
                    <a:pt x="2376" y="0"/>
                    <a:pt x="153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8"/>
            <p:cNvSpPr/>
            <p:nvPr/>
          </p:nvSpPr>
          <p:spPr>
            <a:xfrm>
              <a:off x="1108863" y="4326600"/>
              <a:ext cx="89950" cy="95100"/>
            </a:xfrm>
            <a:custGeom>
              <a:avLst/>
              <a:gdLst/>
              <a:ahLst/>
              <a:cxnLst/>
              <a:rect l="l" t="t" r="r" b="b"/>
              <a:pathLst>
                <a:path w="3598" h="3804" extrusionOk="0">
                  <a:moveTo>
                    <a:pt x="1546" y="0"/>
                  </a:moveTo>
                  <a:cubicBezTo>
                    <a:pt x="1505" y="0"/>
                    <a:pt x="1466" y="6"/>
                    <a:pt x="1427" y="17"/>
                  </a:cubicBezTo>
                  <a:cubicBezTo>
                    <a:pt x="1" y="417"/>
                    <a:pt x="1009" y="3251"/>
                    <a:pt x="1427" y="3669"/>
                  </a:cubicBezTo>
                  <a:cubicBezTo>
                    <a:pt x="1526" y="3764"/>
                    <a:pt x="1648" y="3804"/>
                    <a:pt x="1783" y="3804"/>
                  </a:cubicBezTo>
                  <a:cubicBezTo>
                    <a:pt x="2275" y="3804"/>
                    <a:pt x="2936" y="3269"/>
                    <a:pt x="3234" y="2851"/>
                  </a:cubicBezTo>
                  <a:cubicBezTo>
                    <a:pt x="3597" y="2343"/>
                    <a:pt x="2385" y="0"/>
                    <a:pt x="154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8"/>
            <p:cNvSpPr/>
            <p:nvPr/>
          </p:nvSpPr>
          <p:spPr>
            <a:xfrm>
              <a:off x="1176813" y="4593625"/>
              <a:ext cx="45725" cy="33950"/>
            </a:xfrm>
            <a:custGeom>
              <a:avLst/>
              <a:gdLst/>
              <a:ahLst/>
              <a:cxnLst/>
              <a:rect l="l" t="t" r="r" b="b"/>
              <a:pathLst>
                <a:path w="1829" h="1358" extrusionOk="0">
                  <a:moveTo>
                    <a:pt x="798" y="1"/>
                  </a:moveTo>
                  <a:cubicBezTo>
                    <a:pt x="0" y="1"/>
                    <a:pt x="457" y="1357"/>
                    <a:pt x="897" y="1357"/>
                  </a:cubicBezTo>
                  <a:cubicBezTo>
                    <a:pt x="1353" y="1357"/>
                    <a:pt x="1829" y="121"/>
                    <a:pt x="897" y="7"/>
                  </a:cubicBezTo>
                  <a:cubicBezTo>
                    <a:pt x="862" y="3"/>
                    <a:pt x="829" y="1"/>
                    <a:pt x="79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8"/>
            <p:cNvSpPr/>
            <p:nvPr/>
          </p:nvSpPr>
          <p:spPr>
            <a:xfrm>
              <a:off x="1169313" y="4586025"/>
              <a:ext cx="45150" cy="33950"/>
            </a:xfrm>
            <a:custGeom>
              <a:avLst/>
              <a:gdLst/>
              <a:ahLst/>
              <a:cxnLst/>
              <a:rect l="l" t="t" r="r" b="b"/>
              <a:pathLst>
                <a:path w="1806" h="1358" extrusionOk="0">
                  <a:moveTo>
                    <a:pt x="795" y="0"/>
                  </a:moveTo>
                  <a:cubicBezTo>
                    <a:pt x="1" y="0"/>
                    <a:pt x="447" y="1357"/>
                    <a:pt x="884" y="1357"/>
                  </a:cubicBezTo>
                  <a:cubicBezTo>
                    <a:pt x="887" y="1357"/>
                    <a:pt x="889" y="1357"/>
                    <a:pt x="892" y="1357"/>
                  </a:cubicBezTo>
                  <a:cubicBezTo>
                    <a:pt x="1330" y="1357"/>
                    <a:pt x="1805" y="121"/>
                    <a:pt x="892" y="7"/>
                  </a:cubicBezTo>
                  <a:cubicBezTo>
                    <a:pt x="858" y="2"/>
                    <a:pt x="825" y="0"/>
                    <a:pt x="79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8"/>
            <p:cNvSpPr/>
            <p:nvPr/>
          </p:nvSpPr>
          <p:spPr>
            <a:xfrm>
              <a:off x="931138" y="4399250"/>
              <a:ext cx="46025" cy="40150"/>
            </a:xfrm>
            <a:custGeom>
              <a:avLst/>
              <a:gdLst/>
              <a:ahLst/>
              <a:cxnLst/>
              <a:rect l="l" t="t" r="r" b="b"/>
              <a:pathLst>
                <a:path w="1841" h="1606" extrusionOk="0">
                  <a:moveTo>
                    <a:pt x="760" y="1"/>
                  </a:moveTo>
                  <a:cubicBezTo>
                    <a:pt x="0" y="1"/>
                    <a:pt x="71" y="592"/>
                    <a:pt x="34" y="1201"/>
                  </a:cubicBezTo>
                  <a:cubicBezTo>
                    <a:pt x="5" y="1513"/>
                    <a:pt x="231" y="1605"/>
                    <a:pt x="523" y="1605"/>
                  </a:cubicBezTo>
                  <a:cubicBezTo>
                    <a:pt x="799" y="1605"/>
                    <a:pt x="1134" y="1523"/>
                    <a:pt x="1365" y="1467"/>
                  </a:cubicBezTo>
                  <a:cubicBezTo>
                    <a:pt x="1841" y="1334"/>
                    <a:pt x="1708" y="59"/>
                    <a:pt x="833" y="2"/>
                  </a:cubicBezTo>
                  <a:cubicBezTo>
                    <a:pt x="808" y="1"/>
                    <a:pt x="784" y="1"/>
                    <a:pt x="76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8"/>
            <p:cNvSpPr/>
            <p:nvPr/>
          </p:nvSpPr>
          <p:spPr>
            <a:xfrm>
              <a:off x="923413" y="4391675"/>
              <a:ext cx="45675" cy="40050"/>
            </a:xfrm>
            <a:custGeom>
              <a:avLst/>
              <a:gdLst/>
              <a:ahLst/>
              <a:cxnLst/>
              <a:rect l="l" t="t" r="r" b="b"/>
              <a:pathLst>
                <a:path w="1827" h="1602" extrusionOk="0">
                  <a:moveTo>
                    <a:pt x="799" y="1"/>
                  </a:moveTo>
                  <a:cubicBezTo>
                    <a:pt x="3" y="1"/>
                    <a:pt x="76" y="582"/>
                    <a:pt x="20" y="1199"/>
                  </a:cubicBezTo>
                  <a:cubicBezTo>
                    <a:pt x="0" y="1508"/>
                    <a:pt x="230" y="1601"/>
                    <a:pt x="518" y="1601"/>
                  </a:cubicBezTo>
                  <a:cubicBezTo>
                    <a:pt x="799" y="1601"/>
                    <a:pt x="1135" y="1512"/>
                    <a:pt x="1351" y="1447"/>
                  </a:cubicBezTo>
                  <a:cubicBezTo>
                    <a:pt x="1827" y="1333"/>
                    <a:pt x="1713" y="58"/>
                    <a:pt x="838" y="1"/>
                  </a:cubicBezTo>
                  <a:cubicBezTo>
                    <a:pt x="824" y="1"/>
                    <a:pt x="811" y="1"/>
                    <a:pt x="79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8"/>
            <p:cNvSpPr/>
            <p:nvPr/>
          </p:nvSpPr>
          <p:spPr>
            <a:xfrm>
              <a:off x="834963" y="4075850"/>
              <a:ext cx="183100" cy="163575"/>
            </a:xfrm>
            <a:custGeom>
              <a:avLst/>
              <a:gdLst/>
              <a:ahLst/>
              <a:cxnLst/>
              <a:rect l="l" t="t" r="r" b="b"/>
              <a:pathLst>
                <a:path w="7324" h="6543" extrusionOk="0">
                  <a:moveTo>
                    <a:pt x="3268" y="0"/>
                  </a:moveTo>
                  <a:cubicBezTo>
                    <a:pt x="2133" y="0"/>
                    <a:pt x="226" y="2277"/>
                    <a:pt x="115" y="3466"/>
                  </a:cubicBezTo>
                  <a:cubicBezTo>
                    <a:pt x="1" y="4683"/>
                    <a:pt x="876" y="5330"/>
                    <a:pt x="1827" y="6015"/>
                  </a:cubicBezTo>
                  <a:cubicBezTo>
                    <a:pt x="2352" y="6396"/>
                    <a:pt x="3247" y="6543"/>
                    <a:pt x="4077" y="6543"/>
                  </a:cubicBezTo>
                  <a:cubicBezTo>
                    <a:pt x="4778" y="6543"/>
                    <a:pt x="5435" y="6438"/>
                    <a:pt x="5783" y="6281"/>
                  </a:cubicBezTo>
                  <a:cubicBezTo>
                    <a:pt x="6563" y="5920"/>
                    <a:pt x="7324" y="3580"/>
                    <a:pt x="7210" y="2458"/>
                  </a:cubicBezTo>
                  <a:cubicBezTo>
                    <a:pt x="7115" y="1336"/>
                    <a:pt x="4661" y="175"/>
                    <a:pt x="3348" y="4"/>
                  </a:cubicBezTo>
                  <a:cubicBezTo>
                    <a:pt x="3322" y="2"/>
                    <a:pt x="3295" y="0"/>
                    <a:pt x="32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8"/>
            <p:cNvSpPr/>
            <p:nvPr/>
          </p:nvSpPr>
          <p:spPr>
            <a:xfrm>
              <a:off x="922463" y="4108750"/>
              <a:ext cx="76575" cy="108050"/>
            </a:xfrm>
            <a:custGeom>
              <a:avLst/>
              <a:gdLst/>
              <a:ahLst/>
              <a:cxnLst/>
              <a:rect l="l" t="t" r="r" b="b"/>
              <a:pathLst>
                <a:path w="3063" h="4322" extrusionOk="0">
                  <a:moveTo>
                    <a:pt x="1180" y="1"/>
                  </a:moveTo>
                  <a:cubicBezTo>
                    <a:pt x="1" y="1"/>
                    <a:pt x="419" y="3957"/>
                    <a:pt x="1180" y="4280"/>
                  </a:cubicBezTo>
                  <a:cubicBezTo>
                    <a:pt x="1242" y="4308"/>
                    <a:pt x="1304" y="4322"/>
                    <a:pt x="1366" y="4322"/>
                  </a:cubicBezTo>
                  <a:cubicBezTo>
                    <a:pt x="2059" y="4322"/>
                    <a:pt x="2698" y="2676"/>
                    <a:pt x="2873" y="1960"/>
                  </a:cubicBezTo>
                  <a:cubicBezTo>
                    <a:pt x="3063" y="1161"/>
                    <a:pt x="2036" y="1"/>
                    <a:pt x="118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8"/>
            <p:cNvSpPr/>
            <p:nvPr/>
          </p:nvSpPr>
          <p:spPr>
            <a:xfrm>
              <a:off x="827363" y="4068225"/>
              <a:ext cx="182625" cy="163450"/>
            </a:xfrm>
            <a:custGeom>
              <a:avLst/>
              <a:gdLst/>
              <a:ahLst/>
              <a:cxnLst/>
              <a:rect l="l" t="t" r="r" b="b"/>
              <a:pathLst>
                <a:path w="7305" h="6538" extrusionOk="0">
                  <a:moveTo>
                    <a:pt x="3268" y="1"/>
                  </a:moveTo>
                  <a:cubicBezTo>
                    <a:pt x="2133" y="1"/>
                    <a:pt x="226" y="2278"/>
                    <a:pt x="115" y="3448"/>
                  </a:cubicBezTo>
                  <a:cubicBezTo>
                    <a:pt x="0" y="4684"/>
                    <a:pt x="875" y="5331"/>
                    <a:pt x="1826" y="6016"/>
                  </a:cubicBezTo>
                  <a:cubicBezTo>
                    <a:pt x="2357" y="6390"/>
                    <a:pt x="3259" y="6537"/>
                    <a:pt x="4091" y="6537"/>
                  </a:cubicBezTo>
                  <a:cubicBezTo>
                    <a:pt x="4779" y="6537"/>
                    <a:pt x="5419" y="6437"/>
                    <a:pt x="5764" y="6282"/>
                  </a:cubicBezTo>
                  <a:cubicBezTo>
                    <a:pt x="6563" y="5920"/>
                    <a:pt x="7304" y="3581"/>
                    <a:pt x="7190" y="2459"/>
                  </a:cubicBezTo>
                  <a:cubicBezTo>
                    <a:pt x="7095" y="1336"/>
                    <a:pt x="4661" y="176"/>
                    <a:pt x="3348" y="5"/>
                  </a:cubicBezTo>
                  <a:cubicBezTo>
                    <a:pt x="3322" y="2"/>
                    <a:pt x="3295" y="1"/>
                    <a:pt x="326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8"/>
            <p:cNvSpPr/>
            <p:nvPr/>
          </p:nvSpPr>
          <p:spPr>
            <a:xfrm>
              <a:off x="914388" y="4101150"/>
              <a:ext cx="77050" cy="107950"/>
            </a:xfrm>
            <a:custGeom>
              <a:avLst/>
              <a:gdLst/>
              <a:ahLst/>
              <a:cxnLst/>
              <a:rect l="l" t="t" r="r" b="b"/>
              <a:pathLst>
                <a:path w="3082" h="4318" extrusionOk="0">
                  <a:moveTo>
                    <a:pt x="1199" y="0"/>
                  </a:moveTo>
                  <a:cubicBezTo>
                    <a:pt x="0" y="0"/>
                    <a:pt x="438" y="3938"/>
                    <a:pt x="1199" y="4280"/>
                  </a:cubicBezTo>
                  <a:cubicBezTo>
                    <a:pt x="1258" y="4305"/>
                    <a:pt x="1318" y="4317"/>
                    <a:pt x="1377" y="4317"/>
                  </a:cubicBezTo>
                  <a:cubicBezTo>
                    <a:pt x="2072" y="4317"/>
                    <a:pt x="2716" y="2677"/>
                    <a:pt x="2891" y="1940"/>
                  </a:cubicBezTo>
                  <a:cubicBezTo>
                    <a:pt x="3082" y="1161"/>
                    <a:pt x="2054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8"/>
            <p:cNvSpPr/>
            <p:nvPr/>
          </p:nvSpPr>
          <p:spPr>
            <a:xfrm>
              <a:off x="1239638" y="4117700"/>
              <a:ext cx="198325" cy="188700"/>
            </a:xfrm>
            <a:custGeom>
              <a:avLst/>
              <a:gdLst/>
              <a:ahLst/>
              <a:cxnLst/>
              <a:rect l="l" t="t" r="r" b="b"/>
              <a:pathLst>
                <a:path w="7933" h="7548" extrusionOk="0">
                  <a:moveTo>
                    <a:pt x="3740" y="0"/>
                  </a:moveTo>
                  <a:cubicBezTo>
                    <a:pt x="2408" y="0"/>
                    <a:pt x="72" y="2801"/>
                    <a:pt x="20" y="3808"/>
                  </a:cubicBezTo>
                  <a:cubicBezTo>
                    <a:pt x="0" y="4892"/>
                    <a:pt x="2074" y="7099"/>
                    <a:pt x="3215" y="7498"/>
                  </a:cubicBezTo>
                  <a:cubicBezTo>
                    <a:pt x="3317" y="7532"/>
                    <a:pt x="3427" y="7548"/>
                    <a:pt x="3544" y="7548"/>
                  </a:cubicBezTo>
                  <a:cubicBezTo>
                    <a:pt x="4752" y="7548"/>
                    <a:pt x="6642" y="5851"/>
                    <a:pt x="7266" y="4550"/>
                  </a:cubicBezTo>
                  <a:cubicBezTo>
                    <a:pt x="7932" y="3143"/>
                    <a:pt x="5326" y="689"/>
                    <a:pt x="4090" y="80"/>
                  </a:cubicBezTo>
                  <a:cubicBezTo>
                    <a:pt x="3984" y="26"/>
                    <a:pt x="3867" y="0"/>
                    <a:pt x="3740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8"/>
            <p:cNvSpPr/>
            <p:nvPr/>
          </p:nvSpPr>
          <p:spPr>
            <a:xfrm>
              <a:off x="1305738" y="4142300"/>
              <a:ext cx="101250" cy="124875"/>
            </a:xfrm>
            <a:custGeom>
              <a:avLst/>
              <a:gdLst/>
              <a:ahLst/>
              <a:cxnLst/>
              <a:rect l="l" t="t" r="r" b="b"/>
              <a:pathLst>
                <a:path w="4050" h="4995" extrusionOk="0">
                  <a:moveTo>
                    <a:pt x="1266" y="1"/>
                  </a:moveTo>
                  <a:cubicBezTo>
                    <a:pt x="1192" y="1"/>
                    <a:pt x="1125" y="16"/>
                    <a:pt x="1066" y="47"/>
                  </a:cubicBezTo>
                  <a:cubicBezTo>
                    <a:pt x="0" y="561"/>
                    <a:pt x="989" y="4251"/>
                    <a:pt x="1712" y="4840"/>
                  </a:cubicBezTo>
                  <a:cubicBezTo>
                    <a:pt x="1847" y="4947"/>
                    <a:pt x="1994" y="4994"/>
                    <a:pt x="2147" y="4994"/>
                  </a:cubicBezTo>
                  <a:cubicBezTo>
                    <a:pt x="2811" y="4994"/>
                    <a:pt x="3569" y="4090"/>
                    <a:pt x="3786" y="3224"/>
                  </a:cubicBezTo>
                  <a:cubicBezTo>
                    <a:pt x="4049" y="2222"/>
                    <a:pt x="2168" y="1"/>
                    <a:pt x="126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8"/>
            <p:cNvSpPr/>
            <p:nvPr/>
          </p:nvSpPr>
          <p:spPr>
            <a:xfrm>
              <a:off x="1232038" y="4109825"/>
              <a:ext cx="198300" cy="188500"/>
            </a:xfrm>
            <a:custGeom>
              <a:avLst/>
              <a:gdLst/>
              <a:ahLst/>
              <a:cxnLst/>
              <a:rect l="l" t="t" r="r" b="b"/>
              <a:pathLst>
                <a:path w="7932" h="7540" extrusionOk="0">
                  <a:moveTo>
                    <a:pt x="3759" y="1"/>
                  </a:moveTo>
                  <a:cubicBezTo>
                    <a:pt x="2430" y="1"/>
                    <a:pt x="72" y="2805"/>
                    <a:pt x="19" y="3800"/>
                  </a:cubicBezTo>
                  <a:cubicBezTo>
                    <a:pt x="0" y="4903"/>
                    <a:pt x="2054" y="7110"/>
                    <a:pt x="3196" y="7490"/>
                  </a:cubicBezTo>
                  <a:cubicBezTo>
                    <a:pt x="3299" y="7523"/>
                    <a:pt x="3411" y="7539"/>
                    <a:pt x="3529" y="7539"/>
                  </a:cubicBezTo>
                  <a:cubicBezTo>
                    <a:pt x="4752" y="7539"/>
                    <a:pt x="6642" y="5843"/>
                    <a:pt x="7266" y="4542"/>
                  </a:cubicBezTo>
                  <a:cubicBezTo>
                    <a:pt x="7932" y="3134"/>
                    <a:pt x="5326" y="700"/>
                    <a:pt x="4090" y="72"/>
                  </a:cubicBezTo>
                  <a:cubicBezTo>
                    <a:pt x="3989" y="23"/>
                    <a:pt x="3878" y="1"/>
                    <a:pt x="3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8"/>
            <p:cNvSpPr/>
            <p:nvPr/>
          </p:nvSpPr>
          <p:spPr>
            <a:xfrm>
              <a:off x="1298138" y="4134300"/>
              <a:ext cx="100775" cy="125275"/>
            </a:xfrm>
            <a:custGeom>
              <a:avLst/>
              <a:gdLst/>
              <a:ahLst/>
              <a:cxnLst/>
              <a:rect l="l" t="t" r="r" b="b"/>
              <a:pathLst>
                <a:path w="4031" h="5011" extrusionOk="0">
                  <a:moveTo>
                    <a:pt x="1257" y="1"/>
                  </a:moveTo>
                  <a:cubicBezTo>
                    <a:pt x="1187" y="1"/>
                    <a:pt x="1122" y="15"/>
                    <a:pt x="1065" y="44"/>
                  </a:cubicBezTo>
                  <a:cubicBezTo>
                    <a:pt x="0" y="595"/>
                    <a:pt x="989" y="4266"/>
                    <a:pt x="1712" y="4856"/>
                  </a:cubicBezTo>
                  <a:cubicBezTo>
                    <a:pt x="1847" y="4963"/>
                    <a:pt x="1993" y="5010"/>
                    <a:pt x="2145" y="5010"/>
                  </a:cubicBezTo>
                  <a:cubicBezTo>
                    <a:pt x="2804" y="5010"/>
                    <a:pt x="3550" y="4106"/>
                    <a:pt x="3766" y="3239"/>
                  </a:cubicBezTo>
                  <a:cubicBezTo>
                    <a:pt x="4031" y="2217"/>
                    <a:pt x="2154" y="1"/>
                    <a:pt x="12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8"/>
            <p:cNvSpPr/>
            <p:nvPr/>
          </p:nvSpPr>
          <p:spPr>
            <a:xfrm>
              <a:off x="1377538" y="4475950"/>
              <a:ext cx="85650" cy="87025"/>
            </a:xfrm>
            <a:custGeom>
              <a:avLst/>
              <a:gdLst/>
              <a:ahLst/>
              <a:cxnLst/>
              <a:rect l="l" t="t" r="r" b="b"/>
              <a:pathLst>
                <a:path w="3426" h="3481" extrusionOk="0">
                  <a:moveTo>
                    <a:pt x="1591" y="0"/>
                  </a:moveTo>
                  <a:cubicBezTo>
                    <a:pt x="1543" y="0"/>
                    <a:pt x="1495" y="5"/>
                    <a:pt x="1446" y="16"/>
                  </a:cubicBezTo>
                  <a:cubicBezTo>
                    <a:pt x="1" y="320"/>
                    <a:pt x="77" y="1671"/>
                    <a:pt x="305" y="2793"/>
                  </a:cubicBezTo>
                  <a:cubicBezTo>
                    <a:pt x="414" y="3289"/>
                    <a:pt x="891" y="3480"/>
                    <a:pt x="1422" y="3480"/>
                  </a:cubicBezTo>
                  <a:cubicBezTo>
                    <a:pt x="2093" y="3480"/>
                    <a:pt x="2851" y="3175"/>
                    <a:pt x="3063" y="2793"/>
                  </a:cubicBezTo>
                  <a:cubicBezTo>
                    <a:pt x="3426" y="2140"/>
                    <a:pt x="2578" y="0"/>
                    <a:pt x="15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8"/>
            <p:cNvSpPr/>
            <p:nvPr/>
          </p:nvSpPr>
          <p:spPr>
            <a:xfrm>
              <a:off x="1313813" y="4442575"/>
              <a:ext cx="173600" cy="177525"/>
            </a:xfrm>
            <a:custGeom>
              <a:avLst/>
              <a:gdLst/>
              <a:ahLst/>
              <a:cxnLst/>
              <a:rect l="l" t="t" r="r" b="b"/>
              <a:pathLst>
                <a:path w="6944" h="7101" extrusionOk="0">
                  <a:moveTo>
                    <a:pt x="3477" y="1"/>
                  </a:moveTo>
                  <a:cubicBezTo>
                    <a:pt x="1936" y="1"/>
                    <a:pt x="832" y="3189"/>
                    <a:pt x="438" y="4318"/>
                  </a:cubicBezTo>
                  <a:cubicBezTo>
                    <a:pt x="1" y="5497"/>
                    <a:pt x="933" y="6144"/>
                    <a:pt x="2150" y="6962"/>
                  </a:cubicBezTo>
                  <a:cubicBezTo>
                    <a:pt x="2298" y="7057"/>
                    <a:pt x="2462" y="7100"/>
                    <a:pt x="2638" y="7100"/>
                  </a:cubicBezTo>
                  <a:cubicBezTo>
                    <a:pt x="3933" y="7100"/>
                    <a:pt x="5851" y="4761"/>
                    <a:pt x="6354" y="3823"/>
                  </a:cubicBezTo>
                  <a:cubicBezTo>
                    <a:pt x="6943" y="2739"/>
                    <a:pt x="5745" y="533"/>
                    <a:pt x="3767" y="38"/>
                  </a:cubicBezTo>
                  <a:cubicBezTo>
                    <a:pt x="3669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8"/>
            <p:cNvSpPr/>
            <p:nvPr/>
          </p:nvSpPr>
          <p:spPr>
            <a:xfrm>
              <a:off x="1369938" y="4467925"/>
              <a:ext cx="85675" cy="87225"/>
            </a:xfrm>
            <a:custGeom>
              <a:avLst/>
              <a:gdLst/>
              <a:ahLst/>
              <a:cxnLst/>
              <a:rect l="l" t="t" r="r" b="b"/>
              <a:pathLst>
                <a:path w="3427" h="3489" extrusionOk="0">
                  <a:moveTo>
                    <a:pt x="1581" y="0"/>
                  </a:moveTo>
                  <a:cubicBezTo>
                    <a:pt x="1536" y="0"/>
                    <a:pt x="1491" y="4"/>
                    <a:pt x="1446" y="13"/>
                  </a:cubicBezTo>
                  <a:cubicBezTo>
                    <a:pt x="0" y="337"/>
                    <a:pt x="76" y="1706"/>
                    <a:pt x="305" y="2809"/>
                  </a:cubicBezTo>
                  <a:cubicBezTo>
                    <a:pt x="414" y="3299"/>
                    <a:pt x="895" y="3489"/>
                    <a:pt x="1429" y="3489"/>
                  </a:cubicBezTo>
                  <a:cubicBezTo>
                    <a:pt x="2098" y="3489"/>
                    <a:pt x="2851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8"/>
            <p:cNvSpPr/>
            <p:nvPr/>
          </p:nvSpPr>
          <p:spPr>
            <a:xfrm>
              <a:off x="941488" y="4564475"/>
              <a:ext cx="193550" cy="146275"/>
            </a:xfrm>
            <a:custGeom>
              <a:avLst/>
              <a:gdLst/>
              <a:ahLst/>
              <a:cxnLst/>
              <a:rect l="l" t="t" r="r" b="b"/>
              <a:pathLst>
                <a:path w="7742" h="5851" extrusionOk="0">
                  <a:moveTo>
                    <a:pt x="3766" y="0"/>
                  </a:moveTo>
                  <a:cubicBezTo>
                    <a:pt x="2081" y="0"/>
                    <a:pt x="1033" y="1034"/>
                    <a:pt x="571" y="2143"/>
                  </a:cubicBezTo>
                  <a:cubicBezTo>
                    <a:pt x="0" y="3531"/>
                    <a:pt x="1180" y="4977"/>
                    <a:pt x="1864" y="5529"/>
                  </a:cubicBezTo>
                  <a:cubicBezTo>
                    <a:pt x="2149" y="5736"/>
                    <a:pt x="2861" y="5850"/>
                    <a:pt x="3669" y="5850"/>
                  </a:cubicBezTo>
                  <a:cubicBezTo>
                    <a:pt x="4863" y="5850"/>
                    <a:pt x="6266" y="5601"/>
                    <a:pt x="6810" y="5034"/>
                  </a:cubicBezTo>
                  <a:cubicBezTo>
                    <a:pt x="7742" y="4045"/>
                    <a:pt x="6239" y="507"/>
                    <a:pt x="5060" y="184"/>
                  </a:cubicBezTo>
                  <a:cubicBezTo>
                    <a:pt x="4593" y="57"/>
                    <a:pt x="4162" y="0"/>
                    <a:pt x="37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8"/>
            <p:cNvSpPr/>
            <p:nvPr/>
          </p:nvSpPr>
          <p:spPr>
            <a:xfrm>
              <a:off x="992988" y="4587675"/>
              <a:ext cx="111625" cy="69725"/>
            </a:xfrm>
            <a:custGeom>
              <a:avLst/>
              <a:gdLst/>
              <a:ahLst/>
              <a:cxnLst/>
              <a:rect l="l" t="t" r="r" b="b"/>
              <a:pathLst>
                <a:path w="4465" h="2789" extrusionOk="0">
                  <a:moveTo>
                    <a:pt x="1875" y="0"/>
                  </a:moveTo>
                  <a:cubicBezTo>
                    <a:pt x="1" y="0"/>
                    <a:pt x="321" y="1617"/>
                    <a:pt x="908" y="2014"/>
                  </a:cubicBezTo>
                  <a:cubicBezTo>
                    <a:pt x="1348" y="2317"/>
                    <a:pt x="2456" y="2789"/>
                    <a:pt x="3244" y="2789"/>
                  </a:cubicBezTo>
                  <a:cubicBezTo>
                    <a:pt x="3544" y="2789"/>
                    <a:pt x="3799" y="2720"/>
                    <a:pt x="3951" y="2546"/>
                  </a:cubicBezTo>
                  <a:cubicBezTo>
                    <a:pt x="4465" y="1938"/>
                    <a:pt x="3380" y="169"/>
                    <a:pt x="2524" y="55"/>
                  </a:cubicBezTo>
                  <a:cubicBezTo>
                    <a:pt x="2283" y="17"/>
                    <a:pt x="2068" y="0"/>
                    <a:pt x="187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8"/>
            <p:cNvSpPr/>
            <p:nvPr/>
          </p:nvSpPr>
          <p:spPr>
            <a:xfrm>
              <a:off x="933413" y="4556975"/>
              <a:ext cx="194025" cy="146650"/>
            </a:xfrm>
            <a:custGeom>
              <a:avLst/>
              <a:gdLst/>
              <a:ahLst/>
              <a:cxnLst/>
              <a:rect l="l" t="t" r="r" b="b"/>
              <a:pathLst>
                <a:path w="7761" h="5866" extrusionOk="0">
                  <a:moveTo>
                    <a:pt x="3761" y="0"/>
                  </a:moveTo>
                  <a:cubicBezTo>
                    <a:pt x="2095" y="0"/>
                    <a:pt x="1061" y="1054"/>
                    <a:pt x="571" y="2158"/>
                  </a:cubicBezTo>
                  <a:cubicBezTo>
                    <a:pt x="0" y="3546"/>
                    <a:pt x="1198" y="4992"/>
                    <a:pt x="1883" y="5543"/>
                  </a:cubicBezTo>
                  <a:cubicBezTo>
                    <a:pt x="2160" y="5751"/>
                    <a:pt x="2867" y="5865"/>
                    <a:pt x="3674" y="5865"/>
                  </a:cubicBezTo>
                  <a:cubicBezTo>
                    <a:pt x="4865" y="5865"/>
                    <a:pt x="6273" y="5616"/>
                    <a:pt x="6829" y="5049"/>
                  </a:cubicBezTo>
                  <a:cubicBezTo>
                    <a:pt x="7761" y="4060"/>
                    <a:pt x="6258" y="522"/>
                    <a:pt x="5079" y="199"/>
                  </a:cubicBezTo>
                  <a:cubicBezTo>
                    <a:pt x="4602" y="62"/>
                    <a:pt x="4163" y="0"/>
                    <a:pt x="37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8"/>
            <p:cNvSpPr/>
            <p:nvPr/>
          </p:nvSpPr>
          <p:spPr>
            <a:xfrm>
              <a:off x="984938" y="4580175"/>
              <a:ext cx="112075" cy="69625"/>
            </a:xfrm>
            <a:custGeom>
              <a:avLst/>
              <a:gdLst/>
              <a:ahLst/>
              <a:cxnLst/>
              <a:rect l="l" t="t" r="r" b="b"/>
              <a:pathLst>
                <a:path w="4483" h="2785" extrusionOk="0">
                  <a:moveTo>
                    <a:pt x="1908" y="0"/>
                  </a:moveTo>
                  <a:cubicBezTo>
                    <a:pt x="0" y="0"/>
                    <a:pt x="337" y="1610"/>
                    <a:pt x="925" y="1990"/>
                  </a:cubicBezTo>
                  <a:cubicBezTo>
                    <a:pt x="1366" y="2307"/>
                    <a:pt x="2476" y="2784"/>
                    <a:pt x="3264" y="2784"/>
                  </a:cubicBezTo>
                  <a:cubicBezTo>
                    <a:pt x="3564" y="2784"/>
                    <a:pt x="3817" y="2715"/>
                    <a:pt x="3969" y="2542"/>
                  </a:cubicBezTo>
                  <a:cubicBezTo>
                    <a:pt x="4482" y="1933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8"/>
            <p:cNvSpPr/>
            <p:nvPr/>
          </p:nvSpPr>
          <p:spPr>
            <a:xfrm>
              <a:off x="723213" y="4292825"/>
              <a:ext cx="116300" cy="165450"/>
            </a:xfrm>
            <a:custGeom>
              <a:avLst/>
              <a:gdLst/>
              <a:ahLst/>
              <a:cxnLst/>
              <a:rect l="l" t="t" r="r" b="b"/>
              <a:pathLst>
                <a:path w="4652" h="6618" extrusionOk="0">
                  <a:moveTo>
                    <a:pt x="2087" y="1"/>
                  </a:moveTo>
                  <a:cubicBezTo>
                    <a:pt x="1925" y="1"/>
                    <a:pt x="1767" y="24"/>
                    <a:pt x="1618" y="75"/>
                  </a:cubicBezTo>
                  <a:cubicBezTo>
                    <a:pt x="96" y="607"/>
                    <a:pt x="1" y="3499"/>
                    <a:pt x="362" y="5058"/>
                  </a:cubicBezTo>
                  <a:cubicBezTo>
                    <a:pt x="686" y="6618"/>
                    <a:pt x="1884" y="6542"/>
                    <a:pt x="2968" y="6580"/>
                  </a:cubicBezTo>
                  <a:cubicBezTo>
                    <a:pt x="2972" y="6580"/>
                    <a:pt x="2975" y="6580"/>
                    <a:pt x="2979" y="6580"/>
                  </a:cubicBezTo>
                  <a:cubicBezTo>
                    <a:pt x="4074" y="6580"/>
                    <a:pt x="4509" y="3760"/>
                    <a:pt x="4585" y="2433"/>
                  </a:cubicBezTo>
                  <a:cubicBezTo>
                    <a:pt x="4652" y="1246"/>
                    <a:pt x="3264" y="1"/>
                    <a:pt x="208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8"/>
            <p:cNvSpPr/>
            <p:nvPr/>
          </p:nvSpPr>
          <p:spPr>
            <a:xfrm>
              <a:off x="762388" y="4309950"/>
              <a:ext cx="72125" cy="89675"/>
            </a:xfrm>
            <a:custGeom>
              <a:avLst/>
              <a:gdLst/>
              <a:ahLst/>
              <a:cxnLst/>
              <a:rect l="l" t="t" r="r" b="b"/>
              <a:pathLst>
                <a:path w="2885" h="3587" extrusionOk="0">
                  <a:moveTo>
                    <a:pt x="707" y="0"/>
                  </a:moveTo>
                  <a:cubicBezTo>
                    <a:pt x="249" y="0"/>
                    <a:pt x="242" y="496"/>
                    <a:pt x="146" y="1140"/>
                  </a:cubicBezTo>
                  <a:cubicBezTo>
                    <a:pt x="1" y="1974"/>
                    <a:pt x="1273" y="3586"/>
                    <a:pt x="1936" y="3586"/>
                  </a:cubicBezTo>
                  <a:cubicBezTo>
                    <a:pt x="1969" y="3586"/>
                    <a:pt x="2000" y="3582"/>
                    <a:pt x="2029" y="3574"/>
                  </a:cubicBezTo>
                  <a:cubicBezTo>
                    <a:pt x="2618" y="3403"/>
                    <a:pt x="2885" y="969"/>
                    <a:pt x="1477" y="246"/>
                  </a:cubicBezTo>
                  <a:cubicBezTo>
                    <a:pt x="1131" y="75"/>
                    <a:pt x="885" y="0"/>
                    <a:pt x="70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8"/>
            <p:cNvSpPr/>
            <p:nvPr/>
          </p:nvSpPr>
          <p:spPr>
            <a:xfrm>
              <a:off x="716088" y="4285225"/>
              <a:ext cx="115825" cy="165450"/>
            </a:xfrm>
            <a:custGeom>
              <a:avLst/>
              <a:gdLst/>
              <a:ahLst/>
              <a:cxnLst/>
              <a:rect l="l" t="t" r="r" b="b"/>
              <a:pathLst>
                <a:path w="4633" h="6618" extrusionOk="0">
                  <a:moveTo>
                    <a:pt x="2068" y="0"/>
                  </a:moveTo>
                  <a:cubicBezTo>
                    <a:pt x="1906" y="0"/>
                    <a:pt x="1748" y="24"/>
                    <a:pt x="1598" y="74"/>
                  </a:cubicBezTo>
                  <a:cubicBezTo>
                    <a:pt x="77" y="607"/>
                    <a:pt x="1" y="3498"/>
                    <a:pt x="324" y="5039"/>
                  </a:cubicBezTo>
                  <a:cubicBezTo>
                    <a:pt x="666" y="6618"/>
                    <a:pt x="1846" y="6542"/>
                    <a:pt x="2949" y="6561"/>
                  </a:cubicBezTo>
                  <a:cubicBezTo>
                    <a:pt x="2956" y="6561"/>
                    <a:pt x="2963" y="6561"/>
                    <a:pt x="2970" y="6561"/>
                  </a:cubicBezTo>
                  <a:cubicBezTo>
                    <a:pt x="4039" y="6561"/>
                    <a:pt x="4490" y="3756"/>
                    <a:pt x="4566" y="2433"/>
                  </a:cubicBezTo>
                  <a:cubicBezTo>
                    <a:pt x="4632" y="1246"/>
                    <a:pt x="3244" y="0"/>
                    <a:pt x="20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8"/>
            <p:cNvSpPr/>
            <p:nvPr/>
          </p:nvSpPr>
          <p:spPr>
            <a:xfrm>
              <a:off x="754788" y="4302525"/>
              <a:ext cx="71650" cy="89475"/>
            </a:xfrm>
            <a:custGeom>
              <a:avLst/>
              <a:gdLst/>
              <a:ahLst/>
              <a:cxnLst/>
              <a:rect l="l" t="t" r="r" b="b"/>
              <a:pathLst>
                <a:path w="2866" h="3579" extrusionOk="0">
                  <a:moveTo>
                    <a:pt x="707" y="1"/>
                  </a:moveTo>
                  <a:cubicBezTo>
                    <a:pt x="248" y="1"/>
                    <a:pt x="241" y="483"/>
                    <a:pt x="145" y="1113"/>
                  </a:cubicBezTo>
                  <a:cubicBezTo>
                    <a:pt x="0" y="1966"/>
                    <a:pt x="1273" y="3579"/>
                    <a:pt x="1919" y="3579"/>
                  </a:cubicBezTo>
                  <a:cubicBezTo>
                    <a:pt x="1951" y="3579"/>
                    <a:pt x="1981" y="3575"/>
                    <a:pt x="2009" y="3567"/>
                  </a:cubicBezTo>
                  <a:cubicBezTo>
                    <a:pt x="2618" y="3396"/>
                    <a:pt x="2865" y="961"/>
                    <a:pt x="1477" y="238"/>
                  </a:cubicBezTo>
                  <a:cubicBezTo>
                    <a:pt x="1131" y="74"/>
                    <a:pt x="885" y="1"/>
                    <a:pt x="7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8"/>
            <p:cNvSpPr/>
            <p:nvPr/>
          </p:nvSpPr>
          <p:spPr>
            <a:xfrm>
              <a:off x="581988" y="3891200"/>
              <a:ext cx="941075" cy="936250"/>
            </a:xfrm>
            <a:custGeom>
              <a:avLst/>
              <a:gdLst/>
              <a:ahLst/>
              <a:cxnLst/>
              <a:rect l="l" t="t" r="r" b="b"/>
              <a:pathLst>
                <a:path w="37643" h="37450" extrusionOk="0">
                  <a:moveTo>
                    <a:pt x="15677" y="0"/>
                  </a:moveTo>
                  <a:cubicBezTo>
                    <a:pt x="15096" y="0"/>
                    <a:pt x="14436" y="47"/>
                    <a:pt x="13677" y="162"/>
                  </a:cubicBezTo>
                  <a:cubicBezTo>
                    <a:pt x="9930" y="790"/>
                    <a:pt x="5174" y="4803"/>
                    <a:pt x="3691" y="6953"/>
                  </a:cubicBezTo>
                  <a:cubicBezTo>
                    <a:pt x="2245" y="9083"/>
                    <a:pt x="1655" y="13268"/>
                    <a:pt x="838" y="17053"/>
                  </a:cubicBezTo>
                  <a:cubicBezTo>
                    <a:pt x="1" y="20838"/>
                    <a:pt x="723" y="25517"/>
                    <a:pt x="3082" y="28370"/>
                  </a:cubicBezTo>
                  <a:cubicBezTo>
                    <a:pt x="5422" y="31223"/>
                    <a:pt x="7970" y="33791"/>
                    <a:pt x="9701" y="34286"/>
                  </a:cubicBezTo>
                  <a:cubicBezTo>
                    <a:pt x="11451" y="34818"/>
                    <a:pt x="16834" y="37234"/>
                    <a:pt x="20315" y="37443"/>
                  </a:cubicBezTo>
                  <a:cubicBezTo>
                    <a:pt x="20394" y="37447"/>
                    <a:pt x="20474" y="37450"/>
                    <a:pt x="20556" y="37450"/>
                  </a:cubicBezTo>
                  <a:cubicBezTo>
                    <a:pt x="24072" y="37450"/>
                    <a:pt x="30357" y="33528"/>
                    <a:pt x="32755" y="31223"/>
                  </a:cubicBezTo>
                  <a:cubicBezTo>
                    <a:pt x="35189" y="28884"/>
                    <a:pt x="36216" y="24395"/>
                    <a:pt x="36939" y="22968"/>
                  </a:cubicBezTo>
                  <a:cubicBezTo>
                    <a:pt x="37643" y="21542"/>
                    <a:pt x="37548" y="15531"/>
                    <a:pt x="37339" y="12678"/>
                  </a:cubicBezTo>
                  <a:cubicBezTo>
                    <a:pt x="37129" y="9825"/>
                    <a:pt x="33877" y="5336"/>
                    <a:pt x="30700" y="3282"/>
                  </a:cubicBezTo>
                  <a:cubicBezTo>
                    <a:pt x="27543" y="1266"/>
                    <a:pt x="22578" y="1247"/>
                    <a:pt x="20201" y="904"/>
                  </a:cubicBezTo>
                  <a:cubicBezTo>
                    <a:pt x="19047" y="737"/>
                    <a:pt x="17977" y="0"/>
                    <a:pt x="1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8"/>
            <p:cNvSpPr/>
            <p:nvPr/>
          </p:nvSpPr>
          <p:spPr>
            <a:xfrm>
              <a:off x="730838" y="3935100"/>
              <a:ext cx="758950" cy="731700"/>
            </a:xfrm>
            <a:custGeom>
              <a:avLst/>
              <a:gdLst/>
              <a:ahLst/>
              <a:cxnLst/>
              <a:rect l="l" t="t" r="r" b="b"/>
              <a:pathLst>
                <a:path w="30358" h="29268" extrusionOk="0">
                  <a:moveTo>
                    <a:pt x="9953" y="0"/>
                  </a:moveTo>
                  <a:cubicBezTo>
                    <a:pt x="7848" y="0"/>
                    <a:pt x="3347" y="2305"/>
                    <a:pt x="1731" y="4683"/>
                  </a:cubicBezTo>
                  <a:cubicBezTo>
                    <a:pt x="95" y="7137"/>
                    <a:pt x="0" y="12444"/>
                    <a:pt x="95" y="14270"/>
                  </a:cubicBezTo>
                  <a:cubicBezTo>
                    <a:pt x="190" y="16096"/>
                    <a:pt x="2454" y="18664"/>
                    <a:pt x="3671" y="20185"/>
                  </a:cubicBezTo>
                  <a:cubicBezTo>
                    <a:pt x="4908" y="21707"/>
                    <a:pt x="7837" y="22639"/>
                    <a:pt x="9587" y="24370"/>
                  </a:cubicBezTo>
                  <a:cubicBezTo>
                    <a:pt x="11318" y="26120"/>
                    <a:pt x="12839" y="28459"/>
                    <a:pt x="14894" y="28459"/>
                  </a:cubicBezTo>
                  <a:cubicBezTo>
                    <a:pt x="16605" y="28459"/>
                    <a:pt x="19139" y="29268"/>
                    <a:pt x="20867" y="29268"/>
                  </a:cubicBezTo>
                  <a:cubicBezTo>
                    <a:pt x="21174" y="29268"/>
                    <a:pt x="21456" y="29242"/>
                    <a:pt x="21703" y="29182"/>
                  </a:cubicBezTo>
                  <a:cubicBezTo>
                    <a:pt x="23358" y="28783"/>
                    <a:pt x="25184" y="27356"/>
                    <a:pt x="26306" y="24902"/>
                  </a:cubicBezTo>
                  <a:cubicBezTo>
                    <a:pt x="27409" y="22449"/>
                    <a:pt x="29559" y="19786"/>
                    <a:pt x="29958" y="16134"/>
                  </a:cubicBezTo>
                  <a:cubicBezTo>
                    <a:pt x="30357" y="12444"/>
                    <a:pt x="28512" y="5349"/>
                    <a:pt x="24956" y="3580"/>
                  </a:cubicBezTo>
                  <a:cubicBezTo>
                    <a:pt x="22920" y="2572"/>
                    <a:pt x="17804" y="1735"/>
                    <a:pt x="16529" y="1735"/>
                  </a:cubicBezTo>
                  <a:cubicBezTo>
                    <a:pt x="15198" y="1735"/>
                    <a:pt x="12155" y="99"/>
                    <a:pt x="10100" y="4"/>
                  </a:cubicBezTo>
                  <a:cubicBezTo>
                    <a:pt x="10053" y="1"/>
                    <a:pt x="10004" y="0"/>
                    <a:pt x="9953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8"/>
            <p:cNvSpPr/>
            <p:nvPr/>
          </p:nvSpPr>
          <p:spPr>
            <a:xfrm>
              <a:off x="698988" y="4424625"/>
              <a:ext cx="189000" cy="211600"/>
            </a:xfrm>
            <a:custGeom>
              <a:avLst/>
              <a:gdLst/>
              <a:ahLst/>
              <a:cxnLst/>
              <a:rect l="l" t="t" r="r" b="b"/>
              <a:pathLst>
                <a:path w="7560" h="8464" extrusionOk="0">
                  <a:moveTo>
                    <a:pt x="1003" y="1"/>
                  </a:moveTo>
                  <a:cubicBezTo>
                    <a:pt x="1" y="1"/>
                    <a:pt x="847" y="3982"/>
                    <a:pt x="2187" y="4922"/>
                  </a:cubicBezTo>
                  <a:cubicBezTo>
                    <a:pt x="3614" y="5930"/>
                    <a:pt x="4318" y="7889"/>
                    <a:pt x="5649" y="8384"/>
                  </a:cubicBezTo>
                  <a:cubicBezTo>
                    <a:pt x="5796" y="8438"/>
                    <a:pt x="5935" y="8464"/>
                    <a:pt x="6064" y="8464"/>
                  </a:cubicBezTo>
                  <a:cubicBezTo>
                    <a:pt x="7103" y="8464"/>
                    <a:pt x="7560" y="6843"/>
                    <a:pt x="7475" y="5930"/>
                  </a:cubicBezTo>
                  <a:cubicBezTo>
                    <a:pt x="7361" y="4922"/>
                    <a:pt x="2035" y="547"/>
                    <a:pt x="1331" y="110"/>
                  </a:cubicBezTo>
                  <a:cubicBezTo>
                    <a:pt x="1205" y="35"/>
                    <a:pt x="1096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8"/>
            <p:cNvSpPr/>
            <p:nvPr/>
          </p:nvSpPr>
          <p:spPr>
            <a:xfrm>
              <a:off x="582463" y="4279950"/>
              <a:ext cx="883550" cy="548450"/>
            </a:xfrm>
            <a:custGeom>
              <a:avLst/>
              <a:gdLst/>
              <a:ahLst/>
              <a:cxnLst/>
              <a:rect l="l" t="t" r="r" b="b"/>
              <a:pathLst>
                <a:path w="35342" h="21938" extrusionOk="0">
                  <a:moveTo>
                    <a:pt x="1142" y="0"/>
                  </a:moveTo>
                  <a:lnTo>
                    <a:pt x="1142" y="0"/>
                  </a:lnTo>
                  <a:cubicBezTo>
                    <a:pt x="1047" y="495"/>
                    <a:pt x="952" y="1027"/>
                    <a:pt x="819" y="1522"/>
                  </a:cubicBezTo>
                  <a:cubicBezTo>
                    <a:pt x="1" y="5307"/>
                    <a:pt x="704" y="9986"/>
                    <a:pt x="3063" y="12839"/>
                  </a:cubicBezTo>
                  <a:cubicBezTo>
                    <a:pt x="5422" y="15692"/>
                    <a:pt x="7951" y="18260"/>
                    <a:pt x="9701" y="18755"/>
                  </a:cubicBezTo>
                  <a:cubicBezTo>
                    <a:pt x="11432" y="19287"/>
                    <a:pt x="16834" y="21703"/>
                    <a:pt x="20296" y="21931"/>
                  </a:cubicBezTo>
                  <a:cubicBezTo>
                    <a:pt x="20374" y="21935"/>
                    <a:pt x="20454" y="21938"/>
                    <a:pt x="20535" y="21938"/>
                  </a:cubicBezTo>
                  <a:cubicBezTo>
                    <a:pt x="24033" y="21938"/>
                    <a:pt x="30338" y="17998"/>
                    <a:pt x="32755" y="15711"/>
                  </a:cubicBezTo>
                  <a:cubicBezTo>
                    <a:pt x="33896" y="14627"/>
                    <a:pt x="34714" y="13086"/>
                    <a:pt x="35341" y="11603"/>
                  </a:cubicBezTo>
                  <a:lnTo>
                    <a:pt x="35341" y="11603"/>
                  </a:lnTo>
                  <a:cubicBezTo>
                    <a:pt x="32904" y="15474"/>
                    <a:pt x="25973" y="20140"/>
                    <a:pt x="21330" y="20140"/>
                  </a:cubicBezTo>
                  <a:cubicBezTo>
                    <a:pt x="21046" y="20140"/>
                    <a:pt x="20771" y="20122"/>
                    <a:pt x="20505" y="20086"/>
                  </a:cubicBezTo>
                  <a:cubicBezTo>
                    <a:pt x="15921" y="19496"/>
                    <a:pt x="13981" y="18260"/>
                    <a:pt x="11737" y="17861"/>
                  </a:cubicBezTo>
                  <a:cubicBezTo>
                    <a:pt x="9511" y="17423"/>
                    <a:pt x="6905" y="13505"/>
                    <a:pt x="4299" y="12040"/>
                  </a:cubicBezTo>
                  <a:cubicBezTo>
                    <a:pt x="1675" y="10557"/>
                    <a:pt x="628" y="5003"/>
                    <a:pt x="1142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8"/>
            <p:cNvSpPr/>
            <p:nvPr/>
          </p:nvSpPr>
          <p:spPr>
            <a:xfrm>
              <a:off x="1051338" y="4014075"/>
              <a:ext cx="78325" cy="71000"/>
            </a:xfrm>
            <a:custGeom>
              <a:avLst/>
              <a:gdLst/>
              <a:ahLst/>
              <a:cxnLst/>
              <a:rect l="l" t="t" r="r" b="b"/>
              <a:pathLst>
                <a:path w="3133" h="2840" extrusionOk="0">
                  <a:moveTo>
                    <a:pt x="1133" y="1"/>
                  </a:moveTo>
                  <a:cubicBezTo>
                    <a:pt x="1110" y="1"/>
                    <a:pt x="1088" y="1"/>
                    <a:pt x="1065" y="3"/>
                  </a:cubicBezTo>
                  <a:cubicBezTo>
                    <a:pt x="0" y="79"/>
                    <a:pt x="190" y="2418"/>
                    <a:pt x="761" y="2761"/>
                  </a:cubicBezTo>
                  <a:cubicBezTo>
                    <a:pt x="848" y="2815"/>
                    <a:pt x="948" y="2840"/>
                    <a:pt x="1058" y="2840"/>
                  </a:cubicBezTo>
                  <a:cubicBezTo>
                    <a:pt x="1670" y="2840"/>
                    <a:pt x="2560" y="2083"/>
                    <a:pt x="2834" y="1695"/>
                  </a:cubicBezTo>
                  <a:cubicBezTo>
                    <a:pt x="3132" y="1230"/>
                    <a:pt x="213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8"/>
            <p:cNvSpPr/>
            <p:nvPr/>
          </p:nvSpPr>
          <p:spPr>
            <a:xfrm>
              <a:off x="1070838" y="4318575"/>
              <a:ext cx="89950" cy="95325"/>
            </a:xfrm>
            <a:custGeom>
              <a:avLst/>
              <a:gdLst/>
              <a:ahLst/>
              <a:cxnLst/>
              <a:rect l="l" t="t" r="r" b="b"/>
              <a:pathLst>
                <a:path w="3598" h="3813" extrusionOk="0">
                  <a:moveTo>
                    <a:pt x="1536" y="0"/>
                  </a:moveTo>
                  <a:cubicBezTo>
                    <a:pt x="1499" y="0"/>
                    <a:pt x="1462" y="5"/>
                    <a:pt x="1427" y="15"/>
                  </a:cubicBezTo>
                  <a:cubicBezTo>
                    <a:pt x="0" y="452"/>
                    <a:pt x="970" y="3286"/>
                    <a:pt x="1427" y="3686"/>
                  </a:cubicBezTo>
                  <a:cubicBezTo>
                    <a:pt x="1523" y="3775"/>
                    <a:pt x="1643" y="3813"/>
                    <a:pt x="1776" y="3813"/>
                  </a:cubicBezTo>
                  <a:cubicBezTo>
                    <a:pt x="2268" y="3813"/>
                    <a:pt x="2934" y="3284"/>
                    <a:pt x="3234" y="2849"/>
                  </a:cubicBezTo>
                  <a:cubicBezTo>
                    <a:pt x="3598" y="2357"/>
                    <a:pt x="2376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8"/>
            <p:cNvSpPr/>
            <p:nvPr/>
          </p:nvSpPr>
          <p:spPr>
            <a:xfrm>
              <a:off x="1131413" y="4578350"/>
              <a:ext cx="45000" cy="34000"/>
            </a:xfrm>
            <a:custGeom>
              <a:avLst/>
              <a:gdLst/>
              <a:ahLst/>
              <a:cxnLst/>
              <a:rect l="l" t="t" r="r" b="b"/>
              <a:pathLst>
                <a:path w="1800" h="1360" extrusionOk="0">
                  <a:moveTo>
                    <a:pt x="776" y="1"/>
                  </a:moveTo>
                  <a:cubicBezTo>
                    <a:pt x="0" y="1"/>
                    <a:pt x="444" y="1360"/>
                    <a:pt x="878" y="1360"/>
                  </a:cubicBezTo>
                  <a:cubicBezTo>
                    <a:pt x="881" y="1360"/>
                    <a:pt x="884" y="1360"/>
                    <a:pt x="887" y="1360"/>
                  </a:cubicBezTo>
                  <a:cubicBezTo>
                    <a:pt x="1324" y="1360"/>
                    <a:pt x="1800" y="123"/>
                    <a:pt x="887" y="9"/>
                  </a:cubicBezTo>
                  <a:cubicBezTo>
                    <a:pt x="847" y="4"/>
                    <a:pt x="810" y="1"/>
                    <a:pt x="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8"/>
            <p:cNvSpPr/>
            <p:nvPr/>
          </p:nvSpPr>
          <p:spPr>
            <a:xfrm>
              <a:off x="884963" y="4384075"/>
              <a:ext cx="46075" cy="39800"/>
            </a:xfrm>
            <a:custGeom>
              <a:avLst/>
              <a:gdLst/>
              <a:ahLst/>
              <a:cxnLst/>
              <a:rect l="l" t="t" r="r" b="b"/>
              <a:pathLst>
                <a:path w="1843" h="1592" extrusionOk="0">
                  <a:moveTo>
                    <a:pt x="814" y="0"/>
                  </a:moveTo>
                  <a:cubicBezTo>
                    <a:pt x="1" y="0"/>
                    <a:pt x="92" y="581"/>
                    <a:pt x="36" y="1180"/>
                  </a:cubicBezTo>
                  <a:cubicBezTo>
                    <a:pt x="17" y="1498"/>
                    <a:pt x="246" y="1591"/>
                    <a:pt x="534" y="1591"/>
                  </a:cubicBezTo>
                  <a:cubicBezTo>
                    <a:pt x="815" y="1591"/>
                    <a:pt x="1152" y="1503"/>
                    <a:pt x="1367" y="1446"/>
                  </a:cubicBezTo>
                  <a:cubicBezTo>
                    <a:pt x="1843" y="1332"/>
                    <a:pt x="1729" y="39"/>
                    <a:pt x="854" y="1"/>
                  </a:cubicBezTo>
                  <a:cubicBezTo>
                    <a:pt x="840" y="0"/>
                    <a:pt x="827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8"/>
            <p:cNvSpPr/>
            <p:nvPr/>
          </p:nvSpPr>
          <p:spPr>
            <a:xfrm>
              <a:off x="883463" y="4101150"/>
              <a:ext cx="77075" cy="107950"/>
            </a:xfrm>
            <a:custGeom>
              <a:avLst/>
              <a:gdLst/>
              <a:ahLst/>
              <a:cxnLst/>
              <a:rect l="l" t="t" r="r" b="b"/>
              <a:pathLst>
                <a:path w="3083" h="4318" extrusionOk="0">
                  <a:moveTo>
                    <a:pt x="1199" y="0"/>
                  </a:moveTo>
                  <a:cubicBezTo>
                    <a:pt x="1" y="0"/>
                    <a:pt x="438" y="3938"/>
                    <a:pt x="1199" y="4280"/>
                  </a:cubicBezTo>
                  <a:cubicBezTo>
                    <a:pt x="1259" y="4305"/>
                    <a:pt x="1318" y="4317"/>
                    <a:pt x="1377" y="4317"/>
                  </a:cubicBezTo>
                  <a:cubicBezTo>
                    <a:pt x="2070" y="4317"/>
                    <a:pt x="2699" y="2677"/>
                    <a:pt x="2892" y="1940"/>
                  </a:cubicBezTo>
                  <a:cubicBezTo>
                    <a:pt x="3082" y="1161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8"/>
            <p:cNvSpPr/>
            <p:nvPr/>
          </p:nvSpPr>
          <p:spPr>
            <a:xfrm>
              <a:off x="788363" y="4061025"/>
              <a:ext cx="183100" cy="163325"/>
            </a:xfrm>
            <a:custGeom>
              <a:avLst/>
              <a:gdLst/>
              <a:ahLst/>
              <a:cxnLst/>
              <a:rect l="l" t="t" r="r" b="b"/>
              <a:pathLst>
                <a:path w="7324" h="6533" extrusionOk="0">
                  <a:moveTo>
                    <a:pt x="3262" y="1"/>
                  </a:moveTo>
                  <a:cubicBezTo>
                    <a:pt x="2142" y="1"/>
                    <a:pt x="263" y="2252"/>
                    <a:pt x="134" y="3450"/>
                  </a:cubicBezTo>
                  <a:cubicBezTo>
                    <a:pt x="1" y="4687"/>
                    <a:pt x="895" y="5333"/>
                    <a:pt x="1846" y="6018"/>
                  </a:cubicBezTo>
                  <a:cubicBezTo>
                    <a:pt x="2373" y="6390"/>
                    <a:pt x="3265" y="6532"/>
                    <a:pt x="4092" y="6532"/>
                  </a:cubicBezTo>
                  <a:cubicBezTo>
                    <a:pt x="4787" y="6532"/>
                    <a:pt x="5436" y="6432"/>
                    <a:pt x="5783" y="6284"/>
                  </a:cubicBezTo>
                  <a:cubicBezTo>
                    <a:pt x="6563" y="5923"/>
                    <a:pt x="7324" y="3584"/>
                    <a:pt x="7210" y="2461"/>
                  </a:cubicBezTo>
                  <a:cubicBezTo>
                    <a:pt x="7115" y="1339"/>
                    <a:pt x="4661" y="179"/>
                    <a:pt x="3367" y="8"/>
                  </a:cubicBezTo>
                  <a:cubicBezTo>
                    <a:pt x="3333" y="3"/>
                    <a:pt x="3298" y="1"/>
                    <a:pt x="3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8"/>
            <p:cNvSpPr/>
            <p:nvPr/>
          </p:nvSpPr>
          <p:spPr>
            <a:xfrm>
              <a:off x="876338" y="4093075"/>
              <a:ext cx="77050" cy="108025"/>
            </a:xfrm>
            <a:custGeom>
              <a:avLst/>
              <a:gdLst/>
              <a:ahLst/>
              <a:cxnLst/>
              <a:rect l="l" t="t" r="r" b="b"/>
              <a:pathLst>
                <a:path w="3082" h="4321" extrusionOk="0">
                  <a:moveTo>
                    <a:pt x="1199" y="0"/>
                  </a:moveTo>
                  <a:cubicBezTo>
                    <a:pt x="1" y="0"/>
                    <a:pt x="438" y="3956"/>
                    <a:pt x="1199" y="4280"/>
                  </a:cubicBezTo>
                  <a:cubicBezTo>
                    <a:pt x="1261" y="4308"/>
                    <a:pt x="1323" y="4321"/>
                    <a:pt x="1385" y="4321"/>
                  </a:cubicBezTo>
                  <a:cubicBezTo>
                    <a:pt x="2078" y="4321"/>
                    <a:pt x="2717" y="2675"/>
                    <a:pt x="2892" y="1959"/>
                  </a:cubicBezTo>
                  <a:cubicBezTo>
                    <a:pt x="3082" y="1179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8"/>
            <p:cNvSpPr/>
            <p:nvPr/>
          </p:nvSpPr>
          <p:spPr>
            <a:xfrm>
              <a:off x="1267688" y="4134300"/>
              <a:ext cx="101225" cy="125275"/>
            </a:xfrm>
            <a:custGeom>
              <a:avLst/>
              <a:gdLst/>
              <a:ahLst/>
              <a:cxnLst/>
              <a:rect l="l" t="t" r="r" b="b"/>
              <a:pathLst>
                <a:path w="4049" h="5011" extrusionOk="0">
                  <a:moveTo>
                    <a:pt x="1258" y="1"/>
                  </a:moveTo>
                  <a:cubicBezTo>
                    <a:pt x="1187" y="1"/>
                    <a:pt x="1123" y="15"/>
                    <a:pt x="1066" y="44"/>
                  </a:cubicBezTo>
                  <a:cubicBezTo>
                    <a:pt x="1" y="595"/>
                    <a:pt x="990" y="4266"/>
                    <a:pt x="1713" y="4856"/>
                  </a:cubicBezTo>
                  <a:cubicBezTo>
                    <a:pt x="1847" y="4963"/>
                    <a:pt x="1995" y="5010"/>
                    <a:pt x="2147" y="5010"/>
                  </a:cubicBezTo>
                  <a:cubicBezTo>
                    <a:pt x="2811" y="5010"/>
                    <a:pt x="3566" y="4106"/>
                    <a:pt x="3767" y="3239"/>
                  </a:cubicBezTo>
                  <a:cubicBezTo>
                    <a:pt x="4049" y="2217"/>
                    <a:pt x="2157" y="1"/>
                    <a:pt x="125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8"/>
            <p:cNvSpPr/>
            <p:nvPr/>
          </p:nvSpPr>
          <p:spPr>
            <a:xfrm>
              <a:off x="1193988" y="4102225"/>
              <a:ext cx="198325" cy="188475"/>
            </a:xfrm>
            <a:custGeom>
              <a:avLst/>
              <a:gdLst/>
              <a:ahLst/>
              <a:cxnLst/>
              <a:rect l="l" t="t" r="r" b="b"/>
              <a:pathLst>
                <a:path w="7933" h="7539" extrusionOk="0">
                  <a:moveTo>
                    <a:pt x="3759" y="0"/>
                  </a:moveTo>
                  <a:cubicBezTo>
                    <a:pt x="2430" y="0"/>
                    <a:pt x="72" y="2805"/>
                    <a:pt x="20" y="3800"/>
                  </a:cubicBezTo>
                  <a:cubicBezTo>
                    <a:pt x="0" y="4903"/>
                    <a:pt x="2055" y="7109"/>
                    <a:pt x="3196" y="7490"/>
                  </a:cubicBezTo>
                  <a:cubicBezTo>
                    <a:pt x="3300" y="7523"/>
                    <a:pt x="3412" y="7539"/>
                    <a:pt x="3530" y="7539"/>
                  </a:cubicBezTo>
                  <a:cubicBezTo>
                    <a:pt x="4752" y="7539"/>
                    <a:pt x="6642" y="5842"/>
                    <a:pt x="7266" y="4541"/>
                  </a:cubicBezTo>
                  <a:cubicBezTo>
                    <a:pt x="7932" y="3134"/>
                    <a:pt x="5326" y="699"/>
                    <a:pt x="4090" y="71"/>
                  </a:cubicBezTo>
                  <a:cubicBezTo>
                    <a:pt x="3990" y="23"/>
                    <a:pt x="3879" y="0"/>
                    <a:pt x="3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8"/>
            <p:cNvSpPr/>
            <p:nvPr/>
          </p:nvSpPr>
          <p:spPr>
            <a:xfrm>
              <a:off x="1259613" y="4126700"/>
              <a:ext cx="101250" cy="125000"/>
            </a:xfrm>
            <a:custGeom>
              <a:avLst/>
              <a:gdLst/>
              <a:ahLst/>
              <a:cxnLst/>
              <a:rect l="l" t="t" r="r" b="b"/>
              <a:pathLst>
                <a:path w="4050" h="5000" extrusionOk="0">
                  <a:moveTo>
                    <a:pt x="1277" y="1"/>
                  </a:moveTo>
                  <a:cubicBezTo>
                    <a:pt x="1206" y="1"/>
                    <a:pt x="1142" y="14"/>
                    <a:pt x="1085" y="44"/>
                  </a:cubicBezTo>
                  <a:cubicBezTo>
                    <a:pt x="0" y="595"/>
                    <a:pt x="989" y="4266"/>
                    <a:pt x="1712" y="4837"/>
                  </a:cubicBezTo>
                  <a:cubicBezTo>
                    <a:pt x="1854" y="4949"/>
                    <a:pt x="2008" y="5000"/>
                    <a:pt x="2165" y="5000"/>
                  </a:cubicBezTo>
                  <a:cubicBezTo>
                    <a:pt x="2832" y="5000"/>
                    <a:pt x="3570" y="4101"/>
                    <a:pt x="3786" y="3239"/>
                  </a:cubicBezTo>
                  <a:cubicBezTo>
                    <a:pt x="4050" y="2216"/>
                    <a:pt x="2173" y="1"/>
                    <a:pt x="1277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8"/>
            <p:cNvSpPr/>
            <p:nvPr/>
          </p:nvSpPr>
          <p:spPr>
            <a:xfrm>
              <a:off x="1339488" y="4467925"/>
              <a:ext cx="85700" cy="87225"/>
            </a:xfrm>
            <a:custGeom>
              <a:avLst/>
              <a:gdLst/>
              <a:ahLst/>
              <a:cxnLst/>
              <a:rect l="l" t="t" r="r" b="b"/>
              <a:pathLst>
                <a:path w="3428" h="3489" extrusionOk="0">
                  <a:moveTo>
                    <a:pt x="1581" y="0"/>
                  </a:moveTo>
                  <a:cubicBezTo>
                    <a:pt x="1537" y="0"/>
                    <a:pt x="1492" y="4"/>
                    <a:pt x="1446" y="13"/>
                  </a:cubicBezTo>
                  <a:cubicBezTo>
                    <a:pt x="1" y="337"/>
                    <a:pt x="77" y="1706"/>
                    <a:pt x="305" y="2809"/>
                  </a:cubicBezTo>
                  <a:cubicBezTo>
                    <a:pt x="415" y="3299"/>
                    <a:pt x="895" y="3489"/>
                    <a:pt x="1429" y="3489"/>
                  </a:cubicBezTo>
                  <a:cubicBezTo>
                    <a:pt x="2098" y="3489"/>
                    <a:pt x="2852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8"/>
            <p:cNvSpPr/>
            <p:nvPr/>
          </p:nvSpPr>
          <p:spPr>
            <a:xfrm>
              <a:off x="1275788" y="4434975"/>
              <a:ext cx="173575" cy="177200"/>
            </a:xfrm>
            <a:custGeom>
              <a:avLst/>
              <a:gdLst/>
              <a:ahLst/>
              <a:cxnLst/>
              <a:rect l="l" t="t" r="r" b="b"/>
              <a:pathLst>
                <a:path w="6943" h="7088" extrusionOk="0">
                  <a:moveTo>
                    <a:pt x="3477" y="1"/>
                  </a:moveTo>
                  <a:cubicBezTo>
                    <a:pt x="1935" y="1"/>
                    <a:pt x="832" y="3189"/>
                    <a:pt x="438" y="4318"/>
                  </a:cubicBezTo>
                  <a:cubicBezTo>
                    <a:pt x="0" y="5497"/>
                    <a:pt x="932" y="6144"/>
                    <a:pt x="2149" y="6943"/>
                  </a:cubicBezTo>
                  <a:cubicBezTo>
                    <a:pt x="2300" y="7042"/>
                    <a:pt x="2468" y="7087"/>
                    <a:pt x="2648" y="7087"/>
                  </a:cubicBezTo>
                  <a:cubicBezTo>
                    <a:pt x="3943" y="7087"/>
                    <a:pt x="5852" y="4756"/>
                    <a:pt x="6353" y="3804"/>
                  </a:cubicBezTo>
                  <a:cubicBezTo>
                    <a:pt x="6943" y="2739"/>
                    <a:pt x="5744" y="533"/>
                    <a:pt x="3766" y="38"/>
                  </a:cubicBezTo>
                  <a:cubicBezTo>
                    <a:pt x="3668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8"/>
            <p:cNvSpPr/>
            <p:nvPr/>
          </p:nvSpPr>
          <p:spPr>
            <a:xfrm>
              <a:off x="1331888" y="4460300"/>
              <a:ext cx="85675" cy="87125"/>
            </a:xfrm>
            <a:custGeom>
              <a:avLst/>
              <a:gdLst/>
              <a:ahLst/>
              <a:cxnLst/>
              <a:rect l="l" t="t" r="r" b="b"/>
              <a:pathLst>
                <a:path w="3427" h="3485" extrusionOk="0">
                  <a:moveTo>
                    <a:pt x="1581" y="1"/>
                  </a:moveTo>
                  <a:cubicBezTo>
                    <a:pt x="1536" y="1"/>
                    <a:pt x="1491" y="5"/>
                    <a:pt x="1446" y="14"/>
                  </a:cubicBezTo>
                  <a:cubicBezTo>
                    <a:pt x="1" y="318"/>
                    <a:pt x="77" y="1707"/>
                    <a:pt x="305" y="2791"/>
                  </a:cubicBezTo>
                  <a:cubicBezTo>
                    <a:pt x="415" y="3290"/>
                    <a:pt x="897" y="3485"/>
                    <a:pt x="1433" y="3485"/>
                  </a:cubicBezTo>
                  <a:cubicBezTo>
                    <a:pt x="2101" y="3485"/>
                    <a:pt x="2852" y="3182"/>
                    <a:pt x="3063" y="2791"/>
                  </a:cubicBezTo>
                  <a:cubicBezTo>
                    <a:pt x="3427" y="2136"/>
                    <a:pt x="2572" y="1"/>
                    <a:pt x="1581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8"/>
            <p:cNvSpPr/>
            <p:nvPr/>
          </p:nvSpPr>
          <p:spPr>
            <a:xfrm>
              <a:off x="954888" y="4580175"/>
              <a:ext cx="111675" cy="69625"/>
            </a:xfrm>
            <a:custGeom>
              <a:avLst/>
              <a:gdLst/>
              <a:ahLst/>
              <a:cxnLst/>
              <a:rect l="l" t="t" r="r" b="b"/>
              <a:pathLst>
                <a:path w="4467" h="2785" extrusionOk="0">
                  <a:moveTo>
                    <a:pt x="1897" y="0"/>
                  </a:moveTo>
                  <a:cubicBezTo>
                    <a:pt x="1" y="0"/>
                    <a:pt x="322" y="1610"/>
                    <a:pt x="910" y="1990"/>
                  </a:cubicBezTo>
                  <a:cubicBezTo>
                    <a:pt x="1351" y="2307"/>
                    <a:pt x="2461" y="2784"/>
                    <a:pt x="3249" y="2784"/>
                  </a:cubicBezTo>
                  <a:cubicBezTo>
                    <a:pt x="3548" y="2784"/>
                    <a:pt x="3801" y="2715"/>
                    <a:pt x="3953" y="2542"/>
                  </a:cubicBezTo>
                  <a:cubicBezTo>
                    <a:pt x="4467" y="1933"/>
                    <a:pt x="3383" y="164"/>
                    <a:pt x="2527" y="50"/>
                  </a:cubicBezTo>
                  <a:cubicBezTo>
                    <a:pt x="2294" y="16"/>
                    <a:pt x="2085" y="0"/>
                    <a:pt x="189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8"/>
            <p:cNvSpPr/>
            <p:nvPr/>
          </p:nvSpPr>
          <p:spPr>
            <a:xfrm>
              <a:off x="894888" y="4549300"/>
              <a:ext cx="194025" cy="146550"/>
            </a:xfrm>
            <a:custGeom>
              <a:avLst/>
              <a:gdLst/>
              <a:ahLst/>
              <a:cxnLst/>
              <a:rect l="l" t="t" r="r" b="b"/>
              <a:pathLst>
                <a:path w="7761" h="5862" extrusionOk="0">
                  <a:moveTo>
                    <a:pt x="3786" y="0"/>
                  </a:moveTo>
                  <a:cubicBezTo>
                    <a:pt x="2104" y="0"/>
                    <a:pt x="1050" y="1049"/>
                    <a:pt x="571" y="2160"/>
                  </a:cubicBezTo>
                  <a:cubicBezTo>
                    <a:pt x="0" y="3549"/>
                    <a:pt x="1180" y="4994"/>
                    <a:pt x="1883" y="5546"/>
                  </a:cubicBezTo>
                  <a:cubicBezTo>
                    <a:pt x="2155" y="5750"/>
                    <a:pt x="2845" y="5861"/>
                    <a:pt x="3635" y="5861"/>
                  </a:cubicBezTo>
                  <a:cubicBezTo>
                    <a:pt x="4835" y="5861"/>
                    <a:pt x="6267" y="5606"/>
                    <a:pt x="6829" y="5032"/>
                  </a:cubicBezTo>
                  <a:cubicBezTo>
                    <a:pt x="7761" y="4062"/>
                    <a:pt x="6258" y="525"/>
                    <a:pt x="5060" y="182"/>
                  </a:cubicBezTo>
                  <a:cubicBezTo>
                    <a:pt x="4601" y="57"/>
                    <a:pt x="4177" y="0"/>
                    <a:pt x="3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8"/>
            <p:cNvSpPr/>
            <p:nvPr/>
          </p:nvSpPr>
          <p:spPr>
            <a:xfrm>
              <a:off x="946888" y="4572575"/>
              <a:ext cx="112075" cy="69400"/>
            </a:xfrm>
            <a:custGeom>
              <a:avLst/>
              <a:gdLst/>
              <a:ahLst/>
              <a:cxnLst/>
              <a:rect l="l" t="t" r="r" b="b"/>
              <a:pathLst>
                <a:path w="4483" h="2776" extrusionOk="0">
                  <a:moveTo>
                    <a:pt x="1908" y="0"/>
                  </a:moveTo>
                  <a:cubicBezTo>
                    <a:pt x="1" y="0"/>
                    <a:pt x="337" y="1609"/>
                    <a:pt x="926" y="1990"/>
                  </a:cubicBezTo>
                  <a:cubicBezTo>
                    <a:pt x="1367" y="2308"/>
                    <a:pt x="2480" y="2775"/>
                    <a:pt x="3269" y="2775"/>
                  </a:cubicBezTo>
                  <a:cubicBezTo>
                    <a:pt x="3566" y="2775"/>
                    <a:pt x="3818" y="2709"/>
                    <a:pt x="3969" y="2542"/>
                  </a:cubicBezTo>
                  <a:cubicBezTo>
                    <a:pt x="4483" y="1914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8"/>
            <p:cNvSpPr/>
            <p:nvPr/>
          </p:nvSpPr>
          <p:spPr>
            <a:xfrm>
              <a:off x="723863" y="4302525"/>
              <a:ext cx="71675" cy="89475"/>
            </a:xfrm>
            <a:custGeom>
              <a:avLst/>
              <a:gdLst/>
              <a:ahLst/>
              <a:cxnLst/>
              <a:rect l="l" t="t" r="r" b="b"/>
              <a:pathLst>
                <a:path w="2867" h="3579" extrusionOk="0">
                  <a:moveTo>
                    <a:pt x="716" y="1"/>
                  </a:moveTo>
                  <a:cubicBezTo>
                    <a:pt x="259" y="1"/>
                    <a:pt x="242" y="483"/>
                    <a:pt x="146" y="1113"/>
                  </a:cubicBezTo>
                  <a:cubicBezTo>
                    <a:pt x="1" y="1966"/>
                    <a:pt x="1274" y="3579"/>
                    <a:pt x="1920" y="3579"/>
                  </a:cubicBezTo>
                  <a:cubicBezTo>
                    <a:pt x="1952" y="3579"/>
                    <a:pt x="1982" y="3575"/>
                    <a:pt x="2010" y="3567"/>
                  </a:cubicBezTo>
                  <a:cubicBezTo>
                    <a:pt x="2619" y="3396"/>
                    <a:pt x="2866" y="961"/>
                    <a:pt x="1478" y="238"/>
                  </a:cubicBezTo>
                  <a:cubicBezTo>
                    <a:pt x="1137" y="74"/>
                    <a:pt x="893" y="1"/>
                    <a:pt x="71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8"/>
            <p:cNvSpPr/>
            <p:nvPr/>
          </p:nvSpPr>
          <p:spPr>
            <a:xfrm>
              <a:off x="677563" y="4277450"/>
              <a:ext cx="116300" cy="165625"/>
            </a:xfrm>
            <a:custGeom>
              <a:avLst/>
              <a:gdLst/>
              <a:ahLst/>
              <a:cxnLst/>
              <a:rect l="l" t="t" r="r" b="b"/>
              <a:pathLst>
                <a:path w="4652" h="6625" extrusionOk="0">
                  <a:moveTo>
                    <a:pt x="2100" y="1"/>
                  </a:moveTo>
                  <a:cubicBezTo>
                    <a:pt x="1933" y="1"/>
                    <a:pt x="1770" y="26"/>
                    <a:pt x="1618" y="81"/>
                  </a:cubicBezTo>
                  <a:cubicBezTo>
                    <a:pt x="58" y="633"/>
                    <a:pt x="1" y="3505"/>
                    <a:pt x="343" y="5046"/>
                  </a:cubicBezTo>
                  <a:cubicBezTo>
                    <a:pt x="686" y="6624"/>
                    <a:pt x="1865" y="6548"/>
                    <a:pt x="2968" y="6567"/>
                  </a:cubicBezTo>
                  <a:cubicBezTo>
                    <a:pt x="2972" y="6567"/>
                    <a:pt x="2975" y="6567"/>
                    <a:pt x="2979" y="6567"/>
                  </a:cubicBezTo>
                  <a:cubicBezTo>
                    <a:pt x="4055" y="6567"/>
                    <a:pt x="4509" y="3767"/>
                    <a:pt x="4585" y="2440"/>
                  </a:cubicBezTo>
                  <a:cubicBezTo>
                    <a:pt x="4651" y="1242"/>
                    <a:pt x="3263" y="1"/>
                    <a:pt x="2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8"/>
            <p:cNvSpPr/>
            <p:nvPr/>
          </p:nvSpPr>
          <p:spPr>
            <a:xfrm>
              <a:off x="716238" y="4295125"/>
              <a:ext cx="71675" cy="89750"/>
            </a:xfrm>
            <a:custGeom>
              <a:avLst/>
              <a:gdLst/>
              <a:ahLst/>
              <a:cxnLst/>
              <a:rect l="l" t="t" r="r" b="b"/>
              <a:pathLst>
                <a:path w="2867" h="3590" extrusionOk="0">
                  <a:moveTo>
                    <a:pt x="701" y="0"/>
                  </a:moveTo>
                  <a:cubicBezTo>
                    <a:pt x="258" y="0"/>
                    <a:pt x="237" y="484"/>
                    <a:pt x="128" y="1124"/>
                  </a:cubicBezTo>
                  <a:cubicBezTo>
                    <a:pt x="1" y="1976"/>
                    <a:pt x="1274" y="3590"/>
                    <a:pt x="1921" y="3590"/>
                  </a:cubicBezTo>
                  <a:cubicBezTo>
                    <a:pt x="1952" y="3590"/>
                    <a:pt x="1982" y="3586"/>
                    <a:pt x="2011" y="3578"/>
                  </a:cubicBezTo>
                  <a:cubicBezTo>
                    <a:pt x="2600" y="3407"/>
                    <a:pt x="2867" y="953"/>
                    <a:pt x="1459" y="249"/>
                  </a:cubicBezTo>
                  <a:cubicBezTo>
                    <a:pt x="1119" y="76"/>
                    <a:pt x="877" y="0"/>
                    <a:pt x="7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2" name="Google Shape;1912;p8"/>
          <p:cNvGrpSpPr/>
          <p:nvPr/>
        </p:nvGrpSpPr>
        <p:grpSpPr>
          <a:xfrm rot="-9661288">
            <a:off x="8073364" y="3947718"/>
            <a:ext cx="1069999" cy="1045058"/>
            <a:chOff x="297527" y="0"/>
            <a:chExt cx="1070045" cy="1045102"/>
          </a:xfrm>
        </p:grpSpPr>
        <p:sp>
          <p:nvSpPr>
            <p:cNvPr id="1913" name="Google Shape;1913;p8"/>
            <p:cNvSpPr/>
            <p:nvPr/>
          </p:nvSpPr>
          <p:spPr>
            <a:xfrm>
              <a:off x="385096" y="65115"/>
              <a:ext cx="864375" cy="791983"/>
            </a:xfrm>
            <a:custGeom>
              <a:avLst/>
              <a:gdLst/>
              <a:ahLst/>
              <a:cxnLst/>
              <a:rect l="l" t="t" r="r" b="b"/>
              <a:pathLst>
                <a:path w="32298" h="29593" extrusionOk="0">
                  <a:moveTo>
                    <a:pt x="16757" y="1"/>
                  </a:moveTo>
                  <a:cubicBezTo>
                    <a:pt x="16170" y="1"/>
                    <a:pt x="15586" y="65"/>
                    <a:pt x="15027" y="213"/>
                  </a:cubicBezTo>
                  <a:cubicBezTo>
                    <a:pt x="11755" y="1107"/>
                    <a:pt x="6810" y="4131"/>
                    <a:pt x="4927" y="5767"/>
                  </a:cubicBezTo>
                  <a:cubicBezTo>
                    <a:pt x="3025" y="7383"/>
                    <a:pt x="2435" y="10693"/>
                    <a:pt x="1884" y="12043"/>
                  </a:cubicBezTo>
                  <a:cubicBezTo>
                    <a:pt x="1332" y="13413"/>
                    <a:pt x="723" y="16513"/>
                    <a:pt x="362" y="18948"/>
                  </a:cubicBezTo>
                  <a:cubicBezTo>
                    <a:pt x="0" y="21345"/>
                    <a:pt x="1009" y="25719"/>
                    <a:pt x="3710" y="28173"/>
                  </a:cubicBezTo>
                  <a:cubicBezTo>
                    <a:pt x="4942" y="29274"/>
                    <a:pt x="6684" y="29592"/>
                    <a:pt x="8409" y="29592"/>
                  </a:cubicBezTo>
                  <a:cubicBezTo>
                    <a:pt x="10438" y="29592"/>
                    <a:pt x="12442" y="29152"/>
                    <a:pt x="13562" y="29029"/>
                  </a:cubicBezTo>
                  <a:cubicBezTo>
                    <a:pt x="15617" y="28782"/>
                    <a:pt x="18337" y="25168"/>
                    <a:pt x="20429" y="23893"/>
                  </a:cubicBezTo>
                  <a:cubicBezTo>
                    <a:pt x="22521" y="22581"/>
                    <a:pt x="23263" y="19519"/>
                    <a:pt x="25165" y="18701"/>
                  </a:cubicBezTo>
                  <a:cubicBezTo>
                    <a:pt x="27067" y="17902"/>
                    <a:pt x="30814" y="14744"/>
                    <a:pt x="31556" y="12709"/>
                  </a:cubicBezTo>
                  <a:cubicBezTo>
                    <a:pt x="32298" y="10693"/>
                    <a:pt x="29369" y="5291"/>
                    <a:pt x="28418" y="3998"/>
                  </a:cubicBezTo>
                  <a:cubicBezTo>
                    <a:pt x="27467" y="2685"/>
                    <a:pt x="24043" y="2799"/>
                    <a:pt x="22825" y="1905"/>
                  </a:cubicBezTo>
                  <a:cubicBezTo>
                    <a:pt x="21839" y="1166"/>
                    <a:pt x="19266" y="1"/>
                    <a:pt x="167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8"/>
            <p:cNvSpPr/>
            <p:nvPr/>
          </p:nvSpPr>
          <p:spPr>
            <a:xfrm>
              <a:off x="1045853" y="536391"/>
              <a:ext cx="253013" cy="242870"/>
            </a:xfrm>
            <a:custGeom>
              <a:avLst/>
              <a:gdLst/>
              <a:ahLst/>
              <a:cxnLst/>
              <a:rect l="l" t="t" r="r" b="b"/>
              <a:pathLst>
                <a:path w="9454" h="9075" extrusionOk="0">
                  <a:moveTo>
                    <a:pt x="7193" y="1"/>
                  </a:moveTo>
                  <a:cubicBezTo>
                    <a:pt x="6298" y="1"/>
                    <a:pt x="5104" y="600"/>
                    <a:pt x="3748" y="1339"/>
                  </a:cubicBezTo>
                  <a:cubicBezTo>
                    <a:pt x="1846" y="2385"/>
                    <a:pt x="362" y="4268"/>
                    <a:pt x="191" y="5923"/>
                  </a:cubicBezTo>
                  <a:cubicBezTo>
                    <a:pt x="0" y="7597"/>
                    <a:pt x="1313" y="8852"/>
                    <a:pt x="3443" y="9061"/>
                  </a:cubicBezTo>
                  <a:cubicBezTo>
                    <a:pt x="3531" y="9070"/>
                    <a:pt x="3618" y="9074"/>
                    <a:pt x="3705" y="9074"/>
                  </a:cubicBezTo>
                  <a:cubicBezTo>
                    <a:pt x="5746" y="9074"/>
                    <a:pt x="7535" y="6778"/>
                    <a:pt x="8484" y="5409"/>
                  </a:cubicBezTo>
                  <a:cubicBezTo>
                    <a:pt x="9454" y="3983"/>
                    <a:pt x="9207" y="1986"/>
                    <a:pt x="8408" y="673"/>
                  </a:cubicBezTo>
                  <a:cubicBezTo>
                    <a:pt x="8117" y="196"/>
                    <a:pt x="7704" y="1"/>
                    <a:pt x="719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8"/>
            <p:cNvSpPr/>
            <p:nvPr/>
          </p:nvSpPr>
          <p:spPr>
            <a:xfrm>
              <a:off x="779612" y="377015"/>
              <a:ext cx="106595" cy="76032"/>
            </a:xfrm>
            <a:custGeom>
              <a:avLst/>
              <a:gdLst/>
              <a:ahLst/>
              <a:cxnLst/>
              <a:rect l="l" t="t" r="r" b="b"/>
              <a:pathLst>
                <a:path w="3983" h="2841" extrusionOk="0">
                  <a:moveTo>
                    <a:pt x="1669" y="0"/>
                  </a:moveTo>
                  <a:cubicBezTo>
                    <a:pt x="1467" y="0"/>
                    <a:pt x="1273" y="44"/>
                    <a:pt x="1104" y="142"/>
                  </a:cubicBezTo>
                  <a:cubicBezTo>
                    <a:pt x="1" y="751"/>
                    <a:pt x="647" y="2082"/>
                    <a:pt x="1180" y="2634"/>
                  </a:cubicBezTo>
                  <a:cubicBezTo>
                    <a:pt x="1314" y="2778"/>
                    <a:pt x="1470" y="2840"/>
                    <a:pt x="1642" y="2840"/>
                  </a:cubicBezTo>
                  <a:cubicBezTo>
                    <a:pt x="2128" y="2840"/>
                    <a:pt x="2739" y="2340"/>
                    <a:pt x="3329" y="1778"/>
                  </a:cubicBezTo>
                  <a:cubicBezTo>
                    <a:pt x="3983" y="1156"/>
                    <a:pt x="2713" y="0"/>
                    <a:pt x="166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8"/>
            <p:cNvSpPr/>
            <p:nvPr/>
          </p:nvSpPr>
          <p:spPr>
            <a:xfrm>
              <a:off x="771476" y="368558"/>
              <a:ext cx="106675" cy="76113"/>
            </a:xfrm>
            <a:custGeom>
              <a:avLst/>
              <a:gdLst/>
              <a:ahLst/>
              <a:cxnLst/>
              <a:rect l="l" t="t" r="r" b="b"/>
              <a:pathLst>
                <a:path w="3986" h="2844" extrusionOk="0">
                  <a:moveTo>
                    <a:pt x="1653" y="1"/>
                  </a:moveTo>
                  <a:cubicBezTo>
                    <a:pt x="1457" y="1"/>
                    <a:pt x="1269" y="42"/>
                    <a:pt x="1103" y="135"/>
                  </a:cubicBezTo>
                  <a:cubicBezTo>
                    <a:pt x="0" y="763"/>
                    <a:pt x="647" y="2094"/>
                    <a:pt x="1161" y="2646"/>
                  </a:cubicBezTo>
                  <a:cubicBezTo>
                    <a:pt x="1299" y="2784"/>
                    <a:pt x="1457" y="2844"/>
                    <a:pt x="1630" y="2844"/>
                  </a:cubicBezTo>
                  <a:cubicBezTo>
                    <a:pt x="2125" y="2844"/>
                    <a:pt x="2737" y="2353"/>
                    <a:pt x="3329" y="1790"/>
                  </a:cubicBezTo>
                  <a:cubicBezTo>
                    <a:pt x="3986" y="1165"/>
                    <a:pt x="2700" y="1"/>
                    <a:pt x="165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8"/>
            <p:cNvSpPr/>
            <p:nvPr/>
          </p:nvSpPr>
          <p:spPr>
            <a:xfrm>
              <a:off x="834584" y="616253"/>
              <a:ext cx="87620" cy="66237"/>
            </a:xfrm>
            <a:custGeom>
              <a:avLst/>
              <a:gdLst/>
              <a:ahLst/>
              <a:cxnLst/>
              <a:rect l="l" t="t" r="r" b="b"/>
              <a:pathLst>
                <a:path w="3274" h="2475" extrusionOk="0">
                  <a:moveTo>
                    <a:pt x="1270" y="1"/>
                  </a:moveTo>
                  <a:cubicBezTo>
                    <a:pt x="1153" y="1"/>
                    <a:pt x="1040" y="16"/>
                    <a:pt x="933" y="48"/>
                  </a:cubicBezTo>
                  <a:cubicBezTo>
                    <a:pt x="1" y="333"/>
                    <a:pt x="419" y="1665"/>
                    <a:pt x="933" y="2254"/>
                  </a:cubicBezTo>
                  <a:cubicBezTo>
                    <a:pt x="1059" y="2410"/>
                    <a:pt x="1212" y="2475"/>
                    <a:pt x="1378" y="2475"/>
                  </a:cubicBezTo>
                  <a:cubicBezTo>
                    <a:pt x="1860" y="2475"/>
                    <a:pt x="2453" y="1927"/>
                    <a:pt x="2835" y="1474"/>
                  </a:cubicBezTo>
                  <a:cubicBezTo>
                    <a:pt x="3274" y="917"/>
                    <a:pt x="2185" y="1"/>
                    <a:pt x="127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8"/>
            <p:cNvSpPr/>
            <p:nvPr/>
          </p:nvSpPr>
          <p:spPr>
            <a:xfrm>
              <a:off x="826448" y="607635"/>
              <a:ext cx="87139" cy="66719"/>
            </a:xfrm>
            <a:custGeom>
              <a:avLst/>
              <a:gdLst/>
              <a:ahLst/>
              <a:cxnLst/>
              <a:rect l="l" t="t" r="r" b="b"/>
              <a:pathLst>
                <a:path w="3256" h="2493" extrusionOk="0">
                  <a:moveTo>
                    <a:pt x="1245" y="0"/>
                  </a:moveTo>
                  <a:cubicBezTo>
                    <a:pt x="1131" y="0"/>
                    <a:pt x="1019" y="15"/>
                    <a:pt x="914" y="47"/>
                  </a:cubicBezTo>
                  <a:cubicBezTo>
                    <a:pt x="1" y="332"/>
                    <a:pt x="419" y="1663"/>
                    <a:pt x="914" y="2272"/>
                  </a:cubicBezTo>
                  <a:cubicBezTo>
                    <a:pt x="1040" y="2427"/>
                    <a:pt x="1193" y="2492"/>
                    <a:pt x="1360" y="2492"/>
                  </a:cubicBezTo>
                  <a:cubicBezTo>
                    <a:pt x="1847" y="2492"/>
                    <a:pt x="2447" y="1940"/>
                    <a:pt x="2816" y="1473"/>
                  </a:cubicBezTo>
                  <a:cubicBezTo>
                    <a:pt x="3255" y="932"/>
                    <a:pt x="2162" y="0"/>
                    <a:pt x="124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8"/>
            <p:cNvSpPr/>
            <p:nvPr/>
          </p:nvSpPr>
          <p:spPr>
            <a:xfrm>
              <a:off x="474057" y="578276"/>
              <a:ext cx="62143" cy="36932"/>
            </a:xfrm>
            <a:custGeom>
              <a:avLst/>
              <a:gdLst/>
              <a:ahLst/>
              <a:cxnLst/>
              <a:rect l="l" t="t" r="r" b="b"/>
              <a:pathLst>
                <a:path w="2322" h="1380" extrusionOk="0">
                  <a:moveTo>
                    <a:pt x="1102" y="1"/>
                  </a:moveTo>
                  <a:cubicBezTo>
                    <a:pt x="1007" y="1"/>
                    <a:pt x="913" y="25"/>
                    <a:pt x="823" y="78"/>
                  </a:cubicBezTo>
                  <a:cubicBezTo>
                    <a:pt x="0" y="578"/>
                    <a:pt x="463" y="1379"/>
                    <a:pt x="1168" y="1379"/>
                  </a:cubicBezTo>
                  <a:cubicBezTo>
                    <a:pt x="1295" y="1379"/>
                    <a:pt x="1429" y="1354"/>
                    <a:pt x="1565" y="1296"/>
                  </a:cubicBezTo>
                  <a:cubicBezTo>
                    <a:pt x="2322" y="983"/>
                    <a:pt x="1712" y="1"/>
                    <a:pt x="1102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8"/>
            <p:cNvSpPr/>
            <p:nvPr/>
          </p:nvSpPr>
          <p:spPr>
            <a:xfrm>
              <a:off x="465546" y="570140"/>
              <a:ext cx="63026" cy="36905"/>
            </a:xfrm>
            <a:custGeom>
              <a:avLst/>
              <a:gdLst/>
              <a:ahLst/>
              <a:cxnLst/>
              <a:rect l="l" t="t" r="r" b="b"/>
              <a:pathLst>
                <a:path w="2355" h="1379" extrusionOk="0">
                  <a:moveTo>
                    <a:pt x="1135" y="0"/>
                  </a:moveTo>
                  <a:cubicBezTo>
                    <a:pt x="1040" y="0"/>
                    <a:pt x="945" y="24"/>
                    <a:pt x="856" y="78"/>
                  </a:cubicBezTo>
                  <a:cubicBezTo>
                    <a:pt x="1" y="578"/>
                    <a:pt x="473" y="1379"/>
                    <a:pt x="1193" y="1379"/>
                  </a:cubicBezTo>
                  <a:cubicBezTo>
                    <a:pt x="1322" y="1379"/>
                    <a:pt x="1459" y="1353"/>
                    <a:pt x="1597" y="1295"/>
                  </a:cubicBezTo>
                  <a:cubicBezTo>
                    <a:pt x="2355" y="983"/>
                    <a:pt x="1744" y="0"/>
                    <a:pt x="113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8"/>
            <p:cNvSpPr/>
            <p:nvPr/>
          </p:nvSpPr>
          <p:spPr>
            <a:xfrm>
              <a:off x="640684" y="214401"/>
              <a:ext cx="73195" cy="31366"/>
            </a:xfrm>
            <a:custGeom>
              <a:avLst/>
              <a:gdLst/>
              <a:ahLst/>
              <a:cxnLst/>
              <a:rect l="l" t="t" r="r" b="b"/>
              <a:pathLst>
                <a:path w="2735" h="1172" extrusionOk="0">
                  <a:moveTo>
                    <a:pt x="1229" y="1"/>
                  </a:moveTo>
                  <a:cubicBezTo>
                    <a:pt x="1048" y="1"/>
                    <a:pt x="867" y="45"/>
                    <a:pt x="703" y="151"/>
                  </a:cubicBezTo>
                  <a:cubicBezTo>
                    <a:pt x="0" y="603"/>
                    <a:pt x="694" y="1171"/>
                    <a:pt x="1481" y="1171"/>
                  </a:cubicBezTo>
                  <a:cubicBezTo>
                    <a:pt x="1653" y="1171"/>
                    <a:pt x="1829" y="1144"/>
                    <a:pt x="1996" y="1083"/>
                  </a:cubicBezTo>
                  <a:cubicBezTo>
                    <a:pt x="2734" y="790"/>
                    <a:pt x="1993" y="1"/>
                    <a:pt x="122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8"/>
            <p:cNvSpPr/>
            <p:nvPr/>
          </p:nvSpPr>
          <p:spPr>
            <a:xfrm>
              <a:off x="632629" y="206265"/>
              <a:ext cx="73008" cy="31018"/>
            </a:xfrm>
            <a:custGeom>
              <a:avLst/>
              <a:gdLst/>
              <a:ahLst/>
              <a:cxnLst/>
              <a:rect l="l" t="t" r="r" b="b"/>
              <a:pathLst>
                <a:path w="2728" h="1159" extrusionOk="0">
                  <a:moveTo>
                    <a:pt x="1227" y="0"/>
                  </a:moveTo>
                  <a:cubicBezTo>
                    <a:pt x="1046" y="0"/>
                    <a:pt x="863" y="44"/>
                    <a:pt x="699" y="150"/>
                  </a:cubicBezTo>
                  <a:cubicBezTo>
                    <a:pt x="1" y="585"/>
                    <a:pt x="683" y="1159"/>
                    <a:pt x="1454" y="1159"/>
                  </a:cubicBezTo>
                  <a:cubicBezTo>
                    <a:pt x="1628" y="1159"/>
                    <a:pt x="1806" y="1130"/>
                    <a:pt x="1974" y="1063"/>
                  </a:cubicBezTo>
                  <a:cubicBezTo>
                    <a:pt x="2727" y="787"/>
                    <a:pt x="1989" y="0"/>
                    <a:pt x="122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8"/>
            <p:cNvSpPr/>
            <p:nvPr/>
          </p:nvSpPr>
          <p:spPr>
            <a:xfrm>
              <a:off x="1060626" y="226552"/>
              <a:ext cx="86791" cy="58824"/>
            </a:xfrm>
            <a:custGeom>
              <a:avLst/>
              <a:gdLst/>
              <a:ahLst/>
              <a:cxnLst/>
              <a:rect l="l" t="t" r="r" b="b"/>
              <a:pathLst>
                <a:path w="3243" h="2198" extrusionOk="0">
                  <a:moveTo>
                    <a:pt x="1730" y="1"/>
                  </a:moveTo>
                  <a:cubicBezTo>
                    <a:pt x="1304" y="1"/>
                    <a:pt x="916" y="104"/>
                    <a:pt x="780" y="305"/>
                  </a:cubicBezTo>
                  <a:cubicBezTo>
                    <a:pt x="0" y="1485"/>
                    <a:pt x="856" y="1504"/>
                    <a:pt x="1427" y="2017"/>
                  </a:cubicBezTo>
                  <a:cubicBezTo>
                    <a:pt x="1552" y="2142"/>
                    <a:pt x="1710" y="2198"/>
                    <a:pt x="1881" y="2198"/>
                  </a:cubicBezTo>
                  <a:cubicBezTo>
                    <a:pt x="2437" y="2198"/>
                    <a:pt x="3123" y="1604"/>
                    <a:pt x="3196" y="876"/>
                  </a:cubicBezTo>
                  <a:cubicBezTo>
                    <a:pt x="3243" y="283"/>
                    <a:pt x="2434" y="1"/>
                    <a:pt x="17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8"/>
            <p:cNvSpPr/>
            <p:nvPr/>
          </p:nvSpPr>
          <p:spPr>
            <a:xfrm>
              <a:off x="1051955" y="218202"/>
              <a:ext cx="87326" cy="58824"/>
            </a:xfrm>
            <a:custGeom>
              <a:avLst/>
              <a:gdLst/>
              <a:ahLst/>
              <a:cxnLst/>
              <a:rect l="l" t="t" r="r" b="b"/>
              <a:pathLst>
                <a:path w="3263" h="2198" extrusionOk="0">
                  <a:moveTo>
                    <a:pt x="1738" y="0"/>
                  </a:moveTo>
                  <a:cubicBezTo>
                    <a:pt x="1313" y="0"/>
                    <a:pt x="928" y="106"/>
                    <a:pt x="800" y="313"/>
                  </a:cubicBezTo>
                  <a:cubicBezTo>
                    <a:pt x="1" y="1473"/>
                    <a:pt x="857" y="1511"/>
                    <a:pt x="1427" y="2025"/>
                  </a:cubicBezTo>
                  <a:cubicBezTo>
                    <a:pt x="1556" y="2144"/>
                    <a:pt x="1716" y="2198"/>
                    <a:pt x="1887" y="2198"/>
                  </a:cubicBezTo>
                  <a:cubicBezTo>
                    <a:pt x="2453" y="2198"/>
                    <a:pt x="3142" y="1613"/>
                    <a:pt x="3215" y="884"/>
                  </a:cubicBezTo>
                  <a:cubicBezTo>
                    <a:pt x="3263" y="290"/>
                    <a:pt x="2444" y="0"/>
                    <a:pt x="173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8"/>
            <p:cNvSpPr/>
            <p:nvPr/>
          </p:nvSpPr>
          <p:spPr>
            <a:xfrm>
              <a:off x="1144877" y="650831"/>
              <a:ext cx="67549" cy="41080"/>
            </a:xfrm>
            <a:custGeom>
              <a:avLst/>
              <a:gdLst/>
              <a:ahLst/>
              <a:cxnLst/>
              <a:rect l="l" t="t" r="r" b="b"/>
              <a:pathLst>
                <a:path w="2524" h="1535" extrusionOk="0">
                  <a:moveTo>
                    <a:pt x="788" y="1"/>
                  </a:moveTo>
                  <a:cubicBezTo>
                    <a:pt x="477" y="1"/>
                    <a:pt x="227" y="96"/>
                    <a:pt x="181" y="316"/>
                  </a:cubicBezTo>
                  <a:cubicBezTo>
                    <a:pt x="0" y="1000"/>
                    <a:pt x="730" y="1535"/>
                    <a:pt x="1379" y="1535"/>
                  </a:cubicBezTo>
                  <a:cubicBezTo>
                    <a:pt x="1686" y="1535"/>
                    <a:pt x="1975" y="1415"/>
                    <a:pt x="2140" y="1133"/>
                  </a:cubicBezTo>
                  <a:cubicBezTo>
                    <a:pt x="2524" y="498"/>
                    <a:pt x="1498" y="1"/>
                    <a:pt x="78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8"/>
            <p:cNvSpPr/>
            <p:nvPr/>
          </p:nvSpPr>
          <p:spPr>
            <a:xfrm>
              <a:off x="1136553" y="642695"/>
              <a:ext cx="67709" cy="40813"/>
            </a:xfrm>
            <a:custGeom>
              <a:avLst/>
              <a:gdLst/>
              <a:ahLst/>
              <a:cxnLst/>
              <a:rect l="l" t="t" r="r" b="b"/>
              <a:pathLst>
                <a:path w="2530" h="1525" extrusionOk="0">
                  <a:moveTo>
                    <a:pt x="791" y="0"/>
                  </a:moveTo>
                  <a:cubicBezTo>
                    <a:pt x="476" y="0"/>
                    <a:pt x="221" y="95"/>
                    <a:pt x="168" y="315"/>
                  </a:cubicBezTo>
                  <a:cubicBezTo>
                    <a:pt x="1" y="985"/>
                    <a:pt x="733" y="1525"/>
                    <a:pt x="1382" y="1525"/>
                  </a:cubicBezTo>
                  <a:cubicBezTo>
                    <a:pt x="1691" y="1525"/>
                    <a:pt x="1981" y="1402"/>
                    <a:pt x="2147" y="1114"/>
                  </a:cubicBezTo>
                  <a:cubicBezTo>
                    <a:pt x="2530" y="493"/>
                    <a:pt x="1507" y="0"/>
                    <a:pt x="7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8"/>
            <p:cNvSpPr/>
            <p:nvPr/>
          </p:nvSpPr>
          <p:spPr>
            <a:xfrm>
              <a:off x="731278" y="899945"/>
              <a:ext cx="58503" cy="30937"/>
            </a:xfrm>
            <a:custGeom>
              <a:avLst/>
              <a:gdLst/>
              <a:ahLst/>
              <a:cxnLst/>
              <a:rect l="l" t="t" r="r" b="b"/>
              <a:pathLst>
                <a:path w="2186" h="1156" extrusionOk="0">
                  <a:moveTo>
                    <a:pt x="513" y="0"/>
                  </a:moveTo>
                  <a:cubicBezTo>
                    <a:pt x="286" y="0"/>
                    <a:pt x="115" y="58"/>
                    <a:pt x="95" y="195"/>
                  </a:cubicBezTo>
                  <a:cubicBezTo>
                    <a:pt x="1" y="853"/>
                    <a:pt x="401" y="1155"/>
                    <a:pt x="869" y="1155"/>
                  </a:cubicBezTo>
                  <a:cubicBezTo>
                    <a:pt x="1157" y="1155"/>
                    <a:pt x="1472" y="1040"/>
                    <a:pt x="1711" y="822"/>
                  </a:cubicBezTo>
                  <a:cubicBezTo>
                    <a:pt x="2186" y="432"/>
                    <a:pt x="1136" y="0"/>
                    <a:pt x="51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8"/>
            <p:cNvSpPr/>
            <p:nvPr/>
          </p:nvSpPr>
          <p:spPr>
            <a:xfrm>
              <a:off x="723008" y="891514"/>
              <a:ext cx="59199" cy="31205"/>
            </a:xfrm>
            <a:custGeom>
              <a:avLst/>
              <a:gdLst/>
              <a:ahLst/>
              <a:cxnLst/>
              <a:rect l="l" t="t" r="r" b="b"/>
              <a:pathLst>
                <a:path w="2212" h="1166" extrusionOk="0">
                  <a:moveTo>
                    <a:pt x="530" y="1"/>
                  </a:moveTo>
                  <a:cubicBezTo>
                    <a:pt x="306" y="1"/>
                    <a:pt x="139" y="56"/>
                    <a:pt x="118" y="186"/>
                  </a:cubicBezTo>
                  <a:cubicBezTo>
                    <a:pt x="0" y="858"/>
                    <a:pt x="394" y="1165"/>
                    <a:pt x="869" y="1165"/>
                  </a:cubicBezTo>
                  <a:cubicBezTo>
                    <a:pt x="1160" y="1165"/>
                    <a:pt x="1482" y="1050"/>
                    <a:pt x="1735" y="833"/>
                  </a:cubicBezTo>
                  <a:cubicBezTo>
                    <a:pt x="2211" y="427"/>
                    <a:pt x="1152" y="1"/>
                    <a:pt x="5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8"/>
            <p:cNvSpPr/>
            <p:nvPr/>
          </p:nvSpPr>
          <p:spPr>
            <a:xfrm>
              <a:off x="727879" y="110024"/>
              <a:ext cx="250283" cy="155437"/>
            </a:xfrm>
            <a:custGeom>
              <a:avLst/>
              <a:gdLst/>
              <a:ahLst/>
              <a:cxnLst/>
              <a:rect l="l" t="t" r="r" b="b"/>
              <a:pathLst>
                <a:path w="9352" h="5808" extrusionOk="0">
                  <a:moveTo>
                    <a:pt x="4507" y="1"/>
                  </a:moveTo>
                  <a:cubicBezTo>
                    <a:pt x="3698" y="1"/>
                    <a:pt x="2955" y="240"/>
                    <a:pt x="2485" y="798"/>
                  </a:cubicBezTo>
                  <a:cubicBezTo>
                    <a:pt x="0" y="3748"/>
                    <a:pt x="4136" y="5807"/>
                    <a:pt x="5905" y="5807"/>
                  </a:cubicBezTo>
                  <a:cubicBezTo>
                    <a:pt x="6018" y="5807"/>
                    <a:pt x="6122" y="5799"/>
                    <a:pt x="6213" y="5781"/>
                  </a:cubicBezTo>
                  <a:cubicBezTo>
                    <a:pt x="7773" y="5496"/>
                    <a:pt x="9352" y="3499"/>
                    <a:pt x="8306" y="1844"/>
                  </a:cubicBezTo>
                  <a:cubicBezTo>
                    <a:pt x="7622" y="770"/>
                    <a:pt x="5958" y="1"/>
                    <a:pt x="45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8"/>
            <p:cNvSpPr/>
            <p:nvPr/>
          </p:nvSpPr>
          <p:spPr>
            <a:xfrm>
              <a:off x="788257" y="139303"/>
              <a:ext cx="138871" cy="65836"/>
            </a:xfrm>
            <a:custGeom>
              <a:avLst/>
              <a:gdLst/>
              <a:ahLst/>
              <a:cxnLst/>
              <a:rect l="l" t="t" r="r" b="b"/>
              <a:pathLst>
                <a:path w="5189" h="2460" extrusionOk="0">
                  <a:moveTo>
                    <a:pt x="2759" y="1"/>
                  </a:moveTo>
                  <a:cubicBezTo>
                    <a:pt x="2286" y="1"/>
                    <a:pt x="1823" y="79"/>
                    <a:pt x="1466" y="237"/>
                  </a:cubicBezTo>
                  <a:cubicBezTo>
                    <a:pt x="1" y="902"/>
                    <a:pt x="1294" y="2101"/>
                    <a:pt x="2245" y="2386"/>
                  </a:cubicBezTo>
                  <a:cubicBezTo>
                    <a:pt x="2411" y="2436"/>
                    <a:pt x="2609" y="2459"/>
                    <a:pt x="2822" y="2459"/>
                  </a:cubicBezTo>
                  <a:cubicBezTo>
                    <a:pt x="3835" y="2459"/>
                    <a:pt x="5189" y="1922"/>
                    <a:pt x="4984" y="1074"/>
                  </a:cubicBezTo>
                  <a:cubicBezTo>
                    <a:pt x="4829" y="360"/>
                    <a:pt x="3772" y="1"/>
                    <a:pt x="2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8"/>
            <p:cNvSpPr/>
            <p:nvPr/>
          </p:nvSpPr>
          <p:spPr>
            <a:xfrm>
              <a:off x="719449" y="102397"/>
              <a:ext cx="250577" cy="155330"/>
            </a:xfrm>
            <a:custGeom>
              <a:avLst/>
              <a:gdLst/>
              <a:ahLst/>
              <a:cxnLst/>
              <a:rect l="l" t="t" r="r" b="b"/>
              <a:pathLst>
                <a:path w="9363" h="5804" extrusionOk="0">
                  <a:moveTo>
                    <a:pt x="4518" y="0"/>
                  </a:moveTo>
                  <a:cubicBezTo>
                    <a:pt x="3708" y="0"/>
                    <a:pt x="2966" y="239"/>
                    <a:pt x="2496" y="798"/>
                  </a:cubicBezTo>
                  <a:cubicBezTo>
                    <a:pt x="0" y="3724"/>
                    <a:pt x="4182" y="5803"/>
                    <a:pt x="5938" y="5803"/>
                  </a:cubicBezTo>
                  <a:cubicBezTo>
                    <a:pt x="6043" y="5803"/>
                    <a:pt x="6139" y="5796"/>
                    <a:pt x="6224" y="5781"/>
                  </a:cubicBezTo>
                  <a:cubicBezTo>
                    <a:pt x="7765" y="5496"/>
                    <a:pt x="9362" y="3499"/>
                    <a:pt x="8316" y="1844"/>
                  </a:cubicBezTo>
                  <a:cubicBezTo>
                    <a:pt x="7632" y="769"/>
                    <a:pt x="5968" y="0"/>
                    <a:pt x="45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8"/>
            <p:cNvSpPr/>
            <p:nvPr/>
          </p:nvSpPr>
          <p:spPr>
            <a:xfrm>
              <a:off x="779612" y="131167"/>
              <a:ext cx="138951" cy="65809"/>
            </a:xfrm>
            <a:custGeom>
              <a:avLst/>
              <a:gdLst/>
              <a:ahLst/>
              <a:cxnLst/>
              <a:rect l="l" t="t" r="r" b="b"/>
              <a:pathLst>
                <a:path w="5192" h="2459" extrusionOk="0">
                  <a:moveTo>
                    <a:pt x="2765" y="0"/>
                  </a:moveTo>
                  <a:cubicBezTo>
                    <a:pt x="2294" y="0"/>
                    <a:pt x="1835" y="79"/>
                    <a:pt x="1484" y="236"/>
                  </a:cubicBezTo>
                  <a:cubicBezTo>
                    <a:pt x="1" y="902"/>
                    <a:pt x="1294" y="2062"/>
                    <a:pt x="2264" y="2386"/>
                  </a:cubicBezTo>
                  <a:cubicBezTo>
                    <a:pt x="2429" y="2435"/>
                    <a:pt x="2627" y="2459"/>
                    <a:pt x="2839" y="2459"/>
                  </a:cubicBezTo>
                  <a:cubicBezTo>
                    <a:pt x="3848" y="2459"/>
                    <a:pt x="5192" y="1922"/>
                    <a:pt x="5003" y="1073"/>
                  </a:cubicBezTo>
                  <a:cubicBezTo>
                    <a:pt x="4835" y="360"/>
                    <a:pt x="3773" y="0"/>
                    <a:pt x="276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8"/>
            <p:cNvSpPr/>
            <p:nvPr/>
          </p:nvSpPr>
          <p:spPr>
            <a:xfrm>
              <a:off x="515299" y="350065"/>
              <a:ext cx="198658" cy="144651"/>
            </a:xfrm>
            <a:custGeom>
              <a:avLst/>
              <a:gdLst/>
              <a:ahLst/>
              <a:cxnLst/>
              <a:rect l="l" t="t" r="r" b="b"/>
              <a:pathLst>
                <a:path w="7423" h="5405" extrusionOk="0">
                  <a:moveTo>
                    <a:pt x="3596" y="1"/>
                  </a:moveTo>
                  <a:cubicBezTo>
                    <a:pt x="1337" y="1"/>
                    <a:pt x="0" y="2361"/>
                    <a:pt x="233" y="3641"/>
                  </a:cubicBezTo>
                  <a:cubicBezTo>
                    <a:pt x="460" y="4790"/>
                    <a:pt x="1917" y="5404"/>
                    <a:pt x="3225" y="5404"/>
                  </a:cubicBezTo>
                  <a:cubicBezTo>
                    <a:pt x="3779" y="5404"/>
                    <a:pt x="4307" y="5294"/>
                    <a:pt x="4703" y="5067"/>
                  </a:cubicBezTo>
                  <a:cubicBezTo>
                    <a:pt x="6015" y="4307"/>
                    <a:pt x="7423" y="1739"/>
                    <a:pt x="5920" y="769"/>
                  </a:cubicBezTo>
                  <a:cubicBezTo>
                    <a:pt x="5071" y="223"/>
                    <a:pt x="4290" y="1"/>
                    <a:pt x="359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8"/>
            <p:cNvSpPr/>
            <p:nvPr/>
          </p:nvSpPr>
          <p:spPr>
            <a:xfrm>
              <a:off x="542383" y="370780"/>
              <a:ext cx="113553" cy="74400"/>
            </a:xfrm>
            <a:custGeom>
              <a:avLst/>
              <a:gdLst/>
              <a:ahLst/>
              <a:cxnLst/>
              <a:rect l="l" t="t" r="r" b="b"/>
              <a:pathLst>
                <a:path w="4243" h="2780" extrusionOk="0">
                  <a:moveTo>
                    <a:pt x="3018" y="0"/>
                  </a:moveTo>
                  <a:cubicBezTo>
                    <a:pt x="2375" y="0"/>
                    <a:pt x="1573" y="219"/>
                    <a:pt x="1066" y="413"/>
                  </a:cubicBezTo>
                  <a:cubicBezTo>
                    <a:pt x="115" y="775"/>
                    <a:pt x="1" y="1954"/>
                    <a:pt x="629" y="2639"/>
                  </a:cubicBezTo>
                  <a:cubicBezTo>
                    <a:pt x="712" y="2736"/>
                    <a:pt x="846" y="2779"/>
                    <a:pt x="1013" y="2779"/>
                  </a:cubicBezTo>
                  <a:cubicBezTo>
                    <a:pt x="2021" y="2779"/>
                    <a:pt x="4243" y="1207"/>
                    <a:pt x="4014" y="489"/>
                  </a:cubicBezTo>
                  <a:cubicBezTo>
                    <a:pt x="3907" y="127"/>
                    <a:pt x="3509" y="0"/>
                    <a:pt x="30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8"/>
            <p:cNvSpPr/>
            <p:nvPr/>
          </p:nvSpPr>
          <p:spPr>
            <a:xfrm>
              <a:off x="506761" y="342223"/>
              <a:ext cx="199059" cy="144839"/>
            </a:xfrm>
            <a:custGeom>
              <a:avLst/>
              <a:gdLst/>
              <a:ahLst/>
              <a:cxnLst/>
              <a:rect l="l" t="t" r="r" b="b"/>
              <a:pathLst>
                <a:path w="7438" h="5412" extrusionOk="0">
                  <a:moveTo>
                    <a:pt x="3587" y="0"/>
                  </a:moveTo>
                  <a:cubicBezTo>
                    <a:pt x="1332" y="0"/>
                    <a:pt x="1" y="2369"/>
                    <a:pt x="248" y="3649"/>
                  </a:cubicBezTo>
                  <a:cubicBezTo>
                    <a:pt x="475" y="4798"/>
                    <a:pt x="1931" y="5412"/>
                    <a:pt x="3240" y="5412"/>
                  </a:cubicBezTo>
                  <a:cubicBezTo>
                    <a:pt x="3794" y="5412"/>
                    <a:pt x="4321" y="5302"/>
                    <a:pt x="4718" y="5075"/>
                  </a:cubicBezTo>
                  <a:cubicBezTo>
                    <a:pt x="6011" y="4314"/>
                    <a:pt x="7438" y="1747"/>
                    <a:pt x="5916" y="776"/>
                  </a:cubicBezTo>
                  <a:cubicBezTo>
                    <a:pt x="5065" y="225"/>
                    <a:pt x="4282" y="0"/>
                    <a:pt x="358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8"/>
            <p:cNvSpPr/>
            <p:nvPr/>
          </p:nvSpPr>
          <p:spPr>
            <a:xfrm>
              <a:off x="534247" y="362617"/>
              <a:ext cx="113553" cy="74534"/>
            </a:xfrm>
            <a:custGeom>
              <a:avLst/>
              <a:gdLst/>
              <a:ahLst/>
              <a:cxnLst/>
              <a:rect l="l" t="t" r="r" b="b"/>
              <a:pathLst>
                <a:path w="4243" h="2785" extrusionOk="0">
                  <a:moveTo>
                    <a:pt x="3004" y="1"/>
                  </a:moveTo>
                  <a:cubicBezTo>
                    <a:pt x="2359" y="1"/>
                    <a:pt x="1562" y="220"/>
                    <a:pt x="1066" y="414"/>
                  </a:cubicBezTo>
                  <a:cubicBezTo>
                    <a:pt x="115" y="775"/>
                    <a:pt x="1" y="1955"/>
                    <a:pt x="609" y="2639"/>
                  </a:cubicBezTo>
                  <a:cubicBezTo>
                    <a:pt x="696" y="2740"/>
                    <a:pt x="834" y="2785"/>
                    <a:pt x="1005" y="2785"/>
                  </a:cubicBezTo>
                  <a:cubicBezTo>
                    <a:pt x="2027" y="2785"/>
                    <a:pt x="4242" y="1191"/>
                    <a:pt x="4014" y="490"/>
                  </a:cubicBezTo>
                  <a:cubicBezTo>
                    <a:pt x="3899" y="128"/>
                    <a:pt x="3495" y="1"/>
                    <a:pt x="300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8"/>
            <p:cNvSpPr/>
            <p:nvPr/>
          </p:nvSpPr>
          <p:spPr>
            <a:xfrm>
              <a:off x="1063677" y="379959"/>
              <a:ext cx="180219" cy="169139"/>
            </a:xfrm>
            <a:custGeom>
              <a:avLst/>
              <a:gdLst/>
              <a:ahLst/>
              <a:cxnLst/>
              <a:rect l="l" t="t" r="r" b="b"/>
              <a:pathLst>
                <a:path w="6734" h="6320" extrusionOk="0">
                  <a:moveTo>
                    <a:pt x="3183" y="1"/>
                  </a:moveTo>
                  <a:cubicBezTo>
                    <a:pt x="2401" y="1"/>
                    <a:pt x="1670" y="195"/>
                    <a:pt x="1256" y="603"/>
                  </a:cubicBezTo>
                  <a:cubicBezTo>
                    <a:pt x="0" y="1839"/>
                    <a:pt x="0" y="2885"/>
                    <a:pt x="419" y="4141"/>
                  </a:cubicBezTo>
                  <a:cubicBezTo>
                    <a:pt x="826" y="5260"/>
                    <a:pt x="2701" y="6319"/>
                    <a:pt x="4019" y="6319"/>
                  </a:cubicBezTo>
                  <a:cubicBezTo>
                    <a:pt x="4179" y="6319"/>
                    <a:pt x="4330" y="6304"/>
                    <a:pt x="4470" y="6271"/>
                  </a:cubicBezTo>
                  <a:cubicBezTo>
                    <a:pt x="5745" y="5986"/>
                    <a:pt x="6734" y="3399"/>
                    <a:pt x="6315" y="1687"/>
                  </a:cubicBezTo>
                  <a:cubicBezTo>
                    <a:pt x="6073" y="597"/>
                    <a:pt x="4551" y="1"/>
                    <a:pt x="318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8"/>
            <p:cNvSpPr/>
            <p:nvPr/>
          </p:nvSpPr>
          <p:spPr>
            <a:xfrm>
              <a:off x="1091671" y="403484"/>
              <a:ext cx="105310" cy="86818"/>
            </a:xfrm>
            <a:custGeom>
              <a:avLst/>
              <a:gdLst/>
              <a:ahLst/>
              <a:cxnLst/>
              <a:rect l="l" t="t" r="r" b="b"/>
              <a:pathLst>
                <a:path w="3935" h="3244" extrusionOk="0">
                  <a:moveTo>
                    <a:pt x="2677" y="0"/>
                  </a:moveTo>
                  <a:cubicBezTo>
                    <a:pt x="2152" y="0"/>
                    <a:pt x="1551" y="109"/>
                    <a:pt x="1085" y="256"/>
                  </a:cubicBezTo>
                  <a:cubicBezTo>
                    <a:pt x="0" y="618"/>
                    <a:pt x="19" y="2349"/>
                    <a:pt x="761" y="3091"/>
                  </a:cubicBezTo>
                  <a:cubicBezTo>
                    <a:pt x="870" y="3196"/>
                    <a:pt x="1008" y="3243"/>
                    <a:pt x="1166" y="3243"/>
                  </a:cubicBezTo>
                  <a:cubicBezTo>
                    <a:pt x="2115" y="3243"/>
                    <a:pt x="3766" y="1547"/>
                    <a:pt x="3881" y="732"/>
                  </a:cubicBezTo>
                  <a:cubicBezTo>
                    <a:pt x="3935" y="190"/>
                    <a:pt x="3372" y="0"/>
                    <a:pt x="26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8"/>
            <p:cNvSpPr/>
            <p:nvPr/>
          </p:nvSpPr>
          <p:spPr>
            <a:xfrm>
              <a:off x="1055514" y="371690"/>
              <a:ext cx="179737" cy="169273"/>
            </a:xfrm>
            <a:custGeom>
              <a:avLst/>
              <a:gdLst/>
              <a:ahLst/>
              <a:cxnLst/>
              <a:rect l="l" t="t" r="r" b="b"/>
              <a:pathLst>
                <a:path w="6716" h="6325" extrusionOk="0">
                  <a:moveTo>
                    <a:pt x="3166" y="0"/>
                  </a:moveTo>
                  <a:cubicBezTo>
                    <a:pt x="2391" y="0"/>
                    <a:pt x="1668" y="191"/>
                    <a:pt x="1256" y="588"/>
                  </a:cubicBezTo>
                  <a:cubicBezTo>
                    <a:pt x="20" y="1825"/>
                    <a:pt x="1" y="2909"/>
                    <a:pt x="419" y="4145"/>
                  </a:cubicBezTo>
                  <a:cubicBezTo>
                    <a:pt x="826" y="5265"/>
                    <a:pt x="2701" y="6324"/>
                    <a:pt x="4020" y="6324"/>
                  </a:cubicBezTo>
                  <a:cubicBezTo>
                    <a:pt x="4179" y="6324"/>
                    <a:pt x="4331" y="6309"/>
                    <a:pt x="4471" y="6276"/>
                  </a:cubicBezTo>
                  <a:cubicBezTo>
                    <a:pt x="5745" y="5990"/>
                    <a:pt x="6715" y="3404"/>
                    <a:pt x="6316" y="1692"/>
                  </a:cubicBezTo>
                  <a:cubicBezTo>
                    <a:pt x="6073" y="597"/>
                    <a:pt x="4539" y="0"/>
                    <a:pt x="31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8"/>
            <p:cNvSpPr/>
            <p:nvPr/>
          </p:nvSpPr>
          <p:spPr>
            <a:xfrm>
              <a:off x="1083535" y="395134"/>
              <a:ext cx="104802" cy="87032"/>
            </a:xfrm>
            <a:custGeom>
              <a:avLst/>
              <a:gdLst/>
              <a:ahLst/>
              <a:cxnLst/>
              <a:rect l="l" t="t" r="r" b="b"/>
              <a:pathLst>
                <a:path w="3916" h="3252" extrusionOk="0">
                  <a:moveTo>
                    <a:pt x="2652" y="0"/>
                  </a:moveTo>
                  <a:cubicBezTo>
                    <a:pt x="2132" y="0"/>
                    <a:pt x="1540" y="109"/>
                    <a:pt x="1084" y="264"/>
                  </a:cubicBezTo>
                  <a:cubicBezTo>
                    <a:pt x="0" y="625"/>
                    <a:pt x="19" y="2356"/>
                    <a:pt x="761" y="3098"/>
                  </a:cubicBezTo>
                  <a:cubicBezTo>
                    <a:pt x="869" y="3204"/>
                    <a:pt x="1008" y="3251"/>
                    <a:pt x="1166" y="3251"/>
                  </a:cubicBezTo>
                  <a:cubicBezTo>
                    <a:pt x="2114" y="3251"/>
                    <a:pt x="3763" y="1555"/>
                    <a:pt x="3861" y="740"/>
                  </a:cubicBezTo>
                  <a:cubicBezTo>
                    <a:pt x="3916" y="196"/>
                    <a:pt x="3348" y="0"/>
                    <a:pt x="2652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8"/>
            <p:cNvSpPr/>
            <p:nvPr/>
          </p:nvSpPr>
          <p:spPr>
            <a:xfrm>
              <a:off x="848447" y="789573"/>
              <a:ext cx="172993" cy="103731"/>
            </a:xfrm>
            <a:custGeom>
              <a:avLst/>
              <a:gdLst/>
              <a:ahLst/>
              <a:cxnLst/>
              <a:rect l="l" t="t" r="r" b="b"/>
              <a:pathLst>
                <a:path w="6464" h="3876" extrusionOk="0">
                  <a:moveTo>
                    <a:pt x="3077" y="1"/>
                  </a:moveTo>
                  <a:cubicBezTo>
                    <a:pt x="636" y="1"/>
                    <a:pt x="1" y="1796"/>
                    <a:pt x="852" y="3139"/>
                  </a:cubicBezTo>
                  <a:cubicBezTo>
                    <a:pt x="1183" y="3653"/>
                    <a:pt x="1882" y="3875"/>
                    <a:pt x="2657" y="3875"/>
                  </a:cubicBezTo>
                  <a:cubicBezTo>
                    <a:pt x="3890" y="3875"/>
                    <a:pt x="5316" y="3314"/>
                    <a:pt x="5760" y="2474"/>
                  </a:cubicBezTo>
                  <a:cubicBezTo>
                    <a:pt x="6463" y="1123"/>
                    <a:pt x="4714" y="1"/>
                    <a:pt x="3116" y="1"/>
                  </a:cubicBezTo>
                  <a:cubicBezTo>
                    <a:pt x="3103" y="1"/>
                    <a:pt x="3090" y="1"/>
                    <a:pt x="30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8"/>
            <p:cNvSpPr/>
            <p:nvPr/>
          </p:nvSpPr>
          <p:spPr>
            <a:xfrm>
              <a:off x="896166" y="808307"/>
              <a:ext cx="71804" cy="30723"/>
            </a:xfrm>
            <a:custGeom>
              <a:avLst/>
              <a:gdLst/>
              <a:ahLst/>
              <a:cxnLst/>
              <a:rect l="l" t="t" r="r" b="b"/>
              <a:pathLst>
                <a:path w="2683" h="1148" extrusionOk="0">
                  <a:moveTo>
                    <a:pt x="757" y="0"/>
                  </a:moveTo>
                  <a:cubicBezTo>
                    <a:pt x="352" y="0"/>
                    <a:pt x="33" y="84"/>
                    <a:pt x="20" y="290"/>
                  </a:cubicBezTo>
                  <a:cubicBezTo>
                    <a:pt x="1" y="916"/>
                    <a:pt x="608" y="1147"/>
                    <a:pt x="1228" y="1147"/>
                  </a:cubicBezTo>
                  <a:cubicBezTo>
                    <a:pt x="1796" y="1147"/>
                    <a:pt x="2375" y="953"/>
                    <a:pt x="2493" y="689"/>
                  </a:cubicBezTo>
                  <a:cubicBezTo>
                    <a:pt x="2682" y="324"/>
                    <a:pt x="1552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8"/>
            <p:cNvSpPr/>
            <p:nvPr/>
          </p:nvSpPr>
          <p:spPr>
            <a:xfrm>
              <a:off x="840311" y="781437"/>
              <a:ext cx="172993" cy="103571"/>
            </a:xfrm>
            <a:custGeom>
              <a:avLst/>
              <a:gdLst/>
              <a:ahLst/>
              <a:cxnLst/>
              <a:rect l="l" t="t" r="r" b="b"/>
              <a:pathLst>
                <a:path w="6464" h="3870" extrusionOk="0">
                  <a:moveTo>
                    <a:pt x="3077" y="0"/>
                  </a:moveTo>
                  <a:cubicBezTo>
                    <a:pt x="636" y="0"/>
                    <a:pt x="1" y="1796"/>
                    <a:pt x="852" y="3139"/>
                  </a:cubicBezTo>
                  <a:cubicBezTo>
                    <a:pt x="1181" y="3650"/>
                    <a:pt x="1874" y="3870"/>
                    <a:pt x="2645" y="3870"/>
                  </a:cubicBezTo>
                  <a:cubicBezTo>
                    <a:pt x="3880" y="3870"/>
                    <a:pt x="5314" y="3305"/>
                    <a:pt x="5759" y="2473"/>
                  </a:cubicBezTo>
                  <a:cubicBezTo>
                    <a:pt x="6463" y="1123"/>
                    <a:pt x="4713" y="1"/>
                    <a:pt x="3115" y="1"/>
                  </a:cubicBezTo>
                  <a:cubicBezTo>
                    <a:pt x="3103" y="0"/>
                    <a:pt x="3090" y="0"/>
                    <a:pt x="30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8"/>
            <p:cNvSpPr/>
            <p:nvPr/>
          </p:nvSpPr>
          <p:spPr>
            <a:xfrm>
              <a:off x="888030" y="800679"/>
              <a:ext cx="71777" cy="30135"/>
            </a:xfrm>
            <a:custGeom>
              <a:avLst/>
              <a:gdLst/>
              <a:ahLst/>
              <a:cxnLst/>
              <a:rect l="l" t="t" r="r" b="b"/>
              <a:pathLst>
                <a:path w="2682" h="1126" extrusionOk="0">
                  <a:moveTo>
                    <a:pt x="748" y="0"/>
                  </a:moveTo>
                  <a:cubicBezTo>
                    <a:pt x="343" y="0"/>
                    <a:pt x="26" y="84"/>
                    <a:pt x="20" y="290"/>
                  </a:cubicBezTo>
                  <a:cubicBezTo>
                    <a:pt x="0" y="903"/>
                    <a:pt x="598" y="1125"/>
                    <a:pt x="1213" y="1125"/>
                  </a:cubicBezTo>
                  <a:cubicBezTo>
                    <a:pt x="1781" y="1125"/>
                    <a:pt x="2365" y="936"/>
                    <a:pt x="2493" y="689"/>
                  </a:cubicBezTo>
                  <a:cubicBezTo>
                    <a:pt x="2682" y="324"/>
                    <a:pt x="1544" y="0"/>
                    <a:pt x="74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8"/>
            <p:cNvSpPr/>
            <p:nvPr/>
          </p:nvSpPr>
          <p:spPr>
            <a:xfrm>
              <a:off x="528654" y="634640"/>
              <a:ext cx="196517" cy="177382"/>
            </a:xfrm>
            <a:custGeom>
              <a:avLst/>
              <a:gdLst/>
              <a:ahLst/>
              <a:cxnLst/>
              <a:rect l="l" t="t" r="r" b="b"/>
              <a:pathLst>
                <a:path w="7343" h="6628" extrusionOk="0">
                  <a:moveTo>
                    <a:pt x="4959" y="1"/>
                  </a:moveTo>
                  <a:cubicBezTo>
                    <a:pt x="3855" y="1"/>
                    <a:pt x="2563" y="912"/>
                    <a:pt x="1541" y="1891"/>
                  </a:cubicBezTo>
                  <a:cubicBezTo>
                    <a:pt x="0" y="3393"/>
                    <a:pt x="1294" y="5276"/>
                    <a:pt x="2207" y="6303"/>
                  </a:cubicBezTo>
                  <a:cubicBezTo>
                    <a:pt x="2409" y="6531"/>
                    <a:pt x="2699" y="6628"/>
                    <a:pt x="3036" y="6628"/>
                  </a:cubicBezTo>
                  <a:cubicBezTo>
                    <a:pt x="4193" y="6628"/>
                    <a:pt x="5906" y="5490"/>
                    <a:pt x="6524" y="4592"/>
                  </a:cubicBezTo>
                  <a:cubicBezTo>
                    <a:pt x="7342" y="3412"/>
                    <a:pt x="7133" y="1111"/>
                    <a:pt x="5897" y="274"/>
                  </a:cubicBezTo>
                  <a:cubicBezTo>
                    <a:pt x="5610" y="84"/>
                    <a:pt x="5293" y="1"/>
                    <a:pt x="49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8"/>
            <p:cNvSpPr/>
            <p:nvPr/>
          </p:nvSpPr>
          <p:spPr>
            <a:xfrm>
              <a:off x="569896" y="657977"/>
              <a:ext cx="103464" cy="104748"/>
            </a:xfrm>
            <a:custGeom>
              <a:avLst/>
              <a:gdLst/>
              <a:ahLst/>
              <a:cxnLst/>
              <a:rect l="l" t="t" r="r" b="b"/>
              <a:pathLst>
                <a:path w="3866" h="3914" extrusionOk="0">
                  <a:moveTo>
                    <a:pt x="2961" y="0"/>
                  </a:moveTo>
                  <a:cubicBezTo>
                    <a:pt x="2790" y="0"/>
                    <a:pt x="2594" y="33"/>
                    <a:pt x="2378" y="106"/>
                  </a:cubicBezTo>
                  <a:cubicBezTo>
                    <a:pt x="1408" y="429"/>
                    <a:pt x="495" y="1684"/>
                    <a:pt x="266" y="2312"/>
                  </a:cubicBezTo>
                  <a:cubicBezTo>
                    <a:pt x="0" y="2921"/>
                    <a:pt x="495" y="3358"/>
                    <a:pt x="1331" y="3853"/>
                  </a:cubicBezTo>
                  <a:cubicBezTo>
                    <a:pt x="1402" y="3895"/>
                    <a:pt x="1477" y="3914"/>
                    <a:pt x="1556" y="3914"/>
                  </a:cubicBezTo>
                  <a:cubicBezTo>
                    <a:pt x="2406" y="3914"/>
                    <a:pt x="3643" y="1642"/>
                    <a:pt x="3747" y="981"/>
                  </a:cubicBezTo>
                  <a:cubicBezTo>
                    <a:pt x="3865" y="404"/>
                    <a:pt x="3559" y="0"/>
                    <a:pt x="29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8"/>
            <p:cNvSpPr/>
            <p:nvPr/>
          </p:nvSpPr>
          <p:spPr>
            <a:xfrm>
              <a:off x="521026" y="627012"/>
              <a:ext cx="196009" cy="177382"/>
            </a:xfrm>
            <a:custGeom>
              <a:avLst/>
              <a:gdLst/>
              <a:ahLst/>
              <a:cxnLst/>
              <a:rect l="l" t="t" r="r" b="b"/>
              <a:pathLst>
                <a:path w="7324" h="6628" extrusionOk="0">
                  <a:moveTo>
                    <a:pt x="4924" y="0"/>
                  </a:moveTo>
                  <a:cubicBezTo>
                    <a:pt x="3824" y="0"/>
                    <a:pt x="2544" y="912"/>
                    <a:pt x="1522" y="1890"/>
                  </a:cubicBezTo>
                  <a:cubicBezTo>
                    <a:pt x="0" y="3374"/>
                    <a:pt x="1293" y="5238"/>
                    <a:pt x="2187" y="6303"/>
                  </a:cubicBezTo>
                  <a:cubicBezTo>
                    <a:pt x="2389" y="6531"/>
                    <a:pt x="2679" y="6627"/>
                    <a:pt x="3017" y="6627"/>
                  </a:cubicBezTo>
                  <a:cubicBezTo>
                    <a:pt x="4173" y="6627"/>
                    <a:pt x="5887" y="5490"/>
                    <a:pt x="6505" y="4591"/>
                  </a:cubicBezTo>
                  <a:cubicBezTo>
                    <a:pt x="7323" y="3412"/>
                    <a:pt x="7095" y="1110"/>
                    <a:pt x="5858" y="274"/>
                  </a:cubicBezTo>
                  <a:cubicBezTo>
                    <a:pt x="5571" y="84"/>
                    <a:pt x="5256" y="0"/>
                    <a:pt x="492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8"/>
            <p:cNvSpPr/>
            <p:nvPr/>
          </p:nvSpPr>
          <p:spPr>
            <a:xfrm>
              <a:off x="561733" y="649574"/>
              <a:ext cx="103517" cy="105016"/>
            </a:xfrm>
            <a:custGeom>
              <a:avLst/>
              <a:gdLst/>
              <a:ahLst/>
              <a:cxnLst/>
              <a:rect l="l" t="t" r="r" b="b"/>
              <a:pathLst>
                <a:path w="3868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89" y="439"/>
                    <a:pt x="495" y="1694"/>
                    <a:pt x="248" y="2303"/>
                  </a:cubicBezTo>
                  <a:cubicBezTo>
                    <a:pt x="1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3" y="3924"/>
                  </a:cubicBezTo>
                  <a:cubicBezTo>
                    <a:pt x="2391" y="3924"/>
                    <a:pt x="3643" y="1650"/>
                    <a:pt x="3748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8"/>
            <p:cNvSpPr/>
            <p:nvPr/>
          </p:nvSpPr>
          <p:spPr>
            <a:xfrm>
              <a:off x="297527" y="0"/>
              <a:ext cx="1070045" cy="1045102"/>
            </a:xfrm>
            <a:custGeom>
              <a:avLst/>
              <a:gdLst/>
              <a:ahLst/>
              <a:cxnLst/>
              <a:rect l="l" t="t" r="r" b="b"/>
              <a:pathLst>
                <a:path w="39983" h="39051" extrusionOk="0">
                  <a:moveTo>
                    <a:pt x="19918" y="0"/>
                  </a:moveTo>
                  <a:cubicBezTo>
                    <a:pt x="15810" y="0"/>
                    <a:pt x="11360" y="2356"/>
                    <a:pt x="8408" y="4472"/>
                  </a:cubicBezTo>
                  <a:cubicBezTo>
                    <a:pt x="1865" y="9151"/>
                    <a:pt x="1941" y="14648"/>
                    <a:pt x="1542" y="15846"/>
                  </a:cubicBezTo>
                  <a:cubicBezTo>
                    <a:pt x="1142" y="16987"/>
                    <a:pt x="1" y="21305"/>
                    <a:pt x="495" y="25071"/>
                  </a:cubicBezTo>
                  <a:cubicBezTo>
                    <a:pt x="1028" y="28818"/>
                    <a:pt x="3729" y="32052"/>
                    <a:pt x="6164" y="33288"/>
                  </a:cubicBezTo>
                  <a:cubicBezTo>
                    <a:pt x="8598" y="34524"/>
                    <a:pt x="10196" y="36636"/>
                    <a:pt x="12402" y="37720"/>
                  </a:cubicBezTo>
                  <a:cubicBezTo>
                    <a:pt x="13826" y="38409"/>
                    <a:pt x="17962" y="39051"/>
                    <a:pt x="21050" y="39051"/>
                  </a:cubicBezTo>
                  <a:cubicBezTo>
                    <a:pt x="21882" y="39051"/>
                    <a:pt x="22638" y="39004"/>
                    <a:pt x="23244" y="38899"/>
                  </a:cubicBezTo>
                  <a:cubicBezTo>
                    <a:pt x="26097" y="38405"/>
                    <a:pt x="27410" y="35552"/>
                    <a:pt x="28247" y="35152"/>
                  </a:cubicBezTo>
                  <a:cubicBezTo>
                    <a:pt x="29046" y="34734"/>
                    <a:pt x="31899" y="34239"/>
                    <a:pt x="34752" y="32109"/>
                  </a:cubicBezTo>
                  <a:cubicBezTo>
                    <a:pt x="37586" y="29959"/>
                    <a:pt x="39697" y="23968"/>
                    <a:pt x="39850" y="21381"/>
                  </a:cubicBezTo>
                  <a:cubicBezTo>
                    <a:pt x="39983" y="18794"/>
                    <a:pt x="37966" y="16245"/>
                    <a:pt x="37871" y="14229"/>
                  </a:cubicBezTo>
                  <a:cubicBezTo>
                    <a:pt x="37776" y="12194"/>
                    <a:pt x="35665" y="8276"/>
                    <a:pt x="33097" y="5670"/>
                  </a:cubicBezTo>
                  <a:cubicBezTo>
                    <a:pt x="30529" y="3064"/>
                    <a:pt x="27847" y="3140"/>
                    <a:pt x="26668" y="2569"/>
                  </a:cubicBezTo>
                  <a:cubicBezTo>
                    <a:pt x="25489" y="1999"/>
                    <a:pt x="26421" y="1143"/>
                    <a:pt x="21856" y="192"/>
                  </a:cubicBezTo>
                  <a:cubicBezTo>
                    <a:pt x="21224" y="61"/>
                    <a:pt x="20575" y="0"/>
                    <a:pt x="19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33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8"/>
            <p:cNvSpPr/>
            <p:nvPr/>
          </p:nvSpPr>
          <p:spPr>
            <a:xfrm>
              <a:off x="344871" y="56792"/>
              <a:ext cx="863894" cy="792170"/>
            </a:xfrm>
            <a:custGeom>
              <a:avLst/>
              <a:gdLst/>
              <a:ahLst/>
              <a:cxnLst/>
              <a:rect l="l" t="t" r="r" b="b"/>
              <a:pathLst>
                <a:path w="32280" h="29600" extrusionOk="0">
                  <a:moveTo>
                    <a:pt x="16759" y="0"/>
                  </a:moveTo>
                  <a:cubicBezTo>
                    <a:pt x="16164" y="0"/>
                    <a:pt x="15573" y="66"/>
                    <a:pt x="15008" y="219"/>
                  </a:cubicBezTo>
                  <a:cubicBezTo>
                    <a:pt x="11718" y="1113"/>
                    <a:pt x="6791" y="4137"/>
                    <a:pt x="4908" y="5792"/>
                  </a:cubicBezTo>
                  <a:cubicBezTo>
                    <a:pt x="3006" y="7409"/>
                    <a:pt x="2416" y="10719"/>
                    <a:pt x="1865" y="12069"/>
                  </a:cubicBezTo>
                  <a:cubicBezTo>
                    <a:pt x="1313" y="13439"/>
                    <a:pt x="705" y="16539"/>
                    <a:pt x="343" y="18974"/>
                  </a:cubicBezTo>
                  <a:cubicBezTo>
                    <a:pt x="1" y="21389"/>
                    <a:pt x="1009" y="25764"/>
                    <a:pt x="3691" y="28180"/>
                  </a:cubicBezTo>
                  <a:cubicBezTo>
                    <a:pt x="4932" y="29281"/>
                    <a:pt x="6675" y="29599"/>
                    <a:pt x="8398" y="29599"/>
                  </a:cubicBezTo>
                  <a:cubicBezTo>
                    <a:pt x="10425" y="29599"/>
                    <a:pt x="12423" y="29159"/>
                    <a:pt x="13544" y="29036"/>
                  </a:cubicBezTo>
                  <a:cubicBezTo>
                    <a:pt x="15617" y="28788"/>
                    <a:pt x="18318" y="25174"/>
                    <a:pt x="20410" y="23900"/>
                  </a:cubicBezTo>
                  <a:cubicBezTo>
                    <a:pt x="22502" y="22588"/>
                    <a:pt x="23244" y="19525"/>
                    <a:pt x="25146" y="18707"/>
                  </a:cubicBezTo>
                  <a:cubicBezTo>
                    <a:pt x="27048" y="17909"/>
                    <a:pt x="30796" y="14732"/>
                    <a:pt x="31537" y="12716"/>
                  </a:cubicBezTo>
                  <a:cubicBezTo>
                    <a:pt x="32279" y="10700"/>
                    <a:pt x="29350" y="5298"/>
                    <a:pt x="28399" y="3985"/>
                  </a:cubicBezTo>
                  <a:cubicBezTo>
                    <a:pt x="27448" y="2692"/>
                    <a:pt x="24024" y="2806"/>
                    <a:pt x="22807" y="1893"/>
                  </a:cubicBezTo>
                  <a:cubicBezTo>
                    <a:pt x="21838" y="1170"/>
                    <a:pt x="19266" y="0"/>
                    <a:pt x="1675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8"/>
            <p:cNvSpPr/>
            <p:nvPr/>
          </p:nvSpPr>
          <p:spPr>
            <a:xfrm>
              <a:off x="1005119" y="528121"/>
              <a:ext cx="253039" cy="242977"/>
            </a:xfrm>
            <a:custGeom>
              <a:avLst/>
              <a:gdLst/>
              <a:ahLst/>
              <a:cxnLst/>
              <a:rect l="l" t="t" r="r" b="b"/>
              <a:pathLst>
                <a:path w="9455" h="9079" extrusionOk="0">
                  <a:moveTo>
                    <a:pt x="7184" y="1"/>
                  </a:moveTo>
                  <a:cubicBezTo>
                    <a:pt x="6290" y="1"/>
                    <a:pt x="5099" y="596"/>
                    <a:pt x="3748" y="1344"/>
                  </a:cubicBezTo>
                  <a:cubicBezTo>
                    <a:pt x="1846" y="2390"/>
                    <a:pt x="362" y="4254"/>
                    <a:pt x="191" y="5928"/>
                  </a:cubicBezTo>
                  <a:cubicBezTo>
                    <a:pt x="1" y="7583"/>
                    <a:pt x="1313" y="8857"/>
                    <a:pt x="3444" y="9066"/>
                  </a:cubicBezTo>
                  <a:cubicBezTo>
                    <a:pt x="3530" y="9075"/>
                    <a:pt x="3617" y="9079"/>
                    <a:pt x="3703" y="9079"/>
                  </a:cubicBezTo>
                  <a:cubicBezTo>
                    <a:pt x="5745" y="9079"/>
                    <a:pt x="7535" y="6764"/>
                    <a:pt x="8484" y="5395"/>
                  </a:cubicBezTo>
                  <a:cubicBezTo>
                    <a:pt x="9454" y="3969"/>
                    <a:pt x="9207" y="1971"/>
                    <a:pt x="8408" y="678"/>
                  </a:cubicBezTo>
                  <a:cubicBezTo>
                    <a:pt x="8116" y="198"/>
                    <a:pt x="7699" y="1"/>
                    <a:pt x="7184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8"/>
            <p:cNvSpPr/>
            <p:nvPr/>
          </p:nvSpPr>
          <p:spPr>
            <a:xfrm>
              <a:off x="461451" y="237257"/>
              <a:ext cx="905616" cy="807344"/>
            </a:xfrm>
            <a:custGeom>
              <a:avLst/>
              <a:gdLst/>
              <a:ahLst/>
              <a:cxnLst/>
              <a:rect l="l" t="t" r="r" b="b"/>
              <a:pathLst>
                <a:path w="33839" h="30167" extrusionOk="0">
                  <a:moveTo>
                    <a:pt x="29483" y="0"/>
                  </a:moveTo>
                  <a:lnTo>
                    <a:pt x="29483" y="0"/>
                  </a:lnTo>
                  <a:cubicBezTo>
                    <a:pt x="30586" y="4280"/>
                    <a:pt x="30053" y="6410"/>
                    <a:pt x="30624" y="8845"/>
                  </a:cubicBezTo>
                  <a:cubicBezTo>
                    <a:pt x="31195" y="11318"/>
                    <a:pt x="32336" y="12611"/>
                    <a:pt x="30966" y="16168"/>
                  </a:cubicBezTo>
                  <a:cubicBezTo>
                    <a:pt x="29578" y="19744"/>
                    <a:pt x="27124" y="22711"/>
                    <a:pt x="25089" y="23282"/>
                  </a:cubicBezTo>
                  <a:cubicBezTo>
                    <a:pt x="23035" y="23852"/>
                    <a:pt x="21380" y="24670"/>
                    <a:pt x="19706" y="26534"/>
                  </a:cubicBezTo>
                  <a:cubicBezTo>
                    <a:pt x="18294" y="28141"/>
                    <a:pt x="16355" y="28945"/>
                    <a:pt x="14304" y="28945"/>
                  </a:cubicBezTo>
                  <a:cubicBezTo>
                    <a:pt x="13951" y="28945"/>
                    <a:pt x="13596" y="28921"/>
                    <a:pt x="13239" y="28874"/>
                  </a:cubicBezTo>
                  <a:cubicBezTo>
                    <a:pt x="10823" y="28532"/>
                    <a:pt x="7171" y="27961"/>
                    <a:pt x="5992" y="26991"/>
                  </a:cubicBezTo>
                  <a:cubicBezTo>
                    <a:pt x="4832" y="26040"/>
                    <a:pt x="2911" y="25336"/>
                    <a:pt x="1" y="24404"/>
                  </a:cubicBezTo>
                  <a:lnTo>
                    <a:pt x="1" y="24404"/>
                  </a:lnTo>
                  <a:cubicBezTo>
                    <a:pt x="2454" y="25640"/>
                    <a:pt x="4052" y="27752"/>
                    <a:pt x="6258" y="28817"/>
                  </a:cubicBezTo>
                  <a:cubicBezTo>
                    <a:pt x="7682" y="29521"/>
                    <a:pt x="11823" y="30167"/>
                    <a:pt x="14910" y="30167"/>
                  </a:cubicBezTo>
                  <a:cubicBezTo>
                    <a:pt x="15741" y="30167"/>
                    <a:pt x="16495" y="30120"/>
                    <a:pt x="17100" y="30015"/>
                  </a:cubicBezTo>
                  <a:cubicBezTo>
                    <a:pt x="19953" y="29521"/>
                    <a:pt x="21266" y="26667"/>
                    <a:pt x="22084" y="26249"/>
                  </a:cubicBezTo>
                  <a:cubicBezTo>
                    <a:pt x="22902" y="25850"/>
                    <a:pt x="25755" y="25355"/>
                    <a:pt x="28608" y="23206"/>
                  </a:cubicBezTo>
                  <a:cubicBezTo>
                    <a:pt x="31442" y="21075"/>
                    <a:pt x="33553" y="15084"/>
                    <a:pt x="33686" y="12497"/>
                  </a:cubicBezTo>
                  <a:cubicBezTo>
                    <a:pt x="33839" y="9891"/>
                    <a:pt x="31822" y="7361"/>
                    <a:pt x="31727" y="5326"/>
                  </a:cubicBezTo>
                  <a:cubicBezTo>
                    <a:pt x="31670" y="4052"/>
                    <a:pt x="30776" y="1998"/>
                    <a:pt x="29483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8"/>
            <p:cNvSpPr/>
            <p:nvPr/>
          </p:nvSpPr>
          <p:spPr>
            <a:xfrm>
              <a:off x="730743" y="360422"/>
              <a:ext cx="106675" cy="75818"/>
            </a:xfrm>
            <a:custGeom>
              <a:avLst/>
              <a:gdLst/>
              <a:ahLst/>
              <a:cxnLst/>
              <a:rect l="l" t="t" r="r" b="b"/>
              <a:pathLst>
                <a:path w="3986" h="2833" extrusionOk="0">
                  <a:moveTo>
                    <a:pt x="1654" y="0"/>
                  </a:moveTo>
                  <a:cubicBezTo>
                    <a:pt x="1457" y="0"/>
                    <a:pt x="1269" y="41"/>
                    <a:pt x="1104" y="135"/>
                  </a:cubicBezTo>
                  <a:cubicBezTo>
                    <a:pt x="1" y="781"/>
                    <a:pt x="647" y="2075"/>
                    <a:pt x="1161" y="2626"/>
                  </a:cubicBezTo>
                  <a:cubicBezTo>
                    <a:pt x="1300" y="2770"/>
                    <a:pt x="1460" y="2833"/>
                    <a:pt x="1634" y="2833"/>
                  </a:cubicBezTo>
                  <a:cubicBezTo>
                    <a:pt x="2128" y="2833"/>
                    <a:pt x="2739" y="2333"/>
                    <a:pt x="3329" y="1770"/>
                  </a:cubicBezTo>
                  <a:cubicBezTo>
                    <a:pt x="3986" y="1162"/>
                    <a:pt x="2701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8"/>
            <p:cNvSpPr/>
            <p:nvPr/>
          </p:nvSpPr>
          <p:spPr>
            <a:xfrm>
              <a:off x="784697" y="599473"/>
              <a:ext cx="88611" cy="66532"/>
            </a:xfrm>
            <a:custGeom>
              <a:avLst/>
              <a:gdLst/>
              <a:ahLst/>
              <a:cxnLst/>
              <a:rect l="l" t="t" r="r" b="b"/>
              <a:pathLst>
                <a:path w="3311" h="2486" extrusionOk="0">
                  <a:moveTo>
                    <a:pt x="1284" y="1"/>
                  </a:moveTo>
                  <a:cubicBezTo>
                    <a:pt x="1170" y="1"/>
                    <a:pt x="1058" y="15"/>
                    <a:pt x="952" y="47"/>
                  </a:cubicBezTo>
                  <a:cubicBezTo>
                    <a:pt x="1" y="332"/>
                    <a:pt x="457" y="1664"/>
                    <a:pt x="952" y="2254"/>
                  </a:cubicBezTo>
                  <a:cubicBezTo>
                    <a:pt x="1086" y="2417"/>
                    <a:pt x="1245" y="2485"/>
                    <a:pt x="1417" y="2485"/>
                  </a:cubicBezTo>
                  <a:cubicBezTo>
                    <a:pt x="1904" y="2485"/>
                    <a:pt x="2488" y="1938"/>
                    <a:pt x="2854" y="1474"/>
                  </a:cubicBezTo>
                  <a:cubicBezTo>
                    <a:pt x="3310" y="933"/>
                    <a:pt x="2204" y="1"/>
                    <a:pt x="1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8"/>
            <p:cNvSpPr/>
            <p:nvPr/>
          </p:nvSpPr>
          <p:spPr>
            <a:xfrm>
              <a:off x="424812" y="561843"/>
              <a:ext cx="62357" cy="36584"/>
            </a:xfrm>
            <a:custGeom>
              <a:avLst/>
              <a:gdLst/>
              <a:ahLst/>
              <a:cxnLst/>
              <a:rect l="l" t="t" r="r" b="b"/>
              <a:pathLst>
                <a:path w="2330" h="1367" extrusionOk="0">
                  <a:moveTo>
                    <a:pt x="1124" y="0"/>
                  </a:moveTo>
                  <a:cubicBezTo>
                    <a:pt x="1027" y="0"/>
                    <a:pt x="929" y="26"/>
                    <a:pt x="837" y="84"/>
                  </a:cubicBezTo>
                  <a:cubicBezTo>
                    <a:pt x="0" y="582"/>
                    <a:pt x="470" y="1367"/>
                    <a:pt x="1164" y="1367"/>
                  </a:cubicBezTo>
                  <a:cubicBezTo>
                    <a:pt x="1291" y="1367"/>
                    <a:pt x="1425" y="1341"/>
                    <a:pt x="1560" y="1282"/>
                  </a:cubicBezTo>
                  <a:cubicBezTo>
                    <a:pt x="2330" y="987"/>
                    <a:pt x="1731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8"/>
            <p:cNvSpPr/>
            <p:nvPr/>
          </p:nvSpPr>
          <p:spPr>
            <a:xfrm>
              <a:off x="592002" y="197808"/>
              <a:ext cx="72981" cy="31526"/>
            </a:xfrm>
            <a:custGeom>
              <a:avLst/>
              <a:gdLst/>
              <a:ahLst/>
              <a:cxnLst/>
              <a:rect l="l" t="t" r="r" b="b"/>
              <a:pathLst>
                <a:path w="2727" h="1178" extrusionOk="0">
                  <a:moveTo>
                    <a:pt x="1214" y="0"/>
                  </a:moveTo>
                  <a:cubicBezTo>
                    <a:pt x="1036" y="0"/>
                    <a:pt x="857" y="42"/>
                    <a:pt x="696" y="143"/>
                  </a:cubicBezTo>
                  <a:cubicBezTo>
                    <a:pt x="0" y="591"/>
                    <a:pt x="674" y="1177"/>
                    <a:pt x="1440" y="1177"/>
                  </a:cubicBezTo>
                  <a:cubicBezTo>
                    <a:pt x="1617" y="1177"/>
                    <a:pt x="1799" y="1146"/>
                    <a:pt x="1970" y="1075"/>
                  </a:cubicBezTo>
                  <a:cubicBezTo>
                    <a:pt x="2726" y="782"/>
                    <a:pt x="1980" y="0"/>
                    <a:pt x="1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8"/>
            <p:cNvSpPr/>
            <p:nvPr/>
          </p:nvSpPr>
          <p:spPr>
            <a:xfrm>
              <a:off x="1011248" y="210039"/>
              <a:ext cx="87326" cy="58851"/>
            </a:xfrm>
            <a:custGeom>
              <a:avLst/>
              <a:gdLst/>
              <a:ahLst/>
              <a:cxnLst/>
              <a:rect l="l" t="t" r="r" b="b"/>
              <a:pathLst>
                <a:path w="3263" h="2199" extrusionOk="0">
                  <a:moveTo>
                    <a:pt x="1737" y="1"/>
                  </a:moveTo>
                  <a:cubicBezTo>
                    <a:pt x="1312" y="1"/>
                    <a:pt x="928" y="106"/>
                    <a:pt x="799" y="314"/>
                  </a:cubicBezTo>
                  <a:cubicBezTo>
                    <a:pt x="0" y="1474"/>
                    <a:pt x="856" y="1493"/>
                    <a:pt x="1427" y="2025"/>
                  </a:cubicBezTo>
                  <a:cubicBezTo>
                    <a:pt x="1555" y="2145"/>
                    <a:pt x="1715" y="2198"/>
                    <a:pt x="1886" y="2198"/>
                  </a:cubicBezTo>
                  <a:cubicBezTo>
                    <a:pt x="2452" y="2198"/>
                    <a:pt x="3142" y="1614"/>
                    <a:pt x="3215" y="884"/>
                  </a:cubicBezTo>
                  <a:cubicBezTo>
                    <a:pt x="3262" y="291"/>
                    <a:pt x="2443" y="1"/>
                    <a:pt x="1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8"/>
            <p:cNvSpPr/>
            <p:nvPr/>
          </p:nvSpPr>
          <p:spPr>
            <a:xfrm>
              <a:off x="1095846" y="634425"/>
              <a:ext cx="67656" cy="40813"/>
            </a:xfrm>
            <a:custGeom>
              <a:avLst/>
              <a:gdLst/>
              <a:ahLst/>
              <a:cxnLst/>
              <a:rect l="l" t="t" r="r" b="b"/>
              <a:pathLst>
                <a:path w="2528" h="1525" extrusionOk="0">
                  <a:moveTo>
                    <a:pt x="800" y="1"/>
                  </a:moveTo>
                  <a:cubicBezTo>
                    <a:pt x="481" y="1"/>
                    <a:pt x="220" y="97"/>
                    <a:pt x="168" y="320"/>
                  </a:cubicBezTo>
                  <a:cubicBezTo>
                    <a:pt x="1" y="1000"/>
                    <a:pt x="726" y="1525"/>
                    <a:pt x="1374" y="1525"/>
                  </a:cubicBezTo>
                  <a:cubicBezTo>
                    <a:pt x="1685" y="1525"/>
                    <a:pt x="1979" y="1403"/>
                    <a:pt x="2146" y="1119"/>
                  </a:cubicBezTo>
                  <a:cubicBezTo>
                    <a:pt x="2528" y="487"/>
                    <a:pt x="1516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8"/>
            <p:cNvSpPr/>
            <p:nvPr/>
          </p:nvSpPr>
          <p:spPr>
            <a:xfrm>
              <a:off x="682114" y="883378"/>
              <a:ext cx="58851" cy="31312"/>
            </a:xfrm>
            <a:custGeom>
              <a:avLst/>
              <a:gdLst/>
              <a:ahLst/>
              <a:cxnLst/>
              <a:rect l="l" t="t" r="r" b="b"/>
              <a:pathLst>
                <a:path w="2199" h="1170" extrusionOk="0">
                  <a:moveTo>
                    <a:pt x="517" y="0"/>
                  </a:moveTo>
                  <a:cubicBezTo>
                    <a:pt x="293" y="0"/>
                    <a:pt x="126" y="55"/>
                    <a:pt x="106" y="186"/>
                  </a:cubicBezTo>
                  <a:cubicBezTo>
                    <a:pt x="0" y="866"/>
                    <a:pt x="393" y="1170"/>
                    <a:pt x="861" y="1170"/>
                  </a:cubicBezTo>
                  <a:cubicBezTo>
                    <a:pt x="1153" y="1170"/>
                    <a:pt x="1474" y="1052"/>
                    <a:pt x="1722" y="833"/>
                  </a:cubicBezTo>
                  <a:cubicBezTo>
                    <a:pt x="2198" y="427"/>
                    <a:pt x="1140" y="0"/>
                    <a:pt x="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8"/>
            <p:cNvSpPr/>
            <p:nvPr/>
          </p:nvSpPr>
          <p:spPr>
            <a:xfrm>
              <a:off x="746533" y="131167"/>
              <a:ext cx="139888" cy="65809"/>
            </a:xfrm>
            <a:custGeom>
              <a:avLst/>
              <a:gdLst/>
              <a:ahLst/>
              <a:cxnLst/>
              <a:rect l="l" t="t" r="r" b="b"/>
              <a:pathLst>
                <a:path w="5227" h="2459" extrusionOk="0">
                  <a:moveTo>
                    <a:pt x="2796" y="0"/>
                  </a:moveTo>
                  <a:cubicBezTo>
                    <a:pt x="2323" y="0"/>
                    <a:pt x="1860" y="79"/>
                    <a:pt x="1503" y="236"/>
                  </a:cubicBezTo>
                  <a:cubicBezTo>
                    <a:pt x="0" y="902"/>
                    <a:pt x="1332" y="2100"/>
                    <a:pt x="2283" y="2386"/>
                  </a:cubicBezTo>
                  <a:cubicBezTo>
                    <a:pt x="2448" y="2435"/>
                    <a:pt x="2646" y="2459"/>
                    <a:pt x="2859" y="2459"/>
                  </a:cubicBezTo>
                  <a:cubicBezTo>
                    <a:pt x="3872" y="2459"/>
                    <a:pt x="5226" y="1922"/>
                    <a:pt x="5022" y="1073"/>
                  </a:cubicBezTo>
                  <a:cubicBezTo>
                    <a:pt x="4866" y="360"/>
                    <a:pt x="3809" y="0"/>
                    <a:pt x="279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8"/>
            <p:cNvSpPr/>
            <p:nvPr/>
          </p:nvSpPr>
          <p:spPr>
            <a:xfrm>
              <a:off x="678260" y="94100"/>
              <a:ext cx="251032" cy="155490"/>
            </a:xfrm>
            <a:custGeom>
              <a:avLst/>
              <a:gdLst/>
              <a:ahLst/>
              <a:cxnLst/>
              <a:rect l="l" t="t" r="r" b="b"/>
              <a:pathLst>
                <a:path w="9380" h="5810" extrusionOk="0">
                  <a:moveTo>
                    <a:pt x="4525" y="0"/>
                  </a:moveTo>
                  <a:cubicBezTo>
                    <a:pt x="3720" y="0"/>
                    <a:pt x="2981" y="235"/>
                    <a:pt x="2513" y="784"/>
                  </a:cubicBezTo>
                  <a:cubicBezTo>
                    <a:pt x="1" y="3746"/>
                    <a:pt x="4177" y="5809"/>
                    <a:pt x="5951" y="5809"/>
                  </a:cubicBezTo>
                  <a:cubicBezTo>
                    <a:pt x="6057" y="5809"/>
                    <a:pt x="6154" y="5802"/>
                    <a:pt x="6241" y="5787"/>
                  </a:cubicBezTo>
                  <a:cubicBezTo>
                    <a:pt x="7782" y="5502"/>
                    <a:pt x="9380" y="3504"/>
                    <a:pt x="8334" y="1830"/>
                  </a:cubicBezTo>
                  <a:cubicBezTo>
                    <a:pt x="7648" y="766"/>
                    <a:pt x="5978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8"/>
            <p:cNvSpPr/>
            <p:nvPr/>
          </p:nvSpPr>
          <p:spPr>
            <a:xfrm>
              <a:off x="738879" y="123031"/>
              <a:ext cx="138951" cy="65300"/>
            </a:xfrm>
            <a:custGeom>
              <a:avLst/>
              <a:gdLst/>
              <a:ahLst/>
              <a:cxnLst/>
              <a:rect l="l" t="t" r="r" b="b"/>
              <a:pathLst>
                <a:path w="5192" h="2440" extrusionOk="0">
                  <a:moveTo>
                    <a:pt x="2774" y="0"/>
                  </a:moveTo>
                  <a:cubicBezTo>
                    <a:pt x="2303" y="0"/>
                    <a:pt x="1842" y="79"/>
                    <a:pt x="1485" y="236"/>
                  </a:cubicBezTo>
                  <a:cubicBezTo>
                    <a:pt x="1" y="902"/>
                    <a:pt x="1313" y="2081"/>
                    <a:pt x="2264" y="2366"/>
                  </a:cubicBezTo>
                  <a:cubicBezTo>
                    <a:pt x="2430" y="2416"/>
                    <a:pt x="2628" y="2440"/>
                    <a:pt x="2840" y="2440"/>
                  </a:cubicBezTo>
                  <a:cubicBezTo>
                    <a:pt x="3849" y="2440"/>
                    <a:pt x="5192" y="1905"/>
                    <a:pt x="5003" y="1073"/>
                  </a:cubicBezTo>
                  <a:cubicBezTo>
                    <a:pt x="4835" y="360"/>
                    <a:pt x="3782" y="0"/>
                    <a:pt x="2774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8"/>
            <p:cNvSpPr/>
            <p:nvPr/>
          </p:nvSpPr>
          <p:spPr>
            <a:xfrm>
              <a:off x="501676" y="362617"/>
              <a:ext cx="113018" cy="74534"/>
            </a:xfrm>
            <a:custGeom>
              <a:avLst/>
              <a:gdLst/>
              <a:ahLst/>
              <a:cxnLst/>
              <a:rect l="l" t="t" r="r" b="b"/>
              <a:pathLst>
                <a:path w="4223" h="2785" extrusionOk="0">
                  <a:moveTo>
                    <a:pt x="2984" y="1"/>
                  </a:moveTo>
                  <a:cubicBezTo>
                    <a:pt x="2339" y="1"/>
                    <a:pt x="1543" y="220"/>
                    <a:pt x="1046" y="414"/>
                  </a:cubicBezTo>
                  <a:cubicBezTo>
                    <a:pt x="114" y="775"/>
                    <a:pt x="0" y="1955"/>
                    <a:pt x="590" y="2639"/>
                  </a:cubicBezTo>
                  <a:cubicBezTo>
                    <a:pt x="677" y="2740"/>
                    <a:pt x="815" y="2785"/>
                    <a:pt x="986" y="2785"/>
                  </a:cubicBezTo>
                  <a:cubicBezTo>
                    <a:pt x="2008" y="2785"/>
                    <a:pt x="4223" y="1191"/>
                    <a:pt x="3995" y="490"/>
                  </a:cubicBezTo>
                  <a:cubicBezTo>
                    <a:pt x="3879" y="128"/>
                    <a:pt x="3476" y="1"/>
                    <a:pt x="298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8"/>
            <p:cNvSpPr/>
            <p:nvPr/>
          </p:nvSpPr>
          <p:spPr>
            <a:xfrm>
              <a:off x="465385" y="333846"/>
              <a:ext cx="199193" cy="145080"/>
            </a:xfrm>
            <a:custGeom>
              <a:avLst/>
              <a:gdLst/>
              <a:ahLst/>
              <a:cxnLst/>
              <a:rect l="l" t="t" r="r" b="b"/>
              <a:pathLst>
                <a:path w="7443" h="5421" extrusionOk="0">
                  <a:moveTo>
                    <a:pt x="3612" y="1"/>
                  </a:moveTo>
                  <a:cubicBezTo>
                    <a:pt x="1352" y="1"/>
                    <a:pt x="1" y="2375"/>
                    <a:pt x="234" y="3657"/>
                  </a:cubicBezTo>
                  <a:cubicBezTo>
                    <a:pt x="474" y="4806"/>
                    <a:pt x="1926" y="5420"/>
                    <a:pt x="3230" y="5420"/>
                  </a:cubicBezTo>
                  <a:cubicBezTo>
                    <a:pt x="3782" y="5420"/>
                    <a:pt x="4308" y="5310"/>
                    <a:pt x="4704" y="5084"/>
                  </a:cubicBezTo>
                  <a:cubicBezTo>
                    <a:pt x="6016" y="4323"/>
                    <a:pt x="7443" y="1755"/>
                    <a:pt x="5921" y="766"/>
                  </a:cubicBezTo>
                  <a:cubicBezTo>
                    <a:pt x="5079" y="223"/>
                    <a:pt x="4303" y="1"/>
                    <a:pt x="3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8"/>
            <p:cNvSpPr/>
            <p:nvPr/>
          </p:nvSpPr>
          <p:spPr>
            <a:xfrm>
              <a:off x="493514" y="354400"/>
              <a:ext cx="113072" cy="74293"/>
            </a:xfrm>
            <a:custGeom>
              <a:avLst/>
              <a:gdLst/>
              <a:ahLst/>
              <a:cxnLst/>
              <a:rect l="l" t="t" r="r" b="b"/>
              <a:pathLst>
                <a:path w="4225" h="2776" extrusionOk="0">
                  <a:moveTo>
                    <a:pt x="3001" y="0"/>
                  </a:moveTo>
                  <a:cubicBezTo>
                    <a:pt x="2353" y="0"/>
                    <a:pt x="1548" y="221"/>
                    <a:pt x="1047" y="417"/>
                  </a:cubicBezTo>
                  <a:cubicBezTo>
                    <a:pt x="115" y="759"/>
                    <a:pt x="1" y="1957"/>
                    <a:pt x="591" y="2642"/>
                  </a:cubicBezTo>
                  <a:cubicBezTo>
                    <a:pt x="672" y="2734"/>
                    <a:pt x="802" y="2776"/>
                    <a:pt x="965" y="2776"/>
                  </a:cubicBezTo>
                  <a:cubicBezTo>
                    <a:pt x="1971" y="2776"/>
                    <a:pt x="4225" y="1194"/>
                    <a:pt x="3995" y="474"/>
                  </a:cubicBezTo>
                  <a:cubicBezTo>
                    <a:pt x="3881" y="124"/>
                    <a:pt x="3485" y="0"/>
                    <a:pt x="30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8"/>
            <p:cNvSpPr/>
            <p:nvPr/>
          </p:nvSpPr>
          <p:spPr>
            <a:xfrm>
              <a:off x="1050938" y="395134"/>
              <a:ext cx="104320" cy="87032"/>
            </a:xfrm>
            <a:custGeom>
              <a:avLst/>
              <a:gdLst/>
              <a:ahLst/>
              <a:cxnLst/>
              <a:rect l="l" t="t" r="r" b="b"/>
              <a:pathLst>
                <a:path w="3898" h="3252" extrusionOk="0">
                  <a:moveTo>
                    <a:pt x="2634" y="0"/>
                  </a:moveTo>
                  <a:cubicBezTo>
                    <a:pt x="2113" y="0"/>
                    <a:pt x="1522" y="109"/>
                    <a:pt x="1066" y="264"/>
                  </a:cubicBezTo>
                  <a:cubicBezTo>
                    <a:pt x="1" y="625"/>
                    <a:pt x="1" y="2356"/>
                    <a:pt x="743" y="3098"/>
                  </a:cubicBezTo>
                  <a:cubicBezTo>
                    <a:pt x="848" y="3204"/>
                    <a:pt x="985" y="3251"/>
                    <a:pt x="1141" y="3251"/>
                  </a:cubicBezTo>
                  <a:cubicBezTo>
                    <a:pt x="2081" y="3251"/>
                    <a:pt x="3745" y="1555"/>
                    <a:pt x="3843" y="740"/>
                  </a:cubicBezTo>
                  <a:cubicBezTo>
                    <a:pt x="3897" y="196"/>
                    <a:pt x="3329" y="0"/>
                    <a:pt x="263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8"/>
            <p:cNvSpPr/>
            <p:nvPr/>
          </p:nvSpPr>
          <p:spPr>
            <a:xfrm>
              <a:off x="1013790" y="363313"/>
              <a:ext cx="180727" cy="169487"/>
            </a:xfrm>
            <a:custGeom>
              <a:avLst/>
              <a:gdLst/>
              <a:ahLst/>
              <a:cxnLst/>
              <a:rect l="l" t="t" r="r" b="b"/>
              <a:pathLst>
                <a:path w="6753" h="6333" extrusionOk="0">
                  <a:moveTo>
                    <a:pt x="3201" y="1"/>
                  </a:moveTo>
                  <a:cubicBezTo>
                    <a:pt x="2427" y="1"/>
                    <a:pt x="1705" y="193"/>
                    <a:pt x="1294" y="597"/>
                  </a:cubicBezTo>
                  <a:cubicBezTo>
                    <a:pt x="38" y="1833"/>
                    <a:pt x="0" y="2899"/>
                    <a:pt x="457" y="4135"/>
                  </a:cubicBezTo>
                  <a:cubicBezTo>
                    <a:pt x="864" y="5272"/>
                    <a:pt x="2739" y="6333"/>
                    <a:pt x="4057" y="6333"/>
                  </a:cubicBezTo>
                  <a:cubicBezTo>
                    <a:pt x="4217" y="6333"/>
                    <a:pt x="4368" y="6317"/>
                    <a:pt x="4508" y="6284"/>
                  </a:cubicBezTo>
                  <a:cubicBezTo>
                    <a:pt x="5783" y="5999"/>
                    <a:pt x="6753" y="3412"/>
                    <a:pt x="6353" y="1700"/>
                  </a:cubicBezTo>
                  <a:cubicBezTo>
                    <a:pt x="6110" y="605"/>
                    <a:pt x="4575" y="1"/>
                    <a:pt x="3201" y="1"/>
                  </a:cubicBezTo>
                  <a:close/>
                </a:path>
              </a:pathLst>
            </a:custGeom>
            <a:solidFill>
              <a:srgbClr val="6B3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8"/>
            <p:cNvSpPr/>
            <p:nvPr/>
          </p:nvSpPr>
          <p:spPr>
            <a:xfrm>
              <a:off x="1042802" y="386971"/>
              <a:ext cx="104293" cy="86871"/>
            </a:xfrm>
            <a:custGeom>
              <a:avLst/>
              <a:gdLst/>
              <a:ahLst/>
              <a:cxnLst/>
              <a:rect l="l" t="t" r="r" b="b"/>
              <a:pathLst>
                <a:path w="3897" h="3246" extrusionOk="0">
                  <a:moveTo>
                    <a:pt x="2633" y="1"/>
                  </a:moveTo>
                  <a:cubicBezTo>
                    <a:pt x="2113" y="1"/>
                    <a:pt x="1521" y="110"/>
                    <a:pt x="1066" y="265"/>
                  </a:cubicBezTo>
                  <a:cubicBezTo>
                    <a:pt x="0" y="626"/>
                    <a:pt x="0" y="2357"/>
                    <a:pt x="723" y="3099"/>
                  </a:cubicBezTo>
                  <a:cubicBezTo>
                    <a:pt x="830" y="3200"/>
                    <a:pt x="967" y="3246"/>
                    <a:pt x="1122" y="3246"/>
                  </a:cubicBezTo>
                  <a:cubicBezTo>
                    <a:pt x="2073" y="3246"/>
                    <a:pt x="3744" y="1558"/>
                    <a:pt x="3843" y="740"/>
                  </a:cubicBezTo>
                  <a:cubicBezTo>
                    <a:pt x="3897" y="196"/>
                    <a:pt x="3329" y="1"/>
                    <a:pt x="263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8"/>
            <p:cNvSpPr/>
            <p:nvPr/>
          </p:nvSpPr>
          <p:spPr>
            <a:xfrm>
              <a:off x="855432" y="800679"/>
              <a:ext cx="71804" cy="30135"/>
            </a:xfrm>
            <a:custGeom>
              <a:avLst/>
              <a:gdLst/>
              <a:ahLst/>
              <a:cxnLst/>
              <a:rect l="l" t="t" r="r" b="b"/>
              <a:pathLst>
                <a:path w="2683" h="1126" extrusionOk="0">
                  <a:moveTo>
                    <a:pt x="757" y="0"/>
                  </a:moveTo>
                  <a:cubicBezTo>
                    <a:pt x="352" y="0"/>
                    <a:pt x="34" y="84"/>
                    <a:pt x="21" y="290"/>
                  </a:cubicBezTo>
                  <a:cubicBezTo>
                    <a:pt x="1" y="903"/>
                    <a:pt x="593" y="1125"/>
                    <a:pt x="1206" y="1125"/>
                  </a:cubicBezTo>
                  <a:cubicBezTo>
                    <a:pt x="1772" y="1125"/>
                    <a:pt x="2356" y="936"/>
                    <a:pt x="2493" y="689"/>
                  </a:cubicBezTo>
                  <a:cubicBezTo>
                    <a:pt x="2682" y="324"/>
                    <a:pt x="1553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8"/>
            <p:cNvSpPr/>
            <p:nvPr/>
          </p:nvSpPr>
          <p:spPr>
            <a:xfrm>
              <a:off x="799069" y="773301"/>
              <a:ext cx="173501" cy="103571"/>
            </a:xfrm>
            <a:custGeom>
              <a:avLst/>
              <a:gdLst/>
              <a:ahLst/>
              <a:cxnLst/>
              <a:rect l="l" t="t" r="r" b="b"/>
              <a:pathLst>
                <a:path w="6483" h="3870" extrusionOk="0">
                  <a:moveTo>
                    <a:pt x="3096" y="0"/>
                  </a:moveTo>
                  <a:cubicBezTo>
                    <a:pt x="655" y="0"/>
                    <a:pt x="1" y="1795"/>
                    <a:pt x="871" y="3139"/>
                  </a:cubicBezTo>
                  <a:cubicBezTo>
                    <a:pt x="1200" y="3650"/>
                    <a:pt x="1893" y="3870"/>
                    <a:pt x="2664" y="3870"/>
                  </a:cubicBezTo>
                  <a:cubicBezTo>
                    <a:pt x="3900" y="3870"/>
                    <a:pt x="5334" y="3305"/>
                    <a:pt x="5779" y="2473"/>
                  </a:cubicBezTo>
                  <a:cubicBezTo>
                    <a:pt x="6482" y="1103"/>
                    <a:pt x="4714" y="0"/>
                    <a:pt x="3135" y="0"/>
                  </a:cubicBezTo>
                  <a:cubicBezTo>
                    <a:pt x="3122" y="0"/>
                    <a:pt x="3109" y="0"/>
                    <a:pt x="3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8"/>
            <p:cNvSpPr/>
            <p:nvPr/>
          </p:nvSpPr>
          <p:spPr>
            <a:xfrm>
              <a:off x="847296" y="792383"/>
              <a:ext cx="71831" cy="30429"/>
            </a:xfrm>
            <a:custGeom>
              <a:avLst/>
              <a:gdLst/>
              <a:ahLst/>
              <a:cxnLst/>
              <a:rect l="l" t="t" r="r" b="b"/>
              <a:pathLst>
                <a:path w="2684" h="1137" extrusionOk="0">
                  <a:moveTo>
                    <a:pt x="728" y="0"/>
                  </a:moveTo>
                  <a:cubicBezTo>
                    <a:pt x="333" y="0"/>
                    <a:pt x="27" y="81"/>
                    <a:pt x="20" y="276"/>
                  </a:cubicBezTo>
                  <a:cubicBezTo>
                    <a:pt x="0" y="906"/>
                    <a:pt x="610" y="1136"/>
                    <a:pt x="1232" y="1136"/>
                  </a:cubicBezTo>
                  <a:cubicBezTo>
                    <a:pt x="1794" y="1136"/>
                    <a:pt x="2367" y="948"/>
                    <a:pt x="2493" y="695"/>
                  </a:cubicBezTo>
                  <a:cubicBezTo>
                    <a:pt x="2684" y="326"/>
                    <a:pt x="1524" y="0"/>
                    <a:pt x="72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8"/>
            <p:cNvSpPr/>
            <p:nvPr/>
          </p:nvSpPr>
          <p:spPr>
            <a:xfrm>
              <a:off x="529162" y="649574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70" y="439"/>
                    <a:pt x="495" y="1694"/>
                    <a:pt x="248" y="2303"/>
                  </a:cubicBezTo>
                  <a:cubicBezTo>
                    <a:pt x="0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2" y="3924"/>
                  </a:cubicBezTo>
                  <a:cubicBezTo>
                    <a:pt x="2391" y="3924"/>
                    <a:pt x="3643" y="1650"/>
                    <a:pt x="3747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8"/>
            <p:cNvSpPr/>
            <p:nvPr/>
          </p:nvSpPr>
          <p:spPr>
            <a:xfrm>
              <a:off x="479276" y="618662"/>
              <a:ext cx="196517" cy="177355"/>
            </a:xfrm>
            <a:custGeom>
              <a:avLst/>
              <a:gdLst/>
              <a:ahLst/>
              <a:cxnLst/>
              <a:rect l="l" t="t" r="r" b="b"/>
              <a:pathLst>
                <a:path w="7343" h="6627" extrusionOk="0">
                  <a:moveTo>
                    <a:pt x="4956" y="0"/>
                  </a:moveTo>
                  <a:cubicBezTo>
                    <a:pt x="3858" y="0"/>
                    <a:pt x="2581" y="921"/>
                    <a:pt x="1560" y="1898"/>
                  </a:cubicBezTo>
                  <a:cubicBezTo>
                    <a:pt x="0" y="3382"/>
                    <a:pt x="1313" y="5284"/>
                    <a:pt x="2226" y="6292"/>
                  </a:cubicBezTo>
                  <a:cubicBezTo>
                    <a:pt x="2430" y="6526"/>
                    <a:pt x="2725" y="6626"/>
                    <a:pt x="3067" y="6626"/>
                  </a:cubicBezTo>
                  <a:cubicBezTo>
                    <a:pt x="4224" y="6626"/>
                    <a:pt x="5927" y="5490"/>
                    <a:pt x="6543" y="4580"/>
                  </a:cubicBezTo>
                  <a:cubicBezTo>
                    <a:pt x="7342" y="3420"/>
                    <a:pt x="7133" y="1118"/>
                    <a:pt x="5897" y="281"/>
                  </a:cubicBezTo>
                  <a:cubicBezTo>
                    <a:pt x="5608" y="86"/>
                    <a:pt x="5290" y="0"/>
                    <a:pt x="4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8"/>
            <p:cNvSpPr/>
            <p:nvPr/>
          </p:nvSpPr>
          <p:spPr>
            <a:xfrm>
              <a:off x="521026" y="641946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1" y="0"/>
                  </a:moveTo>
                  <a:cubicBezTo>
                    <a:pt x="2774" y="0"/>
                    <a:pt x="2586" y="31"/>
                    <a:pt x="2378" y="96"/>
                  </a:cubicBezTo>
                  <a:cubicBezTo>
                    <a:pt x="1370" y="400"/>
                    <a:pt x="495" y="1694"/>
                    <a:pt x="247" y="2302"/>
                  </a:cubicBezTo>
                  <a:cubicBezTo>
                    <a:pt x="0" y="2930"/>
                    <a:pt x="495" y="3368"/>
                    <a:pt x="1331" y="3862"/>
                  </a:cubicBezTo>
                  <a:cubicBezTo>
                    <a:pt x="1401" y="3904"/>
                    <a:pt x="1475" y="3923"/>
                    <a:pt x="1552" y="3923"/>
                  </a:cubicBezTo>
                  <a:cubicBezTo>
                    <a:pt x="2390" y="3923"/>
                    <a:pt x="3643" y="1652"/>
                    <a:pt x="3747" y="990"/>
                  </a:cubicBezTo>
                  <a:cubicBezTo>
                    <a:pt x="3867" y="407"/>
                    <a:pt x="3552" y="0"/>
                    <a:pt x="294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5" name="Google Shape;1975;p8"/>
          <p:cNvGrpSpPr/>
          <p:nvPr/>
        </p:nvGrpSpPr>
        <p:grpSpPr>
          <a:xfrm rot="-4261259">
            <a:off x="8086492" y="-396966"/>
            <a:ext cx="1304235" cy="1273834"/>
            <a:chOff x="297527" y="0"/>
            <a:chExt cx="1070045" cy="1045102"/>
          </a:xfrm>
        </p:grpSpPr>
        <p:sp>
          <p:nvSpPr>
            <p:cNvPr id="1976" name="Google Shape;1976;p8"/>
            <p:cNvSpPr/>
            <p:nvPr/>
          </p:nvSpPr>
          <p:spPr>
            <a:xfrm>
              <a:off x="385096" y="65115"/>
              <a:ext cx="864375" cy="791983"/>
            </a:xfrm>
            <a:custGeom>
              <a:avLst/>
              <a:gdLst/>
              <a:ahLst/>
              <a:cxnLst/>
              <a:rect l="l" t="t" r="r" b="b"/>
              <a:pathLst>
                <a:path w="32298" h="29593" extrusionOk="0">
                  <a:moveTo>
                    <a:pt x="16757" y="1"/>
                  </a:moveTo>
                  <a:cubicBezTo>
                    <a:pt x="16170" y="1"/>
                    <a:pt x="15586" y="65"/>
                    <a:pt x="15027" y="213"/>
                  </a:cubicBezTo>
                  <a:cubicBezTo>
                    <a:pt x="11755" y="1107"/>
                    <a:pt x="6810" y="4131"/>
                    <a:pt x="4927" y="5767"/>
                  </a:cubicBezTo>
                  <a:cubicBezTo>
                    <a:pt x="3025" y="7383"/>
                    <a:pt x="2435" y="10693"/>
                    <a:pt x="1884" y="12043"/>
                  </a:cubicBezTo>
                  <a:cubicBezTo>
                    <a:pt x="1332" y="13413"/>
                    <a:pt x="723" y="16513"/>
                    <a:pt x="362" y="18948"/>
                  </a:cubicBezTo>
                  <a:cubicBezTo>
                    <a:pt x="0" y="21345"/>
                    <a:pt x="1009" y="25719"/>
                    <a:pt x="3710" y="28173"/>
                  </a:cubicBezTo>
                  <a:cubicBezTo>
                    <a:pt x="4942" y="29274"/>
                    <a:pt x="6684" y="29592"/>
                    <a:pt x="8409" y="29592"/>
                  </a:cubicBezTo>
                  <a:cubicBezTo>
                    <a:pt x="10438" y="29592"/>
                    <a:pt x="12442" y="29152"/>
                    <a:pt x="13562" y="29029"/>
                  </a:cubicBezTo>
                  <a:cubicBezTo>
                    <a:pt x="15617" y="28782"/>
                    <a:pt x="18337" y="25168"/>
                    <a:pt x="20429" y="23893"/>
                  </a:cubicBezTo>
                  <a:cubicBezTo>
                    <a:pt x="22521" y="22581"/>
                    <a:pt x="23263" y="19519"/>
                    <a:pt x="25165" y="18701"/>
                  </a:cubicBezTo>
                  <a:cubicBezTo>
                    <a:pt x="27067" y="17902"/>
                    <a:pt x="30814" y="14744"/>
                    <a:pt x="31556" y="12709"/>
                  </a:cubicBezTo>
                  <a:cubicBezTo>
                    <a:pt x="32298" y="10693"/>
                    <a:pt x="29369" y="5291"/>
                    <a:pt x="28418" y="3998"/>
                  </a:cubicBezTo>
                  <a:cubicBezTo>
                    <a:pt x="27467" y="2685"/>
                    <a:pt x="24043" y="2799"/>
                    <a:pt x="22825" y="1905"/>
                  </a:cubicBezTo>
                  <a:cubicBezTo>
                    <a:pt x="21839" y="1166"/>
                    <a:pt x="19266" y="1"/>
                    <a:pt x="167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8"/>
            <p:cNvSpPr/>
            <p:nvPr/>
          </p:nvSpPr>
          <p:spPr>
            <a:xfrm>
              <a:off x="1045853" y="536391"/>
              <a:ext cx="253013" cy="242870"/>
            </a:xfrm>
            <a:custGeom>
              <a:avLst/>
              <a:gdLst/>
              <a:ahLst/>
              <a:cxnLst/>
              <a:rect l="l" t="t" r="r" b="b"/>
              <a:pathLst>
                <a:path w="9454" h="9075" extrusionOk="0">
                  <a:moveTo>
                    <a:pt x="7193" y="1"/>
                  </a:moveTo>
                  <a:cubicBezTo>
                    <a:pt x="6298" y="1"/>
                    <a:pt x="5104" y="600"/>
                    <a:pt x="3748" y="1339"/>
                  </a:cubicBezTo>
                  <a:cubicBezTo>
                    <a:pt x="1846" y="2385"/>
                    <a:pt x="362" y="4268"/>
                    <a:pt x="191" y="5923"/>
                  </a:cubicBezTo>
                  <a:cubicBezTo>
                    <a:pt x="0" y="7597"/>
                    <a:pt x="1313" y="8852"/>
                    <a:pt x="3443" y="9061"/>
                  </a:cubicBezTo>
                  <a:cubicBezTo>
                    <a:pt x="3531" y="9070"/>
                    <a:pt x="3618" y="9074"/>
                    <a:pt x="3705" y="9074"/>
                  </a:cubicBezTo>
                  <a:cubicBezTo>
                    <a:pt x="5746" y="9074"/>
                    <a:pt x="7535" y="6778"/>
                    <a:pt x="8484" y="5409"/>
                  </a:cubicBezTo>
                  <a:cubicBezTo>
                    <a:pt x="9454" y="3983"/>
                    <a:pt x="9207" y="1986"/>
                    <a:pt x="8408" y="673"/>
                  </a:cubicBezTo>
                  <a:cubicBezTo>
                    <a:pt x="8117" y="196"/>
                    <a:pt x="7704" y="1"/>
                    <a:pt x="719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8"/>
            <p:cNvSpPr/>
            <p:nvPr/>
          </p:nvSpPr>
          <p:spPr>
            <a:xfrm>
              <a:off x="779612" y="377015"/>
              <a:ext cx="106595" cy="76032"/>
            </a:xfrm>
            <a:custGeom>
              <a:avLst/>
              <a:gdLst/>
              <a:ahLst/>
              <a:cxnLst/>
              <a:rect l="l" t="t" r="r" b="b"/>
              <a:pathLst>
                <a:path w="3983" h="2841" extrusionOk="0">
                  <a:moveTo>
                    <a:pt x="1669" y="0"/>
                  </a:moveTo>
                  <a:cubicBezTo>
                    <a:pt x="1467" y="0"/>
                    <a:pt x="1273" y="44"/>
                    <a:pt x="1104" y="142"/>
                  </a:cubicBezTo>
                  <a:cubicBezTo>
                    <a:pt x="1" y="751"/>
                    <a:pt x="647" y="2082"/>
                    <a:pt x="1180" y="2634"/>
                  </a:cubicBezTo>
                  <a:cubicBezTo>
                    <a:pt x="1314" y="2778"/>
                    <a:pt x="1470" y="2840"/>
                    <a:pt x="1642" y="2840"/>
                  </a:cubicBezTo>
                  <a:cubicBezTo>
                    <a:pt x="2128" y="2840"/>
                    <a:pt x="2739" y="2340"/>
                    <a:pt x="3329" y="1778"/>
                  </a:cubicBezTo>
                  <a:cubicBezTo>
                    <a:pt x="3983" y="1156"/>
                    <a:pt x="2713" y="0"/>
                    <a:pt x="166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8"/>
            <p:cNvSpPr/>
            <p:nvPr/>
          </p:nvSpPr>
          <p:spPr>
            <a:xfrm>
              <a:off x="771476" y="368558"/>
              <a:ext cx="106675" cy="76113"/>
            </a:xfrm>
            <a:custGeom>
              <a:avLst/>
              <a:gdLst/>
              <a:ahLst/>
              <a:cxnLst/>
              <a:rect l="l" t="t" r="r" b="b"/>
              <a:pathLst>
                <a:path w="3986" h="2844" extrusionOk="0">
                  <a:moveTo>
                    <a:pt x="1653" y="1"/>
                  </a:moveTo>
                  <a:cubicBezTo>
                    <a:pt x="1457" y="1"/>
                    <a:pt x="1269" y="42"/>
                    <a:pt x="1103" y="135"/>
                  </a:cubicBezTo>
                  <a:cubicBezTo>
                    <a:pt x="0" y="763"/>
                    <a:pt x="647" y="2094"/>
                    <a:pt x="1161" y="2646"/>
                  </a:cubicBezTo>
                  <a:cubicBezTo>
                    <a:pt x="1299" y="2784"/>
                    <a:pt x="1457" y="2844"/>
                    <a:pt x="1630" y="2844"/>
                  </a:cubicBezTo>
                  <a:cubicBezTo>
                    <a:pt x="2125" y="2844"/>
                    <a:pt x="2737" y="2353"/>
                    <a:pt x="3329" y="1790"/>
                  </a:cubicBezTo>
                  <a:cubicBezTo>
                    <a:pt x="3986" y="1165"/>
                    <a:pt x="2700" y="1"/>
                    <a:pt x="165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8"/>
            <p:cNvSpPr/>
            <p:nvPr/>
          </p:nvSpPr>
          <p:spPr>
            <a:xfrm>
              <a:off x="834584" y="616253"/>
              <a:ext cx="87620" cy="66237"/>
            </a:xfrm>
            <a:custGeom>
              <a:avLst/>
              <a:gdLst/>
              <a:ahLst/>
              <a:cxnLst/>
              <a:rect l="l" t="t" r="r" b="b"/>
              <a:pathLst>
                <a:path w="3274" h="2475" extrusionOk="0">
                  <a:moveTo>
                    <a:pt x="1270" y="1"/>
                  </a:moveTo>
                  <a:cubicBezTo>
                    <a:pt x="1153" y="1"/>
                    <a:pt x="1040" y="16"/>
                    <a:pt x="933" y="48"/>
                  </a:cubicBezTo>
                  <a:cubicBezTo>
                    <a:pt x="1" y="333"/>
                    <a:pt x="419" y="1665"/>
                    <a:pt x="933" y="2254"/>
                  </a:cubicBezTo>
                  <a:cubicBezTo>
                    <a:pt x="1059" y="2410"/>
                    <a:pt x="1212" y="2475"/>
                    <a:pt x="1378" y="2475"/>
                  </a:cubicBezTo>
                  <a:cubicBezTo>
                    <a:pt x="1860" y="2475"/>
                    <a:pt x="2453" y="1927"/>
                    <a:pt x="2835" y="1474"/>
                  </a:cubicBezTo>
                  <a:cubicBezTo>
                    <a:pt x="3274" y="917"/>
                    <a:pt x="2185" y="1"/>
                    <a:pt x="127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8"/>
            <p:cNvSpPr/>
            <p:nvPr/>
          </p:nvSpPr>
          <p:spPr>
            <a:xfrm>
              <a:off x="826448" y="607635"/>
              <a:ext cx="87139" cy="66719"/>
            </a:xfrm>
            <a:custGeom>
              <a:avLst/>
              <a:gdLst/>
              <a:ahLst/>
              <a:cxnLst/>
              <a:rect l="l" t="t" r="r" b="b"/>
              <a:pathLst>
                <a:path w="3256" h="2493" extrusionOk="0">
                  <a:moveTo>
                    <a:pt x="1245" y="0"/>
                  </a:moveTo>
                  <a:cubicBezTo>
                    <a:pt x="1131" y="0"/>
                    <a:pt x="1019" y="15"/>
                    <a:pt x="914" y="47"/>
                  </a:cubicBezTo>
                  <a:cubicBezTo>
                    <a:pt x="1" y="332"/>
                    <a:pt x="419" y="1663"/>
                    <a:pt x="914" y="2272"/>
                  </a:cubicBezTo>
                  <a:cubicBezTo>
                    <a:pt x="1040" y="2427"/>
                    <a:pt x="1193" y="2492"/>
                    <a:pt x="1360" y="2492"/>
                  </a:cubicBezTo>
                  <a:cubicBezTo>
                    <a:pt x="1847" y="2492"/>
                    <a:pt x="2447" y="1940"/>
                    <a:pt x="2816" y="1473"/>
                  </a:cubicBezTo>
                  <a:cubicBezTo>
                    <a:pt x="3255" y="932"/>
                    <a:pt x="2162" y="0"/>
                    <a:pt x="124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8"/>
            <p:cNvSpPr/>
            <p:nvPr/>
          </p:nvSpPr>
          <p:spPr>
            <a:xfrm>
              <a:off x="474057" y="578276"/>
              <a:ext cx="62143" cy="36932"/>
            </a:xfrm>
            <a:custGeom>
              <a:avLst/>
              <a:gdLst/>
              <a:ahLst/>
              <a:cxnLst/>
              <a:rect l="l" t="t" r="r" b="b"/>
              <a:pathLst>
                <a:path w="2322" h="1380" extrusionOk="0">
                  <a:moveTo>
                    <a:pt x="1102" y="1"/>
                  </a:moveTo>
                  <a:cubicBezTo>
                    <a:pt x="1007" y="1"/>
                    <a:pt x="913" y="25"/>
                    <a:pt x="823" y="78"/>
                  </a:cubicBezTo>
                  <a:cubicBezTo>
                    <a:pt x="0" y="578"/>
                    <a:pt x="463" y="1379"/>
                    <a:pt x="1168" y="1379"/>
                  </a:cubicBezTo>
                  <a:cubicBezTo>
                    <a:pt x="1295" y="1379"/>
                    <a:pt x="1429" y="1354"/>
                    <a:pt x="1565" y="1296"/>
                  </a:cubicBezTo>
                  <a:cubicBezTo>
                    <a:pt x="2322" y="983"/>
                    <a:pt x="1712" y="1"/>
                    <a:pt x="1102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8"/>
            <p:cNvSpPr/>
            <p:nvPr/>
          </p:nvSpPr>
          <p:spPr>
            <a:xfrm>
              <a:off x="465546" y="570140"/>
              <a:ext cx="63026" cy="36905"/>
            </a:xfrm>
            <a:custGeom>
              <a:avLst/>
              <a:gdLst/>
              <a:ahLst/>
              <a:cxnLst/>
              <a:rect l="l" t="t" r="r" b="b"/>
              <a:pathLst>
                <a:path w="2355" h="1379" extrusionOk="0">
                  <a:moveTo>
                    <a:pt x="1135" y="0"/>
                  </a:moveTo>
                  <a:cubicBezTo>
                    <a:pt x="1040" y="0"/>
                    <a:pt x="945" y="24"/>
                    <a:pt x="856" y="78"/>
                  </a:cubicBezTo>
                  <a:cubicBezTo>
                    <a:pt x="1" y="578"/>
                    <a:pt x="473" y="1379"/>
                    <a:pt x="1193" y="1379"/>
                  </a:cubicBezTo>
                  <a:cubicBezTo>
                    <a:pt x="1322" y="1379"/>
                    <a:pt x="1459" y="1353"/>
                    <a:pt x="1597" y="1295"/>
                  </a:cubicBezTo>
                  <a:cubicBezTo>
                    <a:pt x="2355" y="983"/>
                    <a:pt x="1744" y="0"/>
                    <a:pt x="113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8"/>
            <p:cNvSpPr/>
            <p:nvPr/>
          </p:nvSpPr>
          <p:spPr>
            <a:xfrm>
              <a:off x="640684" y="214401"/>
              <a:ext cx="73195" cy="31366"/>
            </a:xfrm>
            <a:custGeom>
              <a:avLst/>
              <a:gdLst/>
              <a:ahLst/>
              <a:cxnLst/>
              <a:rect l="l" t="t" r="r" b="b"/>
              <a:pathLst>
                <a:path w="2735" h="1172" extrusionOk="0">
                  <a:moveTo>
                    <a:pt x="1229" y="1"/>
                  </a:moveTo>
                  <a:cubicBezTo>
                    <a:pt x="1048" y="1"/>
                    <a:pt x="867" y="45"/>
                    <a:pt x="703" y="151"/>
                  </a:cubicBezTo>
                  <a:cubicBezTo>
                    <a:pt x="0" y="603"/>
                    <a:pt x="694" y="1171"/>
                    <a:pt x="1481" y="1171"/>
                  </a:cubicBezTo>
                  <a:cubicBezTo>
                    <a:pt x="1653" y="1171"/>
                    <a:pt x="1829" y="1144"/>
                    <a:pt x="1996" y="1083"/>
                  </a:cubicBezTo>
                  <a:cubicBezTo>
                    <a:pt x="2734" y="790"/>
                    <a:pt x="1993" y="1"/>
                    <a:pt x="122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8"/>
            <p:cNvSpPr/>
            <p:nvPr/>
          </p:nvSpPr>
          <p:spPr>
            <a:xfrm>
              <a:off x="632629" y="206265"/>
              <a:ext cx="73008" cy="31018"/>
            </a:xfrm>
            <a:custGeom>
              <a:avLst/>
              <a:gdLst/>
              <a:ahLst/>
              <a:cxnLst/>
              <a:rect l="l" t="t" r="r" b="b"/>
              <a:pathLst>
                <a:path w="2728" h="1159" extrusionOk="0">
                  <a:moveTo>
                    <a:pt x="1227" y="0"/>
                  </a:moveTo>
                  <a:cubicBezTo>
                    <a:pt x="1046" y="0"/>
                    <a:pt x="863" y="44"/>
                    <a:pt x="699" y="150"/>
                  </a:cubicBezTo>
                  <a:cubicBezTo>
                    <a:pt x="1" y="585"/>
                    <a:pt x="683" y="1159"/>
                    <a:pt x="1454" y="1159"/>
                  </a:cubicBezTo>
                  <a:cubicBezTo>
                    <a:pt x="1628" y="1159"/>
                    <a:pt x="1806" y="1130"/>
                    <a:pt x="1974" y="1063"/>
                  </a:cubicBezTo>
                  <a:cubicBezTo>
                    <a:pt x="2727" y="787"/>
                    <a:pt x="1989" y="0"/>
                    <a:pt x="122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8"/>
            <p:cNvSpPr/>
            <p:nvPr/>
          </p:nvSpPr>
          <p:spPr>
            <a:xfrm>
              <a:off x="1060626" y="226552"/>
              <a:ext cx="86791" cy="58824"/>
            </a:xfrm>
            <a:custGeom>
              <a:avLst/>
              <a:gdLst/>
              <a:ahLst/>
              <a:cxnLst/>
              <a:rect l="l" t="t" r="r" b="b"/>
              <a:pathLst>
                <a:path w="3243" h="2198" extrusionOk="0">
                  <a:moveTo>
                    <a:pt x="1730" y="1"/>
                  </a:moveTo>
                  <a:cubicBezTo>
                    <a:pt x="1304" y="1"/>
                    <a:pt x="916" y="104"/>
                    <a:pt x="780" y="305"/>
                  </a:cubicBezTo>
                  <a:cubicBezTo>
                    <a:pt x="0" y="1485"/>
                    <a:pt x="856" y="1504"/>
                    <a:pt x="1427" y="2017"/>
                  </a:cubicBezTo>
                  <a:cubicBezTo>
                    <a:pt x="1552" y="2142"/>
                    <a:pt x="1710" y="2198"/>
                    <a:pt x="1881" y="2198"/>
                  </a:cubicBezTo>
                  <a:cubicBezTo>
                    <a:pt x="2437" y="2198"/>
                    <a:pt x="3123" y="1604"/>
                    <a:pt x="3196" y="876"/>
                  </a:cubicBezTo>
                  <a:cubicBezTo>
                    <a:pt x="3243" y="283"/>
                    <a:pt x="2434" y="1"/>
                    <a:pt x="17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8"/>
            <p:cNvSpPr/>
            <p:nvPr/>
          </p:nvSpPr>
          <p:spPr>
            <a:xfrm>
              <a:off x="1051955" y="218202"/>
              <a:ext cx="87326" cy="58824"/>
            </a:xfrm>
            <a:custGeom>
              <a:avLst/>
              <a:gdLst/>
              <a:ahLst/>
              <a:cxnLst/>
              <a:rect l="l" t="t" r="r" b="b"/>
              <a:pathLst>
                <a:path w="3263" h="2198" extrusionOk="0">
                  <a:moveTo>
                    <a:pt x="1738" y="0"/>
                  </a:moveTo>
                  <a:cubicBezTo>
                    <a:pt x="1313" y="0"/>
                    <a:pt x="928" y="106"/>
                    <a:pt x="800" y="313"/>
                  </a:cubicBezTo>
                  <a:cubicBezTo>
                    <a:pt x="1" y="1473"/>
                    <a:pt x="857" y="1511"/>
                    <a:pt x="1427" y="2025"/>
                  </a:cubicBezTo>
                  <a:cubicBezTo>
                    <a:pt x="1556" y="2144"/>
                    <a:pt x="1716" y="2198"/>
                    <a:pt x="1887" y="2198"/>
                  </a:cubicBezTo>
                  <a:cubicBezTo>
                    <a:pt x="2453" y="2198"/>
                    <a:pt x="3142" y="1613"/>
                    <a:pt x="3215" y="884"/>
                  </a:cubicBezTo>
                  <a:cubicBezTo>
                    <a:pt x="3263" y="290"/>
                    <a:pt x="2444" y="0"/>
                    <a:pt x="173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8"/>
            <p:cNvSpPr/>
            <p:nvPr/>
          </p:nvSpPr>
          <p:spPr>
            <a:xfrm>
              <a:off x="1144877" y="650831"/>
              <a:ext cx="67549" cy="41080"/>
            </a:xfrm>
            <a:custGeom>
              <a:avLst/>
              <a:gdLst/>
              <a:ahLst/>
              <a:cxnLst/>
              <a:rect l="l" t="t" r="r" b="b"/>
              <a:pathLst>
                <a:path w="2524" h="1535" extrusionOk="0">
                  <a:moveTo>
                    <a:pt x="788" y="1"/>
                  </a:moveTo>
                  <a:cubicBezTo>
                    <a:pt x="477" y="1"/>
                    <a:pt x="227" y="96"/>
                    <a:pt x="181" y="316"/>
                  </a:cubicBezTo>
                  <a:cubicBezTo>
                    <a:pt x="0" y="1000"/>
                    <a:pt x="730" y="1535"/>
                    <a:pt x="1379" y="1535"/>
                  </a:cubicBezTo>
                  <a:cubicBezTo>
                    <a:pt x="1686" y="1535"/>
                    <a:pt x="1975" y="1415"/>
                    <a:pt x="2140" y="1133"/>
                  </a:cubicBezTo>
                  <a:cubicBezTo>
                    <a:pt x="2524" y="498"/>
                    <a:pt x="1498" y="1"/>
                    <a:pt x="78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8"/>
            <p:cNvSpPr/>
            <p:nvPr/>
          </p:nvSpPr>
          <p:spPr>
            <a:xfrm>
              <a:off x="1136553" y="642695"/>
              <a:ext cx="67709" cy="40813"/>
            </a:xfrm>
            <a:custGeom>
              <a:avLst/>
              <a:gdLst/>
              <a:ahLst/>
              <a:cxnLst/>
              <a:rect l="l" t="t" r="r" b="b"/>
              <a:pathLst>
                <a:path w="2530" h="1525" extrusionOk="0">
                  <a:moveTo>
                    <a:pt x="791" y="0"/>
                  </a:moveTo>
                  <a:cubicBezTo>
                    <a:pt x="476" y="0"/>
                    <a:pt x="221" y="95"/>
                    <a:pt x="168" y="315"/>
                  </a:cubicBezTo>
                  <a:cubicBezTo>
                    <a:pt x="1" y="985"/>
                    <a:pt x="733" y="1525"/>
                    <a:pt x="1382" y="1525"/>
                  </a:cubicBezTo>
                  <a:cubicBezTo>
                    <a:pt x="1691" y="1525"/>
                    <a:pt x="1981" y="1402"/>
                    <a:pt x="2147" y="1114"/>
                  </a:cubicBezTo>
                  <a:cubicBezTo>
                    <a:pt x="2530" y="493"/>
                    <a:pt x="1507" y="0"/>
                    <a:pt x="7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8"/>
            <p:cNvSpPr/>
            <p:nvPr/>
          </p:nvSpPr>
          <p:spPr>
            <a:xfrm>
              <a:off x="731278" y="899945"/>
              <a:ext cx="58503" cy="30937"/>
            </a:xfrm>
            <a:custGeom>
              <a:avLst/>
              <a:gdLst/>
              <a:ahLst/>
              <a:cxnLst/>
              <a:rect l="l" t="t" r="r" b="b"/>
              <a:pathLst>
                <a:path w="2186" h="1156" extrusionOk="0">
                  <a:moveTo>
                    <a:pt x="513" y="0"/>
                  </a:moveTo>
                  <a:cubicBezTo>
                    <a:pt x="286" y="0"/>
                    <a:pt x="115" y="58"/>
                    <a:pt x="95" y="195"/>
                  </a:cubicBezTo>
                  <a:cubicBezTo>
                    <a:pt x="1" y="853"/>
                    <a:pt x="401" y="1155"/>
                    <a:pt x="869" y="1155"/>
                  </a:cubicBezTo>
                  <a:cubicBezTo>
                    <a:pt x="1157" y="1155"/>
                    <a:pt x="1472" y="1040"/>
                    <a:pt x="1711" y="822"/>
                  </a:cubicBezTo>
                  <a:cubicBezTo>
                    <a:pt x="2186" y="432"/>
                    <a:pt x="1136" y="0"/>
                    <a:pt x="51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8"/>
            <p:cNvSpPr/>
            <p:nvPr/>
          </p:nvSpPr>
          <p:spPr>
            <a:xfrm>
              <a:off x="723008" y="891514"/>
              <a:ext cx="59199" cy="31205"/>
            </a:xfrm>
            <a:custGeom>
              <a:avLst/>
              <a:gdLst/>
              <a:ahLst/>
              <a:cxnLst/>
              <a:rect l="l" t="t" r="r" b="b"/>
              <a:pathLst>
                <a:path w="2212" h="1166" extrusionOk="0">
                  <a:moveTo>
                    <a:pt x="530" y="1"/>
                  </a:moveTo>
                  <a:cubicBezTo>
                    <a:pt x="306" y="1"/>
                    <a:pt x="139" y="56"/>
                    <a:pt x="118" y="186"/>
                  </a:cubicBezTo>
                  <a:cubicBezTo>
                    <a:pt x="0" y="858"/>
                    <a:pt x="394" y="1165"/>
                    <a:pt x="869" y="1165"/>
                  </a:cubicBezTo>
                  <a:cubicBezTo>
                    <a:pt x="1160" y="1165"/>
                    <a:pt x="1482" y="1050"/>
                    <a:pt x="1735" y="833"/>
                  </a:cubicBezTo>
                  <a:cubicBezTo>
                    <a:pt x="2211" y="427"/>
                    <a:pt x="1152" y="1"/>
                    <a:pt x="5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8"/>
            <p:cNvSpPr/>
            <p:nvPr/>
          </p:nvSpPr>
          <p:spPr>
            <a:xfrm>
              <a:off x="727879" y="110024"/>
              <a:ext cx="250283" cy="155437"/>
            </a:xfrm>
            <a:custGeom>
              <a:avLst/>
              <a:gdLst/>
              <a:ahLst/>
              <a:cxnLst/>
              <a:rect l="l" t="t" r="r" b="b"/>
              <a:pathLst>
                <a:path w="9352" h="5808" extrusionOk="0">
                  <a:moveTo>
                    <a:pt x="4507" y="1"/>
                  </a:moveTo>
                  <a:cubicBezTo>
                    <a:pt x="3698" y="1"/>
                    <a:pt x="2955" y="240"/>
                    <a:pt x="2485" y="798"/>
                  </a:cubicBezTo>
                  <a:cubicBezTo>
                    <a:pt x="0" y="3748"/>
                    <a:pt x="4136" y="5807"/>
                    <a:pt x="5905" y="5807"/>
                  </a:cubicBezTo>
                  <a:cubicBezTo>
                    <a:pt x="6018" y="5807"/>
                    <a:pt x="6122" y="5799"/>
                    <a:pt x="6213" y="5781"/>
                  </a:cubicBezTo>
                  <a:cubicBezTo>
                    <a:pt x="7773" y="5496"/>
                    <a:pt x="9352" y="3499"/>
                    <a:pt x="8306" y="1844"/>
                  </a:cubicBezTo>
                  <a:cubicBezTo>
                    <a:pt x="7622" y="770"/>
                    <a:pt x="5958" y="1"/>
                    <a:pt x="45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8"/>
            <p:cNvSpPr/>
            <p:nvPr/>
          </p:nvSpPr>
          <p:spPr>
            <a:xfrm>
              <a:off x="788257" y="139303"/>
              <a:ext cx="138871" cy="65836"/>
            </a:xfrm>
            <a:custGeom>
              <a:avLst/>
              <a:gdLst/>
              <a:ahLst/>
              <a:cxnLst/>
              <a:rect l="l" t="t" r="r" b="b"/>
              <a:pathLst>
                <a:path w="5189" h="2460" extrusionOk="0">
                  <a:moveTo>
                    <a:pt x="2759" y="1"/>
                  </a:moveTo>
                  <a:cubicBezTo>
                    <a:pt x="2286" y="1"/>
                    <a:pt x="1823" y="79"/>
                    <a:pt x="1466" y="237"/>
                  </a:cubicBezTo>
                  <a:cubicBezTo>
                    <a:pt x="1" y="902"/>
                    <a:pt x="1294" y="2101"/>
                    <a:pt x="2245" y="2386"/>
                  </a:cubicBezTo>
                  <a:cubicBezTo>
                    <a:pt x="2411" y="2436"/>
                    <a:pt x="2609" y="2459"/>
                    <a:pt x="2822" y="2459"/>
                  </a:cubicBezTo>
                  <a:cubicBezTo>
                    <a:pt x="3835" y="2459"/>
                    <a:pt x="5189" y="1922"/>
                    <a:pt x="4984" y="1074"/>
                  </a:cubicBezTo>
                  <a:cubicBezTo>
                    <a:pt x="4829" y="360"/>
                    <a:pt x="3772" y="1"/>
                    <a:pt x="2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8"/>
            <p:cNvSpPr/>
            <p:nvPr/>
          </p:nvSpPr>
          <p:spPr>
            <a:xfrm>
              <a:off x="719449" y="102397"/>
              <a:ext cx="250577" cy="155330"/>
            </a:xfrm>
            <a:custGeom>
              <a:avLst/>
              <a:gdLst/>
              <a:ahLst/>
              <a:cxnLst/>
              <a:rect l="l" t="t" r="r" b="b"/>
              <a:pathLst>
                <a:path w="9363" h="5804" extrusionOk="0">
                  <a:moveTo>
                    <a:pt x="4518" y="0"/>
                  </a:moveTo>
                  <a:cubicBezTo>
                    <a:pt x="3708" y="0"/>
                    <a:pt x="2966" y="239"/>
                    <a:pt x="2496" y="798"/>
                  </a:cubicBezTo>
                  <a:cubicBezTo>
                    <a:pt x="0" y="3724"/>
                    <a:pt x="4182" y="5803"/>
                    <a:pt x="5938" y="5803"/>
                  </a:cubicBezTo>
                  <a:cubicBezTo>
                    <a:pt x="6043" y="5803"/>
                    <a:pt x="6139" y="5796"/>
                    <a:pt x="6224" y="5781"/>
                  </a:cubicBezTo>
                  <a:cubicBezTo>
                    <a:pt x="7765" y="5496"/>
                    <a:pt x="9362" y="3499"/>
                    <a:pt x="8316" y="1844"/>
                  </a:cubicBezTo>
                  <a:cubicBezTo>
                    <a:pt x="7632" y="769"/>
                    <a:pt x="5968" y="0"/>
                    <a:pt x="45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8"/>
            <p:cNvSpPr/>
            <p:nvPr/>
          </p:nvSpPr>
          <p:spPr>
            <a:xfrm>
              <a:off x="779612" y="131167"/>
              <a:ext cx="138951" cy="65809"/>
            </a:xfrm>
            <a:custGeom>
              <a:avLst/>
              <a:gdLst/>
              <a:ahLst/>
              <a:cxnLst/>
              <a:rect l="l" t="t" r="r" b="b"/>
              <a:pathLst>
                <a:path w="5192" h="2459" extrusionOk="0">
                  <a:moveTo>
                    <a:pt x="2765" y="0"/>
                  </a:moveTo>
                  <a:cubicBezTo>
                    <a:pt x="2294" y="0"/>
                    <a:pt x="1835" y="79"/>
                    <a:pt x="1484" y="236"/>
                  </a:cubicBezTo>
                  <a:cubicBezTo>
                    <a:pt x="1" y="902"/>
                    <a:pt x="1294" y="2062"/>
                    <a:pt x="2264" y="2386"/>
                  </a:cubicBezTo>
                  <a:cubicBezTo>
                    <a:pt x="2429" y="2435"/>
                    <a:pt x="2627" y="2459"/>
                    <a:pt x="2839" y="2459"/>
                  </a:cubicBezTo>
                  <a:cubicBezTo>
                    <a:pt x="3848" y="2459"/>
                    <a:pt x="5192" y="1922"/>
                    <a:pt x="5003" y="1073"/>
                  </a:cubicBezTo>
                  <a:cubicBezTo>
                    <a:pt x="4835" y="360"/>
                    <a:pt x="3773" y="0"/>
                    <a:pt x="276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8"/>
            <p:cNvSpPr/>
            <p:nvPr/>
          </p:nvSpPr>
          <p:spPr>
            <a:xfrm>
              <a:off x="515299" y="350065"/>
              <a:ext cx="198658" cy="144651"/>
            </a:xfrm>
            <a:custGeom>
              <a:avLst/>
              <a:gdLst/>
              <a:ahLst/>
              <a:cxnLst/>
              <a:rect l="l" t="t" r="r" b="b"/>
              <a:pathLst>
                <a:path w="7423" h="5405" extrusionOk="0">
                  <a:moveTo>
                    <a:pt x="3596" y="1"/>
                  </a:moveTo>
                  <a:cubicBezTo>
                    <a:pt x="1337" y="1"/>
                    <a:pt x="0" y="2361"/>
                    <a:pt x="233" y="3641"/>
                  </a:cubicBezTo>
                  <a:cubicBezTo>
                    <a:pt x="460" y="4790"/>
                    <a:pt x="1917" y="5404"/>
                    <a:pt x="3225" y="5404"/>
                  </a:cubicBezTo>
                  <a:cubicBezTo>
                    <a:pt x="3779" y="5404"/>
                    <a:pt x="4307" y="5294"/>
                    <a:pt x="4703" y="5067"/>
                  </a:cubicBezTo>
                  <a:cubicBezTo>
                    <a:pt x="6015" y="4307"/>
                    <a:pt x="7423" y="1739"/>
                    <a:pt x="5920" y="769"/>
                  </a:cubicBezTo>
                  <a:cubicBezTo>
                    <a:pt x="5071" y="223"/>
                    <a:pt x="4290" y="1"/>
                    <a:pt x="359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8"/>
            <p:cNvSpPr/>
            <p:nvPr/>
          </p:nvSpPr>
          <p:spPr>
            <a:xfrm>
              <a:off x="542383" y="370780"/>
              <a:ext cx="113553" cy="74400"/>
            </a:xfrm>
            <a:custGeom>
              <a:avLst/>
              <a:gdLst/>
              <a:ahLst/>
              <a:cxnLst/>
              <a:rect l="l" t="t" r="r" b="b"/>
              <a:pathLst>
                <a:path w="4243" h="2780" extrusionOk="0">
                  <a:moveTo>
                    <a:pt x="3018" y="0"/>
                  </a:moveTo>
                  <a:cubicBezTo>
                    <a:pt x="2375" y="0"/>
                    <a:pt x="1573" y="219"/>
                    <a:pt x="1066" y="413"/>
                  </a:cubicBezTo>
                  <a:cubicBezTo>
                    <a:pt x="115" y="775"/>
                    <a:pt x="1" y="1954"/>
                    <a:pt x="629" y="2639"/>
                  </a:cubicBezTo>
                  <a:cubicBezTo>
                    <a:pt x="712" y="2736"/>
                    <a:pt x="846" y="2779"/>
                    <a:pt x="1013" y="2779"/>
                  </a:cubicBezTo>
                  <a:cubicBezTo>
                    <a:pt x="2021" y="2779"/>
                    <a:pt x="4243" y="1207"/>
                    <a:pt x="4014" y="489"/>
                  </a:cubicBezTo>
                  <a:cubicBezTo>
                    <a:pt x="3907" y="127"/>
                    <a:pt x="3509" y="0"/>
                    <a:pt x="30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8"/>
            <p:cNvSpPr/>
            <p:nvPr/>
          </p:nvSpPr>
          <p:spPr>
            <a:xfrm>
              <a:off x="506761" y="342223"/>
              <a:ext cx="199059" cy="144839"/>
            </a:xfrm>
            <a:custGeom>
              <a:avLst/>
              <a:gdLst/>
              <a:ahLst/>
              <a:cxnLst/>
              <a:rect l="l" t="t" r="r" b="b"/>
              <a:pathLst>
                <a:path w="7438" h="5412" extrusionOk="0">
                  <a:moveTo>
                    <a:pt x="3587" y="0"/>
                  </a:moveTo>
                  <a:cubicBezTo>
                    <a:pt x="1332" y="0"/>
                    <a:pt x="1" y="2369"/>
                    <a:pt x="248" y="3649"/>
                  </a:cubicBezTo>
                  <a:cubicBezTo>
                    <a:pt x="475" y="4798"/>
                    <a:pt x="1931" y="5412"/>
                    <a:pt x="3240" y="5412"/>
                  </a:cubicBezTo>
                  <a:cubicBezTo>
                    <a:pt x="3794" y="5412"/>
                    <a:pt x="4321" y="5302"/>
                    <a:pt x="4718" y="5075"/>
                  </a:cubicBezTo>
                  <a:cubicBezTo>
                    <a:pt x="6011" y="4314"/>
                    <a:pt x="7438" y="1747"/>
                    <a:pt x="5916" y="776"/>
                  </a:cubicBezTo>
                  <a:cubicBezTo>
                    <a:pt x="5065" y="225"/>
                    <a:pt x="4282" y="0"/>
                    <a:pt x="358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8"/>
            <p:cNvSpPr/>
            <p:nvPr/>
          </p:nvSpPr>
          <p:spPr>
            <a:xfrm>
              <a:off x="534247" y="362617"/>
              <a:ext cx="113553" cy="74534"/>
            </a:xfrm>
            <a:custGeom>
              <a:avLst/>
              <a:gdLst/>
              <a:ahLst/>
              <a:cxnLst/>
              <a:rect l="l" t="t" r="r" b="b"/>
              <a:pathLst>
                <a:path w="4243" h="2785" extrusionOk="0">
                  <a:moveTo>
                    <a:pt x="3004" y="1"/>
                  </a:moveTo>
                  <a:cubicBezTo>
                    <a:pt x="2359" y="1"/>
                    <a:pt x="1562" y="220"/>
                    <a:pt x="1066" y="414"/>
                  </a:cubicBezTo>
                  <a:cubicBezTo>
                    <a:pt x="115" y="775"/>
                    <a:pt x="1" y="1955"/>
                    <a:pt x="609" y="2639"/>
                  </a:cubicBezTo>
                  <a:cubicBezTo>
                    <a:pt x="696" y="2740"/>
                    <a:pt x="834" y="2785"/>
                    <a:pt x="1005" y="2785"/>
                  </a:cubicBezTo>
                  <a:cubicBezTo>
                    <a:pt x="2027" y="2785"/>
                    <a:pt x="4242" y="1191"/>
                    <a:pt x="4014" y="490"/>
                  </a:cubicBezTo>
                  <a:cubicBezTo>
                    <a:pt x="3899" y="128"/>
                    <a:pt x="3495" y="1"/>
                    <a:pt x="300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8"/>
            <p:cNvSpPr/>
            <p:nvPr/>
          </p:nvSpPr>
          <p:spPr>
            <a:xfrm>
              <a:off x="1063677" y="379959"/>
              <a:ext cx="180219" cy="169139"/>
            </a:xfrm>
            <a:custGeom>
              <a:avLst/>
              <a:gdLst/>
              <a:ahLst/>
              <a:cxnLst/>
              <a:rect l="l" t="t" r="r" b="b"/>
              <a:pathLst>
                <a:path w="6734" h="6320" extrusionOk="0">
                  <a:moveTo>
                    <a:pt x="3183" y="1"/>
                  </a:moveTo>
                  <a:cubicBezTo>
                    <a:pt x="2401" y="1"/>
                    <a:pt x="1670" y="195"/>
                    <a:pt x="1256" y="603"/>
                  </a:cubicBezTo>
                  <a:cubicBezTo>
                    <a:pt x="0" y="1839"/>
                    <a:pt x="0" y="2885"/>
                    <a:pt x="419" y="4141"/>
                  </a:cubicBezTo>
                  <a:cubicBezTo>
                    <a:pt x="826" y="5260"/>
                    <a:pt x="2701" y="6319"/>
                    <a:pt x="4019" y="6319"/>
                  </a:cubicBezTo>
                  <a:cubicBezTo>
                    <a:pt x="4179" y="6319"/>
                    <a:pt x="4330" y="6304"/>
                    <a:pt x="4470" y="6271"/>
                  </a:cubicBezTo>
                  <a:cubicBezTo>
                    <a:pt x="5745" y="5986"/>
                    <a:pt x="6734" y="3399"/>
                    <a:pt x="6315" y="1687"/>
                  </a:cubicBezTo>
                  <a:cubicBezTo>
                    <a:pt x="6073" y="597"/>
                    <a:pt x="4551" y="1"/>
                    <a:pt x="318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8"/>
            <p:cNvSpPr/>
            <p:nvPr/>
          </p:nvSpPr>
          <p:spPr>
            <a:xfrm>
              <a:off x="1091671" y="403484"/>
              <a:ext cx="105310" cy="86818"/>
            </a:xfrm>
            <a:custGeom>
              <a:avLst/>
              <a:gdLst/>
              <a:ahLst/>
              <a:cxnLst/>
              <a:rect l="l" t="t" r="r" b="b"/>
              <a:pathLst>
                <a:path w="3935" h="3244" extrusionOk="0">
                  <a:moveTo>
                    <a:pt x="2677" y="0"/>
                  </a:moveTo>
                  <a:cubicBezTo>
                    <a:pt x="2152" y="0"/>
                    <a:pt x="1551" y="109"/>
                    <a:pt x="1085" y="256"/>
                  </a:cubicBezTo>
                  <a:cubicBezTo>
                    <a:pt x="0" y="618"/>
                    <a:pt x="19" y="2349"/>
                    <a:pt x="761" y="3091"/>
                  </a:cubicBezTo>
                  <a:cubicBezTo>
                    <a:pt x="870" y="3196"/>
                    <a:pt x="1008" y="3243"/>
                    <a:pt x="1166" y="3243"/>
                  </a:cubicBezTo>
                  <a:cubicBezTo>
                    <a:pt x="2115" y="3243"/>
                    <a:pt x="3766" y="1547"/>
                    <a:pt x="3881" y="732"/>
                  </a:cubicBezTo>
                  <a:cubicBezTo>
                    <a:pt x="3935" y="190"/>
                    <a:pt x="3372" y="0"/>
                    <a:pt x="26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8"/>
            <p:cNvSpPr/>
            <p:nvPr/>
          </p:nvSpPr>
          <p:spPr>
            <a:xfrm>
              <a:off x="1055514" y="371690"/>
              <a:ext cx="179737" cy="169273"/>
            </a:xfrm>
            <a:custGeom>
              <a:avLst/>
              <a:gdLst/>
              <a:ahLst/>
              <a:cxnLst/>
              <a:rect l="l" t="t" r="r" b="b"/>
              <a:pathLst>
                <a:path w="6716" h="6325" extrusionOk="0">
                  <a:moveTo>
                    <a:pt x="3166" y="0"/>
                  </a:moveTo>
                  <a:cubicBezTo>
                    <a:pt x="2391" y="0"/>
                    <a:pt x="1668" y="191"/>
                    <a:pt x="1256" y="588"/>
                  </a:cubicBezTo>
                  <a:cubicBezTo>
                    <a:pt x="20" y="1825"/>
                    <a:pt x="1" y="2909"/>
                    <a:pt x="419" y="4145"/>
                  </a:cubicBezTo>
                  <a:cubicBezTo>
                    <a:pt x="826" y="5265"/>
                    <a:pt x="2701" y="6324"/>
                    <a:pt x="4020" y="6324"/>
                  </a:cubicBezTo>
                  <a:cubicBezTo>
                    <a:pt x="4179" y="6324"/>
                    <a:pt x="4331" y="6309"/>
                    <a:pt x="4471" y="6276"/>
                  </a:cubicBezTo>
                  <a:cubicBezTo>
                    <a:pt x="5745" y="5990"/>
                    <a:pt x="6715" y="3404"/>
                    <a:pt x="6316" y="1692"/>
                  </a:cubicBezTo>
                  <a:cubicBezTo>
                    <a:pt x="6073" y="597"/>
                    <a:pt x="4539" y="0"/>
                    <a:pt x="31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8"/>
            <p:cNvSpPr/>
            <p:nvPr/>
          </p:nvSpPr>
          <p:spPr>
            <a:xfrm>
              <a:off x="1083535" y="395134"/>
              <a:ext cx="104802" cy="87032"/>
            </a:xfrm>
            <a:custGeom>
              <a:avLst/>
              <a:gdLst/>
              <a:ahLst/>
              <a:cxnLst/>
              <a:rect l="l" t="t" r="r" b="b"/>
              <a:pathLst>
                <a:path w="3916" h="3252" extrusionOk="0">
                  <a:moveTo>
                    <a:pt x="2652" y="0"/>
                  </a:moveTo>
                  <a:cubicBezTo>
                    <a:pt x="2132" y="0"/>
                    <a:pt x="1540" y="109"/>
                    <a:pt x="1084" y="264"/>
                  </a:cubicBezTo>
                  <a:cubicBezTo>
                    <a:pt x="0" y="625"/>
                    <a:pt x="19" y="2356"/>
                    <a:pt x="761" y="3098"/>
                  </a:cubicBezTo>
                  <a:cubicBezTo>
                    <a:pt x="869" y="3204"/>
                    <a:pt x="1008" y="3251"/>
                    <a:pt x="1166" y="3251"/>
                  </a:cubicBezTo>
                  <a:cubicBezTo>
                    <a:pt x="2114" y="3251"/>
                    <a:pt x="3763" y="1555"/>
                    <a:pt x="3861" y="740"/>
                  </a:cubicBezTo>
                  <a:cubicBezTo>
                    <a:pt x="3916" y="196"/>
                    <a:pt x="3348" y="0"/>
                    <a:pt x="2652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8"/>
            <p:cNvSpPr/>
            <p:nvPr/>
          </p:nvSpPr>
          <p:spPr>
            <a:xfrm>
              <a:off x="848447" y="789573"/>
              <a:ext cx="172993" cy="103731"/>
            </a:xfrm>
            <a:custGeom>
              <a:avLst/>
              <a:gdLst/>
              <a:ahLst/>
              <a:cxnLst/>
              <a:rect l="l" t="t" r="r" b="b"/>
              <a:pathLst>
                <a:path w="6464" h="3876" extrusionOk="0">
                  <a:moveTo>
                    <a:pt x="3077" y="1"/>
                  </a:moveTo>
                  <a:cubicBezTo>
                    <a:pt x="636" y="1"/>
                    <a:pt x="1" y="1796"/>
                    <a:pt x="852" y="3139"/>
                  </a:cubicBezTo>
                  <a:cubicBezTo>
                    <a:pt x="1183" y="3653"/>
                    <a:pt x="1882" y="3875"/>
                    <a:pt x="2657" y="3875"/>
                  </a:cubicBezTo>
                  <a:cubicBezTo>
                    <a:pt x="3890" y="3875"/>
                    <a:pt x="5316" y="3314"/>
                    <a:pt x="5760" y="2474"/>
                  </a:cubicBezTo>
                  <a:cubicBezTo>
                    <a:pt x="6463" y="1123"/>
                    <a:pt x="4714" y="1"/>
                    <a:pt x="3116" y="1"/>
                  </a:cubicBezTo>
                  <a:cubicBezTo>
                    <a:pt x="3103" y="1"/>
                    <a:pt x="3090" y="1"/>
                    <a:pt x="30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8"/>
            <p:cNvSpPr/>
            <p:nvPr/>
          </p:nvSpPr>
          <p:spPr>
            <a:xfrm>
              <a:off x="896166" y="808307"/>
              <a:ext cx="71804" cy="30723"/>
            </a:xfrm>
            <a:custGeom>
              <a:avLst/>
              <a:gdLst/>
              <a:ahLst/>
              <a:cxnLst/>
              <a:rect l="l" t="t" r="r" b="b"/>
              <a:pathLst>
                <a:path w="2683" h="1148" extrusionOk="0">
                  <a:moveTo>
                    <a:pt x="757" y="0"/>
                  </a:moveTo>
                  <a:cubicBezTo>
                    <a:pt x="352" y="0"/>
                    <a:pt x="33" y="84"/>
                    <a:pt x="20" y="290"/>
                  </a:cubicBezTo>
                  <a:cubicBezTo>
                    <a:pt x="1" y="916"/>
                    <a:pt x="608" y="1147"/>
                    <a:pt x="1228" y="1147"/>
                  </a:cubicBezTo>
                  <a:cubicBezTo>
                    <a:pt x="1796" y="1147"/>
                    <a:pt x="2375" y="953"/>
                    <a:pt x="2493" y="689"/>
                  </a:cubicBezTo>
                  <a:cubicBezTo>
                    <a:pt x="2682" y="324"/>
                    <a:pt x="1552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8"/>
            <p:cNvSpPr/>
            <p:nvPr/>
          </p:nvSpPr>
          <p:spPr>
            <a:xfrm>
              <a:off x="840311" y="781437"/>
              <a:ext cx="172993" cy="103571"/>
            </a:xfrm>
            <a:custGeom>
              <a:avLst/>
              <a:gdLst/>
              <a:ahLst/>
              <a:cxnLst/>
              <a:rect l="l" t="t" r="r" b="b"/>
              <a:pathLst>
                <a:path w="6464" h="3870" extrusionOk="0">
                  <a:moveTo>
                    <a:pt x="3077" y="0"/>
                  </a:moveTo>
                  <a:cubicBezTo>
                    <a:pt x="636" y="0"/>
                    <a:pt x="1" y="1796"/>
                    <a:pt x="852" y="3139"/>
                  </a:cubicBezTo>
                  <a:cubicBezTo>
                    <a:pt x="1181" y="3650"/>
                    <a:pt x="1874" y="3870"/>
                    <a:pt x="2645" y="3870"/>
                  </a:cubicBezTo>
                  <a:cubicBezTo>
                    <a:pt x="3880" y="3870"/>
                    <a:pt x="5314" y="3305"/>
                    <a:pt x="5759" y="2473"/>
                  </a:cubicBezTo>
                  <a:cubicBezTo>
                    <a:pt x="6463" y="1123"/>
                    <a:pt x="4713" y="1"/>
                    <a:pt x="3115" y="1"/>
                  </a:cubicBezTo>
                  <a:cubicBezTo>
                    <a:pt x="3103" y="0"/>
                    <a:pt x="3090" y="0"/>
                    <a:pt x="30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8"/>
            <p:cNvSpPr/>
            <p:nvPr/>
          </p:nvSpPr>
          <p:spPr>
            <a:xfrm>
              <a:off x="888030" y="800679"/>
              <a:ext cx="71777" cy="30135"/>
            </a:xfrm>
            <a:custGeom>
              <a:avLst/>
              <a:gdLst/>
              <a:ahLst/>
              <a:cxnLst/>
              <a:rect l="l" t="t" r="r" b="b"/>
              <a:pathLst>
                <a:path w="2682" h="1126" extrusionOk="0">
                  <a:moveTo>
                    <a:pt x="748" y="0"/>
                  </a:moveTo>
                  <a:cubicBezTo>
                    <a:pt x="343" y="0"/>
                    <a:pt x="26" y="84"/>
                    <a:pt x="20" y="290"/>
                  </a:cubicBezTo>
                  <a:cubicBezTo>
                    <a:pt x="0" y="903"/>
                    <a:pt x="598" y="1125"/>
                    <a:pt x="1213" y="1125"/>
                  </a:cubicBezTo>
                  <a:cubicBezTo>
                    <a:pt x="1781" y="1125"/>
                    <a:pt x="2365" y="936"/>
                    <a:pt x="2493" y="689"/>
                  </a:cubicBezTo>
                  <a:cubicBezTo>
                    <a:pt x="2682" y="324"/>
                    <a:pt x="1544" y="0"/>
                    <a:pt x="74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8"/>
            <p:cNvSpPr/>
            <p:nvPr/>
          </p:nvSpPr>
          <p:spPr>
            <a:xfrm>
              <a:off x="528654" y="634640"/>
              <a:ext cx="196517" cy="177382"/>
            </a:xfrm>
            <a:custGeom>
              <a:avLst/>
              <a:gdLst/>
              <a:ahLst/>
              <a:cxnLst/>
              <a:rect l="l" t="t" r="r" b="b"/>
              <a:pathLst>
                <a:path w="7343" h="6628" extrusionOk="0">
                  <a:moveTo>
                    <a:pt x="4959" y="1"/>
                  </a:moveTo>
                  <a:cubicBezTo>
                    <a:pt x="3855" y="1"/>
                    <a:pt x="2563" y="912"/>
                    <a:pt x="1541" y="1891"/>
                  </a:cubicBezTo>
                  <a:cubicBezTo>
                    <a:pt x="0" y="3393"/>
                    <a:pt x="1294" y="5276"/>
                    <a:pt x="2207" y="6303"/>
                  </a:cubicBezTo>
                  <a:cubicBezTo>
                    <a:pt x="2409" y="6531"/>
                    <a:pt x="2699" y="6628"/>
                    <a:pt x="3036" y="6628"/>
                  </a:cubicBezTo>
                  <a:cubicBezTo>
                    <a:pt x="4193" y="6628"/>
                    <a:pt x="5906" y="5490"/>
                    <a:pt x="6524" y="4592"/>
                  </a:cubicBezTo>
                  <a:cubicBezTo>
                    <a:pt x="7342" y="3412"/>
                    <a:pt x="7133" y="1111"/>
                    <a:pt x="5897" y="274"/>
                  </a:cubicBezTo>
                  <a:cubicBezTo>
                    <a:pt x="5610" y="84"/>
                    <a:pt x="5293" y="1"/>
                    <a:pt x="49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8"/>
            <p:cNvSpPr/>
            <p:nvPr/>
          </p:nvSpPr>
          <p:spPr>
            <a:xfrm>
              <a:off x="569896" y="657977"/>
              <a:ext cx="103464" cy="104748"/>
            </a:xfrm>
            <a:custGeom>
              <a:avLst/>
              <a:gdLst/>
              <a:ahLst/>
              <a:cxnLst/>
              <a:rect l="l" t="t" r="r" b="b"/>
              <a:pathLst>
                <a:path w="3866" h="3914" extrusionOk="0">
                  <a:moveTo>
                    <a:pt x="2961" y="0"/>
                  </a:moveTo>
                  <a:cubicBezTo>
                    <a:pt x="2790" y="0"/>
                    <a:pt x="2594" y="33"/>
                    <a:pt x="2378" y="106"/>
                  </a:cubicBezTo>
                  <a:cubicBezTo>
                    <a:pt x="1408" y="429"/>
                    <a:pt x="495" y="1684"/>
                    <a:pt x="266" y="2312"/>
                  </a:cubicBezTo>
                  <a:cubicBezTo>
                    <a:pt x="0" y="2921"/>
                    <a:pt x="495" y="3358"/>
                    <a:pt x="1331" y="3853"/>
                  </a:cubicBezTo>
                  <a:cubicBezTo>
                    <a:pt x="1402" y="3895"/>
                    <a:pt x="1477" y="3914"/>
                    <a:pt x="1556" y="3914"/>
                  </a:cubicBezTo>
                  <a:cubicBezTo>
                    <a:pt x="2406" y="3914"/>
                    <a:pt x="3643" y="1642"/>
                    <a:pt x="3747" y="981"/>
                  </a:cubicBezTo>
                  <a:cubicBezTo>
                    <a:pt x="3865" y="404"/>
                    <a:pt x="3559" y="0"/>
                    <a:pt x="29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8"/>
            <p:cNvSpPr/>
            <p:nvPr/>
          </p:nvSpPr>
          <p:spPr>
            <a:xfrm>
              <a:off x="521026" y="627012"/>
              <a:ext cx="196009" cy="177382"/>
            </a:xfrm>
            <a:custGeom>
              <a:avLst/>
              <a:gdLst/>
              <a:ahLst/>
              <a:cxnLst/>
              <a:rect l="l" t="t" r="r" b="b"/>
              <a:pathLst>
                <a:path w="7324" h="6628" extrusionOk="0">
                  <a:moveTo>
                    <a:pt x="4924" y="0"/>
                  </a:moveTo>
                  <a:cubicBezTo>
                    <a:pt x="3824" y="0"/>
                    <a:pt x="2544" y="912"/>
                    <a:pt x="1522" y="1890"/>
                  </a:cubicBezTo>
                  <a:cubicBezTo>
                    <a:pt x="0" y="3374"/>
                    <a:pt x="1293" y="5238"/>
                    <a:pt x="2187" y="6303"/>
                  </a:cubicBezTo>
                  <a:cubicBezTo>
                    <a:pt x="2389" y="6531"/>
                    <a:pt x="2679" y="6627"/>
                    <a:pt x="3017" y="6627"/>
                  </a:cubicBezTo>
                  <a:cubicBezTo>
                    <a:pt x="4173" y="6627"/>
                    <a:pt x="5887" y="5490"/>
                    <a:pt x="6505" y="4591"/>
                  </a:cubicBezTo>
                  <a:cubicBezTo>
                    <a:pt x="7323" y="3412"/>
                    <a:pt x="7095" y="1110"/>
                    <a:pt x="5858" y="274"/>
                  </a:cubicBezTo>
                  <a:cubicBezTo>
                    <a:pt x="5571" y="84"/>
                    <a:pt x="5256" y="0"/>
                    <a:pt x="492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8"/>
            <p:cNvSpPr/>
            <p:nvPr/>
          </p:nvSpPr>
          <p:spPr>
            <a:xfrm>
              <a:off x="561733" y="649574"/>
              <a:ext cx="103517" cy="105016"/>
            </a:xfrm>
            <a:custGeom>
              <a:avLst/>
              <a:gdLst/>
              <a:ahLst/>
              <a:cxnLst/>
              <a:rect l="l" t="t" r="r" b="b"/>
              <a:pathLst>
                <a:path w="3868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89" y="439"/>
                    <a:pt x="495" y="1694"/>
                    <a:pt x="248" y="2303"/>
                  </a:cubicBezTo>
                  <a:cubicBezTo>
                    <a:pt x="1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3" y="3924"/>
                  </a:cubicBezTo>
                  <a:cubicBezTo>
                    <a:pt x="2391" y="3924"/>
                    <a:pt x="3643" y="1650"/>
                    <a:pt x="3748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8"/>
            <p:cNvSpPr/>
            <p:nvPr/>
          </p:nvSpPr>
          <p:spPr>
            <a:xfrm>
              <a:off x="297527" y="0"/>
              <a:ext cx="1070045" cy="1045102"/>
            </a:xfrm>
            <a:custGeom>
              <a:avLst/>
              <a:gdLst/>
              <a:ahLst/>
              <a:cxnLst/>
              <a:rect l="l" t="t" r="r" b="b"/>
              <a:pathLst>
                <a:path w="39983" h="39051" extrusionOk="0">
                  <a:moveTo>
                    <a:pt x="19918" y="0"/>
                  </a:moveTo>
                  <a:cubicBezTo>
                    <a:pt x="15810" y="0"/>
                    <a:pt x="11360" y="2356"/>
                    <a:pt x="8408" y="4472"/>
                  </a:cubicBezTo>
                  <a:cubicBezTo>
                    <a:pt x="1865" y="9151"/>
                    <a:pt x="1941" y="14648"/>
                    <a:pt x="1542" y="15846"/>
                  </a:cubicBezTo>
                  <a:cubicBezTo>
                    <a:pt x="1142" y="16987"/>
                    <a:pt x="1" y="21305"/>
                    <a:pt x="495" y="25071"/>
                  </a:cubicBezTo>
                  <a:cubicBezTo>
                    <a:pt x="1028" y="28818"/>
                    <a:pt x="3729" y="32052"/>
                    <a:pt x="6164" y="33288"/>
                  </a:cubicBezTo>
                  <a:cubicBezTo>
                    <a:pt x="8598" y="34524"/>
                    <a:pt x="10196" y="36636"/>
                    <a:pt x="12402" y="37720"/>
                  </a:cubicBezTo>
                  <a:cubicBezTo>
                    <a:pt x="13826" y="38409"/>
                    <a:pt x="17962" y="39051"/>
                    <a:pt x="21050" y="39051"/>
                  </a:cubicBezTo>
                  <a:cubicBezTo>
                    <a:pt x="21882" y="39051"/>
                    <a:pt x="22638" y="39004"/>
                    <a:pt x="23244" y="38899"/>
                  </a:cubicBezTo>
                  <a:cubicBezTo>
                    <a:pt x="26097" y="38405"/>
                    <a:pt x="27410" y="35552"/>
                    <a:pt x="28247" y="35152"/>
                  </a:cubicBezTo>
                  <a:cubicBezTo>
                    <a:pt x="29046" y="34734"/>
                    <a:pt x="31899" y="34239"/>
                    <a:pt x="34752" y="32109"/>
                  </a:cubicBezTo>
                  <a:cubicBezTo>
                    <a:pt x="37586" y="29959"/>
                    <a:pt x="39697" y="23968"/>
                    <a:pt x="39850" y="21381"/>
                  </a:cubicBezTo>
                  <a:cubicBezTo>
                    <a:pt x="39983" y="18794"/>
                    <a:pt x="37966" y="16245"/>
                    <a:pt x="37871" y="14229"/>
                  </a:cubicBezTo>
                  <a:cubicBezTo>
                    <a:pt x="37776" y="12194"/>
                    <a:pt x="35665" y="8276"/>
                    <a:pt x="33097" y="5670"/>
                  </a:cubicBezTo>
                  <a:cubicBezTo>
                    <a:pt x="30529" y="3064"/>
                    <a:pt x="27847" y="3140"/>
                    <a:pt x="26668" y="2569"/>
                  </a:cubicBezTo>
                  <a:cubicBezTo>
                    <a:pt x="25489" y="1999"/>
                    <a:pt x="26421" y="1143"/>
                    <a:pt x="21856" y="192"/>
                  </a:cubicBezTo>
                  <a:cubicBezTo>
                    <a:pt x="21224" y="61"/>
                    <a:pt x="20575" y="0"/>
                    <a:pt x="19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33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8"/>
            <p:cNvSpPr/>
            <p:nvPr/>
          </p:nvSpPr>
          <p:spPr>
            <a:xfrm>
              <a:off x="344871" y="56792"/>
              <a:ext cx="863894" cy="792170"/>
            </a:xfrm>
            <a:custGeom>
              <a:avLst/>
              <a:gdLst/>
              <a:ahLst/>
              <a:cxnLst/>
              <a:rect l="l" t="t" r="r" b="b"/>
              <a:pathLst>
                <a:path w="32280" h="29600" extrusionOk="0">
                  <a:moveTo>
                    <a:pt x="16759" y="0"/>
                  </a:moveTo>
                  <a:cubicBezTo>
                    <a:pt x="16164" y="0"/>
                    <a:pt x="15573" y="66"/>
                    <a:pt x="15008" y="219"/>
                  </a:cubicBezTo>
                  <a:cubicBezTo>
                    <a:pt x="11718" y="1113"/>
                    <a:pt x="6791" y="4137"/>
                    <a:pt x="4908" y="5792"/>
                  </a:cubicBezTo>
                  <a:cubicBezTo>
                    <a:pt x="3006" y="7409"/>
                    <a:pt x="2416" y="10719"/>
                    <a:pt x="1865" y="12069"/>
                  </a:cubicBezTo>
                  <a:cubicBezTo>
                    <a:pt x="1313" y="13439"/>
                    <a:pt x="705" y="16539"/>
                    <a:pt x="343" y="18974"/>
                  </a:cubicBezTo>
                  <a:cubicBezTo>
                    <a:pt x="1" y="21389"/>
                    <a:pt x="1009" y="25764"/>
                    <a:pt x="3691" y="28180"/>
                  </a:cubicBezTo>
                  <a:cubicBezTo>
                    <a:pt x="4932" y="29281"/>
                    <a:pt x="6675" y="29599"/>
                    <a:pt x="8398" y="29599"/>
                  </a:cubicBezTo>
                  <a:cubicBezTo>
                    <a:pt x="10425" y="29599"/>
                    <a:pt x="12423" y="29159"/>
                    <a:pt x="13544" y="29036"/>
                  </a:cubicBezTo>
                  <a:cubicBezTo>
                    <a:pt x="15617" y="28788"/>
                    <a:pt x="18318" y="25174"/>
                    <a:pt x="20410" y="23900"/>
                  </a:cubicBezTo>
                  <a:cubicBezTo>
                    <a:pt x="22502" y="22588"/>
                    <a:pt x="23244" y="19525"/>
                    <a:pt x="25146" y="18707"/>
                  </a:cubicBezTo>
                  <a:cubicBezTo>
                    <a:pt x="27048" y="17909"/>
                    <a:pt x="30796" y="14732"/>
                    <a:pt x="31537" y="12716"/>
                  </a:cubicBezTo>
                  <a:cubicBezTo>
                    <a:pt x="32279" y="10700"/>
                    <a:pt x="29350" y="5298"/>
                    <a:pt x="28399" y="3985"/>
                  </a:cubicBezTo>
                  <a:cubicBezTo>
                    <a:pt x="27448" y="2692"/>
                    <a:pt x="24024" y="2806"/>
                    <a:pt x="22807" y="1893"/>
                  </a:cubicBezTo>
                  <a:cubicBezTo>
                    <a:pt x="21838" y="1170"/>
                    <a:pt x="19266" y="0"/>
                    <a:pt x="1675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8"/>
            <p:cNvSpPr/>
            <p:nvPr/>
          </p:nvSpPr>
          <p:spPr>
            <a:xfrm>
              <a:off x="1005119" y="528121"/>
              <a:ext cx="253039" cy="242977"/>
            </a:xfrm>
            <a:custGeom>
              <a:avLst/>
              <a:gdLst/>
              <a:ahLst/>
              <a:cxnLst/>
              <a:rect l="l" t="t" r="r" b="b"/>
              <a:pathLst>
                <a:path w="9455" h="9079" extrusionOk="0">
                  <a:moveTo>
                    <a:pt x="7184" y="1"/>
                  </a:moveTo>
                  <a:cubicBezTo>
                    <a:pt x="6290" y="1"/>
                    <a:pt x="5099" y="596"/>
                    <a:pt x="3748" y="1344"/>
                  </a:cubicBezTo>
                  <a:cubicBezTo>
                    <a:pt x="1846" y="2390"/>
                    <a:pt x="362" y="4254"/>
                    <a:pt x="191" y="5928"/>
                  </a:cubicBezTo>
                  <a:cubicBezTo>
                    <a:pt x="1" y="7583"/>
                    <a:pt x="1313" y="8857"/>
                    <a:pt x="3444" y="9066"/>
                  </a:cubicBezTo>
                  <a:cubicBezTo>
                    <a:pt x="3530" y="9075"/>
                    <a:pt x="3617" y="9079"/>
                    <a:pt x="3703" y="9079"/>
                  </a:cubicBezTo>
                  <a:cubicBezTo>
                    <a:pt x="5745" y="9079"/>
                    <a:pt x="7535" y="6764"/>
                    <a:pt x="8484" y="5395"/>
                  </a:cubicBezTo>
                  <a:cubicBezTo>
                    <a:pt x="9454" y="3969"/>
                    <a:pt x="9207" y="1971"/>
                    <a:pt x="8408" y="678"/>
                  </a:cubicBezTo>
                  <a:cubicBezTo>
                    <a:pt x="8116" y="198"/>
                    <a:pt x="7699" y="1"/>
                    <a:pt x="7184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8"/>
            <p:cNvSpPr/>
            <p:nvPr/>
          </p:nvSpPr>
          <p:spPr>
            <a:xfrm>
              <a:off x="461451" y="237257"/>
              <a:ext cx="905616" cy="807344"/>
            </a:xfrm>
            <a:custGeom>
              <a:avLst/>
              <a:gdLst/>
              <a:ahLst/>
              <a:cxnLst/>
              <a:rect l="l" t="t" r="r" b="b"/>
              <a:pathLst>
                <a:path w="33839" h="30167" extrusionOk="0">
                  <a:moveTo>
                    <a:pt x="29483" y="0"/>
                  </a:moveTo>
                  <a:lnTo>
                    <a:pt x="29483" y="0"/>
                  </a:lnTo>
                  <a:cubicBezTo>
                    <a:pt x="30586" y="4280"/>
                    <a:pt x="30053" y="6410"/>
                    <a:pt x="30624" y="8845"/>
                  </a:cubicBezTo>
                  <a:cubicBezTo>
                    <a:pt x="31195" y="11318"/>
                    <a:pt x="32336" y="12611"/>
                    <a:pt x="30966" y="16168"/>
                  </a:cubicBezTo>
                  <a:cubicBezTo>
                    <a:pt x="29578" y="19744"/>
                    <a:pt x="27124" y="22711"/>
                    <a:pt x="25089" y="23282"/>
                  </a:cubicBezTo>
                  <a:cubicBezTo>
                    <a:pt x="23035" y="23852"/>
                    <a:pt x="21380" y="24670"/>
                    <a:pt x="19706" y="26534"/>
                  </a:cubicBezTo>
                  <a:cubicBezTo>
                    <a:pt x="18294" y="28141"/>
                    <a:pt x="16355" y="28945"/>
                    <a:pt x="14304" y="28945"/>
                  </a:cubicBezTo>
                  <a:cubicBezTo>
                    <a:pt x="13951" y="28945"/>
                    <a:pt x="13596" y="28921"/>
                    <a:pt x="13239" y="28874"/>
                  </a:cubicBezTo>
                  <a:cubicBezTo>
                    <a:pt x="10823" y="28532"/>
                    <a:pt x="7171" y="27961"/>
                    <a:pt x="5992" y="26991"/>
                  </a:cubicBezTo>
                  <a:cubicBezTo>
                    <a:pt x="4832" y="26040"/>
                    <a:pt x="2911" y="25336"/>
                    <a:pt x="1" y="24404"/>
                  </a:cubicBezTo>
                  <a:lnTo>
                    <a:pt x="1" y="24404"/>
                  </a:lnTo>
                  <a:cubicBezTo>
                    <a:pt x="2454" y="25640"/>
                    <a:pt x="4052" y="27752"/>
                    <a:pt x="6258" y="28817"/>
                  </a:cubicBezTo>
                  <a:cubicBezTo>
                    <a:pt x="7682" y="29521"/>
                    <a:pt x="11823" y="30167"/>
                    <a:pt x="14910" y="30167"/>
                  </a:cubicBezTo>
                  <a:cubicBezTo>
                    <a:pt x="15741" y="30167"/>
                    <a:pt x="16495" y="30120"/>
                    <a:pt x="17100" y="30015"/>
                  </a:cubicBezTo>
                  <a:cubicBezTo>
                    <a:pt x="19953" y="29521"/>
                    <a:pt x="21266" y="26667"/>
                    <a:pt x="22084" y="26249"/>
                  </a:cubicBezTo>
                  <a:cubicBezTo>
                    <a:pt x="22902" y="25850"/>
                    <a:pt x="25755" y="25355"/>
                    <a:pt x="28608" y="23206"/>
                  </a:cubicBezTo>
                  <a:cubicBezTo>
                    <a:pt x="31442" y="21075"/>
                    <a:pt x="33553" y="15084"/>
                    <a:pt x="33686" y="12497"/>
                  </a:cubicBezTo>
                  <a:cubicBezTo>
                    <a:pt x="33839" y="9891"/>
                    <a:pt x="31822" y="7361"/>
                    <a:pt x="31727" y="5326"/>
                  </a:cubicBezTo>
                  <a:cubicBezTo>
                    <a:pt x="31670" y="4052"/>
                    <a:pt x="30776" y="1998"/>
                    <a:pt x="29483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8"/>
            <p:cNvSpPr/>
            <p:nvPr/>
          </p:nvSpPr>
          <p:spPr>
            <a:xfrm>
              <a:off x="730743" y="360422"/>
              <a:ext cx="106675" cy="75818"/>
            </a:xfrm>
            <a:custGeom>
              <a:avLst/>
              <a:gdLst/>
              <a:ahLst/>
              <a:cxnLst/>
              <a:rect l="l" t="t" r="r" b="b"/>
              <a:pathLst>
                <a:path w="3986" h="2833" extrusionOk="0">
                  <a:moveTo>
                    <a:pt x="1654" y="0"/>
                  </a:moveTo>
                  <a:cubicBezTo>
                    <a:pt x="1457" y="0"/>
                    <a:pt x="1269" y="41"/>
                    <a:pt x="1104" y="135"/>
                  </a:cubicBezTo>
                  <a:cubicBezTo>
                    <a:pt x="1" y="781"/>
                    <a:pt x="647" y="2075"/>
                    <a:pt x="1161" y="2626"/>
                  </a:cubicBezTo>
                  <a:cubicBezTo>
                    <a:pt x="1300" y="2770"/>
                    <a:pt x="1460" y="2833"/>
                    <a:pt x="1634" y="2833"/>
                  </a:cubicBezTo>
                  <a:cubicBezTo>
                    <a:pt x="2128" y="2833"/>
                    <a:pt x="2739" y="2333"/>
                    <a:pt x="3329" y="1770"/>
                  </a:cubicBezTo>
                  <a:cubicBezTo>
                    <a:pt x="3986" y="1162"/>
                    <a:pt x="2701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8"/>
            <p:cNvSpPr/>
            <p:nvPr/>
          </p:nvSpPr>
          <p:spPr>
            <a:xfrm>
              <a:off x="784697" y="599473"/>
              <a:ext cx="88611" cy="66532"/>
            </a:xfrm>
            <a:custGeom>
              <a:avLst/>
              <a:gdLst/>
              <a:ahLst/>
              <a:cxnLst/>
              <a:rect l="l" t="t" r="r" b="b"/>
              <a:pathLst>
                <a:path w="3311" h="2486" extrusionOk="0">
                  <a:moveTo>
                    <a:pt x="1284" y="1"/>
                  </a:moveTo>
                  <a:cubicBezTo>
                    <a:pt x="1170" y="1"/>
                    <a:pt x="1058" y="15"/>
                    <a:pt x="952" y="47"/>
                  </a:cubicBezTo>
                  <a:cubicBezTo>
                    <a:pt x="1" y="332"/>
                    <a:pt x="457" y="1664"/>
                    <a:pt x="952" y="2254"/>
                  </a:cubicBezTo>
                  <a:cubicBezTo>
                    <a:pt x="1086" y="2417"/>
                    <a:pt x="1245" y="2485"/>
                    <a:pt x="1417" y="2485"/>
                  </a:cubicBezTo>
                  <a:cubicBezTo>
                    <a:pt x="1904" y="2485"/>
                    <a:pt x="2488" y="1938"/>
                    <a:pt x="2854" y="1474"/>
                  </a:cubicBezTo>
                  <a:cubicBezTo>
                    <a:pt x="3310" y="933"/>
                    <a:pt x="2204" y="1"/>
                    <a:pt x="1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8"/>
            <p:cNvSpPr/>
            <p:nvPr/>
          </p:nvSpPr>
          <p:spPr>
            <a:xfrm>
              <a:off x="424812" y="561843"/>
              <a:ext cx="62357" cy="36584"/>
            </a:xfrm>
            <a:custGeom>
              <a:avLst/>
              <a:gdLst/>
              <a:ahLst/>
              <a:cxnLst/>
              <a:rect l="l" t="t" r="r" b="b"/>
              <a:pathLst>
                <a:path w="2330" h="1367" extrusionOk="0">
                  <a:moveTo>
                    <a:pt x="1124" y="0"/>
                  </a:moveTo>
                  <a:cubicBezTo>
                    <a:pt x="1027" y="0"/>
                    <a:pt x="929" y="26"/>
                    <a:pt x="837" y="84"/>
                  </a:cubicBezTo>
                  <a:cubicBezTo>
                    <a:pt x="0" y="582"/>
                    <a:pt x="470" y="1367"/>
                    <a:pt x="1164" y="1367"/>
                  </a:cubicBezTo>
                  <a:cubicBezTo>
                    <a:pt x="1291" y="1367"/>
                    <a:pt x="1425" y="1341"/>
                    <a:pt x="1560" y="1282"/>
                  </a:cubicBezTo>
                  <a:cubicBezTo>
                    <a:pt x="2330" y="987"/>
                    <a:pt x="1731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8"/>
            <p:cNvSpPr/>
            <p:nvPr/>
          </p:nvSpPr>
          <p:spPr>
            <a:xfrm>
              <a:off x="592002" y="197808"/>
              <a:ext cx="72981" cy="31526"/>
            </a:xfrm>
            <a:custGeom>
              <a:avLst/>
              <a:gdLst/>
              <a:ahLst/>
              <a:cxnLst/>
              <a:rect l="l" t="t" r="r" b="b"/>
              <a:pathLst>
                <a:path w="2727" h="1178" extrusionOk="0">
                  <a:moveTo>
                    <a:pt x="1214" y="0"/>
                  </a:moveTo>
                  <a:cubicBezTo>
                    <a:pt x="1036" y="0"/>
                    <a:pt x="857" y="42"/>
                    <a:pt x="696" y="143"/>
                  </a:cubicBezTo>
                  <a:cubicBezTo>
                    <a:pt x="0" y="591"/>
                    <a:pt x="674" y="1177"/>
                    <a:pt x="1440" y="1177"/>
                  </a:cubicBezTo>
                  <a:cubicBezTo>
                    <a:pt x="1617" y="1177"/>
                    <a:pt x="1799" y="1146"/>
                    <a:pt x="1970" y="1075"/>
                  </a:cubicBezTo>
                  <a:cubicBezTo>
                    <a:pt x="2726" y="782"/>
                    <a:pt x="1980" y="0"/>
                    <a:pt x="1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8"/>
            <p:cNvSpPr/>
            <p:nvPr/>
          </p:nvSpPr>
          <p:spPr>
            <a:xfrm>
              <a:off x="1011248" y="210039"/>
              <a:ext cx="87326" cy="58851"/>
            </a:xfrm>
            <a:custGeom>
              <a:avLst/>
              <a:gdLst/>
              <a:ahLst/>
              <a:cxnLst/>
              <a:rect l="l" t="t" r="r" b="b"/>
              <a:pathLst>
                <a:path w="3263" h="2199" extrusionOk="0">
                  <a:moveTo>
                    <a:pt x="1737" y="1"/>
                  </a:moveTo>
                  <a:cubicBezTo>
                    <a:pt x="1312" y="1"/>
                    <a:pt x="928" y="106"/>
                    <a:pt x="799" y="314"/>
                  </a:cubicBezTo>
                  <a:cubicBezTo>
                    <a:pt x="0" y="1474"/>
                    <a:pt x="856" y="1493"/>
                    <a:pt x="1427" y="2025"/>
                  </a:cubicBezTo>
                  <a:cubicBezTo>
                    <a:pt x="1555" y="2145"/>
                    <a:pt x="1715" y="2198"/>
                    <a:pt x="1886" y="2198"/>
                  </a:cubicBezTo>
                  <a:cubicBezTo>
                    <a:pt x="2452" y="2198"/>
                    <a:pt x="3142" y="1614"/>
                    <a:pt x="3215" y="884"/>
                  </a:cubicBezTo>
                  <a:cubicBezTo>
                    <a:pt x="3262" y="291"/>
                    <a:pt x="2443" y="1"/>
                    <a:pt x="1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8"/>
            <p:cNvSpPr/>
            <p:nvPr/>
          </p:nvSpPr>
          <p:spPr>
            <a:xfrm>
              <a:off x="1095846" y="634425"/>
              <a:ext cx="67656" cy="40813"/>
            </a:xfrm>
            <a:custGeom>
              <a:avLst/>
              <a:gdLst/>
              <a:ahLst/>
              <a:cxnLst/>
              <a:rect l="l" t="t" r="r" b="b"/>
              <a:pathLst>
                <a:path w="2528" h="1525" extrusionOk="0">
                  <a:moveTo>
                    <a:pt x="800" y="1"/>
                  </a:moveTo>
                  <a:cubicBezTo>
                    <a:pt x="481" y="1"/>
                    <a:pt x="220" y="97"/>
                    <a:pt x="168" y="320"/>
                  </a:cubicBezTo>
                  <a:cubicBezTo>
                    <a:pt x="1" y="1000"/>
                    <a:pt x="726" y="1525"/>
                    <a:pt x="1374" y="1525"/>
                  </a:cubicBezTo>
                  <a:cubicBezTo>
                    <a:pt x="1685" y="1525"/>
                    <a:pt x="1979" y="1403"/>
                    <a:pt x="2146" y="1119"/>
                  </a:cubicBezTo>
                  <a:cubicBezTo>
                    <a:pt x="2528" y="487"/>
                    <a:pt x="1516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8"/>
            <p:cNvSpPr/>
            <p:nvPr/>
          </p:nvSpPr>
          <p:spPr>
            <a:xfrm>
              <a:off x="682114" y="883378"/>
              <a:ext cx="58851" cy="31312"/>
            </a:xfrm>
            <a:custGeom>
              <a:avLst/>
              <a:gdLst/>
              <a:ahLst/>
              <a:cxnLst/>
              <a:rect l="l" t="t" r="r" b="b"/>
              <a:pathLst>
                <a:path w="2199" h="1170" extrusionOk="0">
                  <a:moveTo>
                    <a:pt x="517" y="0"/>
                  </a:moveTo>
                  <a:cubicBezTo>
                    <a:pt x="293" y="0"/>
                    <a:pt x="126" y="55"/>
                    <a:pt x="106" y="186"/>
                  </a:cubicBezTo>
                  <a:cubicBezTo>
                    <a:pt x="0" y="866"/>
                    <a:pt x="393" y="1170"/>
                    <a:pt x="861" y="1170"/>
                  </a:cubicBezTo>
                  <a:cubicBezTo>
                    <a:pt x="1153" y="1170"/>
                    <a:pt x="1474" y="1052"/>
                    <a:pt x="1722" y="833"/>
                  </a:cubicBezTo>
                  <a:cubicBezTo>
                    <a:pt x="2198" y="427"/>
                    <a:pt x="1140" y="0"/>
                    <a:pt x="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8"/>
            <p:cNvSpPr/>
            <p:nvPr/>
          </p:nvSpPr>
          <p:spPr>
            <a:xfrm>
              <a:off x="746533" y="131167"/>
              <a:ext cx="139888" cy="65809"/>
            </a:xfrm>
            <a:custGeom>
              <a:avLst/>
              <a:gdLst/>
              <a:ahLst/>
              <a:cxnLst/>
              <a:rect l="l" t="t" r="r" b="b"/>
              <a:pathLst>
                <a:path w="5227" h="2459" extrusionOk="0">
                  <a:moveTo>
                    <a:pt x="2796" y="0"/>
                  </a:moveTo>
                  <a:cubicBezTo>
                    <a:pt x="2323" y="0"/>
                    <a:pt x="1860" y="79"/>
                    <a:pt x="1503" y="236"/>
                  </a:cubicBezTo>
                  <a:cubicBezTo>
                    <a:pt x="0" y="902"/>
                    <a:pt x="1332" y="2100"/>
                    <a:pt x="2283" y="2386"/>
                  </a:cubicBezTo>
                  <a:cubicBezTo>
                    <a:pt x="2448" y="2435"/>
                    <a:pt x="2646" y="2459"/>
                    <a:pt x="2859" y="2459"/>
                  </a:cubicBezTo>
                  <a:cubicBezTo>
                    <a:pt x="3872" y="2459"/>
                    <a:pt x="5226" y="1922"/>
                    <a:pt x="5022" y="1073"/>
                  </a:cubicBezTo>
                  <a:cubicBezTo>
                    <a:pt x="4866" y="360"/>
                    <a:pt x="3809" y="0"/>
                    <a:pt x="279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8"/>
            <p:cNvSpPr/>
            <p:nvPr/>
          </p:nvSpPr>
          <p:spPr>
            <a:xfrm>
              <a:off x="678260" y="94100"/>
              <a:ext cx="251032" cy="155490"/>
            </a:xfrm>
            <a:custGeom>
              <a:avLst/>
              <a:gdLst/>
              <a:ahLst/>
              <a:cxnLst/>
              <a:rect l="l" t="t" r="r" b="b"/>
              <a:pathLst>
                <a:path w="9380" h="5810" extrusionOk="0">
                  <a:moveTo>
                    <a:pt x="4525" y="0"/>
                  </a:moveTo>
                  <a:cubicBezTo>
                    <a:pt x="3720" y="0"/>
                    <a:pt x="2981" y="235"/>
                    <a:pt x="2513" y="784"/>
                  </a:cubicBezTo>
                  <a:cubicBezTo>
                    <a:pt x="1" y="3746"/>
                    <a:pt x="4177" y="5809"/>
                    <a:pt x="5951" y="5809"/>
                  </a:cubicBezTo>
                  <a:cubicBezTo>
                    <a:pt x="6057" y="5809"/>
                    <a:pt x="6154" y="5802"/>
                    <a:pt x="6241" y="5787"/>
                  </a:cubicBezTo>
                  <a:cubicBezTo>
                    <a:pt x="7782" y="5502"/>
                    <a:pt x="9380" y="3504"/>
                    <a:pt x="8334" y="1830"/>
                  </a:cubicBezTo>
                  <a:cubicBezTo>
                    <a:pt x="7648" y="766"/>
                    <a:pt x="5978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8"/>
            <p:cNvSpPr/>
            <p:nvPr/>
          </p:nvSpPr>
          <p:spPr>
            <a:xfrm>
              <a:off x="738879" y="123031"/>
              <a:ext cx="138951" cy="65300"/>
            </a:xfrm>
            <a:custGeom>
              <a:avLst/>
              <a:gdLst/>
              <a:ahLst/>
              <a:cxnLst/>
              <a:rect l="l" t="t" r="r" b="b"/>
              <a:pathLst>
                <a:path w="5192" h="2440" extrusionOk="0">
                  <a:moveTo>
                    <a:pt x="2774" y="0"/>
                  </a:moveTo>
                  <a:cubicBezTo>
                    <a:pt x="2303" y="0"/>
                    <a:pt x="1842" y="79"/>
                    <a:pt x="1485" y="236"/>
                  </a:cubicBezTo>
                  <a:cubicBezTo>
                    <a:pt x="1" y="902"/>
                    <a:pt x="1313" y="2081"/>
                    <a:pt x="2264" y="2366"/>
                  </a:cubicBezTo>
                  <a:cubicBezTo>
                    <a:pt x="2430" y="2416"/>
                    <a:pt x="2628" y="2440"/>
                    <a:pt x="2840" y="2440"/>
                  </a:cubicBezTo>
                  <a:cubicBezTo>
                    <a:pt x="3849" y="2440"/>
                    <a:pt x="5192" y="1905"/>
                    <a:pt x="5003" y="1073"/>
                  </a:cubicBezTo>
                  <a:cubicBezTo>
                    <a:pt x="4835" y="360"/>
                    <a:pt x="3782" y="0"/>
                    <a:pt x="2774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8"/>
            <p:cNvSpPr/>
            <p:nvPr/>
          </p:nvSpPr>
          <p:spPr>
            <a:xfrm>
              <a:off x="501676" y="362617"/>
              <a:ext cx="113018" cy="74534"/>
            </a:xfrm>
            <a:custGeom>
              <a:avLst/>
              <a:gdLst/>
              <a:ahLst/>
              <a:cxnLst/>
              <a:rect l="l" t="t" r="r" b="b"/>
              <a:pathLst>
                <a:path w="4223" h="2785" extrusionOk="0">
                  <a:moveTo>
                    <a:pt x="2984" y="1"/>
                  </a:moveTo>
                  <a:cubicBezTo>
                    <a:pt x="2339" y="1"/>
                    <a:pt x="1543" y="220"/>
                    <a:pt x="1046" y="414"/>
                  </a:cubicBezTo>
                  <a:cubicBezTo>
                    <a:pt x="114" y="775"/>
                    <a:pt x="0" y="1955"/>
                    <a:pt x="590" y="2639"/>
                  </a:cubicBezTo>
                  <a:cubicBezTo>
                    <a:pt x="677" y="2740"/>
                    <a:pt x="815" y="2785"/>
                    <a:pt x="986" y="2785"/>
                  </a:cubicBezTo>
                  <a:cubicBezTo>
                    <a:pt x="2008" y="2785"/>
                    <a:pt x="4223" y="1191"/>
                    <a:pt x="3995" y="490"/>
                  </a:cubicBezTo>
                  <a:cubicBezTo>
                    <a:pt x="3879" y="128"/>
                    <a:pt x="3476" y="1"/>
                    <a:pt x="298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8"/>
            <p:cNvSpPr/>
            <p:nvPr/>
          </p:nvSpPr>
          <p:spPr>
            <a:xfrm>
              <a:off x="465385" y="333846"/>
              <a:ext cx="199193" cy="145080"/>
            </a:xfrm>
            <a:custGeom>
              <a:avLst/>
              <a:gdLst/>
              <a:ahLst/>
              <a:cxnLst/>
              <a:rect l="l" t="t" r="r" b="b"/>
              <a:pathLst>
                <a:path w="7443" h="5421" extrusionOk="0">
                  <a:moveTo>
                    <a:pt x="3612" y="1"/>
                  </a:moveTo>
                  <a:cubicBezTo>
                    <a:pt x="1352" y="1"/>
                    <a:pt x="1" y="2375"/>
                    <a:pt x="234" y="3657"/>
                  </a:cubicBezTo>
                  <a:cubicBezTo>
                    <a:pt x="474" y="4806"/>
                    <a:pt x="1926" y="5420"/>
                    <a:pt x="3230" y="5420"/>
                  </a:cubicBezTo>
                  <a:cubicBezTo>
                    <a:pt x="3782" y="5420"/>
                    <a:pt x="4308" y="5310"/>
                    <a:pt x="4704" y="5084"/>
                  </a:cubicBezTo>
                  <a:cubicBezTo>
                    <a:pt x="6016" y="4323"/>
                    <a:pt x="7443" y="1755"/>
                    <a:pt x="5921" y="766"/>
                  </a:cubicBezTo>
                  <a:cubicBezTo>
                    <a:pt x="5079" y="223"/>
                    <a:pt x="4303" y="1"/>
                    <a:pt x="3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8"/>
            <p:cNvSpPr/>
            <p:nvPr/>
          </p:nvSpPr>
          <p:spPr>
            <a:xfrm>
              <a:off x="493514" y="354400"/>
              <a:ext cx="113072" cy="74293"/>
            </a:xfrm>
            <a:custGeom>
              <a:avLst/>
              <a:gdLst/>
              <a:ahLst/>
              <a:cxnLst/>
              <a:rect l="l" t="t" r="r" b="b"/>
              <a:pathLst>
                <a:path w="4225" h="2776" extrusionOk="0">
                  <a:moveTo>
                    <a:pt x="3001" y="0"/>
                  </a:moveTo>
                  <a:cubicBezTo>
                    <a:pt x="2353" y="0"/>
                    <a:pt x="1548" y="221"/>
                    <a:pt x="1047" y="417"/>
                  </a:cubicBezTo>
                  <a:cubicBezTo>
                    <a:pt x="115" y="759"/>
                    <a:pt x="1" y="1957"/>
                    <a:pt x="591" y="2642"/>
                  </a:cubicBezTo>
                  <a:cubicBezTo>
                    <a:pt x="672" y="2734"/>
                    <a:pt x="802" y="2776"/>
                    <a:pt x="965" y="2776"/>
                  </a:cubicBezTo>
                  <a:cubicBezTo>
                    <a:pt x="1971" y="2776"/>
                    <a:pt x="4225" y="1194"/>
                    <a:pt x="3995" y="474"/>
                  </a:cubicBezTo>
                  <a:cubicBezTo>
                    <a:pt x="3881" y="124"/>
                    <a:pt x="3485" y="0"/>
                    <a:pt x="30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8"/>
            <p:cNvSpPr/>
            <p:nvPr/>
          </p:nvSpPr>
          <p:spPr>
            <a:xfrm>
              <a:off x="1050938" y="395134"/>
              <a:ext cx="104320" cy="87032"/>
            </a:xfrm>
            <a:custGeom>
              <a:avLst/>
              <a:gdLst/>
              <a:ahLst/>
              <a:cxnLst/>
              <a:rect l="l" t="t" r="r" b="b"/>
              <a:pathLst>
                <a:path w="3898" h="3252" extrusionOk="0">
                  <a:moveTo>
                    <a:pt x="2634" y="0"/>
                  </a:moveTo>
                  <a:cubicBezTo>
                    <a:pt x="2113" y="0"/>
                    <a:pt x="1522" y="109"/>
                    <a:pt x="1066" y="264"/>
                  </a:cubicBezTo>
                  <a:cubicBezTo>
                    <a:pt x="1" y="625"/>
                    <a:pt x="1" y="2356"/>
                    <a:pt x="743" y="3098"/>
                  </a:cubicBezTo>
                  <a:cubicBezTo>
                    <a:pt x="848" y="3204"/>
                    <a:pt x="985" y="3251"/>
                    <a:pt x="1141" y="3251"/>
                  </a:cubicBezTo>
                  <a:cubicBezTo>
                    <a:pt x="2081" y="3251"/>
                    <a:pt x="3745" y="1555"/>
                    <a:pt x="3843" y="740"/>
                  </a:cubicBezTo>
                  <a:cubicBezTo>
                    <a:pt x="3897" y="196"/>
                    <a:pt x="3329" y="0"/>
                    <a:pt x="263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8"/>
            <p:cNvSpPr/>
            <p:nvPr/>
          </p:nvSpPr>
          <p:spPr>
            <a:xfrm>
              <a:off x="1013790" y="363313"/>
              <a:ext cx="180727" cy="169487"/>
            </a:xfrm>
            <a:custGeom>
              <a:avLst/>
              <a:gdLst/>
              <a:ahLst/>
              <a:cxnLst/>
              <a:rect l="l" t="t" r="r" b="b"/>
              <a:pathLst>
                <a:path w="6753" h="6333" extrusionOk="0">
                  <a:moveTo>
                    <a:pt x="3201" y="1"/>
                  </a:moveTo>
                  <a:cubicBezTo>
                    <a:pt x="2427" y="1"/>
                    <a:pt x="1705" y="193"/>
                    <a:pt x="1294" y="597"/>
                  </a:cubicBezTo>
                  <a:cubicBezTo>
                    <a:pt x="38" y="1833"/>
                    <a:pt x="0" y="2899"/>
                    <a:pt x="457" y="4135"/>
                  </a:cubicBezTo>
                  <a:cubicBezTo>
                    <a:pt x="864" y="5272"/>
                    <a:pt x="2739" y="6333"/>
                    <a:pt x="4057" y="6333"/>
                  </a:cubicBezTo>
                  <a:cubicBezTo>
                    <a:pt x="4217" y="6333"/>
                    <a:pt x="4368" y="6317"/>
                    <a:pt x="4508" y="6284"/>
                  </a:cubicBezTo>
                  <a:cubicBezTo>
                    <a:pt x="5783" y="5999"/>
                    <a:pt x="6753" y="3412"/>
                    <a:pt x="6353" y="1700"/>
                  </a:cubicBezTo>
                  <a:cubicBezTo>
                    <a:pt x="6110" y="605"/>
                    <a:pt x="4575" y="1"/>
                    <a:pt x="3201" y="1"/>
                  </a:cubicBezTo>
                  <a:close/>
                </a:path>
              </a:pathLst>
            </a:custGeom>
            <a:solidFill>
              <a:srgbClr val="6B3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8"/>
            <p:cNvSpPr/>
            <p:nvPr/>
          </p:nvSpPr>
          <p:spPr>
            <a:xfrm>
              <a:off x="1042802" y="386971"/>
              <a:ext cx="104293" cy="86871"/>
            </a:xfrm>
            <a:custGeom>
              <a:avLst/>
              <a:gdLst/>
              <a:ahLst/>
              <a:cxnLst/>
              <a:rect l="l" t="t" r="r" b="b"/>
              <a:pathLst>
                <a:path w="3897" h="3246" extrusionOk="0">
                  <a:moveTo>
                    <a:pt x="2633" y="1"/>
                  </a:moveTo>
                  <a:cubicBezTo>
                    <a:pt x="2113" y="1"/>
                    <a:pt x="1521" y="110"/>
                    <a:pt x="1066" y="265"/>
                  </a:cubicBezTo>
                  <a:cubicBezTo>
                    <a:pt x="0" y="626"/>
                    <a:pt x="0" y="2357"/>
                    <a:pt x="723" y="3099"/>
                  </a:cubicBezTo>
                  <a:cubicBezTo>
                    <a:pt x="830" y="3200"/>
                    <a:pt x="967" y="3246"/>
                    <a:pt x="1122" y="3246"/>
                  </a:cubicBezTo>
                  <a:cubicBezTo>
                    <a:pt x="2073" y="3246"/>
                    <a:pt x="3744" y="1558"/>
                    <a:pt x="3843" y="740"/>
                  </a:cubicBezTo>
                  <a:cubicBezTo>
                    <a:pt x="3897" y="196"/>
                    <a:pt x="3329" y="1"/>
                    <a:pt x="263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8"/>
            <p:cNvSpPr/>
            <p:nvPr/>
          </p:nvSpPr>
          <p:spPr>
            <a:xfrm>
              <a:off x="855432" y="800679"/>
              <a:ext cx="71804" cy="30135"/>
            </a:xfrm>
            <a:custGeom>
              <a:avLst/>
              <a:gdLst/>
              <a:ahLst/>
              <a:cxnLst/>
              <a:rect l="l" t="t" r="r" b="b"/>
              <a:pathLst>
                <a:path w="2683" h="1126" extrusionOk="0">
                  <a:moveTo>
                    <a:pt x="757" y="0"/>
                  </a:moveTo>
                  <a:cubicBezTo>
                    <a:pt x="352" y="0"/>
                    <a:pt x="34" y="84"/>
                    <a:pt x="21" y="290"/>
                  </a:cubicBezTo>
                  <a:cubicBezTo>
                    <a:pt x="1" y="903"/>
                    <a:pt x="593" y="1125"/>
                    <a:pt x="1206" y="1125"/>
                  </a:cubicBezTo>
                  <a:cubicBezTo>
                    <a:pt x="1772" y="1125"/>
                    <a:pt x="2356" y="936"/>
                    <a:pt x="2493" y="689"/>
                  </a:cubicBezTo>
                  <a:cubicBezTo>
                    <a:pt x="2682" y="324"/>
                    <a:pt x="1553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8"/>
            <p:cNvSpPr/>
            <p:nvPr/>
          </p:nvSpPr>
          <p:spPr>
            <a:xfrm>
              <a:off x="799069" y="773301"/>
              <a:ext cx="173501" cy="103571"/>
            </a:xfrm>
            <a:custGeom>
              <a:avLst/>
              <a:gdLst/>
              <a:ahLst/>
              <a:cxnLst/>
              <a:rect l="l" t="t" r="r" b="b"/>
              <a:pathLst>
                <a:path w="6483" h="3870" extrusionOk="0">
                  <a:moveTo>
                    <a:pt x="3096" y="0"/>
                  </a:moveTo>
                  <a:cubicBezTo>
                    <a:pt x="655" y="0"/>
                    <a:pt x="1" y="1795"/>
                    <a:pt x="871" y="3139"/>
                  </a:cubicBezTo>
                  <a:cubicBezTo>
                    <a:pt x="1200" y="3650"/>
                    <a:pt x="1893" y="3870"/>
                    <a:pt x="2664" y="3870"/>
                  </a:cubicBezTo>
                  <a:cubicBezTo>
                    <a:pt x="3900" y="3870"/>
                    <a:pt x="5334" y="3305"/>
                    <a:pt x="5779" y="2473"/>
                  </a:cubicBezTo>
                  <a:cubicBezTo>
                    <a:pt x="6482" y="1103"/>
                    <a:pt x="4714" y="0"/>
                    <a:pt x="3135" y="0"/>
                  </a:cubicBezTo>
                  <a:cubicBezTo>
                    <a:pt x="3122" y="0"/>
                    <a:pt x="3109" y="0"/>
                    <a:pt x="3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8"/>
            <p:cNvSpPr/>
            <p:nvPr/>
          </p:nvSpPr>
          <p:spPr>
            <a:xfrm>
              <a:off x="847296" y="792383"/>
              <a:ext cx="71831" cy="30429"/>
            </a:xfrm>
            <a:custGeom>
              <a:avLst/>
              <a:gdLst/>
              <a:ahLst/>
              <a:cxnLst/>
              <a:rect l="l" t="t" r="r" b="b"/>
              <a:pathLst>
                <a:path w="2684" h="1137" extrusionOk="0">
                  <a:moveTo>
                    <a:pt x="728" y="0"/>
                  </a:moveTo>
                  <a:cubicBezTo>
                    <a:pt x="333" y="0"/>
                    <a:pt x="27" y="81"/>
                    <a:pt x="20" y="276"/>
                  </a:cubicBezTo>
                  <a:cubicBezTo>
                    <a:pt x="0" y="906"/>
                    <a:pt x="610" y="1136"/>
                    <a:pt x="1232" y="1136"/>
                  </a:cubicBezTo>
                  <a:cubicBezTo>
                    <a:pt x="1794" y="1136"/>
                    <a:pt x="2367" y="948"/>
                    <a:pt x="2493" y="695"/>
                  </a:cubicBezTo>
                  <a:cubicBezTo>
                    <a:pt x="2684" y="326"/>
                    <a:pt x="1524" y="0"/>
                    <a:pt x="72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8"/>
            <p:cNvSpPr/>
            <p:nvPr/>
          </p:nvSpPr>
          <p:spPr>
            <a:xfrm>
              <a:off x="529162" y="649574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70" y="439"/>
                    <a:pt x="495" y="1694"/>
                    <a:pt x="248" y="2303"/>
                  </a:cubicBezTo>
                  <a:cubicBezTo>
                    <a:pt x="0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2" y="3924"/>
                  </a:cubicBezTo>
                  <a:cubicBezTo>
                    <a:pt x="2391" y="3924"/>
                    <a:pt x="3643" y="1650"/>
                    <a:pt x="3747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8"/>
            <p:cNvSpPr/>
            <p:nvPr/>
          </p:nvSpPr>
          <p:spPr>
            <a:xfrm>
              <a:off x="479276" y="618662"/>
              <a:ext cx="196517" cy="177355"/>
            </a:xfrm>
            <a:custGeom>
              <a:avLst/>
              <a:gdLst/>
              <a:ahLst/>
              <a:cxnLst/>
              <a:rect l="l" t="t" r="r" b="b"/>
              <a:pathLst>
                <a:path w="7343" h="6627" extrusionOk="0">
                  <a:moveTo>
                    <a:pt x="4956" y="0"/>
                  </a:moveTo>
                  <a:cubicBezTo>
                    <a:pt x="3858" y="0"/>
                    <a:pt x="2581" y="921"/>
                    <a:pt x="1560" y="1898"/>
                  </a:cubicBezTo>
                  <a:cubicBezTo>
                    <a:pt x="0" y="3382"/>
                    <a:pt x="1313" y="5284"/>
                    <a:pt x="2226" y="6292"/>
                  </a:cubicBezTo>
                  <a:cubicBezTo>
                    <a:pt x="2430" y="6526"/>
                    <a:pt x="2725" y="6626"/>
                    <a:pt x="3067" y="6626"/>
                  </a:cubicBezTo>
                  <a:cubicBezTo>
                    <a:pt x="4224" y="6626"/>
                    <a:pt x="5927" y="5490"/>
                    <a:pt x="6543" y="4580"/>
                  </a:cubicBezTo>
                  <a:cubicBezTo>
                    <a:pt x="7342" y="3420"/>
                    <a:pt x="7133" y="1118"/>
                    <a:pt x="5897" y="281"/>
                  </a:cubicBezTo>
                  <a:cubicBezTo>
                    <a:pt x="5608" y="86"/>
                    <a:pt x="5290" y="0"/>
                    <a:pt x="4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8"/>
            <p:cNvSpPr/>
            <p:nvPr/>
          </p:nvSpPr>
          <p:spPr>
            <a:xfrm>
              <a:off x="521026" y="641946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1" y="0"/>
                  </a:moveTo>
                  <a:cubicBezTo>
                    <a:pt x="2774" y="0"/>
                    <a:pt x="2586" y="31"/>
                    <a:pt x="2378" y="96"/>
                  </a:cubicBezTo>
                  <a:cubicBezTo>
                    <a:pt x="1370" y="400"/>
                    <a:pt x="495" y="1694"/>
                    <a:pt x="247" y="2302"/>
                  </a:cubicBezTo>
                  <a:cubicBezTo>
                    <a:pt x="0" y="2930"/>
                    <a:pt x="495" y="3368"/>
                    <a:pt x="1331" y="3862"/>
                  </a:cubicBezTo>
                  <a:cubicBezTo>
                    <a:pt x="1401" y="3904"/>
                    <a:pt x="1475" y="3923"/>
                    <a:pt x="1552" y="3923"/>
                  </a:cubicBezTo>
                  <a:cubicBezTo>
                    <a:pt x="2390" y="3923"/>
                    <a:pt x="3643" y="1652"/>
                    <a:pt x="3747" y="990"/>
                  </a:cubicBezTo>
                  <a:cubicBezTo>
                    <a:pt x="3867" y="407"/>
                    <a:pt x="3552" y="0"/>
                    <a:pt x="294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8" name="Google Shape;2038;p8"/>
          <p:cNvGrpSpPr/>
          <p:nvPr/>
        </p:nvGrpSpPr>
        <p:grpSpPr>
          <a:xfrm rot="7848263">
            <a:off x="8009828" y="693339"/>
            <a:ext cx="1149097" cy="1138589"/>
            <a:chOff x="581988" y="3891200"/>
            <a:chExt cx="945850" cy="937200"/>
          </a:xfrm>
        </p:grpSpPr>
        <p:sp>
          <p:nvSpPr>
            <p:cNvPr id="2039" name="Google Shape;2039;p8"/>
            <p:cNvSpPr/>
            <p:nvPr/>
          </p:nvSpPr>
          <p:spPr>
            <a:xfrm>
              <a:off x="768863" y="3942700"/>
              <a:ext cx="758975" cy="731750"/>
            </a:xfrm>
            <a:custGeom>
              <a:avLst/>
              <a:gdLst/>
              <a:ahLst/>
              <a:cxnLst/>
              <a:rect l="l" t="t" r="r" b="b"/>
              <a:pathLst>
                <a:path w="30359" h="29270" extrusionOk="0">
                  <a:moveTo>
                    <a:pt x="9954" y="0"/>
                  </a:moveTo>
                  <a:cubicBezTo>
                    <a:pt x="7849" y="0"/>
                    <a:pt x="3348" y="2306"/>
                    <a:pt x="1732" y="4684"/>
                  </a:cubicBezTo>
                  <a:cubicBezTo>
                    <a:pt x="96" y="7137"/>
                    <a:pt x="1" y="12444"/>
                    <a:pt x="96" y="14270"/>
                  </a:cubicBezTo>
                  <a:cubicBezTo>
                    <a:pt x="191" y="16096"/>
                    <a:pt x="2455" y="18664"/>
                    <a:pt x="3672" y="20186"/>
                  </a:cubicBezTo>
                  <a:cubicBezTo>
                    <a:pt x="4908" y="21707"/>
                    <a:pt x="7856" y="22639"/>
                    <a:pt x="9587" y="24370"/>
                  </a:cubicBezTo>
                  <a:cubicBezTo>
                    <a:pt x="11318" y="26120"/>
                    <a:pt x="12840" y="28479"/>
                    <a:pt x="14894" y="28479"/>
                  </a:cubicBezTo>
                  <a:cubicBezTo>
                    <a:pt x="16601" y="28479"/>
                    <a:pt x="19127" y="29269"/>
                    <a:pt x="20854" y="29269"/>
                  </a:cubicBezTo>
                  <a:cubicBezTo>
                    <a:pt x="21166" y="29269"/>
                    <a:pt x="21453" y="29244"/>
                    <a:pt x="21704" y="29182"/>
                  </a:cubicBezTo>
                  <a:cubicBezTo>
                    <a:pt x="23358" y="28783"/>
                    <a:pt x="25184" y="27356"/>
                    <a:pt x="26307" y="24903"/>
                  </a:cubicBezTo>
                  <a:cubicBezTo>
                    <a:pt x="27410" y="22449"/>
                    <a:pt x="29559" y="19786"/>
                    <a:pt x="29959" y="16134"/>
                  </a:cubicBezTo>
                  <a:cubicBezTo>
                    <a:pt x="30358" y="12444"/>
                    <a:pt x="28513" y="5368"/>
                    <a:pt x="24975" y="3580"/>
                  </a:cubicBezTo>
                  <a:cubicBezTo>
                    <a:pt x="22921" y="2553"/>
                    <a:pt x="17842" y="1735"/>
                    <a:pt x="16530" y="1735"/>
                  </a:cubicBezTo>
                  <a:cubicBezTo>
                    <a:pt x="15199" y="1735"/>
                    <a:pt x="12155" y="100"/>
                    <a:pt x="10101" y="4"/>
                  </a:cubicBezTo>
                  <a:cubicBezTo>
                    <a:pt x="10053" y="2"/>
                    <a:pt x="10004" y="0"/>
                    <a:pt x="995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8"/>
            <p:cNvSpPr/>
            <p:nvPr/>
          </p:nvSpPr>
          <p:spPr>
            <a:xfrm>
              <a:off x="737588" y="4432250"/>
              <a:ext cx="188425" cy="211700"/>
            </a:xfrm>
            <a:custGeom>
              <a:avLst/>
              <a:gdLst/>
              <a:ahLst/>
              <a:cxnLst/>
              <a:rect l="l" t="t" r="r" b="b"/>
              <a:pathLst>
                <a:path w="7537" h="8468" extrusionOk="0">
                  <a:moveTo>
                    <a:pt x="985" y="0"/>
                  </a:moveTo>
                  <a:cubicBezTo>
                    <a:pt x="0" y="0"/>
                    <a:pt x="860" y="3981"/>
                    <a:pt x="2165" y="4921"/>
                  </a:cubicBezTo>
                  <a:cubicBezTo>
                    <a:pt x="3591" y="5948"/>
                    <a:pt x="4295" y="7888"/>
                    <a:pt x="5627" y="8383"/>
                  </a:cubicBezTo>
                  <a:cubicBezTo>
                    <a:pt x="5778" y="8441"/>
                    <a:pt x="5919" y="8468"/>
                    <a:pt x="6052" y="8468"/>
                  </a:cubicBezTo>
                  <a:cubicBezTo>
                    <a:pt x="7083" y="8468"/>
                    <a:pt x="7537" y="6842"/>
                    <a:pt x="7453" y="5948"/>
                  </a:cubicBezTo>
                  <a:cubicBezTo>
                    <a:pt x="7339" y="4921"/>
                    <a:pt x="2013" y="546"/>
                    <a:pt x="1309" y="109"/>
                  </a:cubicBezTo>
                  <a:cubicBezTo>
                    <a:pt x="1184" y="35"/>
                    <a:pt x="1077" y="0"/>
                    <a:pt x="98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8"/>
            <p:cNvSpPr/>
            <p:nvPr/>
          </p:nvSpPr>
          <p:spPr>
            <a:xfrm>
              <a:off x="1096988" y="4029250"/>
              <a:ext cx="78250" cy="70850"/>
            </a:xfrm>
            <a:custGeom>
              <a:avLst/>
              <a:gdLst/>
              <a:ahLst/>
              <a:cxnLst/>
              <a:rect l="l" t="t" r="r" b="b"/>
              <a:pathLst>
                <a:path w="3130" h="2834" extrusionOk="0">
                  <a:moveTo>
                    <a:pt x="1154" y="1"/>
                  </a:moveTo>
                  <a:cubicBezTo>
                    <a:pt x="1125" y="1"/>
                    <a:pt x="1095" y="2"/>
                    <a:pt x="1065" y="4"/>
                  </a:cubicBezTo>
                  <a:cubicBezTo>
                    <a:pt x="0" y="99"/>
                    <a:pt x="190" y="2420"/>
                    <a:pt x="761" y="2762"/>
                  </a:cubicBezTo>
                  <a:cubicBezTo>
                    <a:pt x="844" y="2812"/>
                    <a:pt x="939" y="2834"/>
                    <a:pt x="1043" y="2834"/>
                  </a:cubicBezTo>
                  <a:cubicBezTo>
                    <a:pt x="1656" y="2834"/>
                    <a:pt x="2558" y="2068"/>
                    <a:pt x="2834" y="1678"/>
                  </a:cubicBezTo>
                  <a:cubicBezTo>
                    <a:pt x="3130" y="1216"/>
                    <a:pt x="2152" y="1"/>
                    <a:pt x="115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8"/>
            <p:cNvSpPr/>
            <p:nvPr/>
          </p:nvSpPr>
          <p:spPr>
            <a:xfrm>
              <a:off x="1089838" y="4021700"/>
              <a:ext cx="78325" cy="71275"/>
            </a:xfrm>
            <a:custGeom>
              <a:avLst/>
              <a:gdLst/>
              <a:ahLst/>
              <a:cxnLst/>
              <a:rect l="l" t="t" r="r" b="b"/>
              <a:pathLst>
                <a:path w="3133" h="2851" extrusionOk="0">
                  <a:moveTo>
                    <a:pt x="1133" y="0"/>
                  </a:moveTo>
                  <a:cubicBezTo>
                    <a:pt x="1111" y="0"/>
                    <a:pt x="1088" y="1"/>
                    <a:pt x="1066" y="2"/>
                  </a:cubicBezTo>
                  <a:cubicBezTo>
                    <a:pt x="1" y="78"/>
                    <a:pt x="191" y="2418"/>
                    <a:pt x="762" y="2779"/>
                  </a:cubicBezTo>
                  <a:cubicBezTo>
                    <a:pt x="845" y="2829"/>
                    <a:pt x="940" y="2851"/>
                    <a:pt x="1044" y="2851"/>
                  </a:cubicBezTo>
                  <a:cubicBezTo>
                    <a:pt x="1657" y="2851"/>
                    <a:pt x="2559" y="2085"/>
                    <a:pt x="2835" y="1695"/>
                  </a:cubicBezTo>
                  <a:cubicBezTo>
                    <a:pt x="3133" y="1230"/>
                    <a:pt x="2138" y="0"/>
                    <a:pt x="113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8"/>
            <p:cNvSpPr/>
            <p:nvPr/>
          </p:nvSpPr>
          <p:spPr>
            <a:xfrm>
              <a:off x="1116488" y="4334275"/>
              <a:ext cx="89950" cy="95275"/>
            </a:xfrm>
            <a:custGeom>
              <a:avLst/>
              <a:gdLst/>
              <a:ahLst/>
              <a:cxnLst/>
              <a:rect l="l" t="t" r="r" b="b"/>
              <a:pathLst>
                <a:path w="3598" h="3811" extrusionOk="0">
                  <a:moveTo>
                    <a:pt x="1537" y="0"/>
                  </a:moveTo>
                  <a:cubicBezTo>
                    <a:pt x="1500" y="0"/>
                    <a:pt x="1463" y="5"/>
                    <a:pt x="1427" y="15"/>
                  </a:cubicBezTo>
                  <a:cubicBezTo>
                    <a:pt x="0" y="414"/>
                    <a:pt x="970" y="3248"/>
                    <a:pt x="1427" y="3686"/>
                  </a:cubicBezTo>
                  <a:cubicBezTo>
                    <a:pt x="1522" y="3773"/>
                    <a:pt x="1640" y="3811"/>
                    <a:pt x="1770" y="3811"/>
                  </a:cubicBezTo>
                  <a:cubicBezTo>
                    <a:pt x="2262" y="3811"/>
                    <a:pt x="2933" y="3270"/>
                    <a:pt x="3234" y="2849"/>
                  </a:cubicBezTo>
                  <a:cubicBezTo>
                    <a:pt x="3598" y="2339"/>
                    <a:pt x="2376" y="0"/>
                    <a:pt x="153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8"/>
            <p:cNvSpPr/>
            <p:nvPr/>
          </p:nvSpPr>
          <p:spPr>
            <a:xfrm>
              <a:off x="1108863" y="4326600"/>
              <a:ext cx="89950" cy="95100"/>
            </a:xfrm>
            <a:custGeom>
              <a:avLst/>
              <a:gdLst/>
              <a:ahLst/>
              <a:cxnLst/>
              <a:rect l="l" t="t" r="r" b="b"/>
              <a:pathLst>
                <a:path w="3598" h="3804" extrusionOk="0">
                  <a:moveTo>
                    <a:pt x="1546" y="0"/>
                  </a:moveTo>
                  <a:cubicBezTo>
                    <a:pt x="1505" y="0"/>
                    <a:pt x="1466" y="6"/>
                    <a:pt x="1427" y="17"/>
                  </a:cubicBezTo>
                  <a:cubicBezTo>
                    <a:pt x="1" y="417"/>
                    <a:pt x="1009" y="3251"/>
                    <a:pt x="1427" y="3669"/>
                  </a:cubicBezTo>
                  <a:cubicBezTo>
                    <a:pt x="1526" y="3764"/>
                    <a:pt x="1648" y="3804"/>
                    <a:pt x="1783" y="3804"/>
                  </a:cubicBezTo>
                  <a:cubicBezTo>
                    <a:pt x="2275" y="3804"/>
                    <a:pt x="2936" y="3269"/>
                    <a:pt x="3234" y="2851"/>
                  </a:cubicBezTo>
                  <a:cubicBezTo>
                    <a:pt x="3597" y="2343"/>
                    <a:pt x="2385" y="0"/>
                    <a:pt x="154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8"/>
            <p:cNvSpPr/>
            <p:nvPr/>
          </p:nvSpPr>
          <p:spPr>
            <a:xfrm>
              <a:off x="1176813" y="4593625"/>
              <a:ext cx="45725" cy="33950"/>
            </a:xfrm>
            <a:custGeom>
              <a:avLst/>
              <a:gdLst/>
              <a:ahLst/>
              <a:cxnLst/>
              <a:rect l="l" t="t" r="r" b="b"/>
              <a:pathLst>
                <a:path w="1829" h="1358" extrusionOk="0">
                  <a:moveTo>
                    <a:pt x="798" y="1"/>
                  </a:moveTo>
                  <a:cubicBezTo>
                    <a:pt x="0" y="1"/>
                    <a:pt x="457" y="1357"/>
                    <a:pt x="897" y="1357"/>
                  </a:cubicBezTo>
                  <a:cubicBezTo>
                    <a:pt x="1353" y="1357"/>
                    <a:pt x="1829" y="121"/>
                    <a:pt x="897" y="7"/>
                  </a:cubicBezTo>
                  <a:cubicBezTo>
                    <a:pt x="862" y="3"/>
                    <a:pt x="829" y="1"/>
                    <a:pt x="79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8"/>
            <p:cNvSpPr/>
            <p:nvPr/>
          </p:nvSpPr>
          <p:spPr>
            <a:xfrm>
              <a:off x="1169313" y="4586025"/>
              <a:ext cx="45150" cy="33950"/>
            </a:xfrm>
            <a:custGeom>
              <a:avLst/>
              <a:gdLst/>
              <a:ahLst/>
              <a:cxnLst/>
              <a:rect l="l" t="t" r="r" b="b"/>
              <a:pathLst>
                <a:path w="1806" h="1358" extrusionOk="0">
                  <a:moveTo>
                    <a:pt x="795" y="0"/>
                  </a:moveTo>
                  <a:cubicBezTo>
                    <a:pt x="1" y="0"/>
                    <a:pt x="447" y="1357"/>
                    <a:pt x="884" y="1357"/>
                  </a:cubicBezTo>
                  <a:cubicBezTo>
                    <a:pt x="887" y="1357"/>
                    <a:pt x="889" y="1357"/>
                    <a:pt x="892" y="1357"/>
                  </a:cubicBezTo>
                  <a:cubicBezTo>
                    <a:pt x="1330" y="1357"/>
                    <a:pt x="1805" y="121"/>
                    <a:pt x="892" y="7"/>
                  </a:cubicBezTo>
                  <a:cubicBezTo>
                    <a:pt x="858" y="2"/>
                    <a:pt x="825" y="0"/>
                    <a:pt x="79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8"/>
            <p:cNvSpPr/>
            <p:nvPr/>
          </p:nvSpPr>
          <p:spPr>
            <a:xfrm>
              <a:off x="931138" y="4399250"/>
              <a:ext cx="46025" cy="40150"/>
            </a:xfrm>
            <a:custGeom>
              <a:avLst/>
              <a:gdLst/>
              <a:ahLst/>
              <a:cxnLst/>
              <a:rect l="l" t="t" r="r" b="b"/>
              <a:pathLst>
                <a:path w="1841" h="1606" extrusionOk="0">
                  <a:moveTo>
                    <a:pt x="760" y="1"/>
                  </a:moveTo>
                  <a:cubicBezTo>
                    <a:pt x="0" y="1"/>
                    <a:pt x="71" y="592"/>
                    <a:pt x="34" y="1201"/>
                  </a:cubicBezTo>
                  <a:cubicBezTo>
                    <a:pt x="5" y="1513"/>
                    <a:pt x="231" y="1605"/>
                    <a:pt x="523" y="1605"/>
                  </a:cubicBezTo>
                  <a:cubicBezTo>
                    <a:pt x="799" y="1605"/>
                    <a:pt x="1134" y="1523"/>
                    <a:pt x="1365" y="1467"/>
                  </a:cubicBezTo>
                  <a:cubicBezTo>
                    <a:pt x="1841" y="1334"/>
                    <a:pt x="1708" y="59"/>
                    <a:pt x="833" y="2"/>
                  </a:cubicBezTo>
                  <a:cubicBezTo>
                    <a:pt x="808" y="1"/>
                    <a:pt x="784" y="1"/>
                    <a:pt x="76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8"/>
            <p:cNvSpPr/>
            <p:nvPr/>
          </p:nvSpPr>
          <p:spPr>
            <a:xfrm>
              <a:off x="923413" y="4391675"/>
              <a:ext cx="45675" cy="40050"/>
            </a:xfrm>
            <a:custGeom>
              <a:avLst/>
              <a:gdLst/>
              <a:ahLst/>
              <a:cxnLst/>
              <a:rect l="l" t="t" r="r" b="b"/>
              <a:pathLst>
                <a:path w="1827" h="1602" extrusionOk="0">
                  <a:moveTo>
                    <a:pt x="799" y="1"/>
                  </a:moveTo>
                  <a:cubicBezTo>
                    <a:pt x="3" y="1"/>
                    <a:pt x="76" y="582"/>
                    <a:pt x="20" y="1199"/>
                  </a:cubicBezTo>
                  <a:cubicBezTo>
                    <a:pt x="0" y="1508"/>
                    <a:pt x="230" y="1601"/>
                    <a:pt x="518" y="1601"/>
                  </a:cubicBezTo>
                  <a:cubicBezTo>
                    <a:pt x="799" y="1601"/>
                    <a:pt x="1135" y="1512"/>
                    <a:pt x="1351" y="1447"/>
                  </a:cubicBezTo>
                  <a:cubicBezTo>
                    <a:pt x="1827" y="1333"/>
                    <a:pt x="1713" y="58"/>
                    <a:pt x="838" y="1"/>
                  </a:cubicBezTo>
                  <a:cubicBezTo>
                    <a:pt x="824" y="1"/>
                    <a:pt x="811" y="1"/>
                    <a:pt x="79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8"/>
            <p:cNvSpPr/>
            <p:nvPr/>
          </p:nvSpPr>
          <p:spPr>
            <a:xfrm>
              <a:off x="834963" y="4075850"/>
              <a:ext cx="183100" cy="163575"/>
            </a:xfrm>
            <a:custGeom>
              <a:avLst/>
              <a:gdLst/>
              <a:ahLst/>
              <a:cxnLst/>
              <a:rect l="l" t="t" r="r" b="b"/>
              <a:pathLst>
                <a:path w="7324" h="6543" extrusionOk="0">
                  <a:moveTo>
                    <a:pt x="3268" y="0"/>
                  </a:moveTo>
                  <a:cubicBezTo>
                    <a:pt x="2133" y="0"/>
                    <a:pt x="226" y="2277"/>
                    <a:pt x="115" y="3466"/>
                  </a:cubicBezTo>
                  <a:cubicBezTo>
                    <a:pt x="1" y="4683"/>
                    <a:pt x="876" y="5330"/>
                    <a:pt x="1827" y="6015"/>
                  </a:cubicBezTo>
                  <a:cubicBezTo>
                    <a:pt x="2352" y="6396"/>
                    <a:pt x="3247" y="6543"/>
                    <a:pt x="4077" y="6543"/>
                  </a:cubicBezTo>
                  <a:cubicBezTo>
                    <a:pt x="4778" y="6543"/>
                    <a:pt x="5435" y="6438"/>
                    <a:pt x="5783" y="6281"/>
                  </a:cubicBezTo>
                  <a:cubicBezTo>
                    <a:pt x="6563" y="5920"/>
                    <a:pt x="7324" y="3580"/>
                    <a:pt x="7210" y="2458"/>
                  </a:cubicBezTo>
                  <a:cubicBezTo>
                    <a:pt x="7115" y="1336"/>
                    <a:pt x="4661" y="175"/>
                    <a:pt x="3348" y="4"/>
                  </a:cubicBezTo>
                  <a:cubicBezTo>
                    <a:pt x="3322" y="2"/>
                    <a:pt x="3295" y="0"/>
                    <a:pt x="32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8"/>
            <p:cNvSpPr/>
            <p:nvPr/>
          </p:nvSpPr>
          <p:spPr>
            <a:xfrm>
              <a:off x="922463" y="4108750"/>
              <a:ext cx="76575" cy="108050"/>
            </a:xfrm>
            <a:custGeom>
              <a:avLst/>
              <a:gdLst/>
              <a:ahLst/>
              <a:cxnLst/>
              <a:rect l="l" t="t" r="r" b="b"/>
              <a:pathLst>
                <a:path w="3063" h="4322" extrusionOk="0">
                  <a:moveTo>
                    <a:pt x="1180" y="1"/>
                  </a:moveTo>
                  <a:cubicBezTo>
                    <a:pt x="1" y="1"/>
                    <a:pt x="419" y="3957"/>
                    <a:pt x="1180" y="4280"/>
                  </a:cubicBezTo>
                  <a:cubicBezTo>
                    <a:pt x="1242" y="4308"/>
                    <a:pt x="1304" y="4322"/>
                    <a:pt x="1366" y="4322"/>
                  </a:cubicBezTo>
                  <a:cubicBezTo>
                    <a:pt x="2059" y="4322"/>
                    <a:pt x="2698" y="2676"/>
                    <a:pt x="2873" y="1960"/>
                  </a:cubicBezTo>
                  <a:cubicBezTo>
                    <a:pt x="3063" y="1161"/>
                    <a:pt x="2036" y="1"/>
                    <a:pt x="118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8"/>
            <p:cNvSpPr/>
            <p:nvPr/>
          </p:nvSpPr>
          <p:spPr>
            <a:xfrm>
              <a:off x="827363" y="4068225"/>
              <a:ext cx="182625" cy="163450"/>
            </a:xfrm>
            <a:custGeom>
              <a:avLst/>
              <a:gdLst/>
              <a:ahLst/>
              <a:cxnLst/>
              <a:rect l="l" t="t" r="r" b="b"/>
              <a:pathLst>
                <a:path w="7305" h="6538" extrusionOk="0">
                  <a:moveTo>
                    <a:pt x="3268" y="1"/>
                  </a:moveTo>
                  <a:cubicBezTo>
                    <a:pt x="2133" y="1"/>
                    <a:pt x="226" y="2278"/>
                    <a:pt x="115" y="3448"/>
                  </a:cubicBezTo>
                  <a:cubicBezTo>
                    <a:pt x="0" y="4684"/>
                    <a:pt x="875" y="5331"/>
                    <a:pt x="1826" y="6016"/>
                  </a:cubicBezTo>
                  <a:cubicBezTo>
                    <a:pt x="2357" y="6390"/>
                    <a:pt x="3259" y="6537"/>
                    <a:pt x="4091" y="6537"/>
                  </a:cubicBezTo>
                  <a:cubicBezTo>
                    <a:pt x="4779" y="6537"/>
                    <a:pt x="5419" y="6437"/>
                    <a:pt x="5764" y="6282"/>
                  </a:cubicBezTo>
                  <a:cubicBezTo>
                    <a:pt x="6563" y="5920"/>
                    <a:pt x="7304" y="3581"/>
                    <a:pt x="7190" y="2459"/>
                  </a:cubicBezTo>
                  <a:cubicBezTo>
                    <a:pt x="7095" y="1336"/>
                    <a:pt x="4661" y="176"/>
                    <a:pt x="3348" y="5"/>
                  </a:cubicBezTo>
                  <a:cubicBezTo>
                    <a:pt x="3322" y="2"/>
                    <a:pt x="3295" y="1"/>
                    <a:pt x="326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8"/>
            <p:cNvSpPr/>
            <p:nvPr/>
          </p:nvSpPr>
          <p:spPr>
            <a:xfrm>
              <a:off x="914388" y="4101150"/>
              <a:ext cx="77050" cy="107950"/>
            </a:xfrm>
            <a:custGeom>
              <a:avLst/>
              <a:gdLst/>
              <a:ahLst/>
              <a:cxnLst/>
              <a:rect l="l" t="t" r="r" b="b"/>
              <a:pathLst>
                <a:path w="3082" h="4318" extrusionOk="0">
                  <a:moveTo>
                    <a:pt x="1199" y="0"/>
                  </a:moveTo>
                  <a:cubicBezTo>
                    <a:pt x="0" y="0"/>
                    <a:pt x="438" y="3938"/>
                    <a:pt x="1199" y="4280"/>
                  </a:cubicBezTo>
                  <a:cubicBezTo>
                    <a:pt x="1258" y="4305"/>
                    <a:pt x="1318" y="4317"/>
                    <a:pt x="1377" y="4317"/>
                  </a:cubicBezTo>
                  <a:cubicBezTo>
                    <a:pt x="2072" y="4317"/>
                    <a:pt x="2716" y="2677"/>
                    <a:pt x="2891" y="1940"/>
                  </a:cubicBezTo>
                  <a:cubicBezTo>
                    <a:pt x="3082" y="1161"/>
                    <a:pt x="2054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8"/>
            <p:cNvSpPr/>
            <p:nvPr/>
          </p:nvSpPr>
          <p:spPr>
            <a:xfrm>
              <a:off x="1239638" y="4117700"/>
              <a:ext cx="198325" cy="188700"/>
            </a:xfrm>
            <a:custGeom>
              <a:avLst/>
              <a:gdLst/>
              <a:ahLst/>
              <a:cxnLst/>
              <a:rect l="l" t="t" r="r" b="b"/>
              <a:pathLst>
                <a:path w="7933" h="7548" extrusionOk="0">
                  <a:moveTo>
                    <a:pt x="3740" y="0"/>
                  </a:moveTo>
                  <a:cubicBezTo>
                    <a:pt x="2408" y="0"/>
                    <a:pt x="72" y="2801"/>
                    <a:pt x="20" y="3808"/>
                  </a:cubicBezTo>
                  <a:cubicBezTo>
                    <a:pt x="0" y="4892"/>
                    <a:pt x="2074" y="7099"/>
                    <a:pt x="3215" y="7498"/>
                  </a:cubicBezTo>
                  <a:cubicBezTo>
                    <a:pt x="3317" y="7532"/>
                    <a:pt x="3427" y="7548"/>
                    <a:pt x="3544" y="7548"/>
                  </a:cubicBezTo>
                  <a:cubicBezTo>
                    <a:pt x="4752" y="7548"/>
                    <a:pt x="6642" y="5851"/>
                    <a:pt x="7266" y="4550"/>
                  </a:cubicBezTo>
                  <a:cubicBezTo>
                    <a:pt x="7932" y="3143"/>
                    <a:pt x="5326" y="689"/>
                    <a:pt x="4090" y="80"/>
                  </a:cubicBezTo>
                  <a:cubicBezTo>
                    <a:pt x="3984" y="26"/>
                    <a:pt x="3867" y="0"/>
                    <a:pt x="3740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8"/>
            <p:cNvSpPr/>
            <p:nvPr/>
          </p:nvSpPr>
          <p:spPr>
            <a:xfrm>
              <a:off x="1305738" y="4142300"/>
              <a:ext cx="101250" cy="124875"/>
            </a:xfrm>
            <a:custGeom>
              <a:avLst/>
              <a:gdLst/>
              <a:ahLst/>
              <a:cxnLst/>
              <a:rect l="l" t="t" r="r" b="b"/>
              <a:pathLst>
                <a:path w="4050" h="4995" extrusionOk="0">
                  <a:moveTo>
                    <a:pt x="1266" y="1"/>
                  </a:moveTo>
                  <a:cubicBezTo>
                    <a:pt x="1192" y="1"/>
                    <a:pt x="1125" y="16"/>
                    <a:pt x="1066" y="47"/>
                  </a:cubicBezTo>
                  <a:cubicBezTo>
                    <a:pt x="0" y="561"/>
                    <a:pt x="989" y="4251"/>
                    <a:pt x="1712" y="4840"/>
                  </a:cubicBezTo>
                  <a:cubicBezTo>
                    <a:pt x="1847" y="4947"/>
                    <a:pt x="1994" y="4994"/>
                    <a:pt x="2147" y="4994"/>
                  </a:cubicBezTo>
                  <a:cubicBezTo>
                    <a:pt x="2811" y="4994"/>
                    <a:pt x="3569" y="4090"/>
                    <a:pt x="3786" y="3224"/>
                  </a:cubicBezTo>
                  <a:cubicBezTo>
                    <a:pt x="4049" y="2222"/>
                    <a:pt x="2168" y="1"/>
                    <a:pt x="126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8"/>
            <p:cNvSpPr/>
            <p:nvPr/>
          </p:nvSpPr>
          <p:spPr>
            <a:xfrm>
              <a:off x="1232038" y="4109825"/>
              <a:ext cx="198300" cy="188500"/>
            </a:xfrm>
            <a:custGeom>
              <a:avLst/>
              <a:gdLst/>
              <a:ahLst/>
              <a:cxnLst/>
              <a:rect l="l" t="t" r="r" b="b"/>
              <a:pathLst>
                <a:path w="7932" h="7540" extrusionOk="0">
                  <a:moveTo>
                    <a:pt x="3759" y="1"/>
                  </a:moveTo>
                  <a:cubicBezTo>
                    <a:pt x="2430" y="1"/>
                    <a:pt x="72" y="2805"/>
                    <a:pt x="19" y="3800"/>
                  </a:cubicBezTo>
                  <a:cubicBezTo>
                    <a:pt x="0" y="4903"/>
                    <a:pt x="2054" y="7110"/>
                    <a:pt x="3196" y="7490"/>
                  </a:cubicBezTo>
                  <a:cubicBezTo>
                    <a:pt x="3299" y="7523"/>
                    <a:pt x="3411" y="7539"/>
                    <a:pt x="3529" y="7539"/>
                  </a:cubicBezTo>
                  <a:cubicBezTo>
                    <a:pt x="4752" y="7539"/>
                    <a:pt x="6642" y="5843"/>
                    <a:pt x="7266" y="4542"/>
                  </a:cubicBezTo>
                  <a:cubicBezTo>
                    <a:pt x="7932" y="3134"/>
                    <a:pt x="5326" y="700"/>
                    <a:pt x="4090" y="72"/>
                  </a:cubicBezTo>
                  <a:cubicBezTo>
                    <a:pt x="3989" y="23"/>
                    <a:pt x="3878" y="1"/>
                    <a:pt x="3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8"/>
            <p:cNvSpPr/>
            <p:nvPr/>
          </p:nvSpPr>
          <p:spPr>
            <a:xfrm>
              <a:off x="1298138" y="4134300"/>
              <a:ext cx="100775" cy="125275"/>
            </a:xfrm>
            <a:custGeom>
              <a:avLst/>
              <a:gdLst/>
              <a:ahLst/>
              <a:cxnLst/>
              <a:rect l="l" t="t" r="r" b="b"/>
              <a:pathLst>
                <a:path w="4031" h="5011" extrusionOk="0">
                  <a:moveTo>
                    <a:pt x="1257" y="1"/>
                  </a:moveTo>
                  <a:cubicBezTo>
                    <a:pt x="1187" y="1"/>
                    <a:pt x="1122" y="15"/>
                    <a:pt x="1065" y="44"/>
                  </a:cubicBezTo>
                  <a:cubicBezTo>
                    <a:pt x="0" y="595"/>
                    <a:pt x="989" y="4266"/>
                    <a:pt x="1712" y="4856"/>
                  </a:cubicBezTo>
                  <a:cubicBezTo>
                    <a:pt x="1847" y="4963"/>
                    <a:pt x="1993" y="5010"/>
                    <a:pt x="2145" y="5010"/>
                  </a:cubicBezTo>
                  <a:cubicBezTo>
                    <a:pt x="2804" y="5010"/>
                    <a:pt x="3550" y="4106"/>
                    <a:pt x="3766" y="3239"/>
                  </a:cubicBezTo>
                  <a:cubicBezTo>
                    <a:pt x="4031" y="2217"/>
                    <a:pt x="2154" y="1"/>
                    <a:pt x="12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8"/>
            <p:cNvSpPr/>
            <p:nvPr/>
          </p:nvSpPr>
          <p:spPr>
            <a:xfrm>
              <a:off x="1377538" y="4475950"/>
              <a:ext cx="85650" cy="87025"/>
            </a:xfrm>
            <a:custGeom>
              <a:avLst/>
              <a:gdLst/>
              <a:ahLst/>
              <a:cxnLst/>
              <a:rect l="l" t="t" r="r" b="b"/>
              <a:pathLst>
                <a:path w="3426" h="3481" extrusionOk="0">
                  <a:moveTo>
                    <a:pt x="1591" y="0"/>
                  </a:moveTo>
                  <a:cubicBezTo>
                    <a:pt x="1543" y="0"/>
                    <a:pt x="1495" y="5"/>
                    <a:pt x="1446" y="16"/>
                  </a:cubicBezTo>
                  <a:cubicBezTo>
                    <a:pt x="1" y="320"/>
                    <a:pt x="77" y="1671"/>
                    <a:pt x="305" y="2793"/>
                  </a:cubicBezTo>
                  <a:cubicBezTo>
                    <a:pt x="414" y="3289"/>
                    <a:pt x="891" y="3480"/>
                    <a:pt x="1422" y="3480"/>
                  </a:cubicBezTo>
                  <a:cubicBezTo>
                    <a:pt x="2093" y="3480"/>
                    <a:pt x="2851" y="3175"/>
                    <a:pt x="3063" y="2793"/>
                  </a:cubicBezTo>
                  <a:cubicBezTo>
                    <a:pt x="3426" y="2140"/>
                    <a:pt x="2578" y="0"/>
                    <a:pt x="15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8"/>
            <p:cNvSpPr/>
            <p:nvPr/>
          </p:nvSpPr>
          <p:spPr>
            <a:xfrm>
              <a:off x="1313813" y="4442575"/>
              <a:ext cx="173600" cy="177525"/>
            </a:xfrm>
            <a:custGeom>
              <a:avLst/>
              <a:gdLst/>
              <a:ahLst/>
              <a:cxnLst/>
              <a:rect l="l" t="t" r="r" b="b"/>
              <a:pathLst>
                <a:path w="6944" h="7101" extrusionOk="0">
                  <a:moveTo>
                    <a:pt x="3477" y="1"/>
                  </a:moveTo>
                  <a:cubicBezTo>
                    <a:pt x="1936" y="1"/>
                    <a:pt x="832" y="3189"/>
                    <a:pt x="438" y="4318"/>
                  </a:cubicBezTo>
                  <a:cubicBezTo>
                    <a:pt x="1" y="5497"/>
                    <a:pt x="933" y="6144"/>
                    <a:pt x="2150" y="6962"/>
                  </a:cubicBezTo>
                  <a:cubicBezTo>
                    <a:pt x="2298" y="7057"/>
                    <a:pt x="2462" y="7100"/>
                    <a:pt x="2638" y="7100"/>
                  </a:cubicBezTo>
                  <a:cubicBezTo>
                    <a:pt x="3933" y="7100"/>
                    <a:pt x="5851" y="4761"/>
                    <a:pt x="6354" y="3823"/>
                  </a:cubicBezTo>
                  <a:cubicBezTo>
                    <a:pt x="6943" y="2739"/>
                    <a:pt x="5745" y="533"/>
                    <a:pt x="3767" y="38"/>
                  </a:cubicBezTo>
                  <a:cubicBezTo>
                    <a:pt x="3669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8"/>
            <p:cNvSpPr/>
            <p:nvPr/>
          </p:nvSpPr>
          <p:spPr>
            <a:xfrm>
              <a:off x="1369938" y="4467925"/>
              <a:ext cx="85675" cy="87225"/>
            </a:xfrm>
            <a:custGeom>
              <a:avLst/>
              <a:gdLst/>
              <a:ahLst/>
              <a:cxnLst/>
              <a:rect l="l" t="t" r="r" b="b"/>
              <a:pathLst>
                <a:path w="3427" h="3489" extrusionOk="0">
                  <a:moveTo>
                    <a:pt x="1581" y="0"/>
                  </a:moveTo>
                  <a:cubicBezTo>
                    <a:pt x="1536" y="0"/>
                    <a:pt x="1491" y="4"/>
                    <a:pt x="1446" y="13"/>
                  </a:cubicBezTo>
                  <a:cubicBezTo>
                    <a:pt x="0" y="337"/>
                    <a:pt x="76" y="1706"/>
                    <a:pt x="305" y="2809"/>
                  </a:cubicBezTo>
                  <a:cubicBezTo>
                    <a:pt x="414" y="3299"/>
                    <a:pt x="895" y="3489"/>
                    <a:pt x="1429" y="3489"/>
                  </a:cubicBezTo>
                  <a:cubicBezTo>
                    <a:pt x="2098" y="3489"/>
                    <a:pt x="2851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8"/>
            <p:cNvSpPr/>
            <p:nvPr/>
          </p:nvSpPr>
          <p:spPr>
            <a:xfrm>
              <a:off x="941488" y="4564475"/>
              <a:ext cx="193550" cy="146275"/>
            </a:xfrm>
            <a:custGeom>
              <a:avLst/>
              <a:gdLst/>
              <a:ahLst/>
              <a:cxnLst/>
              <a:rect l="l" t="t" r="r" b="b"/>
              <a:pathLst>
                <a:path w="7742" h="5851" extrusionOk="0">
                  <a:moveTo>
                    <a:pt x="3766" y="0"/>
                  </a:moveTo>
                  <a:cubicBezTo>
                    <a:pt x="2081" y="0"/>
                    <a:pt x="1033" y="1034"/>
                    <a:pt x="571" y="2143"/>
                  </a:cubicBezTo>
                  <a:cubicBezTo>
                    <a:pt x="0" y="3531"/>
                    <a:pt x="1180" y="4977"/>
                    <a:pt x="1864" y="5529"/>
                  </a:cubicBezTo>
                  <a:cubicBezTo>
                    <a:pt x="2149" y="5736"/>
                    <a:pt x="2861" y="5850"/>
                    <a:pt x="3669" y="5850"/>
                  </a:cubicBezTo>
                  <a:cubicBezTo>
                    <a:pt x="4863" y="5850"/>
                    <a:pt x="6266" y="5601"/>
                    <a:pt x="6810" y="5034"/>
                  </a:cubicBezTo>
                  <a:cubicBezTo>
                    <a:pt x="7742" y="4045"/>
                    <a:pt x="6239" y="507"/>
                    <a:pt x="5060" y="184"/>
                  </a:cubicBezTo>
                  <a:cubicBezTo>
                    <a:pt x="4593" y="57"/>
                    <a:pt x="4162" y="0"/>
                    <a:pt x="37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8"/>
            <p:cNvSpPr/>
            <p:nvPr/>
          </p:nvSpPr>
          <p:spPr>
            <a:xfrm>
              <a:off x="992988" y="4587675"/>
              <a:ext cx="111625" cy="69725"/>
            </a:xfrm>
            <a:custGeom>
              <a:avLst/>
              <a:gdLst/>
              <a:ahLst/>
              <a:cxnLst/>
              <a:rect l="l" t="t" r="r" b="b"/>
              <a:pathLst>
                <a:path w="4465" h="2789" extrusionOk="0">
                  <a:moveTo>
                    <a:pt x="1875" y="0"/>
                  </a:moveTo>
                  <a:cubicBezTo>
                    <a:pt x="1" y="0"/>
                    <a:pt x="321" y="1617"/>
                    <a:pt x="908" y="2014"/>
                  </a:cubicBezTo>
                  <a:cubicBezTo>
                    <a:pt x="1348" y="2317"/>
                    <a:pt x="2456" y="2789"/>
                    <a:pt x="3244" y="2789"/>
                  </a:cubicBezTo>
                  <a:cubicBezTo>
                    <a:pt x="3544" y="2789"/>
                    <a:pt x="3799" y="2720"/>
                    <a:pt x="3951" y="2546"/>
                  </a:cubicBezTo>
                  <a:cubicBezTo>
                    <a:pt x="4465" y="1938"/>
                    <a:pt x="3380" y="169"/>
                    <a:pt x="2524" y="55"/>
                  </a:cubicBezTo>
                  <a:cubicBezTo>
                    <a:pt x="2283" y="17"/>
                    <a:pt x="2068" y="0"/>
                    <a:pt x="187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8"/>
            <p:cNvSpPr/>
            <p:nvPr/>
          </p:nvSpPr>
          <p:spPr>
            <a:xfrm>
              <a:off x="933413" y="4556975"/>
              <a:ext cx="194025" cy="146650"/>
            </a:xfrm>
            <a:custGeom>
              <a:avLst/>
              <a:gdLst/>
              <a:ahLst/>
              <a:cxnLst/>
              <a:rect l="l" t="t" r="r" b="b"/>
              <a:pathLst>
                <a:path w="7761" h="5866" extrusionOk="0">
                  <a:moveTo>
                    <a:pt x="3761" y="0"/>
                  </a:moveTo>
                  <a:cubicBezTo>
                    <a:pt x="2095" y="0"/>
                    <a:pt x="1061" y="1054"/>
                    <a:pt x="571" y="2158"/>
                  </a:cubicBezTo>
                  <a:cubicBezTo>
                    <a:pt x="0" y="3546"/>
                    <a:pt x="1198" y="4992"/>
                    <a:pt x="1883" y="5543"/>
                  </a:cubicBezTo>
                  <a:cubicBezTo>
                    <a:pt x="2160" y="5751"/>
                    <a:pt x="2867" y="5865"/>
                    <a:pt x="3674" y="5865"/>
                  </a:cubicBezTo>
                  <a:cubicBezTo>
                    <a:pt x="4865" y="5865"/>
                    <a:pt x="6273" y="5616"/>
                    <a:pt x="6829" y="5049"/>
                  </a:cubicBezTo>
                  <a:cubicBezTo>
                    <a:pt x="7761" y="4060"/>
                    <a:pt x="6258" y="522"/>
                    <a:pt x="5079" y="199"/>
                  </a:cubicBezTo>
                  <a:cubicBezTo>
                    <a:pt x="4602" y="62"/>
                    <a:pt x="4163" y="0"/>
                    <a:pt x="37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8"/>
            <p:cNvSpPr/>
            <p:nvPr/>
          </p:nvSpPr>
          <p:spPr>
            <a:xfrm>
              <a:off x="984938" y="4580175"/>
              <a:ext cx="112075" cy="69625"/>
            </a:xfrm>
            <a:custGeom>
              <a:avLst/>
              <a:gdLst/>
              <a:ahLst/>
              <a:cxnLst/>
              <a:rect l="l" t="t" r="r" b="b"/>
              <a:pathLst>
                <a:path w="4483" h="2785" extrusionOk="0">
                  <a:moveTo>
                    <a:pt x="1908" y="0"/>
                  </a:moveTo>
                  <a:cubicBezTo>
                    <a:pt x="0" y="0"/>
                    <a:pt x="337" y="1610"/>
                    <a:pt x="925" y="1990"/>
                  </a:cubicBezTo>
                  <a:cubicBezTo>
                    <a:pt x="1366" y="2307"/>
                    <a:pt x="2476" y="2784"/>
                    <a:pt x="3264" y="2784"/>
                  </a:cubicBezTo>
                  <a:cubicBezTo>
                    <a:pt x="3564" y="2784"/>
                    <a:pt x="3817" y="2715"/>
                    <a:pt x="3969" y="2542"/>
                  </a:cubicBezTo>
                  <a:cubicBezTo>
                    <a:pt x="4482" y="1933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8"/>
            <p:cNvSpPr/>
            <p:nvPr/>
          </p:nvSpPr>
          <p:spPr>
            <a:xfrm>
              <a:off x="723213" y="4292825"/>
              <a:ext cx="116300" cy="165450"/>
            </a:xfrm>
            <a:custGeom>
              <a:avLst/>
              <a:gdLst/>
              <a:ahLst/>
              <a:cxnLst/>
              <a:rect l="l" t="t" r="r" b="b"/>
              <a:pathLst>
                <a:path w="4652" h="6618" extrusionOk="0">
                  <a:moveTo>
                    <a:pt x="2087" y="1"/>
                  </a:moveTo>
                  <a:cubicBezTo>
                    <a:pt x="1925" y="1"/>
                    <a:pt x="1767" y="24"/>
                    <a:pt x="1618" y="75"/>
                  </a:cubicBezTo>
                  <a:cubicBezTo>
                    <a:pt x="96" y="607"/>
                    <a:pt x="1" y="3499"/>
                    <a:pt x="362" y="5058"/>
                  </a:cubicBezTo>
                  <a:cubicBezTo>
                    <a:pt x="686" y="6618"/>
                    <a:pt x="1884" y="6542"/>
                    <a:pt x="2968" y="6580"/>
                  </a:cubicBezTo>
                  <a:cubicBezTo>
                    <a:pt x="2972" y="6580"/>
                    <a:pt x="2975" y="6580"/>
                    <a:pt x="2979" y="6580"/>
                  </a:cubicBezTo>
                  <a:cubicBezTo>
                    <a:pt x="4074" y="6580"/>
                    <a:pt x="4509" y="3760"/>
                    <a:pt x="4585" y="2433"/>
                  </a:cubicBezTo>
                  <a:cubicBezTo>
                    <a:pt x="4652" y="1246"/>
                    <a:pt x="3264" y="1"/>
                    <a:pt x="208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8"/>
            <p:cNvSpPr/>
            <p:nvPr/>
          </p:nvSpPr>
          <p:spPr>
            <a:xfrm>
              <a:off x="762388" y="4309950"/>
              <a:ext cx="72125" cy="89675"/>
            </a:xfrm>
            <a:custGeom>
              <a:avLst/>
              <a:gdLst/>
              <a:ahLst/>
              <a:cxnLst/>
              <a:rect l="l" t="t" r="r" b="b"/>
              <a:pathLst>
                <a:path w="2885" h="3587" extrusionOk="0">
                  <a:moveTo>
                    <a:pt x="707" y="0"/>
                  </a:moveTo>
                  <a:cubicBezTo>
                    <a:pt x="249" y="0"/>
                    <a:pt x="242" y="496"/>
                    <a:pt x="146" y="1140"/>
                  </a:cubicBezTo>
                  <a:cubicBezTo>
                    <a:pt x="1" y="1974"/>
                    <a:pt x="1273" y="3586"/>
                    <a:pt x="1936" y="3586"/>
                  </a:cubicBezTo>
                  <a:cubicBezTo>
                    <a:pt x="1969" y="3586"/>
                    <a:pt x="2000" y="3582"/>
                    <a:pt x="2029" y="3574"/>
                  </a:cubicBezTo>
                  <a:cubicBezTo>
                    <a:pt x="2618" y="3403"/>
                    <a:pt x="2885" y="969"/>
                    <a:pt x="1477" y="246"/>
                  </a:cubicBezTo>
                  <a:cubicBezTo>
                    <a:pt x="1131" y="75"/>
                    <a:pt x="885" y="0"/>
                    <a:pt x="70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8"/>
            <p:cNvSpPr/>
            <p:nvPr/>
          </p:nvSpPr>
          <p:spPr>
            <a:xfrm>
              <a:off x="716088" y="4285225"/>
              <a:ext cx="115825" cy="165450"/>
            </a:xfrm>
            <a:custGeom>
              <a:avLst/>
              <a:gdLst/>
              <a:ahLst/>
              <a:cxnLst/>
              <a:rect l="l" t="t" r="r" b="b"/>
              <a:pathLst>
                <a:path w="4633" h="6618" extrusionOk="0">
                  <a:moveTo>
                    <a:pt x="2068" y="0"/>
                  </a:moveTo>
                  <a:cubicBezTo>
                    <a:pt x="1906" y="0"/>
                    <a:pt x="1748" y="24"/>
                    <a:pt x="1598" y="74"/>
                  </a:cubicBezTo>
                  <a:cubicBezTo>
                    <a:pt x="77" y="607"/>
                    <a:pt x="1" y="3498"/>
                    <a:pt x="324" y="5039"/>
                  </a:cubicBezTo>
                  <a:cubicBezTo>
                    <a:pt x="666" y="6618"/>
                    <a:pt x="1846" y="6542"/>
                    <a:pt x="2949" y="6561"/>
                  </a:cubicBezTo>
                  <a:cubicBezTo>
                    <a:pt x="2956" y="6561"/>
                    <a:pt x="2963" y="6561"/>
                    <a:pt x="2970" y="6561"/>
                  </a:cubicBezTo>
                  <a:cubicBezTo>
                    <a:pt x="4039" y="6561"/>
                    <a:pt x="4490" y="3756"/>
                    <a:pt x="4566" y="2433"/>
                  </a:cubicBezTo>
                  <a:cubicBezTo>
                    <a:pt x="4632" y="1246"/>
                    <a:pt x="3244" y="0"/>
                    <a:pt x="20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8"/>
            <p:cNvSpPr/>
            <p:nvPr/>
          </p:nvSpPr>
          <p:spPr>
            <a:xfrm>
              <a:off x="754788" y="4302525"/>
              <a:ext cx="71650" cy="89475"/>
            </a:xfrm>
            <a:custGeom>
              <a:avLst/>
              <a:gdLst/>
              <a:ahLst/>
              <a:cxnLst/>
              <a:rect l="l" t="t" r="r" b="b"/>
              <a:pathLst>
                <a:path w="2866" h="3579" extrusionOk="0">
                  <a:moveTo>
                    <a:pt x="707" y="1"/>
                  </a:moveTo>
                  <a:cubicBezTo>
                    <a:pt x="248" y="1"/>
                    <a:pt x="241" y="483"/>
                    <a:pt x="145" y="1113"/>
                  </a:cubicBezTo>
                  <a:cubicBezTo>
                    <a:pt x="0" y="1966"/>
                    <a:pt x="1273" y="3579"/>
                    <a:pt x="1919" y="3579"/>
                  </a:cubicBezTo>
                  <a:cubicBezTo>
                    <a:pt x="1951" y="3579"/>
                    <a:pt x="1981" y="3575"/>
                    <a:pt x="2009" y="3567"/>
                  </a:cubicBezTo>
                  <a:cubicBezTo>
                    <a:pt x="2618" y="3396"/>
                    <a:pt x="2865" y="961"/>
                    <a:pt x="1477" y="238"/>
                  </a:cubicBezTo>
                  <a:cubicBezTo>
                    <a:pt x="1131" y="74"/>
                    <a:pt x="885" y="1"/>
                    <a:pt x="7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8"/>
            <p:cNvSpPr/>
            <p:nvPr/>
          </p:nvSpPr>
          <p:spPr>
            <a:xfrm>
              <a:off x="581988" y="3891200"/>
              <a:ext cx="941075" cy="936250"/>
            </a:xfrm>
            <a:custGeom>
              <a:avLst/>
              <a:gdLst/>
              <a:ahLst/>
              <a:cxnLst/>
              <a:rect l="l" t="t" r="r" b="b"/>
              <a:pathLst>
                <a:path w="37643" h="37450" extrusionOk="0">
                  <a:moveTo>
                    <a:pt x="15677" y="0"/>
                  </a:moveTo>
                  <a:cubicBezTo>
                    <a:pt x="15096" y="0"/>
                    <a:pt x="14436" y="47"/>
                    <a:pt x="13677" y="162"/>
                  </a:cubicBezTo>
                  <a:cubicBezTo>
                    <a:pt x="9930" y="790"/>
                    <a:pt x="5174" y="4803"/>
                    <a:pt x="3691" y="6953"/>
                  </a:cubicBezTo>
                  <a:cubicBezTo>
                    <a:pt x="2245" y="9083"/>
                    <a:pt x="1655" y="13268"/>
                    <a:pt x="838" y="17053"/>
                  </a:cubicBezTo>
                  <a:cubicBezTo>
                    <a:pt x="1" y="20838"/>
                    <a:pt x="723" y="25517"/>
                    <a:pt x="3082" y="28370"/>
                  </a:cubicBezTo>
                  <a:cubicBezTo>
                    <a:pt x="5422" y="31223"/>
                    <a:pt x="7970" y="33791"/>
                    <a:pt x="9701" y="34286"/>
                  </a:cubicBezTo>
                  <a:cubicBezTo>
                    <a:pt x="11451" y="34818"/>
                    <a:pt x="16834" y="37234"/>
                    <a:pt x="20315" y="37443"/>
                  </a:cubicBezTo>
                  <a:cubicBezTo>
                    <a:pt x="20394" y="37447"/>
                    <a:pt x="20474" y="37450"/>
                    <a:pt x="20556" y="37450"/>
                  </a:cubicBezTo>
                  <a:cubicBezTo>
                    <a:pt x="24072" y="37450"/>
                    <a:pt x="30357" y="33528"/>
                    <a:pt x="32755" y="31223"/>
                  </a:cubicBezTo>
                  <a:cubicBezTo>
                    <a:pt x="35189" y="28884"/>
                    <a:pt x="36216" y="24395"/>
                    <a:pt x="36939" y="22968"/>
                  </a:cubicBezTo>
                  <a:cubicBezTo>
                    <a:pt x="37643" y="21542"/>
                    <a:pt x="37548" y="15531"/>
                    <a:pt x="37339" y="12678"/>
                  </a:cubicBezTo>
                  <a:cubicBezTo>
                    <a:pt x="37129" y="9825"/>
                    <a:pt x="33877" y="5336"/>
                    <a:pt x="30700" y="3282"/>
                  </a:cubicBezTo>
                  <a:cubicBezTo>
                    <a:pt x="27543" y="1266"/>
                    <a:pt x="22578" y="1247"/>
                    <a:pt x="20201" y="904"/>
                  </a:cubicBezTo>
                  <a:cubicBezTo>
                    <a:pt x="19047" y="737"/>
                    <a:pt x="17977" y="0"/>
                    <a:pt x="1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8"/>
            <p:cNvSpPr/>
            <p:nvPr/>
          </p:nvSpPr>
          <p:spPr>
            <a:xfrm>
              <a:off x="730838" y="3935100"/>
              <a:ext cx="758950" cy="731700"/>
            </a:xfrm>
            <a:custGeom>
              <a:avLst/>
              <a:gdLst/>
              <a:ahLst/>
              <a:cxnLst/>
              <a:rect l="l" t="t" r="r" b="b"/>
              <a:pathLst>
                <a:path w="30358" h="29268" extrusionOk="0">
                  <a:moveTo>
                    <a:pt x="9953" y="0"/>
                  </a:moveTo>
                  <a:cubicBezTo>
                    <a:pt x="7848" y="0"/>
                    <a:pt x="3347" y="2305"/>
                    <a:pt x="1731" y="4683"/>
                  </a:cubicBezTo>
                  <a:cubicBezTo>
                    <a:pt x="95" y="7137"/>
                    <a:pt x="0" y="12444"/>
                    <a:pt x="95" y="14270"/>
                  </a:cubicBezTo>
                  <a:cubicBezTo>
                    <a:pt x="190" y="16096"/>
                    <a:pt x="2454" y="18664"/>
                    <a:pt x="3671" y="20185"/>
                  </a:cubicBezTo>
                  <a:cubicBezTo>
                    <a:pt x="4908" y="21707"/>
                    <a:pt x="7837" y="22639"/>
                    <a:pt x="9587" y="24370"/>
                  </a:cubicBezTo>
                  <a:cubicBezTo>
                    <a:pt x="11318" y="26120"/>
                    <a:pt x="12839" y="28459"/>
                    <a:pt x="14894" y="28459"/>
                  </a:cubicBezTo>
                  <a:cubicBezTo>
                    <a:pt x="16605" y="28459"/>
                    <a:pt x="19139" y="29268"/>
                    <a:pt x="20867" y="29268"/>
                  </a:cubicBezTo>
                  <a:cubicBezTo>
                    <a:pt x="21174" y="29268"/>
                    <a:pt x="21456" y="29242"/>
                    <a:pt x="21703" y="29182"/>
                  </a:cubicBezTo>
                  <a:cubicBezTo>
                    <a:pt x="23358" y="28783"/>
                    <a:pt x="25184" y="27356"/>
                    <a:pt x="26306" y="24902"/>
                  </a:cubicBezTo>
                  <a:cubicBezTo>
                    <a:pt x="27409" y="22449"/>
                    <a:pt x="29559" y="19786"/>
                    <a:pt x="29958" y="16134"/>
                  </a:cubicBezTo>
                  <a:cubicBezTo>
                    <a:pt x="30357" y="12444"/>
                    <a:pt x="28512" y="5349"/>
                    <a:pt x="24956" y="3580"/>
                  </a:cubicBezTo>
                  <a:cubicBezTo>
                    <a:pt x="22920" y="2572"/>
                    <a:pt x="17804" y="1735"/>
                    <a:pt x="16529" y="1735"/>
                  </a:cubicBezTo>
                  <a:cubicBezTo>
                    <a:pt x="15198" y="1735"/>
                    <a:pt x="12155" y="99"/>
                    <a:pt x="10100" y="4"/>
                  </a:cubicBezTo>
                  <a:cubicBezTo>
                    <a:pt x="10053" y="1"/>
                    <a:pt x="10004" y="0"/>
                    <a:pt x="9953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8"/>
            <p:cNvSpPr/>
            <p:nvPr/>
          </p:nvSpPr>
          <p:spPr>
            <a:xfrm>
              <a:off x="698988" y="4424625"/>
              <a:ext cx="189000" cy="211600"/>
            </a:xfrm>
            <a:custGeom>
              <a:avLst/>
              <a:gdLst/>
              <a:ahLst/>
              <a:cxnLst/>
              <a:rect l="l" t="t" r="r" b="b"/>
              <a:pathLst>
                <a:path w="7560" h="8464" extrusionOk="0">
                  <a:moveTo>
                    <a:pt x="1003" y="1"/>
                  </a:moveTo>
                  <a:cubicBezTo>
                    <a:pt x="1" y="1"/>
                    <a:pt x="847" y="3982"/>
                    <a:pt x="2187" y="4922"/>
                  </a:cubicBezTo>
                  <a:cubicBezTo>
                    <a:pt x="3614" y="5930"/>
                    <a:pt x="4318" y="7889"/>
                    <a:pt x="5649" y="8384"/>
                  </a:cubicBezTo>
                  <a:cubicBezTo>
                    <a:pt x="5796" y="8438"/>
                    <a:pt x="5935" y="8464"/>
                    <a:pt x="6064" y="8464"/>
                  </a:cubicBezTo>
                  <a:cubicBezTo>
                    <a:pt x="7103" y="8464"/>
                    <a:pt x="7560" y="6843"/>
                    <a:pt x="7475" y="5930"/>
                  </a:cubicBezTo>
                  <a:cubicBezTo>
                    <a:pt x="7361" y="4922"/>
                    <a:pt x="2035" y="547"/>
                    <a:pt x="1331" y="110"/>
                  </a:cubicBezTo>
                  <a:cubicBezTo>
                    <a:pt x="1205" y="35"/>
                    <a:pt x="1096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8"/>
            <p:cNvSpPr/>
            <p:nvPr/>
          </p:nvSpPr>
          <p:spPr>
            <a:xfrm>
              <a:off x="582463" y="4279950"/>
              <a:ext cx="883550" cy="548450"/>
            </a:xfrm>
            <a:custGeom>
              <a:avLst/>
              <a:gdLst/>
              <a:ahLst/>
              <a:cxnLst/>
              <a:rect l="l" t="t" r="r" b="b"/>
              <a:pathLst>
                <a:path w="35342" h="21938" extrusionOk="0">
                  <a:moveTo>
                    <a:pt x="1142" y="0"/>
                  </a:moveTo>
                  <a:lnTo>
                    <a:pt x="1142" y="0"/>
                  </a:lnTo>
                  <a:cubicBezTo>
                    <a:pt x="1047" y="495"/>
                    <a:pt x="952" y="1027"/>
                    <a:pt x="819" y="1522"/>
                  </a:cubicBezTo>
                  <a:cubicBezTo>
                    <a:pt x="1" y="5307"/>
                    <a:pt x="704" y="9986"/>
                    <a:pt x="3063" y="12839"/>
                  </a:cubicBezTo>
                  <a:cubicBezTo>
                    <a:pt x="5422" y="15692"/>
                    <a:pt x="7951" y="18260"/>
                    <a:pt x="9701" y="18755"/>
                  </a:cubicBezTo>
                  <a:cubicBezTo>
                    <a:pt x="11432" y="19287"/>
                    <a:pt x="16834" y="21703"/>
                    <a:pt x="20296" y="21931"/>
                  </a:cubicBezTo>
                  <a:cubicBezTo>
                    <a:pt x="20374" y="21935"/>
                    <a:pt x="20454" y="21938"/>
                    <a:pt x="20535" y="21938"/>
                  </a:cubicBezTo>
                  <a:cubicBezTo>
                    <a:pt x="24033" y="21938"/>
                    <a:pt x="30338" y="17998"/>
                    <a:pt x="32755" y="15711"/>
                  </a:cubicBezTo>
                  <a:cubicBezTo>
                    <a:pt x="33896" y="14627"/>
                    <a:pt x="34714" y="13086"/>
                    <a:pt x="35341" y="11603"/>
                  </a:cubicBezTo>
                  <a:lnTo>
                    <a:pt x="35341" y="11603"/>
                  </a:lnTo>
                  <a:cubicBezTo>
                    <a:pt x="32904" y="15474"/>
                    <a:pt x="25973" y="20140"/>
                    <a:pt x="21330" y="20140"/>
                  </a:cubicBezTo>
                  <a:cubicBezTo>
                    <a:pt x="21046" y="20140"/>
                    <a:pt x="20771" y="20122"/>
                    <a:pt x="20505" y="20086"/>
                  </a:cubicBezTo>
                  <a:cubicBezTo>
                    <a:pt x="15921" y="19496"/>
                    <a:pt x="13981" y="18260"/>
                    <a:pt x="11737" y="17861"/>
                  </a:cubicBezTo>
                  <a:cubicBezTo>
                    <a:pt x="9511" y="17423"/>
                    <a:pt x="6905" y="13505"/>
                    <a:pt x="4299" y="12040"/>
                  </a:cubicBezTo>
                  <a:cubicBezTo>
                    <a:pt x="1675" y="10557"/>
                    <a:pt x="628" y="5003"/>
                    <a:pt x="1142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8"/>
            <p:cNvSpPr/>
            <p:nvPr/>
          </p:nvSpPr>
          <p:spPr>
            <a:xfrm>
              <a:off x="1051338" y="4014075"/>
              <a:ext cx="78325" cy="71000"/>
            </a:xfrm>
            <a:custGeom>
              <a:avLst/>
              <a:gdLst/>
              <a:ahLst/>
              <a:cxnLst/>
              <a:rect l="l" t="t" r="r" b="b"/>
              <a:pathLst>
                <a:path w="3133" h="2840" extrusionOk="0">
                  <a:moveTo>
                    <a:pt x="1133" y="1"/>
                  </a:moveTo>
                  <a:cubicBezTo>
                    <a:pt x="1110" y="1"/>
                    <a:pt x="1088" y="1"/>
                    <a:pt x="1065" y="3"/>
                  </a:cubicBezTo>
                  <a:cubicBezTo>
                    <a:pt x="0" y="79"/>
                    <a:pt x="190" y="2418"/>
                    <a:pt x="761" y="2761"/>
                  </a:cubicBezTo>
                  <a:cubicBezTo>
                    <a:pt x="848" y="2815"/>
                    <a:pt x="948" y="2840"/>
                    <a:pt x="1058" y="2840"/>
                  </a:cubicBezTo>
                  <a:cubicBezTo>
                    <a:pt x="1670" y="2840"/>
                    <a:pt x="2560" y="2083"/>
                    <a:pt x="2834" y="1695"/>
                  </a:cubicBezTo>
                  <a:cubicBezTo>
                    <a:pt x="3132" y="1230"/>
                    <a:pt x="213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8"/>
            <p:cNvSpPr/>
            <p:nvPr/>
          </p:nvSpPr>
          <p:spPr>
            <a:xfrm>
              <a:off x="1070838" y="4318575"/>
              <a:ext cx="89950" cy="95325"/>
            </a:xfrm>
            <a:custGeom>
              <a:avLst/>
              <a:gdLst/>
              <a:ahLst/>
              <a:cxnLst/>
              <a:rect l="l" t="t" r="r" b="b"/>
              <a:pathLst>
                <a:path w="3598" h="3813" extrusionOk="0">
                  <a:moveTo>
                    <a:pt x="1536" y="0"/>
                  </a:moveTo>
                  <a:cubicBezTo>
                    <a:pt x="1499" y="0"/>
                    <a:pt x="1462" y="5"/>
                    <a:pt x="1427" y="15"/>
                  </a:cubicBezTo>
                  <a:cubicBezTo>
                    <a:pt x="0" y="452"/>
                    <a:pt x="970" y="3286"/>
                    <a:pt x="1427" y="3686"/>
                  </a:cubicBezTo>
                  <a:cubicBezTo>
                    <a:pt x="1523" y="3775"/>
                    <a:pt x="1643" y="3813"/>
                    <a:pt x="1776" y="3813"/>
                  </a:cubicBezTo>
                  <a:cubicBezTo>
                    <a:pt x="2268" y="3813"/>
                    <a:pt x="2934" y="3284"/>
                    <a:pt x="3234" y="2849"/>
                  </a:cubicBezTo>
                  <a:cubicBezTo>
                    <a:pt x="3598" y="2357"/>
                    <a:pt x="2376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8"/>
            <p:cNvSpPr/>
            <p:nvPr/>
          </p:nvSpPr>
          <p:spPr>
            <a:xfrm>
              <a:off x="1131413" y="4578350"/>
              <a:ext cx="45000" cy="34000"/>
            </a:xfrm>
            <a:custGeom>
              <a:avLst/>
              <a:gdLst/>
              <a:ahLst/>
              <a:cxnLst/>
              <a:rect l="l" t="t" r="r" b="b"/>
              <a:pathLst>
                <a:path w="1800" h="1360" extrusionOk="0">
                  <a:moveTo>
                    <a:pt x="776" y="1"/>
                  </a:moveTo>
                  <a:cubicBezTo>
                    <a:pt x="0" y="1"/>
                    <a:pt x="444" y="1360"/>
                    <a:pt x="878" y="1360"/>
                  </a:cubicBezTo>
                  <a:cubicBezTo>
                    <a:pt x="881" y="1360"/>
                    <a:pt x="884" y="1360"/>
                    <a:pt x="887" y="1360"/>
                  </a:cubicBezTo>
                  <a:cubicBezTo>
                    <a:pt x="1324" y="1360"/>
                    <a:pt x="1800" y="123"/>
                    <a:pt x="887" y="9"/>
                  </a:cubicBezTo>
                  <a:cubicBezTo>
                    <a:pt x="847" y="4"/>
                    <a:pt x="810" y="1"/>
                    <a:pt x="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8"/>
            <p:cNvSpPr/>
            <p:nvPr/>
          </p:nvSpPr>
          <p:spPr>
            <a:xfrm>
              <a:off x="884963" y="4384075"/>
              <a:ext cx="46075" cy="39800"/>
            </a:xfrm>
            <a:custGeom>
              <a:avLst/>
              <a:gdLst/>
              <a:ahLst/>
              <a:cxnLst/>
              <a:rect l="l" t="t" r="r" b="b"/>
              <a:pathLst>
                <a:path w="1843" h="1592" extrusionOk="0">
                  <a:moveTo>
                    <a:pt x="814" y="0"/>
                  </a:moveTo>
                  <a:cubicBezTo>
                    <a:pt x="1" y="0"/>
                    <a:pt x="92" y="581"/>
                    <a:pt x="36" y="1180"/>
                  </a:cubicBezTo>
                  <a:cubicBezTo>
                    <a:pt x="17" y="1498"/>
                    <a:pt x="246" y="1591"/>
                    <a:pt x="534" y="1591"/>
                  </a:cubicBezTo>
                  <a:cubicBezTo>
                    <a:pt x="815" y="1591"/>
                    <a:pt x="1152" y="1503"/>
                    <a:pt x="1367" y="1446"/>
                  </a:cubicBezTo>
                  <a:cubicBezTo>
                    <a:pt x="1843" y="1332"/>
                    <a:pt x="1729" y="39"/>
                    <a:pt x="854" y="1"/>
                  </a:cubicBezTo>
                  <a:cubicBezTo>
                    <a:pt x="840" y="0"/>
                    <a:pt x="827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8"/>
            <p:cNvSpPr/>
            <p:nvPr/>
          </p:nvSpPr>
          <p:spPr>
            <a:xfrm>
              <a:off x="883463" y="4101150"/>
              <a:ext cx="77075" cy="107950"/>
            </a:xfrm>
            <a:custGeom>
              <a:avLst/>
              <a:gdLst/>
              <a:ahLst/>
              <a:cxnLst/>
              <a:rect l="l" t="t" r="r" b="b"/>
              <a:pathLst>
                <a:path w="3083" h="4318" extrusionOk="0">
                  <a:moveTo>
                    <a:pt x="1199" y="0"/>
                  </a:moveTo>
                  <a:cubicBezTo>
                    <a:pt x="1" y="0"/>
                    <a:pt x="438" y="3938"/>
                    <a:pt x="1199" y="4280"/>
                  </a:cubicBezTo>
                  <a:cubicBezTo>
                    <a:pt x="1259" y="4305"/>
                    <a:pt x="1318" y="4317"/>
                    <a:pt x="1377" y="4317"/>
                  </a:cubicBezTo>
                  <a:cubicBezTo>
                    <a:pt x="2070" y="4317"/>
                    <a:pt x="2699" y="2677"/>
                    <a:pt x="2892" y="1940"/>
                  </a:cubicBezTo>
                  <a:cubicBezTo>
                    <a:pt x="3082" y="1161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8"/>
            <p:cNvSpPr/>
            <p:nvPr/>
          </p:nvSpPr>
          <p:spPr>
            <a:xfrm>
              <a:off x="788363" y="4061025"/>
              <a:ext cx="183100" cy="163325"/>
            </a:xfrm>
            <a:custGeom>
              <a:avLst/>
              <a:gdLst/>
              <a:ahLst/>
              <a:cxnLst/>
              <a:rect l="l" t="t" r="r" b="b"/>
              <a:pathLst>
                <a:path w="7324" h="6533" extrusionOk="0">
                  <a:moveTo>
                    <a:pt x="3262" y="1"/>
                  </a:moveTo>
                  <a:cubicBezTo>
                    <a:pt x="2142" y="1"/>
                    <a:pt x="263" y="2252"/>
                    <a:pt x="134" y="3450"/>
                  </a:cubicBezTo>
                  <a:cubicBezTo>
                    <a:pt x="1" y="4687"/>
                    <a:pt x="895" y="5333"/>
                    <a:pt x="1846" y="6018"/>
                  </a:cubicBezTo>
                  <a:cubicBezTo>
                    <a:pt x="2373" y="6390"/>
                    <a:pt x="3265" y="6532"/>
                    <a:pt x="4092" y="6532"/>
                  </a:cubicBezTo>
                  <a:cubicBezTo>
                    <a:pt x="4787" y="6532"/>
                    <a:pt x="5436" y="6432"/>
                    <a:pt x="5783" y="6284"/>
                  </a:cubicBezTo>
                  <a:cubicBezTo>
                    <a:pt x="6563" y="5923"/>
                    <a:pt x="7324" y="3584"/>
                    <a:pt x="7210" y="2461"/>
                  </a:cubicBezTo>
                  <a:cubicBezTo>
                    <a:pt x="7115" y="1339"/>
                    <a:pt x="4661" y="179"/>
                    <a:pt x="3367" y="8"/>
                  </a:cubicBezTo>
                  <a:cubicBezTo>
                    <a:pt x="3333" y="3"/>
                    <a:pt x="3298" y="1"/>
                    <a:pt x="3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8"/>
            <p:cNvSpPr/>
            <p:nvPr/>
          </p:nvSpPr>
          <p:spPr>
            <a:xfrm>
              <a:off x="876338" y="4093075"/>
              <a:ext cx="77050" cy="108025"/>
            </a:xfrm>
            <a:custGeom>
              <a:avLst/>
              <a:gdLst/>
              <a:ahLst/>
              <a:cxnLst/>
              <a:rect l="l" t="t" r="r" b="b"/>
              <a:pathLst>
                <a:path w="3082" h="4321" extrusionOk="0">
                  <a:moveTo>
                    <a:pt x="1199" y="0"/>
                  </a:moveTo>
                  <a:cubicBezTo>
                    <a:pt x="1" y="0"/>
                    <a:pt x="438" y="3956"/>
                    <a:pt x="1199" y="4280"/>
                  </a:cubicBezTo>
                  <a:cubicBezTo>
                    <a:pt x="1261" y="4308"/>
                    <a:pt x="1323" y="4321"/>
                    <a:pt x="1385" y="4321"/>
                  </a:cubicBezTo>
                  <a:cubicBezTo>
                    <a:pt x="2078" y="4321"/>
                    <a:pt x="2717" y="2675"/>
                    <a:pt x="2892" y="1959"/>
                  </a:cubicBezTo>
                  <a:cubicBezTo>
                    <a:pt x="3082" y="1179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8"/>
            <p:cNvSpPr/>
            <p:nvPr/>
          </p:nvSpPr>
          <p:spPr>
            <a:xfrm>
              <a:off x="1267688" y="4134300"/>
              <a:ext cx="101225" cy="125275"/>
            </a:xfrm>
            <a:custGeom>
              <a:avLst/>
              <a:gdLst/>
              <a:ahLst/>
              <a:cxnLst/>
              <a:rect l="l" t="t" r="r" b="b"/>
              <a:pathLst>
                <a:path w="4049" h="5011" extrusionOk="0">
                  <a:moveTo>
                    <a:pt x="1258" y="1"/>
                  </a:moveTo>
                  <a:cubicBezTo>
                    <a:pt x="1187" y="1"/>
                    <a:pt x="1123" y="15"/>
                    <a:pt x="1066" y="44"/>
                  </a:cubicBezTo>
                  <a:cubicBezTo>
                    <a:pt x="1" y="595"/>
                    <a:pt x="990" y="4266"/>
                    <a:pt x="1713" y="4856"/>
                  </a:cubicBezTo>
                  <a:cubicBezTo>
                    <a:pt x="1847" y="4963"/>
                    <a:pt x="1995" y="5010"/>
                    <a:pt x="2147" y="5010"/>
                  </a:cubicBezTo>
                  <a:cubicBezTo>
                    <a:pt x="2811" y="5010"/>
                    <a:pt x="3566" y="4106"/>
                    <a:pt x="3767" y="3239"/>
                  </a:cubicBezTo>
                  <a:cubicBezTo>
                    <a:pt x="4049" y="2217"/>
                    <a:pt x="2157" y="1"/>
                    <a:pt x="125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8"/>
            <p:cNvSpPr/>
            <p:nvPr/>
          </p:nvSpPr>
          <p:spPr>
            <a:xfrm>
              <a:off x="1193988" y="4102225"/>
              <a:ext cx="198325" cy="188475"/>
            </a:xfrm>
            <a:custGeom>
              <a:avLst/>
              <a:gdLst/>
              <a:ahLst/>
              <a:cxnLst/>
              <a:rect l="l" t="t" r="r" b="b"/>
              <a:pathLst>
                <a:path w="7933" h="7539" extrusionOk="0">
                  <a:moveTo>
                    <a:pt x="3759" y="0"/>
                  </a:moveTo>
                  <a:cubicBezTo>
                    <a:pt x="2430" y="0"/>
                    <a:pt x="72" y="2805"/>
                    <a:pt x="20" y="3800"/>
                  </a:cubicBezTo>
                  <a:cubicBezTo>
                    <a:pt x="0" y="4903"/>
                    <a:pt x="2055" y="7109"/>
                    <a:pt x="3196" y="7490"/>
                  </a:cubicBezTo>
                  <a:cubicBezTo>
                    <a:pt x="3300" y="7523"/>
                    <a:pt x="3412" y="7539"/>
                    <a:pt x="3530" y="7539"/>
                  </a:cubicBezTo>
                  <a:cubicBezTo>
                    <a:pt x="4752" y="7539"/>
                    <a:pt x="6642" y="5842"/>
                    <a:pt x="7266" y="4541"/>
                  </a:cubicBezTo>
                  <a:cubicBezTo>
                    <a:pt x="7932" y="3134"/>
                    <a:pt x="5326" y="699"/>
                    <a:pt x="4090" y="71"/>
                  </a:cubicBezTo>
                  <a:cubicBezTo>
                    <a:pt x="3990" y="23"/>
                    <a:pt x="3879" y="0"/>
                    <a:pt x="3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8"/>
            <p:cNvSpPr/>
            <p:nvPr/>
          </p:nvSpPr>
          <p:spPr>
            <a:xfrm>
              <a:off x="1259613" y="4126700"/>
              <a:ext cx="101250" cy="125000"/>
            </a:xfrm>
            <a:custGeom>
              <a:avLst/>
              <a:gdLst/>
              <a:ahLst/>
              <a:cxnLst/>
              <a:rect l="l" t="t" r="r" b="b"/>
              <a:pathLst>
                <a:path w="4050" h="5000" extrusionOk="0">
                  <a:moveTo>
                    <a:pt x="1277" y="1"/>
                  </a:moveTo>
                  <a:cubicBezTo>
                    <a:pt x="1206" y="1"/>
                    <a:pt x="1142" y="14"/>
                    <a:pt x="1085" y="44"/>
                  </a:cubicBezTo>
                  <a:cubicBezTo>
                    <a:pt x="0" y="595"/>
                    <a:pt x="989" y="4266"/>
                    <a:pt x="1712" y="4837"/>
                  </a:cubicBezTo>
                  <a:cubicBezTo>
                    <a:pt x="1854" y="4949"/>
                    <a:pt x="2008" y="5000"/>
                    <a:pt x="2165" y="5000"/>
                  </a:cubicBezTo>
                  <a:cubicBezTo>
                    <a:pt x="2832" y="5000"/>
                    <a:pt x="3570" y="4101"/>
                    <a:pt x="3786" y="3239"/>
                  </a:cubicBezTo>
                  <a:cubicBezTo>
                    <a:pt x="4050" y="2216"/>
                    <a:pt x="2173" y="1"/>
                    <a:pt x="1277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8"/>
            <p:cNvSpPr/>
            <p:nvPr/>
          </p:nvSpPr>
          <p:spPr>
            <a:xfrm>
              <a:off x="1339488" y="4467925"/>
              <a:ext cx="85700" cy="87225"/>
            </a:xfrm>
            <a:custGeom>
              <a:avLst/>
              <a:gdLst/>
              <a:ahLst/>
              <a:cxnLst/>
              <a:rect l="l" t="t" r="r" b="b"/>
              <a:pathLst>
                <a:path w="3428" h="3489" extrusionOk="0">
                  <a:moveTo>
                    <a:pt x="1581" y="0"/>
                  </a:moveTo>
                  <a:cubicBezTo>
                    <a:pt x="1537" y="0"/>
                    <a:pt x="1492" y="4"/>
                    <a:pt x="1446" y="13"/>
                  </a:cubicBezTo>
                  <a:cubicBezTo>
                    <a:pt x="1" y="337"/>
                    <a:pt x="77" y="1706"/>
                    <a:pt x="305" y="2809"/>
                  </a:cubicBezTo>
                  <a:cubicBezTo>
                    <a:pt x="415" y="3299"/>
                    <a:pt x="895" y="3489"/>
                    <a:pt x="1429" y="3489"/>
                  </a:cubicBezTo>
                  <a:cubicBezTo>
                    <a:pt x="2098" y="3489"/>
                    <a:pt x="2852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8"/>
            <p:cNvSpPr/>
            <p:nvPr/>
          </p:nvSpPr>
          <p:spPr>
            <a:xfrm>
              <a:off x="1275788" y="4434975"/>
              <a:ext cx="173575" cy="177200"/>
            </a:xfrm>
            <a:custGeom>
              <a:avLst/>
              <a:gdLst/>
              <a:ahLst/>
              <a:cxnLst/>
              <a:rect l="l" t="t" r="r" b="b"/>
              <a:pathLst>
                <a:path w="6943" h="7088" extrusionOk="0">
                  <a:moveTo>
                    <a:pt x="3477" y="1"/>
                  </a:moveTo>
                  <a:cubicBezTo>
                    <a:pt x="1935" y="1"/>
                    <a:pt x="832" y="3189"/>
                    <a:pt x="438" y="4318"/>
                  </a:cubicBezTo>
                  <a:cubicBezTo>
                    <a:pt x="0" y="5497"/>
                    <a:pt x="932" y="6144"/>
                    <a:pt x="2149" y="6943"/>
                  </a:cubicBezTo>
                  <a:cubicBezTo>
                    <a:pt x="2300" y="7042"/>
                    <a:pt x="2468" y="7087"/>
                    <a:pt x="2648" y="7087"/>
                  </a:cubicBezTo>
                  <a:cubicBezTo>
                    <a:pt x="3943" y="7087"/>
                    <a:pt x="5852" y="4756"/>
                    <a:pt x="6353" y="3804"/>
                  </a:cubicBezTo>
                  <a:cubicBezTo>
                    <a:pt x="6943" y="2739"/>
                    <a:pt x="5744" y="533"/>
                    <a:pt x="3766" y="38"/>
                  </a:cubicBezTo>
                  <a:cubicBezTo>
                    <a:pt x="3668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8"/>
            <p:cNvSpPr/>
            <p:nvPr/>
          </p:nvSpPr>
          <p:spPr>
            <a:xfrm>
              <a:off x="1331888" y="4460300"/>
              <a:ext cx="85675" cy="87125"/>
            </a:xfrm>
            <a:custGeom>
              <a:avLst/>
              <a:gdLst/>
              <a:ahLst/>
              <a:cxnLst/>
              <a:rect l="l" t="t" r="r" b="b"/>
              <a:pathLst>
                <a:path w="3427" h="3485" extrusionOk="0">
                  <a:moveTo>
                    <a:pt x="1581" y="1"/>
                  </a:moveTo>
                  <a:cubicBezTo>
                    <a:pt x="1536" y="1"/>
                    <a:pt x="1491" y="5"/>
                    <a:pt x="1446" y="14"/>
                  </a:cubicBezTo>
                  <a:cubicBezTo>
                    <a:pt x="1" y="318"/>
                    <a:pt x="77" y="1707"/>
                    <a:pt x="305" y="2791"/>
                  </a:cubicBezTo>
                  <a:cubicBezTo>
                    <a:pt x="415" y="3290"/>
                    <a:pt x="897" y="3485"/>
                    <a:pt x="1433" y="3485"/>
                  </a:cubicBezTo>
                  <a:cubicBezTo>
                    <a:pt x="2101" y="3485"/>
                    <a:pt x="2852" y="3182"/>
                    <a:pt x="3063" y="2791"/>
                  </a:cubicBezTo>
                  <a:cubicBezTo>
                    <a:pt x="3427" y="2136"/>
                    <a:pt x="2572" y="1"/>
                    <a:pt x="1581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8"/>
            <p:cNvSpPr/>
            <p:nvPr/>
          </p:nvSpPr>
          <p:spPr>
            <a:xfrm>
              <a:off x="954888" y="4580175"/>
              <a:ext cx="111675" cy="69625"/>
            </a:xfrm>
            <a:custGeom>
              <a:avLst/>
              <a:gdLst/>
              <a:ahLst/>
              <a:cxnLst/>
              <a:rect l="l" t="t" r="r" b="b"/>
              <a:pathLst>
                <a:path w="4467" h="2785" extrusionOk="0">
                  <a:moveTo>
                    <a:pt x="1897" y="0"/>
                  </a:moveTo>
                  <a:cubicBezTo>
                    <a:pt x="1" y="0"/>
                    <a:pt x="322" y="1610"/>
                    <a:pt x="910" y="1990"/>
                  </a:cubicBezTo>
                  <a:cubicBezTo>
                    <a:pt x="1351" y="2307"/>
                    <a:pt x="2461" y="2784"/>
                    <a:pt x="3249" y="2784"/>
                  </a:cubicBezTo>
                  <a:cubicBezTo>
                    <a:pt x="3548" y="2784"/>
                    <a:pt x="3801" y="2715"/>
                    <a:pt x="3953" y="2542"/>
                  </a:cubicBezTo>
                  <a:cubicBezTo>
                    <a:pt x="4467" y="1933"/>
                    <a:pt x="3383" y="164"/>
                    <a:pt x="2527" y="50"/>
                  </a:cubicBezTo>
                  <a:cubicBezTo>
                    <a:pt x="2294" y="16"/>
                    <a:pt x="2085" y="0"/>
                    <a:pt x="189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8"/>
            <p:cNvSpPr/>
            <p:nvPr/>
          </p:nvSpPr>
          <p:spPr>
            <a:xfrm>
              <a:off x="894888" y="4549300"/>
              <a:ext cx="194025" cy="146550"/>
            </a:xfrm>
            <a:custGeom>
              <a:avLst/>
              <a:gdLst/>
              <a:ahLst/>
              <a:cxnLst/>
              <a:rect l="l" t="t" r="r" b="b"/>
              <a:pathLst>
                <a:path w="7761" h="5862" extrusionOk="0">
                  <a:moveTo>
                    <a:pt x="3786" y="0"/>
                  </a:moveTo>
                  <a:cubicBezTo>
                    <a:pt x="2104" y="0"/>
                    <a:pt x="1050" y="1049"/>
                    <a:pt x="571" y="2160"/>
                  </a:cubicBezTo>
                  <a:cubicBezTo>
                    <a:pt x="0" y="3549"/>
                    <a:pt x="1180" y="4994"/>
                    <a:pt x="1883" y="5546"/>
                  </a:cubicBezTo>
                  <a:cubicBezTo>
                    <a:pt x="2155" y="5750"/>
                    <a:pt x="2845" y="5861"/>
                    <a:pt x="3635" y="5861"/>
                  </a:cubicBezTo>
                  <a:cubicBezTo>
                    <a:pt x="4835" y="5861"/>
                    <a:pt x="6267" y="5606"/>
                    <a:pt x="6829" y="5032"/>
                  </a:cubicBezTo>
                  <a:cubicBezTo>
                    <a:pt x="7761" y="4062"/>
                    <a:pt x="6258" y="525"/>
                    <a:pt x="5060" y="182"/>
                  </a:cubicBezTo>
                  <a:cubicBezTo>
                    <a:pt x="4601" y="57"/>
                    <a:pt x="4177" y="0"/>
                    <a:pt x="3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8"/>
            <p:cNvSpPr/>
            <p:nvPr/>
          </p:nvSpPr>
          <p:spPr>
            <a:xfrm>
              <a:off x="946888" y="4572575"/>
              <a:ext cx="112075" cy="69400"/>
            </a:xfrm>
            <a:custGeom>
              <a:avLst/>
              <a:gdLst/>
              <a:ahLst/>
              <a:cxnLst/>
              <a:rect l="l" t="t" r="r" b="b"/>
              <a:pathLst>
                <a:path w="4483" h="2776" extrusionOk="0">
                  <a:moveTo>
                    <a:pt x="1908" y="0"/>
                  </a:moveTo>
                  <a:cubicBezTo>
                    <a:pt x="1" y="0"/>
                    <a:pt x="337" y="1609"/>
                    <a:pt x="926" y="1990"/>
                  </a:cubicBezTo>
                  <a:cubicBezTo>
                    <a:pt x="1367" y="2308"/>
                    <a:pt x="2480" y="2775"/>
                    <a:pt x="3269" y="2775"/>
                  </a:cubicBezTo>
                  <a:cubicBezTo>
                    <a:pt x="3566" y="2775"/>
                    <a:pt x="3818" y="2709"/>
                    <a:pt x="3969" y="2542"/>
                  </a:cubicBezTo>
                  <a:cubicBezTo>
                    <a:pt x="4483" y="1914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8"/>
            <p:cNvSpPr/>
            <p:nvPr/>
          </p:nvSpPr>
          <p:spPr>
            <a:xfrm>
              <a:off x="723863" y="4302525"/>
              <a:ext cx="71675" cy="89475"/>
            </a:xfrm>
            <a:custGeom>
              <a:avLst/>
              <a:gdLst/>
              <a:ahLst/>
              <a:cxnLst/>
              <a:rect l="l" t="t" r="r" b="b"/>
              <a:pathLst>
                <a:path w="2867" h="3579" extrusionOk="0">
                  <a:moveTo>
                    <a:pt x="716" y="1"/>
                  </a:moveTo>
                  <a:cubicBezTo>
                    <a:pt x="259" y="1"/>
                    <a:pt x="242" y="483"/>
                    <a:pt x="146" y="1113"/>
                  </a:cubicBezTo>
                  <a:cubicBezTo>
                    <a:pt x="1" y="1966"/>
                    <a:pt x="1274" y="3579"/>
                    <a:pt x="1920" y="3579"/>
                  </a:cubicBezTo>
                  <a:cubicBezTo>
                    <a:pt x="1952" y="3579"/>
                    <a:pt x="1982" y="3575"/>
                    <a:pt x="2010" y="3567"/>
                  </a:cubicBezTo>
                  <a:cubicBezTo>
                    <a:pt x="2619" y="3396"/>
                    <a:pt x="2866" y="961"/>
                    <a:pt x="1478" y="238"/>
                  </a:cubicBezTo>
                  <a:cubicBezTo>
                    <a:pt x="1137" y="74"/>
                    <a:pt x="893" y="1"/>
                    <a:pt x="71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8"/>
            <p:cNvSpPr/>
            <p:nvPr/>
          </p:nvSpPr>
          <p:spPr>
            <a:xfrm>
              <a:off x="677563" y="4277450"/>
              <a:ext cx="116300" cy="165625"/>
            </a:xfrm>
            <a:custGeom>
              <a:avLst/>
              <a:gdLst/>
              <a:ahLst/>
              <a:cxnLst/>
              <a:rect l="l" t="t" r="r" b="b"/>
              <a:pathLst>
                <a:path w="4652" h="6625" extrusionOk="0">
                  <a:moveTo>
                    <a:pt x="2100" y="1"/>
                  </a:moveTo>
                  <a:cubicBezTo>
                    <a:pt x="1933" y="1"/>
                    <a:pt x="1770" y="26"/>
                    <a:pt x="1618" y="81"/>
                  </a:cubicBezTo>
                  <a:cubicBezTo>
                    <a:pt x="58" y="633"/>
                    <a:pt x="1" y="3505"/>
                    <a:pt x="343" y="5046"/>
                  </a:cubicBezTo>
                  <a:cubicBezTo>
                    <a:pt x="686" y="6624"/>
                    <a:pt x="1865" y="6548"/>
                    <a:pt x="2968" y="6567"/>
                  </a:cubicBezTo>
                  <a:cubicBezTo>
                    <a:pt x="2972" y="6567"/>
                    <a:pt x="2975" y="6567"/>
                    <a:pt x="2979" y="6567"/>
                  </a:cubicBezTo>
                  <a:cubicBezTo>
                    <a:pt x="4055" y="6567"/>
                    <a:pt x="4509" y="3767"/>
                    <a:pt x="4585" y="2440"/>
                  </a:cubicBezTo>
                  <a:cubicBezTo>
                    <a:pt x="4651" y="1242"/>
                    <a:pt x="3263" y="1"/>
                    <a:pt x="2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8"/>
            <p:cNvSpPr/>
            <p:nvPr/>
          </p:nvSpPr>
          <p:spPr>
            <a:xfrm>
              <a:off x="716238" y="4295125"/>
              <a:ext cx="71675" cy="89750"/>
            </a:xfrm>
            <a:custGeom>
              <a:avLst/>
              <a:gdLst/>
              <a:ahLst/>
              <a:cxnLst/>
              <a:rect l="l" t="t" r="r" b="b"/>
              <a:pathLst>
                <a:path w="2867" h="3590" extrusionOk="0">
                  <a:moveTo>
                    <a:pt x="701" y="0"/>
                  </a:moveTo>
                  <a:cubicBezTo>
                    <a:pt x="258" y="0"/>
                    <a:pt x="237" y="484"/>
                    <a:pt x="128" y="1124"/>
                  </a:cubicBezTo>
                  <a:cubicBezTo>
                    <a:pt x="1" y="1976"/>
                    <a:pt x="1274" y="3590"/>
                    <a:pt x="1921" y="3590"/>
                  </a:cubicBezTo>
                  <a:cubicBezTo>
                    <a:pt x="1952" y="3590"/>
                    <a:pt x="1982" y="3586"/>
                    <a:pt x="2011" y="3578"/>
                  </a:cubicBezTo>
                  <a:cubicBezTo>
                    <a:pt x="2600" y="3407"/>
                    <a:pt x="2867" y="953"/>
                    <a:pt x="1459" y="249"/>
                  </a:cubicBezTo>
                  <a:cubicBezTo>
                    <a:pt x="1119" y="76"/>
                    <a:pt x="877" y="0"/>
                    <a:pt x="7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8"/>
          <p:cNvGrpSpPr/>
          <p:nvPr/>
        </p:nvGrpSpPr>
        <p:grpSpPr>
          <a:xfrm rot="-4261288">
            <a:off x="7437951" y="103835"/>
            <a:ext cx="1069999" cy="1045058"/>
            <a:chOff x="297527" y="0"/>
            <a:chExt cx="1070045" cy="1045102"/>
          </a:xfrm>
        </p:grpSpPr>
        <p:sp>
          <p:nvSpPr>
            <p:cNvPr id="2092" name="Google Shape;2092;p8"/>
            <p:cNvSpPr/>
            <p:nvPr/>
          </p:nvSpPr>
          <p:spPr>
            <a:xfrm>
              <a:off x="385096" y="65115"/>
              <a:ext cx="864375" cy="791983"/>
            </a:xfrm>
            <a:custGeom>
              <a:avLst/>
              <a:gdLst/>
              <a:ahLst/>
              <a:cxnLst/>
              <a:rect l="l" t="t" r="r" b="b"/>
              <a:pathLst>
                <a:path w="32298" h="29593" extrusionOk="0">
                  <a:moveTo>
                    <a:pt x="16757" y="1"/>
                  </a:moveTo>
                  <a:cubicBezTo>
                    <a:pt x="16170" y="1"/>
                    <a:pt x="15586" y="65"/>
                    <a:pt x="15027" y="213"/>
                  </a:cubicBezTo>
                  <a:cubicBezTo>
                    <a:pt x="11755" y="1107"/>
                    <a:pt x="6810" y="4131"/>
                    <a:pt x="4927" y="5767"/>
                  </a:cubicBezTo>
                  <a:cubicBezTo>
                    <a:pt x="3025" y="7383"/>
                    <a:pt x="2435" y="10693"/>
                    <a:pt x="1884" y="12043"/>
                  </a:cubicBezTo>
                  <a:cubicBezTo>
                    <a:pt x="1332" y="13413"/>
                    <a:pt x="723" y="16513"/>
                    <a:pt x="362" y="18948"/>
                  </a:cubicBezTo>
                  <a:cubicBezTo>
                    <a:pt x="0" y="21345"/>
                    <a:pt x="1009" y="25719"/>
                    <a:pt x="3710" y="28173"/>
                  </a:cubicBezTo>
                  <a:cubicBezTo>
                    <a:pt x="4942" y="29274"/>
                    <a:pt x="6684" y="29592"/>
                    <a:pt x="8409" y="29592"/>
                  </a:cubicBezTo>
                  <a:cubicBezTo>
                    <a:pt x="10438" y="29592"/>
                    <a:pt x="12442" y="29152"/>
                    <a:pt x="13562" y="29029"/>
                  </a:cubicBezTo>
                  <a:cubicBezTo>
                    <a:pt x="15617" y="28782"/>
                    <a:pt x="18337" y="25168"/>
                    <a:pt x="20429" y="23893"/>
                  </a:cubicBezTo>
                  <a:cubicBezTo>
                    <a:pt x="22521" y="22581"/>
                    <a:pt x="23263" y="19519"/>
                    <a:pt x="25165" y="18701"/>
                  </a:cubicBezTo>
                  <a:cubicBezTo>
                    <a:pt x="27067" y="17902"/>
                    <a:pt x="30814" y="14744"/>
                    <a:pt x="31556" y="12709"/>
                  </a:cubicBezTo>
                  <a:cubicBezTo>
                    <a:pt x="32298" y="10693"/>
                    <a:pt x="29369" y="5291"/>
                    <a:pt x="28418" y="3998"/>
                  </a:cubicBezTo>
                  <a:cubicBezTo>
                    <a:pt x="27467" y="2685"/>
                    <a:pt x="24043" y="2799"/>
                    <a:pt x="22825" y="1905"/>
                  </a:cubicBezTo>
                  <a:cubicBezTo>
                    <a:pt x="21839" y="1166"/>
                    <a:pt x="19266" y="1"/>
                    <a:pt x="167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8"/>
            <p:cNvSpPr/>
            <p:nvPr/>
          </p:nvSpPr>
          <p:spPr>
            <a:xfrm>
              <a:off x="1045853" y="536391"/>
              <a:ext cx="253013" cy="242870"/>
            </a:xfrm>
            <a:custGeom>
              <a:avLst/>
              <a:gdLst/>
              <a:ahLst/>
              <a:cxnLst/>
              <a:rect l="l" t="t" r="r" b="b"/>
              <a:pathLst>
                <a:path w="9454" h="9075" extrusionOk="0">
                  <a:moveTo>
                    <a:pt x="7193" y="1"/>
                  </a:moveTo>
                  <a:cubicBezTo>
                    <a:pt x="6298" y="1"/>
                    <a:pt x="5104" y="600"/>
                    <a:pt x="3748" y="1339"/>
                  </a:cubicBezTo>
                  <a:cubicBezTo>
                    <a:pt x="1846" y="2385"/>
                    <a:pt x="362" y="4268"/>
                    <a:pt x="191" y="5923"/>
                  </a:cubicBezTo>
                  <a:cubicBezTo>
                    <a:pt x="0" y="7597"/>
                    <a:pt x="1313" y="8852"/>
                    <a:pt x="3443" y="9061"/>
                  </a:cubicBezTo>
                  <a:cubicBezTo>
                    <a:pt x="3531" y="9070"/>
                    <a:pt x="3618" y="9074"/>
                    <a:pt x="3705" y="9074"/>
                  </a:cubicBezTo>
                  <a:cubicBezTo>
                    <a:pt x="5746" y="9074"/>
                    <a:pt x="7535" y="6778"/>
                    <a:pt x="8484" y="5409"/>
                  </a:cubicBezTo>
                  <a:cubicBezTo>
                    <a:pt x="9454" y="3983"/>
                    <a:pt x="9207" y="1986"/>
                    <a:pt x="8408" y="673"/>
                  </a:cubicBezTo>
                  <a:cubicBezTo>
                    <a:pt x="8117" y="196"/>
                    <a:pt x="7704" y="1"/>
                    <a:pt x="719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8"/>
            <p:cNvSpPr/>
            <p:nvPr/>
          </p:nvSpPr>
          <p:spPr>
            <a:xfrm>
              <a:off x="779612" y="377015"/>
              <a:ext cx="106595" cy="76032"/>
            </a:xfrm>
            <a:custGeom>
              <a:avLst/>
              <a:gdLst/>
              <a:ahLst/>
              <a:cxnLst/>
              <a:rect l="l" t="t" r="r" b="b"/>
              <a:pathLst>
                <a:path w="3983" h="2841" extrusionOk="0">
                  <a:moveTo>
                    <a:pt x="1669" y="0"/>
                  </a:moveTo>
                  <a:cubicBezTo>
                    <a:pt x="1467" y="0"/>
                    <a:pt x="1273" y="44"/>
                    <a:pt x="1104" y="142"/>
                  </a:cubicBezTo>
                  <a:cubicBezTo>
                    <a:pt x="1" y="751"/>
                    <a:pt x="647" y="2082"/>
                    <a:pt x="1180" y="2634"/>
                  </a:cubicBezTo>
                  <a:cubicBezTo>
                    <a:pt x="1314" y="2778"/>
                    <a:pt x="1470" y="2840"/>
                    <a:pt x="1642" y="2840"/>
                  </a:cubicBezTo>
                  <a:cubicBezTo>
                    <a:pt x="2128" y="2840"/>
                    <a:pt x="2739" y="2340"/>
                    <a:pt x="3329" y="1778"/>
                  </a:cubicBezTo>
                  <a:cubicBezTo>
                    <a:pt x="3983" y="1156"/>
                    <a:pt x="2713" y="0"/>
                    <a:pt x="166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8"/>
            <p:cNvSpPr/>
            <p:nvPr/>
          </p:nvSpPr>
          <p:spPr>
            <a:xfrm>
              <a:off x="771476" y="368558"/>
              <a:ext cx="106675" cy="76113"/>
            </a:xfrm>
            <a:custGeom>
              <a:avLst/>
              <a:gdLst/>
              <a:ahLst/>
              <a:cxnLst/>
              <a:rect l="l" t="t" r="r" b="b"/>
              <a:pathLst>
                <a:path w="3986" h="2844" extrusionOk="0">
                  <a:moveTo>
                    <a:pt x="1653" y="1"/>
                  </a:moveTo>
                  <a:cubicBezTo>
                    <a:pt x="1457" y="1"/>
                    <a:pt x="1269" y="42"/>
                    <a:pt x="1103" y="135"/>
                  </a:cubicBezTo>
                  <a:cubicBezTo>
                    <a:pt x="0" y="763"/>
                    <a:pt x="647" y="2094"/>
                    <a:pt x="1161" y="2646"/>
                  </a:cubicBezTo>
                  <a:cubicBezTo>
                    <a:pt x="1299" y="2784"/>
                    <a:pt x="1457" y="2844"/>
                    <a:pt x="1630" y="2844"/>
                  </a:cubicBezTo>
                  <a:cubicBezTo>
                    <a:pt x="2125" y="2844"/>
                    <a:pt x="2737" y="2353"/>
                    <a:pt x="3329" y="1790"/>
                  </a:cubicBezTo>
                  <a:cubicBezTo>
                    <a:pt x="3986" y="1165"/>
                    <a:pt x="2700" y="1"/>
                    <a:pt x="165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8"/>
            <p:cNvSpPr/>
            <p:nvPr/>
          </p:nvSpPr>
          <p:spPr>
            <a:xfrm>
              <a:off x="834584" y="616253"/>
              <a:ext cx="87620" cy="66237"/>
            </a:xfrm>
            <a:custGeom>
              <a:avLst/>
              <a:gdLst/>
              <a:ahLst/>
              <a:cxnLst/>
              <a:rect l="l" t="t" r="r" b="b"/>
              <a:pathLst>
                <a:path w="3274" h="2475" extrusionOk="0">
                  <a:moveTo>
                    <a:pt x="1270" y="1"/>
                  </a:moveTo>
                  <a:cubicBezTo>
                    <a:pt x="1153" y="1"/>
                    <a:pt x="1040" y="16"/>
                    <a:pt x="933" y="48"/>
                  </a:cubicBezTo>
                  <a:cubicBezTo>
                    <a:pt x="1" y="333"/>
                    <a:pt x="419" y="1665"/>
                    <a:pt x="933" y="2254"/>
                  </a:cubicBezTo>
                  <a:cubicBezTo>
                    <a:pt x="1059" y="2410"/>
                    <a:pt x="1212" y="2475"/>
                    <a:pt x="1378" y="2475"/>
                  </a:cubicBezTo>
                  <a:cubicBezTo>
                    <a:pt x="1860" y="2475"/>
                    <a:pt x="2453" y="1927"/>
                    <a:pt x="2835" y="1474"/>
                  </a:cubicBezTo>
                  <a:cubicBezTo>
                    <a:pt x="3274" y="917"/>
                    <a:pt x="2185" y="1"/>
                    <a:pt x="127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8"/>
            <p:cNvSpPr/>
            <p:nvPr/>
          </p:nvSpPr>
          <p:spPr>
            <a:xfrm>
              <a:off x="826448" y="607635"/>
              <a:ext cx="87139" cy="66719"/>
            </a:xfrm>
            <a:custGeom>
              <a:avLst/>
              <a:gdLst/>
              <a:ahLst/>
              <a:cxnLst/>
              <a:rect l="l" t="t" r="r" b="b"/>
              <a:pathLst>
                <a:path w="3256" h="2493" extrusionOk="0">
                  <a:moveTo>
                    <a:pt x="1245" y="0"/>
                  </a:moveTo>
                  <a:cubicBezTo>
                    <a:pt x="1131" y="0"/>
                    <a:pt x="1019" y="15"/>
                    <a:pt x="914" y="47"/>
                  </a:cubicBezTo>
                  <a:cubicBezTo>
                    <a:pt x="1" y="332"/>
                    <a:pt x="419" y="1663"/>
                    <a:pt x="914" y="2272"/>
                  </a:cubicBezTo>
                  <a:cubicBezTo>
                    <a:pt x="1040" y="2427"/>
                    <a:pt x="1193" y="2492"/>
                    <a:pt x="1360" y="2492"/>
                  </a:cubicBezTo>
                  <a:cubicBezTo>
                    <a:pt x="1847" y="2492"/>
                    <a:pt x="2447" y="1940"/>
                    <a:pt x="2816" y="1473"/>
                  </a:cubicBezTo>
                  <a:cubicBezTo>
                    <a:pt x="3255" y="932"/>
                    <a:pt x="2162" y="0"/>
                    <a:pt x="124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8"/>
            <p:cNvSpPr/>
            <p:nvPr/>
          </p:nvSpPr>
          <p:spPr>
            <a:xfrm>
              <a:off x="474057" y="578276"/>
              <a:ext cx="62143" cy="36932"/>
            </a:xfrm>
            <a:custGeom>
              <a:avLst/>
              <a:gdLst/>
              <a:ahLst/>
              <a:cxnLst/>
              <a:rect l="l" t="t" r="r" b="b"/>
              <a:pathLst>
                <a:path w="2322" h="1380" extrusionOk="0">
                  <a:moveTo>
                    <a:pt x="1102" y="1"/>
                  </a:moveTo>
                  <a:cubicBezTo>
                    <a:pt x="1007" y="1"/>
                    <a:pt x="913" y="25"/>
                    <a:pt x="823" y="78"/>
                  </a:cubicBezTo>
                  <a:cubicBezTo>
                    <a:pt x="0" y="578"/>
                    <a:pt x="463" y="1379"/>
                    <a:pt x="1168" y="1379"/>
                  </a:cubicBezTo>
                  <a:cubicBezTo>
                    <a:pt x="1295" y="1379"/>
                    <a:pt x="1429" y="1354"/>
                    <a:pt x="1565" y="1296"/>
                  </a:cubicBezTo>
                  <a:cubicBezTo>
                    <a:pt x="2322" y="983"/>
                    <a:pt x="1712" y="1"/>
                    <a:pt x="1102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8"/>
            <p:cNvSpPr/>
            <p:nvPr/>
          </p:nvSpPr>
          <p:spPr>
            <a:xfrm>
              <a:off x="465546" y="570140"/>
              <a:ext cx="63026" cy="36905"/>
            </a:xfrm>
            <a:custGeom>
              <a:avLst/>
              <a:gdLst/>
              <a:ahLst/>
              <a:cxnLst/>
              <a:rect l="l" t="t" r="r" b="b"/>
              <a:pathLst>
                <a:path w="2355" h="1379" extrusionOk="0">
                  <a:moveTo>
                    <a:pt x="1135" y="0"/>
                  </a:moveTo>
                  <a:cubicBezTo>
                    <a:pt x="1040" y="0"/>
                    <a:pt x="945" y="24"/>
                    <a:pt x="856" y="78"/>
                  </a:cubicBezTo>
                  <a:cubicBezTo>
                    <a:pt x="1" y="578"/>
                    <a:pt x="473" y="1379"/>
                    <a:pt x="1193" y="1379"/>
                  </a:cubicBezTo>
                  <a:cubicBezTo>
                    <a:pt x="1322" y="1379"/>
                    <a:pt x="1459" y="1353"/>
                    <a:pt x="1597" y="1295"/>
                  </a:cubicBezTo>
                  <a:cubicBezTo>
                    <a:pt x="2355" y="983"/>
                    <a:pt x="1744" y="0"/>
                    <a:pt x="113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8"/>
            <p:cNvSpPr/>
            <p:nvPr/>
          </p:nvSpPr>
          <p:spPr>
            <a:xfrm>
              <a:off x="640684" y="214401"/>
              <a:ext cx="73195" cy="31366"/>
            </a:xfrm>
            <a:custGeom>
              <a:avLst/>
              <a:gdLst/>
              <a:ahLst/>
              <a:cxnLst/>
              <a:rect l="l" t="t" r="r" b="b"/>
              <a:pathLst>
                <a:path w="2735" h="1172" extrusionOk="0">
                  <a:moveTo>
                    <a:pt x="1229" y="1"/>
                  </a:moveTo>
                  <a:cubicBezTo>
                    <a:pt x="1048" y="1"/>
                    <a:pt x="867" y="45"/>
                    <a:pt x="703" y="151"/>
                  </a:cubicBezTo>
                  <a:cubicBezTo>
                    <a:pt x="0" y="603"/>
                    <a:pt x="694" y="1171"/>
                    <a:pt x="1481" y="1171"/>
                  </a:cubicBezTo>
                  <a:cubicBezTo>
                    <a:pt x="1653" y="1171"/>
                    <a:pt x="1829" y="1144"/>
                    <a:pt x="1996" y="1083"/>
                  </a:cubicBezTo>
                  <a:cubicBezTo>
                    <a:pt x="2734" y="790"/>
                    <a:pt x="1993" y="1"/>
                    <a:pt x="122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8"/>
            <p:cNvSpPr/>
            <p:nvPr/>
          </p:nvSpPr>
          <p:spPr>
            <a:xfrm>
              <a:off x="632629" y="206265"/>
              <a:ext cx="73008" cy="31018"/>
            </a:xfrm>
            <a:custGeom>
              <a:avLst/>
              <a:gdLst/>
              <a:ahLst/>
              <a:cxnLst/>
              <a:rect l="l" t="t" r="r" b="b"/>
              <a:pathLst>
                <a:path w="2728" h="1159" extrusionOk="0">
                  <a:moveTo>
                    <a:pt x="1227" y="0"/>
                  </a:moveTo>
                  <a:cubicBezTo>
                    <a:pt x="1046" y="0"/>
                    <a:pt x="863" y="44"/>
                    <a:pt x="699" y="150"/>
                  </a:cubicBezTo>
                  <a:cubicBezTo>
                    <a:pt x="1" y="585"/>
                    <a:pt x="683" y="1159"/>
                    <a:pt x="1454" y="1159"/>
                  </a:cubicBezTo>
                  <a:cubicBezTo>
                    <a:pt x="1628" y="1159"/>
                    <a:pt x="1806" y="1130"/>
                    <a:pt x="1974" y="1063"/>
                  </a:cubicBezTo>
                  <a:cubicBezTo>
                    <a:pt x="2727" y="787"/>
                    <a:pt x="1989" y="0"/>
                    <a:pt x="122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8"/>
            <p:cNvSpPr/>
            <p:nvPr/>
          </p:nvSpPr>
          <p:spPr>
            <a:xfrm>
              <a:off x="1060626" y="226552"/>
              <a:ext cx="86791" cy="58824"/>
            </a:xfrm>
            <a:custGeom>
              <a:avLst/>
              <a:gdLst/>
              <a:ahLst/>
              <a:cxnLst/>
              <a:rect l="l" t="t" r="r" b="b"/>
              <a:pathLst>
                <a:path w="3243" h="2198" extrusionOk="0">
                  <a:moveTo>
                    <a:pt x="1730" y="1"/>
                  </a:moveTo>
                  <a:cubicBezTo>
                    <a:pt x="1304" y="1"/>
                    <a:pt x="916" y="104"/>
                    <a:pt x="780" y="305"/>
                  </a:cubicBezTo>
                  <a:cubicBezTo>
                    <a:pt x="0" y="1485"/>
                    <a:pt x="856" y="1504"/>
                    <a:pt x="1427" y="2017"/>
                  </a:cubicBezTo>
                  <a:cubicBezTo>
                    <a:pt x="1552" y="2142"/>
                    <a:pt x="1710" y="2198"/>
                    <a:pt x="1881" y="2198"/>
                  </a:cubicBezTo>
                  <a:cubicBezTo>
                    <a:pt x="2437" y="2198"/>
                    <a:pt x="3123" y="1604"/>
                    <a:pt x="3196" y="876"/>
                  </a:cubicBezTo>
                  <a:cubicBezTo>
                    <a:pt x="3243" y="283"/>
                    <a:pt x="2434" y="1"/>
                    <a:pt x="17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8"/>
            <p:cNvSpPr/>
            <p:nvPr/>
          </p:nvSpPr>
          <p:spPr>
            <a:xfrm>
              <a:off x="1051955" y="218202"/>
              <a:ext cx="87326" cy="58824"/>
            </a:xfrm>
            <a:custGeom>
              <a:avLst/>
              <a:gdLst/>
              <a:ahLst/>
              <a:cxnLst/>
              <a:rect l="l" t="t" r="r" b="b"/>
              <a:pathLst>
                <a:path w="3263" h="2198" extrusionOk="0">
                  <a:moveTo>
                    <a:pt x="1738" y="0"/>
                  </a:moveTo>
                  <a:cubicBezTo>
                    <a:pt x="1313" y="0"/>
                    <a:pt x="928" y="106"/>
                    <a:pt x="800" y="313"/>
                  </a:cubicBezTo>
                  <a:cubicBezTo>
                    <a:pt x="1" y="1473"/>
                    <a:pt x="857" y="1511"/>
                    <a:pt x="1427" y="2025"/>
                  </a:cubicBezTo>
                  <a:cubicBezTo>
                    <a:pt x="1556" y="2144"/>
                    <a:pt x="1716" y="2198"/>
                    <a:pt x="1887" y="2198"/>
                  </a:cubicBezTo>
                  <a:cubicBezTo>
                    <a:pt x="2453" y="2198"/>
                    <a:pt x="3142" y="1613"/>
                    <a:pt x="3215" y="884"/>
                  </a:cubicBezTo>
                  <a:cubicBezTo>
                    <a:pt x="3263" y="290"/>
                    <a:pt x="2444" y="0"/>
                    <a:pt x="173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8"/>
            <p:cNvSpPr/>
            <p:nvPr/>
          </p:nvSpPr>
          <p:spPr>
            <a:xfrm>
              <a:off x="1144877" y="650831"/>
              <a:ext cx="67549" cy="41080"/>
            </a:xfrm>
            <a:custGeom>
              <a:avLst/>
              <a:gdLst/>
              <a:ahLst/>
              <a:cxnLst/>
              <a:rect l="l" t="t" r="r" b="b"/>
              <a:pathLst>
                <a:path w="2524" h="1535" extrusionOk="0">
                  <a:moveTo>
                    <a:pt x="788" y="1"/>
                  </a:moveTo>
                  <a:cubicBezTo>
                    <a:pt x="477" y="1"/>
                    <a:pt x="227" y="96"/>
                    <a:pt x="181" y="316"/>
                  </a:cubicBezTo>
                  <a:cubicBezTo>
                    <a:pt x="0" y="1000"/>
                    <a:pt x="730" y="1535"/>
                    <a:pt x="1379" y="1535"/>
                  </a:cubicBezTo>
                  <a:cubicBezTo>
                    <a:pt x="1686" y="1535"/>
                    <a:pt x="1975" y="1415"/>
                    <a:pt x="2140" y="1133"/>
                  </a:cubicBezTo>
                  <a:cubicBezTo>
                    <a:pt x="2524" y="498"/>
                    <a:pt x="1498" y="1"/>
                    <a:pt x="78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8"/>
            <p:cNvSpPr/>
            <p:nvPr/>
          </p:nvSpPr>
          <p:spPr>
            <a:xfrm>
              <a:off x="1136553" y="642695"/>
              <a:ext cx="67709" cy="40813"/>
            </a:xfrm>
            <a:custGeom>
              <a:avLst/>
              <a:gdLst/>
              <a:ahLst/>
              <a:cxnLst/>
              <a:rect l="l" t="t" r="r" b="b"/>
              <a:pathLst>
                <a:path w="2530" h="1525" extrusionOk="0">
                  <a:moveTo>
                    <a:pt x="791" y="0"/>
                  </a:moveTo>
                  <a:cubicBezTo>
                    <a:pt x="476" y="0"/>
                    <a:pt x="221" y="95"/>
                    <a:pt x="168" y="315"/>
                  </a:cubicBezTo>
                  <a:cubicBezTo>
                    <a:pt x="1" y="985"/>
                    <a:pt x="733" y="1525"/>
                    <a:pt x="1382" y="1525"/>
                  </a:cubicBezTo>
                  <a:cubicBezTo>
                    <a:pt x="1691" y="1525"/>
                    <a:pt x="1981" y="1402"/>
                    <a:pt x="2147" y="1114"/>
                  </a:cubicBezTo>
                  <a:cubicBezTo>
                    <a:pt x="2530" y="493"/>
                    <a:pt x="1507" y="0"/>
                    <a:pt x="7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8"/>
            <p:cNvSpPr/>
            <p:nvPr/>
          </p:nvSpPr>
          <p:spPr>
            <a:xfrm>
              <a:off x="731278" y="899945"/>
              <a:ext cx="58503" cy="30937"/>
            </a:xfrm>
            <a:custGeom>
              <a:avLst/>
              <a:gdLst/>
              <a:ahLst/>
              <a:cxnLst/>
              <a:rect l="l" t="t" r="r" b="b"/>
              <a:pathLst>
                <a:path w="2186" h="1156" extrusionOk="0">
                  <a:moveTo>
                    <a:pt x="513" y="0"/>
                  </a:moveTo>
                  <a:cubicBezTo>
                    <a:pt x="286" y="0"/>
                    <a:pt x="115" y="58"/>
                    <a:pt x="95" y="195"/>
                  </a:cubicBezTo>
                  <a:cubicBezTo>
                    <a:pt x="1" y="853"/>
                    <a:pt x="401" y="1155"/>
                    <a:pt x="869" y="1155"/>
                  </a:cubicBezTo>
                  <a:cubicBezTo>
                    <a:pt x="1157" y="1155"/>
                    <a:pt x="1472" y="1040"/>
                    <a:pt x="1711" y="822"/>
                  </a:cubicBezTo>
                  <a:cubicBezTo>
                    <a:pt x="2186" y="432"/>
                    <a:pt x="1136" y="0"/>
                    <a:pt x="51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8"/>
            <p:cNvSpPr/>
            <p:nvPr/>
          </p:nvSpPr>
          <p:spPr>
            <a:xfrm>
              <a:off x="723008" y="891514"/>
              <a:ext cx="59199" cy="31205"/>
            </a:xfrm>
            <a:custGeom>
              <a:avLst/>
              <a:gdLst/>
              <a:ahLst/>
              <a:cxnLst/>
              <a:rect l="l" t="t" r="r" b="b"/>
              <a:pathLst>
                <a:path w="2212" h="1166" extrusionOk="0">
                  <a:moveTo>
                    <a:pt x="530" y="1"/>
                  </a:moveTo>
                  <a:cubicBezTo>
                    <a:pt x="306" y="1"/>
                    <a:pt x="139" y="56"/>
                    <a:pt x="118" y="186"/>
                  </a:cubicBezTo>
                  <a:cubicBezTo>
                    <a:pt x="0" y="858"/>
                    <a:pt x="394" y="1165"/>
                    <a:pt x="869" y="1165"/>
                  </a:cubicBezTo>
                  <a:cubicBezTo>
                    <a:pt x="1160" y="1165"/>
                    <a:pt x="1482" y="1050"/>
                    <a:pt x="1735" y="833"/>
                  </a:cubicBezTo>
                  <a:cubicBezTo>
                    <a:pt x="2211" y="427"/>
                    <a:pt x="1152" y="1"/>
                    <a:pt x="5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8"/>
            <p:cNvSpPr/>
            <p:nvPr/>
          </p:nvSpPr>
          <p:spPr>
            <a:xfrm>
              <a:off x="727879" y="110024"/>
              <a:ext cx="250283" cy="155437"/>
            </a:xfrm>
            <a:custGeom>
              <a:avLst/>
              <a:gdLst/>
              <a:ahLst/>
              <a:cxnLst/>
              <a:rect l="l" t="t" r="r" b="b"/>
              <a:pathLst>
                <a:path w="9352" h="5808" extrusionOk="0">
                  <a:moveTo>
                    <a:pt x="4507" y="1"/>
                  </a:moveTo>
                  <a:cubicBezTo>
                    <a:pt x="3698" y="1"/>
                    <a:pt x="2955" y="240"/>
                    <a:pt x="2485" y="798"/>
                  </a:cubicBezTo>
                  <a:cubicBezTo>
                    <a:pt x="0" y="3748"/>
                    <a:pt x="4136" y="5807"/>
                    <a:pt x="5905" y="5807"/>
                  </a:cubicBezTo>
                  <a:cubicBezTo>
                    <a:pt x="6018" y="5807"/>
                    <a:pt x="6122" y="5799"/>
                    <a:pt x="6213" y="5781"/>
                  </a:cubicBezTo>
                  <a:cubicBezTo>
                    <a:pt x="7773" y="5496"/>
                    <a:pt x="9352" y="3499"/>
                    <a:pt x="8306" y="1844"/>
                  </a:cubicBezTo>
                  <a:cubicBezTo>
                    <a:pt x="7622" y="770"/>
                    <a:pt x="5958" y="1"/>
                    <a:pt x="45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8"/>
            <p:cNvSpPr/>
            <p:nvPr/>
          </p:nvSpPr>
          <p:spPr>
            <a:xfrm>
              <a:off x="788257" y="139303"/>
              <a:ext cx="138871" cy="65836"/>
            </a:xfrm>
            <a:custGeom>
              <a:avLst/>
              <a:gdLst/>
              <a:ahLst/>
              <a:cxnLst/>
              <a:rect l="l" t="t" r="r" b="b"/>
              <a:pathLst>
                <a:path w="5189" h="2460" extrusionOk="0">
                  <a:moveTo>
                    <a:pt x="2759" y="1"/>
                  </a:moveTo>
                  <a:cubicBezTo>
                    <a:pt x="2286" y="1"/>
                    <a:pt x="1823" y="79"/>
                    <a:pt x="1466" y="237"/>
                  </a:cubicBezTo>
                  <a:cubicBezTo>
                    <a:pt x="1" y="902"/>
                    <a:pt x="1294" y="2101"/>
                    <a:pt x="2245" y="2386"/>
                  </a:cubicBezTo>
                  <a:cubicBezTo>
                    <a:pt x="2411" y="2436"/>
                    <a:pt x="2609" y="2459"/>
                    <a:pt x="2822" y="2459"/>
                  </a:cubicBezTo>
                  <a:cubicBezTo>
                    <a:pt x="3835" y="2459"/>
                    <a:pt x="5189" y="1922"/>
                    <a:pt x="4984" y="1074"/>
                  </a:cubicBezTo>
                  <a:cubicBezTo>
                    <a:pt x="4829" y="360"/>
                    <a:pt x="3772" y="1"/>
                    <a:pt x="2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8"/>
            <p:cNvSpPr/>
            <p:nvPr/>
          </p:nvSpPr>
          <p:spPr>
            <a:xfrm>
              <a:off x="719449" y="102397"/>
              <a:ext cx="250577" cy="155330"/>
            </a:xfrm>
            <a:custGeom>
              <a:avLst/>
              <a:gdLst/>
              <a:ahLst/>
              <a:cxnLst/>
              <a:rect l="l" t="t" r="r" b="b"/>
              <a:pathLst>
                <a:path w="9363" h="5804" extrusionOk="0">
                  <a:moveTo>
                    <a:pt x="4518" y="0"/>
                  </a:moveTo>
                  <a:cubicBezTo>
                    <a:pt x="3708" y="0"/>
                    <a:pt x="2966" y="239"/>
                    <a:pt x="2496" y="798"/>
                  </a:cubicBezTo>
                  <a:cubicBezTo>
                    <a:pt x="0" y="3724"/>
                    <a:pt x="4182" y="5803"/>
                    <a:pt x="5938" y="5803"/>
                  </a:cubicBezTo>
                  <a:cubicBezTo>
                    <a:pt x="6043" y="5803"/>
                    <a:pt x="6139" y="5796"/>
                    <a:pt x="6224" y="5781"/>
                  </a:cubicBezTo>
                  <a:cubicBezTo>
                    <a:pt x="7765" y="5496"/>
                    <a:pt x="9362" y="3499"/>
                    <a:pt x="8316" y="1844"/>
                  </a:cubicBezTo>
                  <a:cubicBezTo>
                    <a:pt x="7632" y="769"/>
                    <a:pt x="5968" y="0"/>
                    <a:pt x="45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8"/>
            <p:cNvSpPr/>
            <p:nvPr/>
          </p:nvSpPr>
          <p:spPr>
            <a:xfrm>
              <a:off x="779612" y="131167"/>
              <a:ext cx="138951" cy="65809"/>
            </a:xfrm>
            <a:custGeom>
              <a:avLst/>
              <a:gdLst/>
              <a:ahLst/>
              <a:cxnLst/>
              <a:rect l="l" t="t" r="r" b="b"/>
              <a:pathLst>
                <a:path w="5192" h="2459" extrusionOk="0">
                  <a:moveTo>
                    <a:pt x="2765" y="0"/>
                  </a:moveTo>
                  <a:cubicBezTo>
                    <a:pt x="2294" y="0"/>
                    <a:pt x="1835" y="79"/>
                    <a:pt x="1484" y="236"/>
                  </a:cubicBezTo>
                  <a:cubicBezTo>
                    <a:pt x="1" y="902"/>
                    <a:pt x="1294" y="2062"/>
                    <a:pt x="2264" y="2386"/>
                  </a:cubicBezTo>
                  <a:cubicBezTo>
                    <a:pt x="2429" y="2435"/>
                    <a:pt x="2627" y="2459"/>
                    <a:pt x="2839" y="2459"/>
                  </a:cubicBezTo>
                  <a:cubicBezTo>
                    <a:pt x="3848" y="2459"/>
                    <a:pt x="5192" y="1922"/>
                    <a:pt x="5003" y="1073"/>
                  </a:cubicBezTo>
                  <a:cubicBezTo>
                    <a:pt x="4835" y="360"/>
                    <a:pt x="3773" y="0"/>
                    <a:pt x="276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8"/>
            <p:cNvSpPr/>
            <p:nvPr/>
          </p:nvSpPr>
          <p:spPr>
            <a:xfrm>
              <a:off x="515299" y="350065"/>
              <a:ext cx="198658" cy="144651"/>
            </a:xfrm>
            <a:custGeom>
              <a:avLst/>
              <a:gdLst/>
              <a:ahLst/>
              <a:cxnLst/>
              <a:rect l="l" t="t" r="r" b="b"/>
              <a:pathLst>
                <a:path w="7423" h="5405" extrusionOk="0">
                  <a:moveTo>
                    <a:pt x="3596" y="1"/>
                  </a:moveTo>
                  <a:cubicBezTo>
                    <a:pt x="1337" y="1"/>
                    <a:pt x="0" y="2361"/>
                    <a:pt x="233" y="3641"/>
                  </a:cubicBezTo>
                  <a:cubicBezTo>
                    <a:pt x="460" y="4790"/>
                    <a:pt x="1917" y="5404"/>
                    <a:pt x="3225" y="5404"/>
                  </a:cubicBezTo>
                  <a:cubicBezTo>
                    <a:pt x="3779" y="5404"/>
                    <a:pt x="4307" y="5294"/>
                    <a:pt x="4703" y="5067"/>
                  </a:cubicBezTo>
                  <a:cubicBezTo>
                    <a:pt x="6015" y="4307"/>
                    <a:pt x="7423" y="1739"/>
                    <a:pt x="5920" y="769"/>
                  </a:cubicBezTo>
                  <a:cubicBezTo>
                    <a:pt x="5071" y="223"/>
                    <a:pt x="4290" y="1"/>
                    <a:pt x="359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8"/>
            <p:cNvSpPr/>
            <p:nvPr/>
          </p:nvSpPr>
          <p:spPr>
            <a:xfrm>
              <a:off x="542383" y="370780"/>
              <a:ext cx="113553" cy="74400"/>
            </a:xfrm>
            <a:custGeom>
              <a:avLst/>
              <a:gdLst/>
              <a:ahLst/>
              <a:cxnLst/>
              <a:rect l="l" t="t" r="r" b="b"/>
              <a:pathLst>
                <a:path w="4243" h="2780" extrusionOk="0">
                  <a:moveTo>
                    <a:pt x="3018" y="0"/>
                  </a:moveTo>
                  <a:cubicBezTo>
                    <a:pt x="2375" y="0"/>
                    <a:pt x="1573" y="219"/>
                    <a:pt x="1066" y="413"/>
                  </a:cubicBezTo>
                  <a:cubicBezTo>
                    <a:pt x="115" y="775"/>
                    <a:pt x="1" y="1954"/>
                    <a:pt x="629" y="2639"/>
                  </a:cubicBezTo>
                  <a:cubicBezTo>
                    <a:pt x="712" y="2736"/>
                    <a:pt x="846" y="2779"/>
                    <a:pt x="1013" y="2779"/>
                  </a:cubicBezTo>
                  <a:cubicBezTo>
                    <a:pt x="2021" y="2779"/>
                    <a:pt x="4243" y="1207"/>
                    <a:pt x="4014" y="489"/>
                  </a:cubicBezTo>
                  <a:cubicBezTo>
                    <a:pt x="3907" y="127"/>
                    <a:pt x="3509" y="0"/>
                    <a:pt x="30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8"/>
            <p:cNvSpPr/>
            <p:nvPr/>
          </p:nvSpPr>
          <p:spPr>
            <a:xfrm>
              <a:off x="506761" y="342223"/>
              <a:ext cx="199059" cy="144839"/>
            </a:xfrm>
            <a:custGeom>
              <a:avLst/>
              <a:gdLst/>
              <a:ahLst/>
              <a:cxnLst/>
              <a:rect l="l" t="t" r="r" b="b"/>
              <a:pathLst>
                <a:path w="7438" h="5412" extrusionOk="0">
                  <a:moveTo>
                    <a:pt x="3587" y="0"/>
                  </a:moveTo>
                  <a:cubicBezTo>
                    <a:pt x="1332" y="0"/>
                    <a:pt x="1" y="2369"/>
                    <a:pt x="248" y="3649"/>
                  </a:cubicBezTo>
                  <a:cubicBezTo>
                    <a:pt x="475" y="4798"/>
                    <a:pt x="1931" y="5412"/>
                    <a:pt x="3240" y="5412"/>
                  </a:cubicBezTo>
                  <a:cubicBezTo>
                    <a:pt x="3794" y="5412"/>
                    <a:pt x="4321" y="5302"/>
                    <a:pt x="4718" y="5075"/>
                  </a:cubicBezTo>
                  <a:cubicBezTo>
                    <a:pt x="6011" y="4314"/>
                    <a:pt x="7438" y="1747"/>
                    <a:pt x="5916" y="776"/>
                  </a:cubicBezTo>
                  <a:cubicBezTo>
                    <a:pt x="5065" y="225"/>
                    <a:pt x="4282" y="0"/>
                    <a:pt x="358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8"/>
            <p:cNvSpPr/>
            <p:nvPr/>
          </p:nvSpPr>
          <p:spPr>
            <a:xfrm>
              <a:off x="534247" y="362617"/>
              <a:ext cx="113553" cy="74534"/>
            </a:xfrm>
            <a:custGeom>
              <a:avLst/>
              <a:gdLst/>
              <a:ahLst/>
              <a:cxnLst/>
              <a:rect l="l" t="t" r="r" b="b"/>
              <a:pathLst>
                <a:path w="4243" h="2785" extrusionOk="0">
                  <a:moveTo>
                    <a:pt x="3004" y="1"/>
                  </a:moveTo>
                  <a:cubicBezTo>
                    <a:pt x="2359" y="1"/>
                    <a:pt x="1562" y="220"/>
                    <a:pt x="1066" y="414"/>
                  </a:cubicBezTo>
                  <a:cubicBezTo>
                    <a:pt x="115" y="775"/>
                    <a:pt x="1" y="1955"/>
                    <a:pt x="609" y="2639"/>
                  </a:cubicBezTo>
                  <a:cubicBezTo>
                    <a:pt x="696" y="2740"/>
                    <a:pt x="834" y="2785"/>
                    <a:pt x="1005" y="2785"/>
                  </a:cubicBezTo>
                  <a:cubicBezTo>
                    <a:pt x="2027" y="2785"/>
                    <a:pt x="4242" y="1191"/>
                    <a:pt x="4014" y="490"/>
                  </a:cubicBezTo>
                  <a:cubicBezTo>
                    <a:pt x="3899" y="128"/>
                    <a:pt x="3495" y="1"/>
                    <a:pt x="300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8"/>
            <p:cNvSpPr/>
            <p:nvPr/>
          </p:nvSpPr>
          <p:spPr>
            <a:xfrm>
              <a:off x="1063677" y="379959"/>
              <a:ext cx="180219" cy="169139"/>
            </a:xfrm>
            <a:custGeom>
              <a:avLst/>
              <a:gdLst/>
              <a:ahLst/>
              <a:cxnLst/>
              <a:rect l="l" t="t" r="r" b="b"/>
              <a:pathLst>
                <a:path w="6734" h="6320" extrusionOk="0">
                  <a:moveTo>
                    <a:pt x="3183" y="1"/>
                  </a:moveTo>
                  <a:cubicBezTo>
                    <a:pt x="2401" y="1"/>
                    <a:pt x="1670" y="195"/>
                    <a:pt x="1256" y="603"/>
                  </a:cubicBezTo>
                  <a:cubicBezTo>
                    <a:pt x="0" y="1839"/>
                    <a:pt x="0" y="2885"/>
                    <a:pt x="419" y="4141"/>
                  </a:cubicBezTo>
                  <a:cubicBezTo>
                    <a:pt x="826" y="5260"/>
                    <a:pt x="2701" y="6319"/>
                    <a:pt x="4019" y="6319"/>
                  </a:cubicBezTo>
                  <a:cubicBezTo>
                    <a:pt x="4179" y="6319"/>
                    <a:pt x="4330" y="6304"/>
                    <a:pt x="4470" y="6271"/>
                  </a:cubicBezTo>
                  <a:cubicBezTo>
                    <a:pt x="5745" y="5986"/>
                    <a:pt x="6734" y="3399"/>
                    <a:pt x="6315" y="1687"/>
                  </a:cubicBezTo>
                  <a:cubicBezTo>
                    <a:pt x="6073" y="597"/>
                    <a:pt x="4551" y="1"/>
                    <a:pt x="318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8"/>
            <p:cNvSpPr/>
            <p:nvPr/>
          </p:nvSpPr>
          <p:spPr>
            <a:xfrm>
              <a:off x="1091671" y="403484"/>
              <a:ext cx="105310" cy="86818"/>
            </a:xfrm>
            <a:custGeom>
              <a:avLst/>
              <a:gdLst/>
              <a:ahLst/>
              <a:cxnLst/>
              <a:rect l="l" t="t" r="r" b="b"/>
              <a:pathLst>
                <a:path w="3935" h="3244" extrusionOk="0">
                  <a:moveTo>
                    <a:pt x="2677" y="0"/>
                  </a:moveTo>
                  <a:cubicBezTo>
                    <a:pt x="2152" y="0"/>
                    <a:pt x="1551" y="109"/>
                    <a:pt x="1085" y="256"/>
                  </a:cubicBezTo>
                  <a:cubicBezTo>
                    <a:pt x="0" y="618"/>
                    <a:pt x="19" y="2349"/>
                    <a:pt x="761" y="3091"/>
                  </a:cubicBezTo>
                  <a:cubicBezTo>
                    <a:pt x="870" y="3196"/>
                    <a:pt x="1008" y="3243"/>
                    <a:pt x="1166" y="3243"/>
                  </a:cubicBezTo>
                  <a:cubicBezTo>
                    <a:pt x="2115" y="3243"/>
                    <a:pt x="3766" y="1547"/>
                    <a:pt x="3881" y="732"/>
                  </a:cubicBezTo>
                  <a:cubicBezTo>
                    <a:pt x="3935" y="190"/>
                    <a:pt x="3372" y="0"/>
                    <a:pt x="26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8"/>
            <p:cNvSpPr/>
            <p:nvPr/>
          </p:nvSpPr>
          <p:spPr>
            <a:xfrm>
              <a:off x="1055514" y="371690"/>
              <a:ext cx="179737" cy="169273"/>
            </a:xfrm>
            <a:custGeom>
              <a:avLst/>
              <a:gdLst/>
              <a:ahLst/>
              <a:cxnLst/>
              <a:rect l="l" t="t" r="r" b="b"/>
              <a:pathLst>
                <a:path w="6716" h="6325" extrusionOk="0">
                  <a:moveTo>
                    <a:pt x="3166" y="0"/>
                  </a:moveTo>
                  <a:cubicBezTo>
                    <a:pt x="2391" y="0"/>
                    <a:pt x="1668" y="191"/>
                    <a:pt x="1256" y="588"/>
                  </a:cubicBezTo>
                  <a:cubicBezTo>
                    <a:pt x="20" y="1825"/>
                    <a:pt x="1" y="2909"/>
                    <a:pt x="419" y="4145"/>
                  </a:cubicBezTo>
                  <a:cubicBezTo>
                    <a:pt x="826" y="5265"/>
                    <a:pt x="2701" y="6324"/>
                    <a:pt x="4020" y="6324"/>
                  </a:cubicBezTo>
                  <a:cubicBezTo>
                    <a:pt x="4179" y="6324"/>
                    <a:pt x="4331" y="6309"/>
                    <a:pt x="4471" y="6276"/>
                  </a:cubicBezTo>
                  <a:cubicBezTo>
                    <a:pt x="5745" y="5990"/>
                    <a:pt x="6715" y="3404"/>
                    <a:pt x="6316" y="1692"/>
                  </a:cubicBezTo>
                  <a:cubicBezTo>
                    <a:pt x="6073" y="597"/>
                    <a:pt x="4539" y="0"/>
                    <a:pt x="31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8"/>
            <p:cNvSpPr/>
            <p:nvPr/>
          </p:nvSpPr>
          <p:spPr>
            <a:xfrm>
              <a:off x="1083535" y="395134"/>
              <a:ext cx="104802" cy="87032"/>
            </a:xfrm>
            <a:custGeom>
              <a:avLst/>
              <a:gdLst/>
              <a:ahLst/>
              <a:cxnLst/>
              <a:rect l="l" t="t" r="r" b="b"/>
              <a:pathLst>
                <a:path w="3916" h="3252" extrusionOk="0">
                  <a:moveTo>
                    <a:pt x="2652" y="0"/>
                  </a:moveTo>
                  <a:cubicBezTo>
                    <a:pt x="2132" y="0"/>
                    <a:pt x="1540" y="109"/>
                    <a:pt x="1084" y="264"/>
                  </a:cubicBezTo>
                  <a:cubicBezTo>
                    <a:pt x="0" y="625"/>
                    <a:pt x="19" y="2356"/>
                    <a:pt x="761" y="3098"/>
                  </a:cubicBezTo>
                  <a:cubicBezTo>
                    <a:pt x="869" y="3204"/>
                    <a:pt x="1008" y="3251"/>
                    <a:pt x="1166" y="3251"/>
                  </a:cubicBezTo>
                  <a:cubicBezTo>
                    <a:pt x="2114" y="3251"/>
                    <a:pt x="3763" y="1555"/>
                    <a:pt x="3861" y="740"/>
                  </a:cubicBezTo>
                  <a:cubicBezTo>
                    <a:pt x="3916" y="196"/>
                    <a:pt x="3348" y="0"/>
                    <a:pt x="2652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8"/>
            <p:cNvSpPr/>
            <p:nvPr/>
          </p:nvSpPr>
          <p:spPr>
            <a:xfrm>
              <a:off x="848447" y="789573"/>
              <a:ext cx="172993" cy="103731"/>
            </a:xfrm>
            <a:custGeom>
              <a:avLst/>
              <a:gdLst/>
              <a:ahLst/>
              <a:cxnLst/>
              <a:rect l="l" t="t" r="r" b="b"/>
              <a:pathLst>
                <a:path w="6464" h="3876" extrusionOk="0">
                  <a:moveTo>
                    <a:pt x="3077" y="1"/>
                  </a:moveTo>
                  <a:cubicBezTo>
                    <a:pt x="636" y="1"/>
                    <a:pt x="1" y="1796"/>
                    <a:pt x="852" y="3139"/>
                  </a:cubicBezTo>
                  <a:cubicBezTo>
                    <a:pt x="1183" y="3653"/>
                    <a:pt x="1882" y="3875"/>
                    <a:pt x="2657" y="3875"/>
                  </a:cubicBezTo>
                  <a:cubicBezTo>
                    <a:pt x="3890" y="3875"/>
                    <a:pt x="5316" y="3314"/>
                    <a:pt x="5760" y="2474"/>
                  </a:cubicBezTo>
                  <a:cubicBezTo>
                    <a:pt x="6463" y="1123"/>
                    <a:pt x="4714" y="1"/>
                    <a:pt x="3116" y="1"/>
                  </a:cubicBezTo>
                  <a:cubicBezTo>
                    <a:pt x="3103" y="1"/>
                    <a:pt x="3090" y="1"/>
                    <a:pt x="30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8"/>
            <p:cNvSpPr/>
            <p:nvPr/>
          </p:nvSpPr>
          <p:spPr>
            <a:xfrm>
              <a:off x="896166" y="808307"/>
              <a:ext cx="71804" cy="30723"/>
            </a:xfrm>
            <a:custGeom>
              <a:avLst/>
              <a:gdLst/>
              <a:ahLst/>
              <a:cxnLst/>
              <a:rect l="l" t="t" r="r" b="b"/>
              <a:pathLst>
                <a:path w="2683" h="1148" extrusionOk="0">
                  <a:moveTo>
                    <a:pt x="757" y="0"/>
                  </a:moveTo>
                  <a:cubicBezTo>
                    <a:pt x="352" y="0"/>
                    <a:pt x="33" y="84"/>
                    <a:pt x="20" y="290"/>
                  </a:cubicBezTo>
                  <a:cubicBezTo>
                    <a:pt x="1" y="916"/>
                    <a:pt x="608" y="1147"/>
                    <a:pt x="1228" y="1147"/>
                  </a:cubicBezTo>
                  <a:cubicBezTo>
                    <a:pt x="1796" y="1147"/>
                    <a:pt x="2375" y="953"/>
                    <a:pt x="2493" y="689"/>
                  </a:cubicBezTo>
                  <a:cubicBezTo>
                    <a:pt x="2682" y="324"/>
                    <a:pt x="1552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8"/>
            <p:cNvSpPr/>
            <p:nvPr/>
          </p:nvSpPr>
          <p:spPr>
            <a:xfrm>
              <a:off x="840311" y="781437"/>
              <a:ext cx="172993" cy="103571"/>
            </a:xfrm>
            <a:custGeom>
              <a:avLst/>
              <a:gdLst/>
              <a:ahLst/>
              <a:cxnLst/>
              <a:rect l="l" t="t" r="r" b="b"/>
              <a:pathLst>
                <a:path w="6464" h="3870" extrusionOk="0">
                  <a:moveTo>
                    <a:pt x="3077" y="0"/>
                  </a:moveTo>
                  <a:cubicBezTo>
                    <a:pt x="636" y="0"/>
                    <a:pt x="1" y="1796"/>
                    <a:pt x="852" y="3139"/>
                  </a:cubicBezTo>
                  <a:cubicBezTo>
                    <a:pt x="1181" y="3650"/>
                    <a:pt x="1874" y="3870"/>
                    <a:pt x="2645" y="3870"/>
                  </a:cubicBezTo>
                  <a:cubicBezTo>
                    <a:pt x="3880" y="3870"/>
                    <a:pt x="5314" y="3305"/>
                    <a:pt x="5759" y="2473"/>
                  </a:cubicBezTo>
                  <a:cubicBezTo>
                    <a:pt x="6463" y="1123"/>
                    <a:pt x="4713" y="1"/>
                    <a:pt x="3115" y="1"/>
                  </a:cubicBezTo>
                  <a:cubicBezTo>
                    <a:pt x="3103" y="0"/>
                    <a:pt x="3090" y="0"/>
                    <a:pt x="30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8"/>
            <p:cNvSpPr/>
            <p:nvPr/>
          </p:nvSpPr>
          <p:spPr>
            <a:xfrm>
              <a:off x="888030" y="800679"/>
              <a:ext cx="71777" cy="30135"/>
            </a:xfrm>
            <a:custGeom>
              <a:avLst/>
              <a:gdLst/>
              <a:ahLst/>
              <a:cxnLst/>
              <a:rect l="l" t="t" r="r" b="b"/>
              <a:pathLst>
                <a:path w="2682" h="1126" extrusionOk="0">
                  <a:moveTo>
                    <a:pt x="748" y="0"/>
                  </a:moveTo>
                  <a:cubicBezTo>
                    <a:pt x="343" y="0"/>
                    <a:pt x="26" y="84"/>
                    <a:pt x="20" y="290"/>
                  </a:cubicBezTo>
                  <a:cubicBezTo>
                    <a:pt x="0" y="903"/>
                    <a:pt x="598" y="1125"/>
                    <a:pt x="1213" y="1125"/>
                  </a:cubicBezTo>
                  <a:cubicBezTo>
                    <a:pt x="1781" y="1125"/>
                    <a:pt x="2365" y="936"/>
                    <a:pt x="2493" y="689"/>
                  </a:cubicBezTo>
                  <a:cubicBezTo>
                    <a:pt x="2682" y="324"/>
                    <a:pt x="1544" y="0"/>
                    <a:pt x="74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8"/>
            <p:cNvSpPr/>
            <p:nvPr/>
          </p:nvSpPr>
          <p:spPr>
            <a:xfrm>
              <a:off x="528654" y="634640"/>
              <a:ext cx="196517" cy="177382"/>
            </a:xfrm>
            <a:custGeom>
              <a:avLst/>
              <a:gdLst/>
              <a:ahLst/>
              <a:cxnLst/>
              <a:rect l="l" t="t" r="r" b="b"/>
              <a:pathLst>
                <a:path w="7343" h="6628" extrusionOk="0">
                  <a:moveTo>
                    <a:pt x="4959" y="1"/>
                  </a:moveTo>
                  <a:cubicBezTo>
                    <a:pt x="3855" y="1"/>
                    <a:pt x="2563" y="912"/>
                    <a:pt x="1541" y="1891"/>
                  </a:cubicBezTo>
                  <a:cubicBezTo>
                    <a:pt x="0" y="3393"/>
                    <a:pt x="1294" y="5276"/>
                    <a:pt x="2207" y="6303"/>
                  </a:cubicBezTo>
                  <a:cubicBezTo>
                    <a:pt x="2409" y="6531"/>
                    <a:pt x="2699" y="6628"/>
                    <a:pt x="3036" y="6628"/>
                  </a:cubicBezTo>
                  <a:cubicBezTo>
                    <a:pt x="4193" y="6628"/>
                    <a:pt x="5906" y="5490"/>
                    <a:pt x="6524" y="4592"/>
                  </a:cubicBezTo>
                  <a:cubicBezTo>
                    <a:pt x="7342" y="3412"/>
                    <a:pt x="7133" y="1111"/>
                    <a:pt x="5897" y="274"/>
                  </a:cubicBezTo>
                  <a:cubicBezTo>
                    <a:pt x="5610" y="84"/>
                    <a:pt x="5293" y="1"/>
                    <a:pt x="49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8"/>
            <p:cNvSpPr/>
            <p:nvPr/>
          </p:nvSpPr>
          <p:spPr>
            <a:xfrm>
              <a:off x="569896" y="657977"/>
              <a:ext cx="103464" cy="104748"/>
            </a:xfrm>
            <a:custGeom>
              <a:avLst/>
              <a:gdLst/>
              <a:ahLst/>
              <a:cxnLst/>
              <a:rect l="l" t="t" r="r" b="b"/>
              <a:pathLst>
                <a:path w="3866" h="3914" extrusionOk="0">
                  <a:moveTo>
                    <a:pt x="2961" y="0"/>
                  </a:moveTo>
                  <a:cubicBezTo>
                    <a:pt x="2790" y="0"/>
                    <a:pt x="2594" y="33"/>
                    <a:pt x="2378" y="106"/>
                  </a:cubicBezTo>
                  <a:cubicBezTo>
                    <a:pt x="1408" y="429"/>
                    <a:pt x="495" y="1684"/>
                    <a:pt x="266" y="2312"/>
                  </a:cubicBezTo>
                  <a:cubicBezTo>
                    <a:pt x="0" y="2921"/>
                    <a:pt x="495" y="3358"/>
                    <a:pt x="1331" y="3853"/>
                  </a:cubicBezTo>
                  <a:cubicBezTo>
                    <a:pt x="1402" y="3895"/>
                    <a:pt x="1477" y="3914"/>
                    <a:pt x="1556" y="3914"/>
                  </a:cubicBezTo>
                  <a:cubicBezTo>
                    <a:pt x="2406" y="3914"/>
                    <a:pt x="3643" y="1642"/>
                    <a:pt x="3747" y="981"/>
                  </a:cubicBezTo>
                  <a:cubicBezTo>
                    <a:pt x="3865" y="404"/>
                    <a:pt x="3559" y="0"/>
                    <a:pt x="29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8"/>
            <p:cNvSpPr/>
            <p:nvPr/>
          </p:nvSpPr>
          <p:spPr>
            <a:xfrm>
              <a:off x="521026" y="627012"/>
              <a:ext cx="196009" cy="177382"/>
            </a:xfrm>
            <a:custGeom>
              <a:avLst/>
              <a:gdLst/>
              <a:ahLst/>
              <a:cxnLst/>
              <a:rect l="l" t="t" r="r" b="b"/>
              <a:pathLst>
                <a:path w="7324" h="6628" extrusionOk="0">
                  <a:moveTo>
                    <a:pt x="4924" y="0"/>
                  </a:moveTo>
                  <a:cubicBezTo>
                    <a:pt x="3824" y="0"/>
                    <a:pt x="2544" y="912"/>
                    <a:pt x="1522" y="1890"/>
                  </a:cubicBezTo>
                  <a:cubicBezTo>
                    <a:pt x="0" y="3374"/>
                    <a:pt x="1293" y="5238"/>
                    <a:pt x="2187" y="6303"/>
                  </a:cubicBezTo>
                  <a:cubicBezTo>
                    <a:pt x="2389" y="6531"/>
                    <a:pt x="2679" y="6627"/>
                    <a:pt x="3017" y="6627"/>
                  </a:cubicBezTo>
                  <a:cubicBezTo>
                    <a:pt x="4173" y="6627"/>
                    <a:pt x="5887" y="5490"/>
                    <a:pt x="6505" y="4591"/>
                  </a:cubicBezTo>
                  <a:cubicBezTo>
                    <a:pt x="7323" y="3412"/>
                    <a:pt x="7095" y="1110"/>
                    <a:pt x="5858" y="274"/>
                  </a:cubicBezTo>
                  <a:cubicBezTo>
                    <a:pt x="5571" y="84"/>
                    <a:pt x="5256" y="0"/>
                    <a:pt x="492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8"/>
            <p:cNvSpPr/>
            <p:nvPr/>
          </p:nvSpPr>
          <p:spPr>
            <a:xfrm>
              <a:off x="561733" y="649574"/>
              <a:ext cx="103517" cy="105016"/>
            </a:xfrm>
            <a:custGeom>
              <a:avLst/>
              <a:gdLst/>
              <a:ahLst/>
              <a:cxnLst/>
              <a:rect l="l" t="t" r="r" b="b"/>
              <a:pathLst>
                <a:path w="3868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89" y="439"/>
                    <a:pt x="495" y="1694"/>
                    <a:pt x="248" y="2303"/>
                  </a:cubicBezTo>
                  <a:cubicBezTo>
                    <a:pt x="1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3" y="3924"/>
                  </a:cubicBezTo>
                  <a:cubicBezTo>
                    <a:pt x="2391" y="3924"/>
                    <a:pt x="3643" y="1650"/>
                    <a:pt x="3748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8"/>
            <p:cNvSpPr/>
            <p:nvPr/>
          </p:nvSpPr>
          <p:spPr>
            <a:xfrm>
              <a:off x="297527" y="0"/>
              <a:ext cx="1070045" cy="1045102"/>
            </a:xfrm>
            <a:custGeom>
              <a:avLst/>
              <a:gdLst/>
              <a:ahLst/>
              <a:cxnLst/>
              <a:rect l="l" t="t" r="r" b="b"/>
              <a:pathLst>
                <a:path w="39983" h="39051" extrusionOk="0">
                  <a:moveTo>
                    <a:pt x="19918" y="0"/>
                  </a:moveTo>
                  <a:cubicBezTo>
                    <a:pt x="15810" y="0"/>
                    <a:pt x="11360" y="2356"/>
                    <a:pt x="8408" y="4472"/>
                  </a:cubicBezTo>
                  <a:cubicBezTo>
                    <a:pt x="1865" y="9151"/>
                    <a:pt x="1941" y="14648"/>
                    <a:pt x="1542" y="15846"/>
                  </a:cubicBezTo>
                  <a:cubicBezTo>
                    <a:pt x="1142" y="16987"/>
                    <a:pt x="1" y="21305"/>
                    <a:pt x="495" y="25071"/>
                  </a:cubicBezTo>
                  <a:cubicBezTo>
                    <a:pt x="1028" y="28818"/>
                    <a:pt x="3729" y="32052"/>
                    <a:pt x="6164" y="33288"/>
                  </a:cubicBezTo>
                  <a:cubicBezTo>
                    <a:pt x="8598" y="34524"/>
                    <a:pt x="10196" y="36636"/>
                    <a:pt x="12402" y="37720"/>
                  </a:cubicBezTo>
                  <a:cubicBezTo>
                    <a:pt x="13826" y="38409"/>
                    <a:pt x="17962" y="39051"/>
                    <a:pt x="21050" y="39051"/>
                  </a:cubicBezTo>
                  <a:cubicBezTo>
                    <a:pt x="21882" y="39051"/>
                    <a:pt x="22638" y="39004"/>
                    <a:pt x="23244" y="38899"/>
                  </a:cubicBezTo>
                  <a:cubicBezTo>
                    <a:pt x="26097" y="38405"/>
                    <a:pt x="27410" y="35552"/>
                    <a:pt x="28247" y="35152"/>
                  </a:cubicBezTo>
                  <a:cubicBezTo>
                    <a:pt x="29046" y="34734"/>
                    <a:pt x="31899" y="34239"/>
                    <a:pt x="34752" y="32109"/>
                  </a:cubicBezTo>
                  <a:cubicBezTo>
                    <a:pt x="37586" y="29959"/>
                    <a:pt x="39697" y="23968"/>
                    <a:pt x="39850" y="21381"/>
                  </a:cubicBezTo>
                  <a:cubicBezTo>
                    <a:pt x="39983" y="18794"/>
                    <a:pt x="37966" y="16245"/>
                    <a:pt x="37871" y="14229"/>
                  </a:cubicBezTo>
                  <a:cubicBezTo>
                    <a:pt x="37776" y="12194"/>
                    <a:pt x="35665" y="8276"/>
                    <a:pt x="33097" y="5670"/>
                  </a:cubicBezTo>
                  <a:cubicBezTo>
                    <a:pt x="30529" y="3064"/>
                    <a:pt x="27847" y="3140"/>
                    <a:pt x="26668" y="2569"/>
                  </a:cubicBezTo>
                  <a:cubicBezTo>
                    <a:pt x="25489" y="1999"/>
                    <a:pt x="26421" y="1143"/>
                    <a:pt x="21856" y="192"/>
                  </a:cubicBezTo>
                  <a:cubicBezTo>
                    <a:pt x="21224" y="61"/>
                    <a:pt x="20575" y="0"/>
                    <a:pt x="19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33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8"/>
            <p:cNvSpPr/>
            <p:nvPr/>
          </p:nvSpPr>
          <p:spPr>
            <a:xfrm>
              <a:off x="344871" y="56792"/>
              <a:ext cx="863894" cy="792170"/>
            </a:xfrm>
            <a:custGeom>
              <a:avLst/>
              <a:gdLst/>
              <a:ahLst/>
              <a:cxnLst/>
              <a:rect l="l" t="t" r="r" b="b"/>
              <a:pathLst>
                <a:path w="32280" h="29600" extrusionOk="0">
                  <a:moveTo>
                    <a:pt x="16759" y="0"/>
                  </a:moveTo>
                  <a:cubicBezTo>
                    <a:pt x="16164" y="0"/>
                    <a:pt x="15573" y="66"/>
                    <a:pt x="15008" y="219"/>
                  </a:cubicBezTo>
                  <a:cubicBezTo>
                    <a:pt x="11718" y="1113"/>
                    <a:pt x="6791" y="4137"/>
                    <a:pt x="4908" y="5792"/>
                  </a:cubicBezTo>
                  <a:cubicBezTo>
                    <a:pt x="3006" y="7409"/>
                    <a:pt x="2416" y="10719"/>
                    <a:pt x="1865" y="12069"/>
                  </a:cubicBezTo>
                  <a:cubicBezTo>
                    <a:pt x="1313" y="13439"/>
                    <a:pt x="705" y="16539"/>
                    <a:pt x="343" y="18974"/>
                  </a:cubicBezTo>
                  <a:cubicBezTo>
                    <a:pt x="1" y="21389"/>
                    <a:pt x="1009" y="25764"/>
                    <a:pt x="3691" y="28180"/>
                  </a:cubicBezTo>
                  <a:cubicBezTo>
                    <a:pt x="4932" y="29281"/>
                    <a:pt x="6675" y="29599"/>
                    <a:pt x="8398" y="29599"/>
                  </a:cubicBezTo>
                  <a:cubicBezTo>
                    <a:pt x="10425" y="29599"/>
                    <a:pt x="12423" y="29159"/>
                    <a:pt x="13544" y="29036"/>
                  </a:cubicBezTo>
                  <a:cubicBezTo>
                    <a:pt x="15617" y="28788"/>
                    <a:pt x="18318" y="25174"/>
                    <a:pt x="20410" y="23900"/>
                  </a:cubicBezTo>
                  <a:cubicBezTo>
                    <a:pt x="22502" y="22588"/>
                    <a:pt x="23244" y="19525"/>
                    <a:pt x="25146" y="18707"/>
                  </a:cubicBezTo>
                  <a:cubicBezTo>
                    <a:pt x="27048" y="17909"/>
                    <a:pt x="30796" y="14732"/>
                    <a:pt x="31537" y="12716"/>
                  </a:cubicBezTo>
                  <a:cubicBezTo>
                    <a:pt x="32279" y="10700"/>
                    <a:pt x="29350" y="5298"/>
                    <a:pt x="28399" y="3985"/>
                  </a:cubicBezTo>
                  <a:cubicBezTo>
                    <a:pt x="27448" y="2692"/>
                    <a:pt x="24024" y="2806"/>
                    <a:pt x="22807" y="1893"/>
                  </a:cubicBezTo>
                  <a:cubicBezTo>
                    <a:pt x="21838" y="1170"/>
                    <a:pt x="19266" y="0"/>
                    <a:pt x="1675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8"/>
            <p:cNvSpPr/>
            <p:nvPr/>
          </p:nvSpPr>
          <p:spPr>
            <a:xfrm>
              <a:off x="1005119" y="528121"/>
              <a:ext cx="253039" cy="242977"/>
            </a:xfrm>
            <a:custGeom>
              <a:avLst/>
              <a:gdLst/>
              <a:ahLst/>
              <a:cxnLst/>
              <a:rect l="l" t="t" r="r" b="b"/>
              <a:pathLst>
                <a:path w="9455" h="9079" extrusionOk="0">
                  <a:moveTo>
                    <a:pt x="7184" y="1"/>
                  </a:moveTo>
                  <a:cubicBezTo>
                    <a:pt x="6290" y="1"/>
                    <a:pt x="5099" y="596"/>
                    <a:pt x="3748" y="1344"/>
                  </a:cubicBezTo>
                  <a:cubicBezTo>
                    <a:pt x="1846" y="2390"/>
                    <a:pt x="362" y="4254"/>
                    <a:pt x="191" y="5928"/>
                  </a:cubicBezTo>
                  <a:cubicBezTo>
                    <a:pt x="1" y="7583"/>
                    <a:pt x="1313" y="8857"/>
                    <a:pt x="3444" y="9066"/>
                  </a:cubicBezTo>
                  <a:cubicBezTo>
                    <a:pt x="3530" y="9075"/>
                    <a:pt x="3617" y="9079"/>
                    <a:pt x="3703" y="9079"/>
                  </a:cubicBezTo>
                  <a:cubicBezTo>
                    <a:pt x="5745" y="9079"/>
                    <a:pt x="7535" y="6764"/>
                    <a:pt x="8484" y="5395"/>
                  </a:cubicBezTo>
                  <a:cubicBezTo>
                    <a:pt x="9454" y="3969"/>
                    <a:pt x="9207" y="1971"/>
                    <a:pt x="8408" y="678"/>
                  </a:cubicBezTo>
                  <a:cubicBezTo>
                    <a:pt x="8116" y="198"/>
                    <a:pt x="7699" y="1"/>
                    <a:pt x="7184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8"/>
            <p:cNvSpPr/>
            <p:nvPr/>
          </p:nvSpPr>
          <p:spPr>
            <a:xfrm>
              <a:off x="461451" y="237257"/>
              <a:ext cx="905616" cy="807344"/>
            </a:xfrm>
            <a:custGeom>
              <a:avLst/>
              <a:gdLst/>
              <a:ahLst/>
              <a:cxnLst/>
              <a:rect l="l" t="t" r="r" b="b"/>
              <a:pathLst>
                <a:path w="33839" h="30167" extrusionOk="0">
                  <a:moveTo>
                    <a:pt x="29483" y="0"/>
                  </a:moveTo>
                  <a:lnTo>
                    <a:pt x="29483" y="0"/>
                  </a:lnTo>
                  <a:cubicBezTo>
                    <a:pt x="30586" y="4280"/>
                    <a:pt x="30053" y="6410"/>
                    <a:pt x="30624" y="8845"/>
                  </a:cubicBezTo>
                  <a:cubicBezTo>
                    <a:pt x="31195" y="11318"/>
                    <a:pt x="32336" y="12611"/>
                    <a:pt x="30966" y="16168"/>
                  </a:cubicBezTo>
                  <a:cubicBezTo>
                    <a:pt x="29578" y="19744"/>
                    <a:pt x="27124" y="22711"/>
                    <a:pt x="25089" y="23282"/>
                  </a:cubicBezTo>
                  <a:cubicBezTo>
                    <a:pt x="23035" y="23852"/>
                    <a:pt x="21380" y="24670"/>
                    <a:pt x="19706" y="26534"/>
                  </a:cubicBezTo>
                  <a:cubicBezTo>
                    <a:pt x="18294" y="28141"/>
                    <a:pt x="16355" y="28945"/>
                    <a:pt x="14304" y="28945"/>
                  </a:cubicBezTo>
                  <a:cubicBezTo>
                    <a:pt x="13951" y="28945"/>
                    <a:pt x="13596" y="28921"/>
                    <a:pt x="13239" y="28874"/>
                  </a:cubicBezTo>
                  <a:cubicBezTo>
                    <a:pt x="10823" y="28532"/>
                    <a:pt x="7171" y="27961"/>
                    <a:pt x="5992" y="26991"/>
                  </a:cubicBezTo>
                  <a:cubicBezTo>
                    <a:pt x="4832" y="26040"/>
                    <a:pt x="2911" y="25336"/>
                    <a:pt x="1" y="24404"/>
                  </a:cubicBezTo>
                  <a:lnTo>
                    <a:pt x="1" y="24404"/>
                  </a:lnTo>
                  <a:cubicBezTo>
                    <a:pt x="2454" y="25640"/>
                    <a:pt x="4052" y="27752"/>
                    <a:pt x="6258" y="28817"/>
                  </a:cubicBezTo>
                  <a:cubicBezTo>
                    <a:pt x="7682" y="29521"/>
                    <a:pt x="11823" y="30167"/>
                    <a:pt x="14910" y="30167"/>
                  </a:cubicBezTo>
                  <a:cubicBezTo>
                    <a:pt x="15741" y="30167"/>
                    <a:pt x="16495" y="30120"/>
                    <a:pt x="17100" y="30015"/>
                  </a:cubicBezTo>
                  <a:cubicBezTo>
                    <a:pt x="19953" y="29521"/>
                    <a:pt x="21266" y="26667"/>
                    <a:pt x="22084" y="26249"/>
                  </a:cubicBezTo>
                  <a:cubicBezTo>
                    <a:pt x="22902" y="25850"/>
                    <a:pt x="25755" y="25355"/>
                    <a:pt x="28608" y="23206"/>
                  </a:cubicBezTo>
                  <a:cubicBezTo>
                    <a:pt x="31442" y="21075"/>
                    <a:pt x="33553" y="15084"/>
                    <a:pt x="33686" y="12497"/>
                  </a:cubicBezTo>
                  <a:cubicBezTo>
                    <a:pt x="33839" y="9891"/>
                    <a:pt x="31822" y="7361"/>
                    <a:pt x="31727" y="5326"/>
                  </a:cubicBezTo>
                  <a:cubicBezTo>
                    <a:pt x="31670" y="4052"/>
                    <a:pt x="30776" y="1998"/>
                    <a:pt x="29483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8"/>
            <p:cNvSpPr/>
            <p:nvPr/>
          </p:nvSpPr>
          <p:spPr>
            <a:xfrm>
              <a:off x="730743" y="360422"/>
              <a:ext cx="106675" cy="75818"/>
            </a:xfrm>
            <a:custGeom>
              <a:avLst/>
              <a:gdLst/>
              <a:ahLst/>
              <a:cxnLst/>
              <a:rect l="l" t="t" r="r" b="b"/>
              <a:pathLst>
                <a:path w="3986" h="2833" extrusionOk="0">
                  <a:moveTo>
                    <a:pt x="1654" y="0"/>
                  </a:moveTo>
                  <a:cubicBezTo>
                    <a:pt x="1457" y="0"/>
                    <a:pt x="1269" y="41"/>
                    <a:pt x="1104" y="135"/>
                  </a:cubicBezTo>
                  <a:cubicBezTo>
                    <a:pt x="1" y="781"/>
                    <a:pt x="647" y="2075"/>
                    <a:pt x="1161" y="2626"/>
                  </a:cubicBezTo>
                  <a:cubicBezTo>
                    <a:pt x="1300" y="2770"/>
                    <a:pt x="1460" y="2833"/>
                    <a:pt x="1634" y="2833"/>
                  </a:cubicBezTo>
                  <a:cubicBezTo>
                    <a:pt x="2128" y="2833"/>
                    <a:pt x="2739" y="2333"/>
                    <a:pt x="3329" y="1770"/>
                  </a:cubicBezTo>
                  <a:cubicBezTo>
                    <a:pt x="3986" y="1162"/>
                    <a:pt x="2701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8"/>
            <p:cNvSpPr/>
            <p:nvPr/>
          </p:nvSpPr>
          <p:spPr>
            <a:xfrm>
              <a:off x="784697" y="599473"/>
              <a:ext cx="88611" cy="66532"/>
            </a:xfrm>
            <a:custGeom>
              <a:avLst/>
              <a:gdLst/>
              <a:ahLst/>
              <a:cxnLst/>
              <a:rect l="l" t="t" r="r" b="b"/>
              <a:pathLst>
                <a:path w="3311" h="2486" extrusionOk="0">
                  <a:moveTo>
                    <a:pt x="1284" y="1"/>
                  </a:moveTo>
                  <a:cubicBezTo>
                    <a:pt x="1170" y="1"/>
                    <a:pt x="1058" y="15"/>
                    <a:pt x="952" y="47"/>
                  </a:cubicBezTo>
                  <a:cubicBezTo>
                    <a:pt x="1" y="332"/>
                    <a:pt x="457" y="1664"/>
                    <a:pt x="952" y="2254"/>
                  </a:cubicBezTo>
                  <a:cubicBezTo>
                    <a:pt x="1086" y="2417"/>
                    <a:pt x="1245" y="2485"/>
                    <a:pt x="1417" y="2485"/>
                  </a:cubicBezTo>
                  <a:cubicBezTo>
                    <a:pt x="1904" y="2485"/>
                    <a:pt x="2488" y="1938"/>
                    <a:pt x="2854" y="1474"/>
                  </a:cubicBezTo>
                  <a:cubicBezTo>
                    <a:pt x="3310" y="933"/>
                    <a:pt x="2204" y="1"/>
                    <a:pt x="1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8"/>
            <p:cNvSpPr/>
            <p:nvPr/>
          </p:nvSpPr>
          <p:spPr>
            <a:xfrm>
              <a:off x="424812" y="561843"/>
              <a:ext cx="62357" cy="36584"/>
            </a:xfrm>
            <a:custGeom>
              <a:avLst/>
              <a:gdLst/>
              <a:ahLst/>
              <a:cxnLst/>
              <a:rect l="l" t="t" r="r" b="b"/>
              <a:pathLst>
                <a:path w="2330" h="1367" extrusionOk="0">
                  <a:moveTo>
                    <a:pt x="1124" y="0"/>
                  </a:moveTo>
                  <a:cubicBezTo>
                    <a:pt x="1027" y="0"/>
                    <a:pt x="929" y="26"/>
                    <a:pt x="837" y="84"/>
                  </a:cubicBezTo>
                  <a:cubicBezTo>
                    <a:pt x="0" y="582"/>
                    <a:pt x="470" y="1367"/>
                    <a:pt x="1164" y="1367"/>
                  </a:cubicBezTo>
                  <a:cubicBezTo>
                    <a:pt x="1291" y="1367"/>
                    <a:pt x="1425" y="1341"/>
                    <a:pt x="1560" y="1282"/>
                  </a:cubicBezTo>
                  <a:cubicBezTo>
                    <a:pt x="2330" y="987"/>
                    <a:pt x="1731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8"/>
            <p:cNvSpPr/>
            <p:nvPr/>
          </p:nvSpPr>
          <p:spPr>
            <a:xfrm>
              <a:off x="592002" y="197808"/>
              <a:ext cx="72981" cy="31526"/>
            </a:xfrm>
            <a:custGeom>
              <a:avLst/>
              <a:gdLst/>
              <a:ahLst/>
              <a:cxnLst/>
              <a:rect l="l" t="t" r="r" b="b"/>
              <a:pathLst>
                <a:path w="2727" h="1178" extrusionOk="0">
                  <a:moveTo>
                    <a:pt x="1214" y="0"/>
                  </a:moveTo>
                  <a:cubicBezTo>
                    <a:pt x="1036" y="0"/>
                    <a:pt x="857" y="42"/>
                    <a:pt x="696" y="143"/>
                  </a:cubicBezTo>
                  <a:cubicBezTo>
                    <a:pt x="0" y="591"/>
                    <a:pt x="674" y="1177"/>
                    <a:pt x="1440" y="1177"/>
                  </a:cubicBezTo>
                  <a:cubicBezTo>
                    <a:pt x="1617" y="1177"/>
                    <a:pt x="1799" y="1146"/>
                    <a:pt x="1970" y="1075"/>
                  </a:cubicBezTo>
                  <a:cubicBezTo>
                    <a:pt x="2726" y="782"/>
                    <a:pt x="1980" y="0"/>
                    <a:pt x="1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8"/>
            <p:cNvSpPr/>
            <p:nvPr/>
          </p:nvSpPr>
          <p:spPr>
            <a:xfrm>
              <a:off x="1011248" y="210039"/>
              <a:ext cx="87326" cy="58851"/>
            </a:xfrm>
            <a:custGeom>
              <a:avLst/>
              <a:gdLst/>
              <a:ahLst/>
              <a:cxnLst/>
              <a:rect l="l" t="t" r="r" b="b"/>
              <a:pathLst>
                <a:path w="3263" h="2199" extrusionOk="0">
                  <a:moveTo>
                    <a:pt x="1737" y="1"/>
                  </a:moveTo>
                  <a:cubicBezTo>
                    <a:pt x="1312" y="1"/>
                    <a:pt x="928" y="106"/>
                    <a:pt x="799" y="314"/>
                  </a:cubicBezTo>
                  <a:cubicBezTo>
                    <a:pt x="0" y="1474"/>
                    <a:pt x="856" y="1493"/>
                    <a:pt x="1427" y="2025"/>
                  </a:cubicBezTo>
                  <a:cubicBezTo>
                    <a:pt x="1555" y="2145"/>
                    <a:pt x="1715" y="2198"/>
                    <a:pt x="1886" y="2198"/>
                  </a:cubicBezTo>
                  <a:cubicBezTo>
                    <a:pt x="2452" y="2198"/>
                    <a:pt x="3142" y="1614"/>
                    <a:pt x="3215" y="884"/>
                  </a:cubicBezTo>
                  <a:cubicBezTo>
                    <a:pt x="3262" y="291"/>
                    <a:pt x="2443" y="1"/>
                    <a:pt x="1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8"/>
            <p:cNvSpPr/>
            <p:nvPr/>
          </p:nvSpPr>
          <p:spPr>
            <a:xfrm>
              <a:off x="1095846" y="634425"/>
              <a:ext cx="67656" cy="40813"/>
            </a:xfrm>
            <a:custGeom>
              <a:avLst/>
              <a:gdLst/>
              <a:ahLst/>
              <a:cxnLst/>
              <a:rect l="l" t="t" r="r" b="b"/>
              <a:pathLst>
                <a:path w="2528" h="1525" extrusionOk="0">
                  <a:moveTo>
                    <a:pt x="800" y="1"/>
                  </a:moveTo>
                  <a:cubicBezTo>
                    <a:pt x="481" y="1"/>
                    <a:pt x="220" y="97"/>
                    <a:pt x="168" y="320"/>
                  </a:cubicBezTo>
                  <a:cubicBezTo>
                    <a:pt x="1" y="1000"/>
                    <a:pt x="726" y="1525"/>
                    <a:pt x="1374" y="1525"/>
                  </a:cubicBezTo>
                  <a:cubicBezTo>
                    <a:pt x="1685" y="1525"/>
                    <a:pt x="1979" y="1403"/>
                    <a:pt x="2146" y="1119"/>
                  </a:cubicBezTo>
                  <a:cubicBezTo>
                    <a:pt x="2528" y="487"/>
                    <a:pt x="1516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8"/>
            <p:cNvSpPr/>
            <p:nvPr/>
          </p:nvSpPr>
          <p:spPr>
            <a:xfrm>
              <a:off x="682114" y="883378"/>
              <a:ext cx="58851" cy="31312"/>
            </a:xfrm>
            <a:custGeom>
              <a:avLst/>
              <a:gdLst/>
              <a:ahLst/>
              <a:cxnLst/>
              <a:rect l="l" t="t" r="r" b="b"/>
              <a:pathLst>
                <a:path w="2199" h="1170" extrusionOk="0">
                  <a:moveTo>
                    <a:pt x="517" y="0"/>
                  </a:moveTo>
                  <a:cubicBezTo>
                    <a:pt x="293" y="0"/>
                    <a:pt x="126" y="55"/>
                    <a:pt x="106" y="186"/>
                  </a:cubicBezTo>
                  <a:cubicBezTo>
                    <a:pt x="0" y="866"/>
                    <a:pt x="393" y="1170"/>
                    <a:pt x="861" y="1170"/>
                  </a:cubicBezTo>
                  <a:cubicBezTo>
                    <a:pt x="1153" y="1170"/>
                    <a:pt x="1474" y="1052"/>
                    <a:pt x="1722" y="833"/>
                  </a:cubicBezTo>
                  <a:cubicBezTo>
                    <a:pt x="2198" y="427"/>
                    <a:pt x="1140" y="0"/>
                    <a:pt x="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8"/>
            <p:cNvSpPr/>
            <p:nvPr/>
          </p:nvSpPr>
          <p:spPr>
            <a:xfrm>
              <a:off x="746533" y="131167"/>
              <a:ext cx="139888" cy="65809"/>
            </a:xfrm>
            <a:custGeom>
              <a:avLst/>
              <a:gdLst/>
              <a:ahLst/>
              <a:cxnLst/>
              <a:rect l="l" t="t" r="r" b="b"/>
              <a:pathLst>
                <a:path w="5227" h="2459" extrusionOk="0">
                  <a:moveTo>
                    <a:pt x="2796" y="0"/>
                  </a:moveTo>
                  <a:cubicBezTo>
                    <a:pt x="2323" y="0"/>
                    <a:pt x="1860" y="79"/>
                    <a:pt x="1503" y="236"/>
                  </a:cubicBezTo>
                  <a:cubicBezTo>
                    <a:pt x="0" y="902"/>
                    <a:pt x="1332" y="2100"/>
                    <a:pt x="2283" y="2386"/>
                  </a:cubicBezTo>
                  <a:cubicBezTo>
                    <a:pt x="2448" y="2435"/>
                    <a:pt x="2646" y="2459"/>
                    <a:pt x="2859" y="2459"/>
                  </a:cubicBezTo>
                  <a:cubicBezTo>
                    <a:pt x="3872" y="2459"/>
                    <a:pt x="5226" y="1922"/>
                    <a:pt x="5022" y="1073"/>
                  </a:cubicBezTo>
                  <a:cubicBezTo>
                    <a:pt x="4866" y="360"/>
                    <a:pt x="3809" y="0"/>
                    <a:pt x="279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8"/>
            <p:cNvSpPr/>
            <p:nvPr/>
          </p:nvSpPr>
          <p:spPr>
            <a:xfrm>
              <a:off x="678260" y="94100"/>
              <a:ext cx="251032" cy="155490"/>
            </a:xfrm>
            <a:custGeom>
              <a:avLst/>
              <a:gdLst/>
              <a:ahLst/>
              <a:cxnLst/>
              <a:rect l="l" t="t" r="r" b="b"/>
              <a:pathLst>
                <a:path w="9380" h="5810" extrusionOk="0">
                  <a:moveTo>
                    <a:pt x="4525" y="0"/>
                  </a:moveTo>
                  <a:cubicBezTo>
                    <a:pt x="3720" y="0"/>
                    <a:pt x="2981" y="235"/>
                    <a:pt x="2513" y="784"/>
                  </a:cubicBezTo>
                  <a:cubicBezTo>
                    <a:pt x="1" y="3746"/>
                    <a:pt x="4177" y="5809"/>
                    <a:pt x="5951" y="5809"/>
                  </a:cubicBezTo>
                  <a:cubicBezTo>
                    <a:pt x="6057" y="5809"/>
                    <a:pt x="6154" y="5802"/>
                    <a:pt x="6241" y="5787"/>
                  </a:cubicBezTo>
                  <a:cubicBezTo>
                    <a:pt x="7782" y="5502"/>
                    <a:pt x="9380" y="3504"/>
                    <a:pt x="8334" y="1830"/>
                  </a:cubicBezTo>
                  <a:cubicBezTo>
                    <a:pt x="7648" y="766"/>
                    <a:pt x="5978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8"/>
            <p:cNvSpPr/>
            <p:nvPr/>
          </p:nvSpPr>
          <p:spPr>
            <a:xfrm>
              <a:off x="738879" y="123031"/>
              <a:ext cx="138951" cy="65300"/>
            </a:xfrm>
            <a:custGeom>
              <a:avLst/>
              <a:gdLst/>
              <a:ahLst/>
              <a:cxnLst/>
              <a:rect l="l" t="t" r="r" b="b"/>
              <a:pathLst>
                <a:path w="5192" h="2440" extrusionOk="0">
                  <a:moveTo>
                    <a:pt x="2774" y="0"/>
                  </a:moveTo>
                  <a:cubicBezTo>
                    <a:pt x="2303" y="0"/>
                    <a:pt x="1842" y="79"/>
                    <a:pt x="1485" y="236"/>
                  </a:cubicBezTo>
                  <a:cubicBezTo>
                    <a:pt x="1" y="902"/>
                    <a:pt x="1313" y="2081"/>
                    <a:pt x="2264" y="2366"/>
                  </a:cubicBezTo>
                  <a:cubicBezTo>
                    <a:pt x="2430" y="2416"/>
                    <a:pt x="2628" y="2440"/>
                    <a:pt x="2840" y="2440"/>
                  </a:cubicBezTo>
                  <a:cubicBezTo>
                    <a:pt x="3849" y="2440"/>
                    <a:pt x="5192" y="1905"/>
                    <a:pt x="5003" y="1073"/>
                  </a:cubicBezTo>
                  <a:cubicBezTo>
                    <a:pt x="4835" y="360"/>
                    <a:pt x="3782" y="0"/>
                    <a:pt x="2774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8"/>
            <p:cNvSpPr/>
            <p:nvPr/>
          </p:nvSpPr>
          <p:spPr>
            <a:xfrm>
              <a:off x="501676" y="362617"/>
              <a:ext cx="113018" cy="74534"/>
            </a:xfrm>
            <a:custGeom>
              <a:avLst/>
              <a:gdLst/>
              <a:ahLst/>
              <a:cxnLst/>
              <a:rect l="l" t="t" r="r" b="b"/>
              <a:pathLst>
                <a:path w="4223" h="2785" extrusionOk="0">
                  <a:moveTo>
                    <a:pt x="2984" y="1"/>
                  </a:moveTo>
                  <a:cubicBezTo>
                    <a:pt x="2339" y="1"/>
                    <a:pt x="1543" y="220"/>
                    <a:pt x="1046" y="414"/>
                  </a:cubicBezTo>
                  <a:cubicBezTo>
                    <a:pt x="114" y="775"/>
                    <a:pt x="0" y="1955"/>
                    <a:pt x="590" y="2639"/>
                  </a:cubicBezTo>
                  <a:cubicBezTo>
                    <a:pt x="677" y="2740"/>
                    <a:pt x="815" y="2785"/>
                    <a:pt x="986" y="2785"/>
                  </a:cubicBezTo>
                  <a:cubicBezTo>
                    <a:pt x="2008" y="2785"/>
                    <a:pt x="4223" y="1191"/>
                    <a:pt x="3995" y="490"/>
                  </a:cubicBezTo>
                  <a:cubicBezTo>
                    <a:pt x="3879" y="128"/>
                    <a:pt x="3476" y="1"/>
                    <a:pt x="298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8"/>
            <p:cNvSpPr/>
            <p:nvPr/>
          </p:nvSpPr>
          <p:spPr>
            <a:xfrm>
              <a:off x="465385" y="333846"/>
              <a:ext cx="199193" cy="145080"/>
            </a:xfrm>
            <a:custGeom>
              <a:avLst/>
              <a:gdLst/>
              <a:ahLst/>
              <a:cxnLst/>
              <a:rect l="l" t="t" r="r" b="b"/>
              <a:pathLst>
                <a:path w="7443" h="5421" extrusionOk="0">
                  <a:moveTo>
                    <a:pt x="3612" y="1"/>
                  </a:moveTo>
                  <a:cubicBezTo>
                    <a:pt x="1352" y="1"/>
                    <a:pt x="1" y="2375"/>
                    <a:pt x="234" y="3657"/>
                  </a:cubicBezTo>
                  <a:cubicBezTo>
                    <a:pt x="474" y="4806"/>
                    <a:pt x="1926" y="5420"/>
                    <a:pt x="3230" y="5420"/>
                  </a:cubicBezTo>
                  <a:cubicBezTo>
                    <a:pt x="3782" y="5420"/>
                    <a:pt x="4308" y="5310"/>
                    <a:pt x="4704" y="5084"/>
                  </a:cubicBezTo>
                  <a:cubicBezTo>
                    <a:pt x="6016" y="4323"/>
                    <a:pt x="7443" y="1755"/>
                    <a:pt x="5921" y="766"/>
                  </a:cubicBezTo>
                  <a:cubicBezTo>
                    <a:pt x="5079" y="223"/>
                    <a:pt x="4303" y="1"/>
                    <a:pt x="3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8"/>
            <p:cNvSpPr/>
            <p:nvPr/>
          </p:nvSpPr>
          <p:spPr>
            <a:xfrm>
              <a:off x="493514" y="354400"/>
              <a:ext cx="113072" cy="74293"/>
            </a:xfrm>
            <a:custGeom>
              <a:avLst/>
              <a:gdLst/>
              <a:ahLst/>
              <a:cxnLst/>
              <a:rect l="l" t="t" r="r" b="b"/>
              <a:pathLst>
                <a:path w="4225" h="2776" extrusionOk="0">
                  <a:moveTo>
                    <a:pt x="3001" y="0"/>
                  </a:moveTo>
                  <a:cubicBezTo>
                    <a:pt x="2353" y="0"/>
                    <a:pt x="1548" y="221"/>
                    <a:pt x="1047" y="417"/>
                  </a:cubicBezTo>
                  <a:cubicBezTo>
                    <a:pt x="115" y="759"/>
                    <a:pt x="1" y="1957"/>
                    <a:pt x="591" y="2642"/>
                  </a:cubicBezTo>
                  <a:cubicBezTo>
                    <a:pt x="672" y="2734"/>
                    <a:pt x="802" y="2776"/>
                    <a:pt x="965" y="2776"/>
                  </a:cubicBezTo>
                  <a:cubicBezTo>
                    <a:pt x="1971" y="2776"/>
                    <a:pt x="4225" y="1194"/>
                    <a:pt x="3995" y="474"/>
                  </a:cubicBezTo>
                  <a:cubicBezTo>
                    <a:pt x="3881" y="124"/>
                    <a:pt x="3485" y="0"/>
                    <a:pt x="30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8"/>
            <p:cNvSpPr/>
            <p:nvPr/>
          </p:nvSpPr>
          <p:spPr>
            <a:xfrm>
              <a:off x="1050938" y="395134"/>
              <a:ext cx="104320" cy="87032"/>
            </a:xfrm>
            <a:custGeom>
              <a:avLst/>
              <a:gdLst/>
              <a:ahLst/>
              <a:cxnLst/>
              <a:rect l="l" t="t" r="r" b="b"/>
              <a:pathLst>
                <a:path w="3898" h="3252" extrusionOk="0">
                  <a:moveTo>
                    <a:pt x="2634" y="0"/>
                  </a:moveTo>
                  <a:cubicBezTo>
                    <a:pt x="2113" y="0"/>
                    <a:pt x="1522" y="109"/>
                    <a:pt x="1066" y="264"/>
                  </a:cubicBezTo>
                  <a:cubicBezTo>
                    <a:pt x="1" y="625"/>
                    <a:pt x="1" y="2356"/>
                    <a:pt x="743" y="3098"/>
                  </a:cubicBezTo>
                  <a:cubicBezTo>
                    <a:pt x="848" y="3204"/>
                    <a:pt x="985" y="3251"/>
                    <a:pt x="1141" y="3251"/>
                  </a:cubicBezTo>
                  <a:cubicBezTo>
                    <a:pt x="2081" y="3251"/>
                    <a:pt x="3745" y="1555"/>
                    <a:pt x="3843" y="740"/>
                  </a:cubicBezTo>
                  <a:cubicBezTo>
                    <a:pt x="3897" y="196"/>
                    <a:pt x="3329" y="0"/>
                    <a:pt x="263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8"/>
            <p:cNvSpPr/>
            <p:nvPr/>
          </p:nvSpPr>
          <p:spPr>
            <a:xfrm>
              <a:off x="1013790" y="363313"/>
              <a:ext cx="180727" cy="169487"/>
            </a:xfrm>
            <a:custGeom>
              <a:avLst/>
              <a:gdLst/>
              <a:ahLst/>
              <a:cxnLst/>
              <a:rect l="l" t="t" r="r" b="b"/>
              <a:pathLst>
                <a:path w="6753" h="6333" extrusionOk="0">
                  <a:moveTo>
                    <a:pt x="3201" y="1"/>
                  </a:moveTo>
                  <a:cubicBezTo>
                    <a:pt x="2427" y="1"/>
                    <a:pt x="1705" y="193"/>
                    <a:pt x="1294" y="597"/>
                  </a:cubicBezTo>
                  <a:cubicBezTo>
                    <a:pt x="38" y="1833"/>
                    <a:pt x="0" y="2899"/>
                    <a:pt x="457" y="4135"/>
                  </a:cubicBezTo>
                  <a:cubicBezTo>
                    <a:pt x="864" y="5272"/>
                    <a:pt x="2739" y="6333"/>
                    <a:pt x="4057" y="6333"/>
                  </a:cubicBezTo>
                  <a:cubicBezTo>
                    <a:pt x="4217" y="6333"/>
                    <a:pt x="4368" y="6317"/>
                    <a:pt x="4508" y="6284"/>
                  </a:cubicBezTo>
                  <a:cubicBezTo>
                    <a:pt x="5783" y="5999"/>
                    <a:pt x="6753" y="3412"/>
                    <a:pt x="6353" y="1700"/>
                  </a:cubicBezTo>
                  <a:cubicBezTo>
                    <a:pt x="6110" y="605"/>
                    <a:pt x="4575" y="1"/>
                    <a:pt x="3201" y="1"/>
                  </a:cubicBezTo>
                  <a:close/>
                </a:path>
              </a:pathLst>
            </a:custGeom>
            <a:solidFill>
              <a:srgbClr val="6B3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8"/>
            <p:cNvSpPr/>
            <p:nvPr/>
          </p:nvSpPr>
          <p:spPr>
            <a:xfrm>
              <a:off x="1042802" y="386971"/>
              <a:ext cx="104293" cy="86871"/>
            </a:xfrm>
            <a:custGeom>
              <a:avLst/>
              <a:gdLst/>
              <a:ahLst/>
              <a:cxnLst/>
              <a:rect l="l" t="t" r="r" b="b"/>
              <a:pathLst>
                <a:path w="3897" h="3246" extrusionOk="0">
                  <a:moveTo>
                    <a:pt x="2633" y="1"/>
                  </a:moveTo>
                  <a:cubicBezTo>
                    <a:pt x="2113" y="1"/>
                    <a:pt x="1521" y="110"/>
                    <a:pt x="1066" y="265"/>
                  </a:cubicBezTo>
                  <a:cubicBezTo>
                    <a:pt x="0" y="626"/>
                    <a:pt x="0" y="2357"/>
                    <a:pt x="723" y="3099"/>
                  </a:cubicBezTo>
                  <a:cubicBezTo>
                    <a:pt x="830" y="3200"/>
                    <a:pt x="967" y="3246"/>
                    <a:pt x="1122" y="3246"/>
                  </a:cubicBezTo>
                  <a:cubicBezTo>
                    <a:pt x="2073" y="3246"/>
                    <a:pt x="3744" y="1558"/>
                    <a:pt x="3843" y="740"/>
                  </a:cubicBezTo>
                  <a:cubicBezTo>
                    <a:pt x="3897" y="196"/>
                    <a:pt x="3329" y="1"/>
                    <a:pt x="263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8"/>
            <p:cNvSpPr/>
            <p:nvPr/>
          </p:nvSpPr>
          <p:spPr>
            <a:xfrm>
              <a:off x="855432" y="800679"/>
              <a:ext cx="71804" cy="30135"/>
            </a:xfrm>
            <a:custGeom>
              <a:avLst/>
              <a:gdLst/>
              <a:ahLst/>
              <a:cxnLst/>
              <a:rect l="l" t="t" r="r" b="b"/>
              <a:pathLst>
                <a:path w="2683" h="1126" extrusionOk="0">
                  <a:moveTo>
                    <a:pt x="757" y="0"/>
                  </a:moveTo>
                  <a:cubicBezTo>
                    <a:pt x="352" y="0"/>
                    <a:pt x="34" y="84"/>
                    <a:pt x="21" y="290"/>
                  </a:cubicBezTo>
                  <a:cubicBezTo>
                    <a:pt x="1" y="903"/>
                    <a:pt x="593" y="1125"/>
                    <a:pt x="1206" y="1125"/>
                  </a:cubicBezTo>
                  <a:cubicBezTo>
                    <a:pt x="1772" y="1125"/>
                    <a:pt x="2356" y="936"/>
                    <a:pt x="2493" y="689"/>
                  </a:cubicBezTo>
                  <a:cubicBezTo>
                    <a:pt x="2682" y="324"/>
                    <a:pt x="1553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8"/>
            <p:cNvSpPr/>
            <p:nvPr/>
          </p:nvSpPr>
          <p:spPr>
            <a:xfrm>
              <a:off x="799069" y="773301"/>
              <a:ext cx="173501" cy="103571"/>
            </a:xfrm>
            <a:custGeom>
              <a:avLst/>
              <a:gdLst/>
              <a:ahLst/>
              <a:cxnLst/>
              <a:rect l="l" t="t" r="r" b="b"/>
              <a:pathLst>
                <a:path w="6483" h="3870" extrusionOk="0">
                  <a:moveTo>
                    <a:pt x="3096" y="0"/>
                  </a:moveTo>
                  <a:cubicBezTo>
                    <a:pt x="655" y="0"/>
                    <a:pt x="1" y="1795"/>
                    <a:pt x="871" y="3139"/>
                  </a:cubicBezTo>
                  <a:cubicBezTo>
                    <a:pt x="1200" y="3650"/>
                    <a:pt x="1893" y="3870"/>
                    <a:pt x="2664" y="3870"/>
                  </a:cubicBezTo>
                  <a:cubicBezTo>
                    <a:pt x="3900" y="3870"/>
                    <a:pt x="5334" y="3305"/>
                    <a:pt x="5779" y="2473"/>
                  </a:cubicBezTo>
                  <a:cubicBezTo>
                    <a:pt x="6482" y="1103"/>
                    <a:pt x="4714" y="0"/>
                    <a:pt x="3135" y="0"/>
                  </a:cubicBezTo>
                  <a:cubicBezTo>
                    <a:pt x="3122" y="0"/>
                    <a:pt x="3109" y="0"/>
                    <a:pt x="3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8"/>
            <p:cNvSpPr/>
            <p:nvPr/>
          </p:nvSpPr>
          <p:spPr>
            <a:xfrm>
              <a:off x="847296" y="792383"/>
              <a:ext cx="71831" cy="30429"/>
            </a:xfrm>
            <a:custGeom>
              <a:avLst/>
              <a:gdLst/>
              <a:ahLst/>
              <a:cxnLst/>
              <a:rect l="l" t="t" r="r" b="b"/>
              <a:pathLst>
                <a:path w="2684" h="1137" extrusionOk="0">
                  <a:moveTo>
                    <a:pt x="728" y="0"/>
                  </a:moveTo>
                  <a:cubicBezTo>
                    <a:pt x="333" y="0"/>
                    <a:pt x="27" y="81"/>
                    <a:pt x="20" y="276"/>
                  </a:cubicBezTo>
                  <a:cubicBezTo>
                    <a:pt x="0" y="906"/>
                    <a:pt x="610" y="1136"/>
                    <a:pt x="1232" y="1136"/>
                  </a:cubicBezTo>
                  <a:cubicBezTo>
                    <a:pt x="1794" y="1136"/>
                    <a:pt x="2367" y="948"/>
                    <a:pt x="2493" y="695"/>
                  </a:cubicBezTo>
                  <a:cubicBezTo>
                    <a:pt x="2684" y="326"/>
                    <a:pt x="1524" y="0"/>
                    <a:pt x="72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8"/>
            <p:cNvSpPr/>
            <p:nvPr/>
          </p:nvSpPr>
          <p:spPr>
            <a:xfrm>
              <a:off x="529162" y="649574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70" y="439"/>
                    <a:pt x="495" y="1694"/>
                    <a:pt x="248" y="2303"/>
                  </a:cubicBezTo>
                  <a:cubicBezTo>
                    <a:pt x="0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2" y="3924"/>
                  </a:cubicBezTo>
                  <a:cubicBezTo>
                    <a:pt x="2391" y="3924"/>
                    <a:pt x="3643" y="1650"/>
                    <a:pt x="3747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8"/>
            <p:cNvSpPr/>
            <p:nvPr/>
          </p:nvSpPr>
          <p:spPr>
            <a:xfrm>
              <a:off x="479276" y="618662"/>
              <a:ext cx="196517" cy="177355"/>
            </a:xfrm>
            <a:custGeom>
              <a:avLst/>
              <a:gdLst/>
              <a:ahLst/>
              <a:cxnLst/>
              <a:rect l="l" t="t" r="r" b="b"/>
              <a:pathLst>
                <a:path w="7343" h="6627" extrusionOk="0">
                  <a:moveTo>
                    <a:pt x="4956" y="0"/>
                  </a:moveTo>
                  <a:cubicBezTo>
                    <a:pt x="3858" y="0"/>
                    <a:pt x="2581" y="921"/>
                    <a:pt x="1560" y="1898"/>
                  </a:cubicBezTo>
                  <a:cubicBezTo>
                    <a:pt x="0" y="3382"/>
                    <a:pt x="1313" y="5284"/>
                    <a:pt x="2226" y="6292"/>
                  </a:cubicBezTo>
                  <a:cubicBezTo>
                    <a:pt x="2430" y="6526"/>
                    <a:pt x="2725" y="6626"/>
                    <a:pt x="3067" y="6626"/>
                  </a:cubicBezTo>
                  <a:cubicBezTo>
                    <a:pt x="4224" y="6626"/>
                    <a:pt x="5927" y="5490"/>
                    <a:pt x="6543" y="4580"/>
                  </a:cubicBezTo>
                  <a:cubicBezTo>
                    <a:pt x="7342" y="3420"/>
                    <a:pt x="7133" y="1118"/>
                    <a:pt x="5897" y="281"/>
                  </a:cubicBezTo>
                  <a:cubicBezTo>
                    <a:pt x="5608" y="86"/>
                    <a:pt x="5290" y="0"/>
                    <a:pt x="4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8"/>
            <p:cNvSpPr/>
            <p:nvPr/>
          </p:nvSpPr>
          <p:spPr>
            <a:xfrm>
              <a:off x="521026" y="641946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1" y="0"/>
                  </a:moveTo>
                  <a:cubicBezTo>
                    <a:pt x="2774" y="0"/>
                    <a:pt x="2586" y="31"/>
                    <a:pt x="2378" y="96"/>
                  </a:cubicBezTo>
                  <a:cubicBezTo>
                    <a:pt x="1370" y="400"/>
                    <a:pt x="495" y="1694"/>
                    <a:pt x="247" y="2302"/>
                  </a:cubicBezTo>
                  <a:cubicBezTo>
                    <a:pt x="0" y="2930"/>
                    <a:pt x="495" y="3368"/>
                    <a:pt x="1331" y="3862"/>
                  </a:cubicBezTo>
                  <a:cubicBezTo>
                    <a:pt x="1401" y="3904"/>
                    <a:pt x="1475" y="3923"/>
                    <a:pt x="1552" y="3923"/>
                  </a:cubicBezTo>
                  <a:cubicBezTo>
                    <a:pt x="2390" y="3923"/>
                    <a:pt x="3643" y="1652"/>
                    <a:pt x="3747" y="990"/>
                  </a:cubicBezTo>
                  <a:cubicBezTo>
                    <a:pt x="3867" y="407"/>
                    <a:pt x="3552" y="0"/>
                    <a:pt x="294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4" name="Google Shape;2154;p8"/>
          <p:cNvGrpSpPr/>
          <p:nvPr/>
        </p:nvGrpSpPr>
        <p:grpSpPr>
          <a:xfrm rot="-4695876" flipH="1">
            <a:off x="-97779" y="-229899"/>
            <a:ext cx="1149108" cy="1138599"/>
            <a:chOff x="581988" y="3891200"/>
            <a:chExt cx="945850" cy="937200"/>
          </a:xfrm>
        </p:grpSpPr>
        <p:sp>
          <p:nvSpPr>
            <p:cNvPr id="2155" name="Google Shape;2155;p8"/>
            <p:cNvSpPr/>
            <p:nvPr/>
          </p:nvSpPr>
          <p:spPr>
            <a:xfrm>
              <a:off x="768863" y="3942700"/>
              <a:ext cx="758975" cy="731750"/>
            </a:xfrm>
            <a:custGeom>
              <a:avLst/>
              <a:gdLst/>
              <a:ahLst/>
              <a:cxnLst/>
              <a:rect l="l" t="t" r="r" b="b"/>
              <a:pathLst>
                <a:path w="30359" h="29270" extrusionOk="0">
                  <a:moveTo>
                    <a:pt x="9954" y="0"/>
                  </a:moveTo>
                  <a:cubicBezTo>
                    <a:pt x="7849" y="0"/>
                    <a:pt x="3348" y="2306"/>
                    <a:pt x="1732" y="4684"/>
                  </a:cubicBezTo>
                  <a:cubicBezTo>
                    <a:pt x="96" y="7137"/>
                    <a:pt x="1" y="12444"/>
                    <a:pt x="96" y="14270"/>
                  </a:cubicBezTo>
                  <a:cubicBezTo>
                    <a:pt x="191" y="16096"/>
                    <a:pt x="2455" y="18664"/>
                    <a:pt x="3672" y="20186"/>
                  </a:cubicBezTo>
                  <a:cubicBezTo>
                    <a:pt x="4908" y="21707"/>
                    <a:pt x="7856" y="22639"/>
                    <a:pt x="9587" y="24370"/>
                  </a:cubicBezTo>
                  <a:cubicBezTo>
                    <a:pt x="11318" y="26120"/>
                    <a:pt x="12840" y="28479"/>
                    <a:pt x="14894" y="28479"/>
                  </a:cubicBezTo>
                  <a:cubicBezTo>
                    <a:pt x="16601" y="28479"/>
                    <a:pt x="19127" y="29269"/>
                    <a:pt x="20854" y="29269"/>
                  </a:cubicBezTo>
                  <a:cubicBezTo>
                    <a:pt x="21166" y="29269"/>
                    <a:pt x="21453" y="29244"/>
                    <a:pt x="21704" y="29182"/>
                  </a:cubicBezTo>
                  <a:cubicBezTo>
                    <a:pt x="23358" y="28783"/>
                    <a:pt x="25184" y="27356"/>
                    <a:pt x="26307" y="24903"/>
                  </a:cubicBezTo>
                  <a:cubicBezTo>
                    <a:pt x="27410" y="22449"/>
                    <a:pt x="29559" y="19786"/>
                    <a:pt x="29959" y="16134"/>
                  </a:cubicBezTo>
                  <a:cubicBezTo>
                    <a:pt x="30358" y="12444"/>
                    <a:pt x="28513" y="5368"/>
                    <a:pt x="24975" y="3580"/>
                  </a:cubicBezTo>
                  <a:cubicBezTo>
                    <a:pt x="22921" y="2553"/>
                    <a:pt x="17842" y="1735"/>
                    <a:pt x="16530" y="1735"/>
                  </a:cubicBezTo>
                  <a:cubicBezTo>
                    <a:pt x="15199" y="1735"/>
                    <a:pt x="12155" y="100"/>
                    <a:pt x="10101" y="4"/>
                  </a:cubicBezTo>
                  <a:cubicBezTo>
                    <a:pt x="10053" y="2"/>
                    <a:pt x="10004" y="0"/>
                    <a:pt x="995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8"/>
            <p:cNvSpPr/>
            <p:nvPr/>
          </p:nvSpPr>
          <p:spPr>
            <a:xfrm>
              <a:off x="737588" y="4432250"/>
              <a:ext cx="188425" cy="211700"/>
            </a:xfrm>
            <a:custGeom>
              <a:avLst/>
              <a:gdLst/>
              <a:ahLst/>
              <a:cxnLst/>
              <a:rect l="l" t="t" r="r" b="b"/>
              <a:pathLst>
                <a:path w="7537" h="8468" extrusionOk="0">
                  <a:moveTo>
                    <a:pt x="985" y="0"/>
                  </a:moveTo>
                  <a:cubicBezTo>
                    <a:pt x="0" y="0"/>
                    <a:pt x="860" y="3981"/>
                    <a:pt x="2165" y="4921"/>
                  </a:cubicBezTo>
                  <a:cubicBezTo>
                    <a:pt x="3591" y="5948"/>
                    <a:pt x="4295" y="7888"/>
                    <a:pt x="5627" y="8383"/>
                  </a:cubicBezTo>
                  <a:cubicBezTo>
                    <a:pt x="5778" y="8441"/>
                    <a:pt x="5919" y="8468"/>
                    <a:pt x="6052" y="8468"/>
                  </a:cubicBezTo>
                  <a:cubicBezTo>
                    <a:pt x="7083" y="8468"/>
                    <a:pt x="7537" y="6842"/>
                    <a:pt x="7453" y="5948"/>
                  </a:cubicBezTo>
                  <a:cubicBezTo>
                    <a:pt x="7339" y="4921"/>
                    <a:pt x="2013" y="546"/>
                    <a:pt x="1309" y="109"/>
                  </a:cubicBezTo>
                  <a:cubicBezTo>
                    <a:pt x="1184" y="35"/>
                    <a:pt x="1077" y="0"/>
                    <a:pt x="98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8"/>
            <p:cNvSpPr/>
            <p:nvPr/>
          </p:nvSpPr>
          <p:spPr>
            <a:xfrm>
              <a:off x="1096988" y="4029250"/>
              <a:ext cx="78250" cy="70850"/>
            </a:xfrm>
            <a:custGeom>
              <a:avLst/>
              <a:gdLst/>
              <a:ahLst/>
              <a:cxnLst/>
              <a:rect l="l" t="t" r="r" b="b"/>
              <a:pathLst>
                <a:path w="3130" h="2834" extrusionOk="0">
                  <a:moveTo>
                    <a:pt x="1154" y="1"/>
                  </a:moveTo>
                  <a:cubicBezTo>
                    <a:pt x="1125" y="1"/>
                    <a:pt x="1095" y="2"/>
                    <a:pt x="1065" y="4"/>
                  </a:cubicBezTo>
                  <a:cubicBezTo>
                    <a:pt x="0" y="99"/>
                    <a:pt x="190" y="2420"/>
                    <a:pt x="761" y="2762"/>
                  </a:cubicBezTo>
                  <a:cubicBezTo>
                    <a:pt x="844" y="2812"/>
                    <a:pt x="939" y="2834"/>
                    <a:pt x="1043" y="2834"/>
                  </a:cubicBezTo>
                  <a:cubicBezTo>
                    <a:pt x="1656" y="2834"/>
                    <a:pt x="2558" y="2068"/>
                    <a:pt x="2834" y="1678"/>
                  </a:cubicBezTo>
                  <a:cubicBezTo>
                    <a:pt x="3130" y="1216"/>
                    <a:pt x="2152" y="1"/>
                    <a:pt x="115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8"/>
            <p:cNvSpPr/>
            <p:nvPr/>
          </p:nvSpPr>
          <p:spPr>
            <a:xfrm>
              <a:off x="1089838" y="4021700"/>
              <a:ext cx="78325" cy="71275"/>
            </a:xfrm>
            <a:custGeom>
              <a:avLst/>
              <a:gdLst/>
              <a:ahLst/>
              <a:cxnLst/>
              <a:rect l="l" t="t" r="r" b="b"/>
              <a:pathLst>
                <a:path w="3133" h="2851" extrusionOk="0">
                  <a:moveTo>
                    <a:pt x="1133" y="0"/>
                  </a:moveTo>
                  <a:cubicBezTo>
                    <a:pt x="1111" y="0"/>
                    <a:pt x="1088" y="1"/>
                    <a:pt x="1066" y="2"/>
                  </a:cubicBezTo>
                  <a:cubicBezTo>
                    <a:pt x="1" y="78"/>
                    <a:pt x="191" y="2418"/>
                    <a:pt x="762" y="2779"/>
                  </a:cubicBezTo>
                  <a:cubicBezTo>
                    <a:pt x="845" y="2829"/>
                    <a:pt x="940" y="2851"/>
                    <a:pt x="1044" y="2851"/>
                  </a:cubicBezTo>
                  <a:cubicBezTo>
                    <a:pt x="1657" y="2851"/>
                    <a:pt x="2559" y="2085"/>
                    <a:pt x="2835" y="1695"/>
                  </a:cubicBezTo>
                  <a:cubicBezTo>
                    <a:pt x="3133" y="1230"/>
                    <a:pt x="2138" y="0"/>
                    <a:pt x="113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8"/>
            <p:cNvSpPr/>
            <p:nvPr/>
          </p:nvSpPr>
          <p:spPr>
            <a:xfrm>
              <a:off x="1116488" y="4334275"/>
              <a:ext cx="89950" cy="95275"/>
            </a:xfrm>
            <a:custGeom>
              <a:avLst/>
              <a:gdLst/>
              <a:ahLst/>
              <a:cxnLst/>
              <a:rect l="l" t="t" r="r" b="b"/>
              <a:pathLst>
                <a:path w="3598" h="3811" extrusionOk="0">
                  <a:moveTo>
                    <a:pt x="1537" y="0"/>
                  </a:moveTo>
                  <a:cubicBezTo>
                    <a:pt x="1500" y="0"/>
                    <a:pt x="1463" y="5"/>
                    <a:pt x="1427" y="15"/>
                  </a:cubicBezTo>
                  <a:cubicBezTo>
                    <a:pt x="0" y="414"/>
                    <a:pt x="970" y="3248"/>
                    <a:pt x="1427" y="3686"/>
                  </a:cubicBezTo>
                  <a:cubicBezTo>
                    <a:pt x="1522" y="3773"/>
                    <a:pt x="1640" y="3811"/>
                    <a:pt x="1770" y="3811"/>
                  </a:cubicBezTo>
                  <a:cubicBezTo>
                    <a:pt x="2262" y="3811"/>
                    <a:pt x="2933" y="3270"/>
                    <a:pt x="3234" y="2849"/>
                  </a:cubicBezTo>
                  <a:cubicBezTo>
                    <a:pt x="3598" y="2339"/>
                    <a:pt x="2376" y="0"/>
                    <a:pt x="153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8"/>
            <p:cNvSpPr/>
            <p:nvPr/>
          </p:nvSpPr>
          <p:spPr>
            <a:xfrm>
              <a:off x="1108863" y="4326600"/>
              <a:ext cx="89950" cy="95100"/>
            </a:xfrm>
            <a:custGeom>
              <a:avLst/>
              <a:gdLst/>
              <a:ahLst/>
              <a:cxnLst/>
              <a:rect l="l" t="t" r="r" b="b"/>
              <a:pathLst>
                <a:path w="3598" h="3804" extrusionOk="0">
                  <a:moveTo>
                    <a:pt x="1546" y="0"/>
                  </a:moveTo>
                  <a:cubicBezTo>
                    <a:pt x="1505" y="0"/>
                    <a:pt x="1466" y="6"/>
                    <a:pt x="1427" y="17"/>
                  </a:cubicBezTo>
                  <a:cubicBezTo>
                    <a:pt x="1" y="417"/>
                    <a:pt x="1009" y="3251"/>
                    <a:pt x="1427" y="3669"/>
                  </a:cubicBezTo>
                  <a:cubicBezTo>
                    <a:pt x="1526" y="3764"/>
                    <a:pt x="1648" y="3804"/>
                    <a:pt x="1783" y="3804"/>
                  </a:cubicBezTo>
                  <a:cubicBezTo>
                    <a:pt x="2275" y="3804"/>
                    <a:pt x="2936" y="3269"/>
                    <a:pt x="3234" y="2851"/>
                  </a:cubicBezTo>
                  <a:cubicBezTo>
                    <a:pt x="3597" y="2343"/>
                    <a:pt x="2385" y="0"/>
                    <a:pt x="154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8"/>
            <p:cNvSpPr/>
            <p:nvPr/>
          </p:nvSpPr>
          <p:spPr>
            <a:xfrm>
              <a:off x="1176813" y="4593625"/>
              <a:ext cx="45725" cy="33950"/>
            </a:xfrm>
            <a:custGeom>
              <a:avLst/>
              <a:gdLst/>
              <a:ahLst/>
              <a:cxnLst/>
              <a:rect l="l" t="t" r="r" b="b"/>
              <a:pathLst>
                <a:path w="1829" h="1358" extrusionOk="0">
                  <a:moveTo>
                    <a:pt x="798" y="1"/>
                  </a:moveTo>
                  <a:cubicBezTo>
                    <a:pt x="0" y="1"/>
                    <a:pt x="457" y="1357"/>
                    <a:pt x="897" y="1357"/>
                  </a:cubicBezTo>
                  <a:cubicBezTo>
                    <a:pt x="1353" y="1357"/>
                    <a:pt x="1829" y="121"/>
                    <a:pt x="897" y="7"/>
                  </a:cubicBezTo>
                  <a:cubicBezTo>
                    <a:pt x="862" y="3"/>
                    <a:pt x="829" y="1"/>
                    <a:pt x="79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8"/>
            <p:cNvSpPr/>
            <p:nvPr/>
          </p:nvSpPr>
          <p:spPr>
            <a:xfrm>
              <a:off x="1169313" y="4586025"/>
              <a:ext cx="45150" cy="33950"/>
            </a:xfrm>
            <a:custGeom>
              <a:avLst/>
              <a:gdLst/>
              <a:ahLst/>
              <a:cxnLst/>
              <a:rect l="l" t="t" r="r" b="b"/>
              <a:pathLst>
                <a:path w="1806" h="1358" extrusionOk="0">
                  <a:moveTo>
                    <a:pt x="795" y="0"/>
                  </a:moveTo>
                  <a:cubicBezTo>
                    <a:pt x="1" y="0"/>
                    <a:pt x="447" y="1357"/>
                    <a:pt x="884" y="1357"/>
                  </a:cubicBezTo>
                  <a:cubicBezTo>
                    <a:pt x="887" y="1357"/>
                    <a:pt x="889" y="1357"/>
                    <a:pt x="892" y="1357"/>
                  </a:cubicBezTo>
                  <a:cubicBezTo>
                    <a:pt x="1330" y="1357"/>
                    <a:pt x="1805" y="121"/>
                    <a:pt x="892" y="7"/>
                  </a:cubicBezTo>
                  <a:cubicBezTo>
                    <a:pt x="858" y="2"/>
                    <a:pt x="825" y="0"/>
                    <a:pt x="79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8"/>
            <p:cNvSpPr/>
            <p:nvPr/>
          </p:nvSpPr>
          <p:spPr>
            <a:xfrm>
              <a:off x="931138" y="4399250"/>
              <a:ext cx="46025" cy="40150"/>
            </a:xfrm>
            <a:custGeom>
              <a:avLst/>
              <a:gdLst/>
              <a:ahLst/>
              <a:cxnLst/>
              <a:rect l="l" t="t" r="r" b="b"/>
              <a:pathLst>
                <a:path w="1841" h="1606" extrusionOk="0">
                  <a:moveTo>
                    <a:pt x="760" y="1"/>
                  </a:moveTo>
                  <a:cubicBezTo>
                    <a:pt x="0" y="1"/>
                    <a:pt x="71" y="592"/>
                    <a:pt x="34" y="1201"/>
                  </a:cubicBezTo>
                  <a:cubicBezTo>
                    <a:pt x="5" y="1513"/>
                    <a:pt x="231" y="1605"/>
                    <a:pt x="523" y="1605"/>
                  </a:cubicBezTo>
                  <a:cubicBezTo>
                    <a:pt x="799" y="1605"/>
                    <a:pt x="1134" y="1523"/>
                    <a:pt x="1365" y="1467"/>
                  </a:cubicBezTo>
                  <a:cubicBezTo>
                    <a:pt x="1841" y="1334"/>
                    <a:pt x="1708" y="59"/>
                    <a:pt x="833" y="2"/>
                  </a:cubicBezTo>
                  <a:cubicBezTo>
                    <a:pt x="808" y="1"/>
                    <a:pt x="784" y="1"/>
                    <a:pt x="76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8"/>
            <p:cNvSpPr/>
            <p:nvPr/>
          </p:nvSpPr>
          <p:spPr>
            <a:xfrm>
              <a:off x="923413" y="4391675"/>
              <a:ext cx="45675" cy="40050"/>
            </a:xfrm>
            <a:custGeom>
              <a:avLst/>
              <a:gdLst/>
              <a:ahLst/>
              <a:cxnLst/>
              <a:rect l="l" t="t" r="r" b="b"/>
              <a:pathLst>
                <a:path w="1827" h="1602" extrusionOk="0">
                  <a:moveTo>
                    <a:pt x="799" y="1"/>
                  </a:moveTo>
                  <a:cubicBezTo>
                    <a:pt x="3" y="1"/>
                    <a:pt x="76" y="582"/>
                    <a:pt x="20" y="1199"/>
                  </a:cubicBezTo>
                  <a:cubicBezTo>
                    <a:pt x="0" y="1508"/>
                    <a:pt x="230" y="1601"/>
                    <a:pt x="518" y="1601"/>
                  </a:cubicBezTo>
                  <a:cubicBezTo>
                    <a:pt x="799" y="1601"/>
                    <a:pt x="1135" y="1512"/>
                    <a:pt x="1351" y="1447"/>
                  </a:cubicBezTo>
                  <a:cubicBezTo>
                    <a:pt x="1827" y="1333"/>
                    <a:pt x="1713" y="58"/>
                    <a:pt x="838" y="1"/>
                  </a:cubicBezTo>
                  <a:cubicBezTo>
                    <a:pt x="824" y="1"/>
                    <a:pt x="811" y="1"/>
                    <a:pt x="79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8"/>
            <p:cNvSpPr/>
            <p:nvPr/>
          </p:nvSpPr>
          <p:spPr>
            <a:xfrm>
              <a:off x="834963" y="4075850"/>
              <a:ext cx="183100" cy="163575"/>
            </a:xfrm>
            <a:custGeom>
              <a:avLst/>
              <a:gdLst/>
              <a:ahLst/>
              <a:cxnLst/>
              <a:rect l="l" t="t" r="r" b="b"/>
              <a:pathLst>
                <a:path w="7324" h="6543" extrusionOk="0">
                  <a:moveTo>
                    <a:pt x="3268" y="0"/>
                  </a:moveTo>
                  <a:cubicBezTo>
                    <a:pt x="2133" y="0"/>
                    <a:pt x="226" y="2277"/>
                    <a:pt x="115" y="3466"/>
                  </a:cubicBezTo>
                  <a:cubicBezTo>
                    <a:pt x="1" y="4683"/>
                    <a:pt x="876" y="5330"/>
                    <a:pt x="1827" y="6015"/>
                  </a:cubicBezTo>
                  <a:cubicBezTo>
                    <a:pt x="2352" y="6396"/>
                    <a:pt x="3247" y="6543"/>
                    <a:pt x="4077" y="6543"/>
                  </a:cubicBezTo>
                  <a:cubicBezTo>
                    <a:pt x="4778" y="6543"/>
                    <a:pt x="5435" y="6438"/>
                    <a:pt x="5783" y="6281"/>
                  </a:cubicBezTo>
                  <a:cubicBezTo>
                    <a:pt x="6563" y="5920"/>
                    <a:pt x="7324" y="3580"/>
                    <a:pt x="7210" y="2458"/>
                  </a:cubicBezTo>
                  <a:cubicBezTo>
                    <a:pt x="7115" y="1336"/>
                    <a:pt x="4661" y="175"/>
                    <a:pt x="3348" y="4"/>
                  </a:cubicBezTo>
                  <a:cubicBezTo>
                    <a:pt x="3322" y="2"/>
                    <a:pt x="3295" y="0"/>
                    <a:pt x="32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8"/>
            <p:cNvSpPr/>
            <p:nvPr/>
          </p:nvSpPr>
          <p:spPr>
            <a:xfrm>
              <a:off x="922463" y="4108750"/>
              <a:ext cx="76575" cy="108050"/>
            </a:xfrm>
            <a:custGeom>
              <a:avLst/>
              <a:gdLst/>
              <a:ahLst/>
              <a:cxnLst/>
              <a:rect l="l" t="t" r="r" b="b"/>
              <a:pathLst>
                <a:path w="3063" h="4322" extrusionOk="0">
                  <a:moveTo>
                    <a:pt x="1180" y="1"/>
                  </a:moveTo>
                  <a:cubicBezTo>
                    <a:pt x="1" y="1"/>
                    <a:pt x="419" y="3957"/>
                    <a:pt x="1180" y="4280"/>
                  </a:cubicBezTo>
                  <a:cubicBezTo>
                    <a:pt x="1242" y="4308"/>
                    <a:pt x="1304" y="4322"/>
                    <a:pt x="1366" y="4322"/>
                  </a:cubicBezTo>
                  <a:cubicBezTo>
                    <a:pt x="2059" y="4322"/>
                    <a:pt x="2698" y="2676"/>
                    <a:pt x="2873" y="1960"/>
                  </a:cubicBezTo>
                  <a:cubicBezTo>
                    <a:pt x="3063" y="1161"/>
                    <a:pt x="2036" y="1"/>
                    <a:pt x="118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8"/>
            <p:cNvSpPr/>
            <p:nvPr/>
          </p:nvSpPr>
          <p:spPr>
            <a:xfrm>
              <a:off x="827363" y="4068225"/>
              <a:ext cx="182625" cy="163450"/>
            </a:xfrm>
            <a:custGeom>
              <a:avLst/>
              <a:gdLst/>
              <a:ahLst/>
              <a:cxnLst/>
              <a:rect l="l" t="t" r="r" b="b"/>
              <a:pathLst>
                <a:path w="7305" h="6538" extrusionOk="0">
                  <a:moveTo>
                    <a:pt x="3268" y="1"/>
                  </a:moveTo>
                  <a:cubicBezTo>
                    <a:pt x="2133" y="1"/>
                    <a:pt x="226" y="2278"/>
                    <a:pt x="115" y="3448"/>
                  </a:cubicBezTo>
                  <a:cubicBezTo>
                    <a:pt x="0" y="4684"/>
                    <a:pt x="875" y="5331"/>
                    <a:pt x="1826" y="6016"/>
                  </a:cubicBezTo>
                  <a:cubicBezTo>
                    <a:pt x="2357" y="6390"/>
                    <a:pt x="3259" y="6537"/>
                    <a:pt x="4091" y="6537"/>
                  </a:cubicBezTo>
                  <a:cubicBezTo>
                    <a:pt x="4779" y="6537"/>
                    <a:pt x="5419" y="6437"/>
                    <a:pt x="5764" y="6282"/>
                  </a:cubicBezTo>
                  <a:cubicBezTo>
                    <a:pt x="6563" y="5920"/>
                    <a:pt x="7304" y="3581"/>
                    <a:pt x="7190" y="2459"/>
                  </a:cubicBezTo>
                  <a:cubicBezTo>
                    <a:pt x="7095" y="1336"/>
                    <a:pt x="4661" y="176"/>
                    <a:pt x="3348" y="5"/>
                  </a:cubicBezTo>
                  <a:cubicBezTo>
                    <a:pt x="3322" y="2"/>
                    <a:pt x="3295" y="1"/>
                    <a:pt x="326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8"/>
            <p:cNvSpPr/>
            <p:nvPr/>
          </p:nvSpPr>
          <p:spPr>
            <a:xfrm>
              <a:off x="914388" y="4101150"/>
              <a:ext cx="77050" cy="107950"/>
            </a:xfrm>
            <a:custGeom>
              <a:avLst/>
              <a:gdLst/>
              <a:ahLst/>
              <a:cxnLst/>
              <a:rect l="l" t="t" r="r" b="b"/>
              <a:pathLst>
                <a:path w="3082" h="4318" extrusionOk="0">
                  <a:moveTo>
                    <a:pt x="1199" y="0"/>
                  </a:moveTo>
                  <a:cubicBezTo>
                    <a:pt x="0" y="0"/>
                    <a:pt x="438" y="3938"/>
                    <a:pt x="1199" y="4280"/>
                  </a:cubicBezTo>
                  <a:cubicBezTo>
                    <a:pt x="1258" y="4305"/>
                    <a:pt x="1318" y="4317"/>
                    <a:pt x="1377" y="4317"/>
                  </a:cubicBezTo>
                  <a:cubicBezTo>
                    <a:pt x="2072" y="4317"/>
                    <a:pt x="2716" y="2677"/>
                    <a:pt x="2891" y="1940"/>
                  </a:cubicBezTo>
                  <a:cubicBezTo>
                    <a:pt x="3082" y="1161"/>
                    <a:pt x="2054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8"/>
            <p:cNvSpPr/>
            <p:nvPr/>
          </p:nvSpPr>
          <p:spPr>
            <a:xfrm>
              <a:off x="1239638" y="4117700"/>
              <a:ext cx="198325" cy="188700"/>
            </a:xfrm>
            <a:custGeom>
              <a:avLst/>
              <a:gdLst/>
              <a:ahLst/>
              <a:cxnLst/>
              <a:rect l="l" t="t" r="r" b="b"/>
              <a:pathLst>
                <a:path w="7933" h="7548" extrusionOk="0">
                  <a:moveTo>
                    <a:pt x="3740" y="0"/>
                  </a:moveTo>
                  <a:cubicBezTo>
                    <a:pt x="2408" y="0"/>
                    <a:pt x="72" y="2801"/>
                    <a:pt x="20" y="3808"/>
                  </a:cubicBezTo>
                  <a:cubicBezTo>
                    <a:pt x="0" y="4892"/>
                    <a:pt x="2074" y="7099"/>
                    <a:pt x="3215" y="7498"/>
                  </a:cubicBezTo>
                  <a:cubicBezTo>
                    <a:pt x="3317" y="7532"/>
                    <a:pt x="3427" y="7548"/>
                    <a:pt x="3544" y="7548"/>
                  </a:cubicBezTo>
                  <a:cubicBezTo>
                    <a:pt x="4752" y="7548"/>
                    <a:pt x="6642" y="5851"/>
                    <a:pt x="7266" y="4550"/>
                  </a:cubicBezTo>
                  <a:cubicBezTo>
                    <a:pt x="7932" y="3143"/>
                    <a:pt x="5326" y="689"/>
                    <a:pt x="4090" y="80"/>
                  </a:cubicBezTo>
                  <a:cubicBezTo>
                    <a:pt x="3984" y="26"/>
                    <a:pt x="3867" y="0"/>
                    <a:pt x="3740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8"/>
            <p:cNvSpPr/>
            <p:nvPr/>
          </p:nvSpPr>
          <p:spPr>
            <a:xfrm>
              <a:off x="1305738" y="4142300"/>
              <a:ext cx="101250" cy="124875"/>
            </a:xfrm>
            <a:custGeom>
              <a:avLst/>
              <a:gdLst/>
              <a:ahLst/>
              <a:cxnLst/>
              <a:rect l="l" t="t" r="r" b="b"/>
              <a:pathLst>
                <a:path w="4050" h="4995" extrusionOk="0">
                  <a:moveTo>
                    <a:pt x="1266" y="1"/>
                  </a:moveTo>
                  <a:cubicBezTo>
                    <a:pt x="1192" y="1"/>
                    <a:pt x="1125" y="16"/>
                    <a:pt x="1066" y="47"/>
                  </a:cubicBezTo>
                  <a:cubicBezTo>
                    <a:pt x="0" y="561"/>
                    <a:pt x="989" y="4251"/>
                    <a:pt x="1712" y="4840"/>
                  </a:cubicBezTo>
                  <a:cubicBezTo>
                    <a:pt x="1847" y="4947"/>
                    <a:pt x="1994" y="4994"/>
                    <a:pt x="2147" y="4994"/>
                  </a:cubicBezTo>
                  <a:cubicBezTo>
                    <a:pt x="2811" y="4994"/>
                    <a:pt x="3569" y="4090"/>
                    <a:pt x="3786" y="3224"/>
                  </a:cubicBezTo>
                  <a:cubicBezTo>
                    <a:pt x="4049" y="2222"/>
                    <a:pt x="2168" y="1"/>
                    <a:pt x="126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8"/>
            <p:cNvSpPr/>
            <p:nvPr/>
          </p:nvSpPr>
          <p:spPr>
            <a:xfrm>
              <a:off x="1232038" y="4109825"/>
              <a:ext cx="198300" cy="188500"/>
            </a:xfrm>
            <a:custGeom>
              <a:avLst/>
              <a:gdLst/>
              <a:ahLst/>
              <a:cxnLst/>
              <a:rect l="l" t="t" r="r" b="b"/>
              <a:pathLst>
                <a:path w="7932" h="7540" extrusionOk="0">
                  <a:moveTo>
                    <a:pt x="3759" y="1"/>
                  </a:moveTo>
                  <a:cubicBezTo>
                    <a:pt x="2430" y="1"/>
                    <a:pt x="72" y="2805"/>
                    <a:pt x="19" y="3800"/>
                  </a:cubicBezTo>
                  <a:cubicBezTo>
                    <a:pt x="0" y="4903"/>
                    <a:pt x="2054" y="7110"/>
                    <a:pt x="3196" y="7490"/>
                  </a:cubicBezTo>
                  <a:cubicBezTo>
                    <a:pt x="3299" y="7523"/>
                    <a:pt x="3411" y="7539"/>
                    <a:pt x="3529" y="7539"/>
                  </a:cubicBezTo>
                  <a:cubicBezTo>
                    <a:pt x="4752" y="7539"/>
                    <a:pt x="6642" y="5843"/>
                    <a:pt x="7266" y="4542"/>
                  </a:cubicBezTo>
                  <a:cubicBezTo>
                    <a:pt x="7932" y="3134"/>
                    <a:pt x="5326" y="700"/>
                    <a:pt x="4090" y="72"/>
                  </a:cubicBezTo>
                  <a:cubicBezTo>
                    <a:pt x="3989" y="23"/>
                    <a:pt x="3878" y="1"/>
                    <a:pt x="3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8"/>
            <p:cNvSpPr/>
            <p:nvPr/>
          </p:nvSpPr>
          <p:spPr>
            <a:xfrm>
              <a:off x="1298138" y="4134300"/>
              <a:ext cx="100775" cy="125275"/>
            </a:xfrm>
            <a:custGeom>
              <a:avLst/>
              <a:gdLst/>
              <a:ahLst/>
              <a:cxnLst/>
              <a:rect l="l" t="t" r="r" b="b"/>
              <a:pathLst>
                <a:path w="4031" h="5011" extrusionOk="0">
                  <a:moveTo>
                    <a:pt x="1257" y="1"/>
                  </a:moveTo>
                  <a:cubicBezTo>
                    <a:pt x="1187" y="1"/>
                    <a:pt x="1122" y="15"/>
                    <a:pt x="1065" y="44"/>
                  </a:cubicBezTo>
                  <a:cubicBezTo>
                    <a:pt x="0" y="595"/>
                    <a:pt x="989" y="4266"/>
                    <a:pt x="1712" y="4856"/>
                  </a:cubicBezTo>
                  <a:cubicBezTo>
                    <a:pt x="1847" y="4963"/>
                    <a:pt x="1993" y="5010"/>
                    <a:pt x="2145" y="5010"/>
                  </a:cubicBezTo>
                  <a:cubicBezTo>
                    <a:pt x="2804" y="5010"/>
                    <a:pt x="3550" y="4106"/>
                    <a:pt x="3766" y="3239"/>
                  </a:cubicBezTo>
                  <a:cubicBezTo>
                    <a:pt x="4031" y="2217"/>
                    <a:pt x="2154" y="1"/>
                    <a:pt x="12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8"/>
            <p:cNvSpPr/>
            <p:nvPr/>
          </p:nvSpPr>
          <p:spPr>
            <a:xfrm>
              <a:off x="1377538" y="4475950"/>
              <a:ext cx="85650" cy="87025"/>
            </a:xfrm>
            <a:custGeom>
              <a:avLst/>
              <a:gdLst/>
              <a:ahLst/>
              <a:cxnLst/>
              <a:rect l="l" t="t" r="r" b="b"/>
              <a:pathLst>
                <a:path w="3426" h="3481" extrusionOk="0">
                  <a:moveTo>
                    <a:pt x="1591" y="0"/>
                  </a:moveTo>
                  <a:cubicBezTo>
                    <a:pt x="1543" y="0"/>
                    <a:pt x="1495" y="5"/>
                    <a:pt x="1446" y="16"/>
                  </a:cubicBezTo>
                  <a:cubicBezTo>
                    <a:pt x="1" y="320"/>
                    <a:pt x="77" y="1671"/>
                    <a:pt x="305" y="2793"/>
                  </a:cubicBezTo>
                  <a:cubicBezTo>
                    <a:pt x="414" y="3289"/>
                    <a:pt x="891" y="3480"/>
                    <a:pt x="1422" y="3480"/>
                  </a:cubicBezTo>
                  <a:cubicBezTo>
                    <a:pt x="2093" y="3480"/>
                    <a:pt x="2851" y="3175"/>
                    <a:pt x="3063" y="2793"/>
                  </a:cubicBezTo>
                  <a:cubicBezTo>
                    <a:pt x="3426" y="2140"/>
                    <a:pt x="2578" y="0"/>
                    <a:pt x="15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8"/>
            <p:cNvSpPr/>
            <p:nvPr/>
          </p:nvSpPr>
          <p:spPr>
            <a:xfrm>
              <a:off x="1313813" y="4442575"/>
              <a:ext cx="173600" cy="177525"/>
            </a:xfrm>
            <a:custGeom>
              <a:avLst/>
              <a:gdLst/>
              <a:ahLst/>
              <a:cxnLst/>
              <a:rect l="l" t="t" r="r" b="b"/>
              <a:pathLst>
                <a:path w="6944" h="7101" extrusionOk="0">
                  <a:moveTo>
                    <a:pt x="3477" y="1"/>
                  </a:moveTo>
                  <a:cubicBezTo>
                    <a:pt x="1936" y="1"/>
                    <a:pt x="832" y="3189"/>
                    <a:pt x="438" y="4318"/>
                  </a:cubicBezTo>
                  <a:cubicBezTo>
                    <a:pt x="1" y="5497"/>
                    <a:pt x="933" y="6144"/>
                    <a:pt x="2150" y="6962"/>
                  </a:cubicBezTo>
                  <a:cubicBezTo>
                    <a:pt x="2298" y="7057"/>
                    <a:pt x="2462" y="7100"/>
                    <a:pt x="2638" y="7100"/>
                  </a:cubicBezTo>
                  <a:cubicBezTo>
                    <a:pt x="3933" y="7100"/>
                    <a:pt x="5851" y="4761"/>
                    <a:pt x="6354" y="3823"/>
                  </a:cubicBezTo>
                  <a:cubicBezTo>
                    <a:pt x="6943" y="2739"/>
                    <a:pt x="5745" y="533"/>
                    <a:pt x="3767" y="38"/>
                  </a:cubicBezTo>
                  <a:cubicBezTo>
                    <a:pt x="3669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8"/>
            <p:cNvSpPr/>
            <p:nvPr/>
          </p:nvSpPr>
          <p:spPr>
            <a:xfrm>
              <a:off x="1369938" y="4467925"/>
              <a:ext cx="85675" cy="87225"/>
            </a:xfrm>
            <a:custGeom>
              <a:avLst/>
              <a:gdLst/>
              <a:ahLst/>
              <a:cxnLst/>
              <a:rect l="l" t="t" r="r" b="b"/>
              <a:pathLst>
                <a:path w="3427" h="3489" extrusionOk="0">
                  <a:moveTo>
                    <a:pt x="1581" y="0"/>
                  </a:moveTo>
                  <a:cubicBezTo>
                    <a:pt x="1536" y="0"/>
                    <a:pt x="1491" y="4"/>
                    <a:pt x="1446" y="13"/>
                  </a:cubicBezTo>
                  <a:cubicBezTo>
                    <a:pt x="0" y="337"/>
                    <a:pt x="76" y="1706"/>
                    <a:pt x="305" y="2809"/>
                  </a:cubicBezTo>
                  <a:cubicBezTo>
                    <a:pt x="414" y="3299"/>
                    <a:pt x="895" y="3489"/>
                    <a:pt x="1429" y="3489"/>
                  </a:cubicBezTo>
                  <a:cubicBezTo>
                    <a:pt x="2098" y="3489"/>
                    <a:pt x="2851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8"/>
            <p:cNvSpPr/>
            <p:nvPr/>
          </p:nvSpPr>
          <p:spPr>
            <a:xfrm>
              <a:off x="941488" y="4564475"/>
              <a:ext cx="193550" cy="146275"/>
            </a:xfrm>
            <a:custGeom>
              <a:avLst/>
              <a:gdLst/>
              <a:ahLst/>
              <a:cxnLst/>
              <a:rect l="l" t="t" r="r" b="b"/>
              <a:pathLst>
                <a:path w="7742" h="5851" extrusionOk="0">
                  <a:moveTo>
                    <a:pt x="3766" y="0"/>
                  </a:moveTo>
                  <a:cubicBezTo>
                    <a:pt x="2081" y="0"/>
                    <a:pt x="1033" y="1034"/>
                    <a:pt x="571" y="2143"/>
                  </a:cubicBezTo>
                  <a:cubicBezTo>
                    <a:pt x="0" y="3531"/>
                    <a:pt x="1180" y="4977"/>
                    <a:pt x="1864" y="5529"/>
                  </a:cubicBezTo>
                  <a:cubicBezTo>
                    <a:pt x="2149" y="5736"/>
                    <a:pt x="2861" y="5850"/>
                    <a:pt x="3669" y="5850"/>
                  </a:cubicBezTo>
                  <a:cubicBezTo>
                    <a:pt x="4863" y="5850"/>
                    <a:pt x="6266" y="5601"/>
                    <a:pt x="6810" y="5034"/>
                  </a:cubicBezTo>
                  <a:cubicBezTo>
                    <a:pt x="7742" y="4045"/>
                    <a:pt x="6239" y="507"/>
                    <a:pt x="5060" y="184"/>
                  </a:cubicBezTo>
                  <a:cubicBezTo>
                    <a:pt x="4593" y="57"/>
                    <a:pt x="4162" y="0"/>
                    <a:pt x="37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8"/>
            <p:cNvSpPr/>
            <p:nvPr/>
          </p:nvSpPr>
          <p:spPr>
            <a:xfrm>
              <a:off x="992988" y="4587675"/>
              <a:ext cx="111625" cy="69725"/>
            </a:xfrm>
            <a:custGeom>
              <a:avLst/>
              <a:gdLst/>
              <a:ahLst/>
              <a:cxnLst/>
              <a:rect l="l" t="t" r="r" b="b"/>
              <a:pathLst>
                <a:path w="4465" h="2789" extrusionOk="0">
                  <a:moveTo>
                    <a:pt x="1875" y="0"/>
                  </a:moveTo>
                  <a:cubicBezTo>
                    <a:pt x="1" y="0"/>
                    <a:pt x="321" y="1617"/>
                    <a:pt x="908" y="2014"/>
                  </a:cubicBezTo>
                  <a:cubicBezTo>
                    <a:pt x="1348" y="2317"/>
                    <a:pt x="2456" y="2789"/>
                    <a:pt x="3244" y="2789"/>
                  </a:cubicBezTo>
                  <a:cubicBezTo>
                    <a:pt x="3544" y="2789"/>
                    <a:pt x="3799" y="2720"/>
                    <a:pt x="3951" y="2546"/>
                  </a:cubicBezTo>
                  <a:cubicBezTo>
                    <a:pt x="4465" y="1938"/>
                    <a:pt x="3380" y="169"/>
                    <a:pt x="2524" y="55"/>
                  </a:cubicBezTo>
                  <a:cubicBezTo>
                    <a:pt x="2283" y="17"/>
                    <a:pt x="2068" y="0"/>
                    <a:pt x="187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8"/>
            <p:cNvSpPr/>
            <p:nvPr/>
          </p:nvSpPr>
          <p:spPr>
            <a:xfrm>
              <a:off x="933413" y="4556975"/>
              <a:ext cx="194025" cy="146650"/>
            </a:xfrm>
            <a:custGeom>
              <a:avLst/>
              <a:gdLst/>
              <a:ahLst/>
              <a:cxnLst/>
              <a:rect l="l" t="t" r="r" b="b"/>
              <a:pathLst>
                <a:path w="7761" h="5866" extrusionOk="0">
                  <a:moveTo>
                    <a:pt x="3761" y="0"/>
                  </a:moveTo>
                  <a:cubicBezTo>
                    <a:pt x="2095" y="0"/>
                    <a:pt x="1061" y="1054"/>
                    <a:pt x="571" y="2158"/>
                  </a:cubicBezTo>
                  <a:cubicBezTo>
                    <a:pt x="0" y="3546"/>
                    <a:pt x="1198" y="4992"/>
                    <a:pt x="1883" y="5543"/>
                  </a:cubicBezTo>
                  <a:cubicBezTo>
                    <a:pt x="2160" y="5751"/>
                    <a:pt x="2867" y="5865"/>
                    <a:pt x="3674" y="5865"/>
                  </a:cubicBezTo>
                  <a:cubicBezTo>
                    <a:pt x="4865" y="5865"/>
                    <a:pt x="6273" y="5616"/>
                    <a:pt x="6829" y="5049"/>
                  </a:cubicBezTo>
                  <a:cubicBezTo>
                    <a:pt x="7761" y="4060"/>
                    <a:pt x="6258" y="522"/>
                    <a:pt x="5079" y="199"/>
                  </a:cubicBezTo>
                  <a:cubicBezTo>
                    <a:pt x="4602" y="62"/>
                    <a:pt x="4163" y="0"/>
                    <a:pt x="37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8"/>
            <p:cNvSpPr/>
            <p:nvPr/>
          </p:nvSpPr>
          <p:spPr>
            <a:xfrm>
              <a:off x="984938" y="4580175"/>
              <a:ext cx="112075" cy="69625"/>
            </a:xfrm>
            <a:custGeom>
              <a:avLst/>
              <a:gdLst/>
              <a:ahLst/>
              <a:cxnLst/>
              <a:rect l="l" t="t" r="r" b="b"/>
              <a:pathLst>
                <a:path w="4483" h="2785" extrusionOk="0">
                  <a:moveTo>
                    <a:pt x="1908" y="0"/>
                  </a:moveTo>
                  <a:cubicBezTo>
                    <a:pt x="0" y="0"/>
                    <a:pt x="337" y="1610"/>
                    <a:pt x="925" y="1990"/>
                  </a:cubicBezTo>
                  <a:cubicBezTo>
                    <a:pt x="1366" y="2307"/>
                    <a:pt x="2476" y="2784"/>
                    <a:pt x="3264" y="2784"/>
                  </a:cubicBezTo>
                  <a:cubicBezTo>
                    <a:pt x="3564" y="2784"/>
                    <a:pt x="3817" y="2715"/>
                    <a:pt x="3969" y="2542"/>
                  </a:cubicBezTo>
                  <a:cubicBezTo>
                    <a:pt x="4482" y="1933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8"/>
            <p:cNvSpPr/>
            <p:nvPr/>
          </p:nvSpPr>
          <p:spPr>
            <a:xfrm>
              <a:off x="723213" y="4292825"/>
              <a:ext cx="116300" cy="165450"/>
            </a:xfrm>
            <a:custGeom>
              <a:avLst/>
              <a:gdLst/>
              <a:ahLst/>
              <a:cxnLst/>
              <a:rect l="l" t="t" r="r" b="b"/>
              <a:pathLst>
                <a:path w="4652" h="6618" extrusionOk="0">
                  <a:moveTo>
                    <a:pt x="2087" y="1"/>
                  </a:moveTo>
                  <a:cubicBezTo>
                    <a:pt x="1925" y="1"/>
                    <a:pt x="1767" y="24"/>
                    <a:pt x="1618" y="75"/>
                  </a:cubicBezTo>
                  <a:cubicBezTo>
                    <a:pt x="96" y="607"/>
                    <a:pt x="1" y="3499"/>
                    <a:pt x="362" y="5058"/>
                  </a:cubicBezTo>
                  <a:cubicBezTo>
                    <a:pt x="686" y="6618"/>
                    <a:pt x="1884" y="6542"/>
                    <a:pt x="2968" y="6580"/>
                  </a:cubicBezTo>
                  <a:cubicBezTo>
                    <a:pt x="2972" y="6580"/>
                    <a:pt x="2975" y="6580"/>
                    <a:pt x="2979" y="6580"/>
                  </a:cubicBezTo>
                  <a:cubicBezTo>
                    <a:pt x="4074" y="6580"/>
                    <a:pt x="4509" y="3760"/>
                    <a:pt x="4585" y="2433"/>
                  </a:cubicBezTo>
                  <a:cubicBezTo>
                    <a:pt x="4652" y="1246"/>
                    <a:pt x="3264" y="1"/>
                    <a:pt x="208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8"/>
            <p:cNvSpPr/>
            <p:nvPr/>
          </p:nvSpPr>
          <p:spPr>
            <a:xfrm>
              <a:off x="762388" y="4309950"/>
              <a:ext cx="72125" cy="89675"/>
            </a:xfrm>
            <a:custGeom>
              <a:avLst/>
              <a:gdLst/>
              <a:ahLst/>
              <a:cxnLst/>
              <a:rect l="l" t="t" r="r" b="b"/>
              <a:pathLst>
                <a:path w="2885" h="3587" extrusionOk="0">
                  <a:moveTo>
                    <a:pt x="707" y="0"/>
                  </a:moveTo>
                  <a:cubicBezTo>
                    <a:pt x="249" y="0"/>
                    <a:pt x="242" y="496"/>
                    <a:pt x="146" y="1140"/>
                  </a:cubicBezTo>
                  <a:cubicBezTo>
                    <a:pt x="1" y="1974"/>
                    <a:pt x="1273" y="3586"/>
                    <a:pt x="1936" y="3586"/>
                  </a:cubicBezTo>
                  <a:cubicBezTo>
                    <a:pt x="1969" y="3586"/>
                    <a:pt x="2000" y="3582"/>
                    <a:pt x="2029" y="3574"/>
                  </a:cubicBezTo>
                  <a:cubicBezTo>
                    <a:pt x="2618" y="3403"/>
                    <a:pt x="2885" y="969"/>
                    <a:pt x="1477" y="246"/>
                  </a:cubicBezTo>
                  <a:cubicBezTo>
                    <a:pt x="1131" y="75"/>
                    <a:pt x="885" y="0"/>
                    <a:pt x="70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8"/>
            <p:cNvSpPr/>
            <p:nvPr/>
          </p:nvSpPr>
          <p:spPr>
            <a:xfrm>
              <a:off x="716088" y="4285225"/>
              <a:ext cx="115825" cy="165450"/>
            </a:xfrm>
            <a:custGeom>
              <a:avLst/>
              <a:gdLst/>
              <a:ahLst/>
              <a:cxnLst/>
              <a:rect l="l" t="t" r="r" b="b"/>
              <a:pathLst>
                <a:path w="4633" h="6618" extrusionOk="0">
                  <a:moveTo>
                    <a:pt x="2068" y="0"/>
                  </a:moveTo>
                  <a:cubicBezTo>
                    <a:pt x="1906" y="0"/>
                    <a:pt x="1748" y="24"/>
                    <a:pt x="1598" y="74"/>
                  </a:cubicBezTo>
                  <a:cubicBezTo>
                    <a:pt x="77" y="607"/>
                    <a:pt x="1" y="3498"/>
                    <a:pt x="324" y="5039"/>
                  </a:cubicBezTo>
                  <a:cubicBezTo>
                    <a:pt x="666" y="6618"/>
                    <a:pt x="1846" y="6542"/>
                    <a:pt x="2949" y="6561"/>
                  </a:cubicBezTo>
                  <a:cubicBezTo>
                    <a:pt x="2956" y="6561"/>
                    <a:pt x="2963" y="6561"/>
                    <a:pt x="2970" y="6561"/>
                  </a:cubicBezTo>
                  <a:cubicBezTo>
                    <a:pt x="4039" y="6561"/>
                    <a:pt x="4490" y="3756"/>
                    <a:pt x="4566" y="2433"/>
                  </a:cubicBezTo>
                  <a:cubicBezTo>
                    <a:pt x="4632" y="1246"/>
                    <a:pt x="3244" y="0"/>
                    <a:pt x="20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8"/>
            <p:cNvSpPr/>
            <p:nvPr/>
          </p:nvSpPr>
          <p:spPr>
            <a:xfrm>
              <a:off x="754788" y="4302525"/>
              <a:ext cx="71650" cy="89475"/>
            </a:xfrm>
            <a:custGeom>
              <a:avLst/>
              <a:gdLst/>
              <a:ahLst/>
              <a:cxnLst/>
              <a:rect l="l" t="t" r="r" b="b"/>
              <a:pathLst>
                <a:path w="2866" h="3579" extrusionOk="0">
                  <a:moveTo>
                    <a:pt x="707" y="1"/>
                  </a:moveTo>
                  <a:cubicBezTo>
                    <a:pt x="248" y="1"/>
                    <a:pt x="241" y="483"/>
                    <a:pt x="145" y="1113"/>
                  </a:cubicBezTo>
                  <a:cubicBezTo>
                    <a:pt x="0" y="1966"/>
                    <a:pt x="1273" y="3579"/>
                    <a:pt x="1919" y="3579"/>
                  </a:cubicBezTo>
                  <a:cubicBezTo>
                    <a:pt x="1951" y="3579"/>
                    <a:pt x="1981" y="3575"/>
                    <a:pt x="2009" y="3567"/>
                  </a:cubicBezTo>
                  <a:cubicBezTo>
                    <a:pt x="2618" y="3396"/>
                    <a:pt x="2865" y="961"/>
                    <a:pt x="1477" y="238"/>
                  </a:cubicBezTo>
                  <a:cubicBezTo>
                    <a:pt x="1131" y="74"/>
                    <a:pt x="885" y="1"/>
                    <a:pt x="7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8"/>
            <p:cNvSpPr/>
            <p:nvPr/>
          </p:nvSpPr>
          <p:spPr>
            <a:xfrm>
              <a:off x="581988" y="3891200"/>
              <a:ext cx="941075" cy="936250"/>
            </a:xfrm>
            <a:custGeom>
              <a:avLst/>
              <a:gdLst/>
              <a:ahLst/>
              <a:cxnLst/>
              <a:rect l="l" t="t" r="r" b="b"/>
              <a:pathLst>
                <a:path w="37643" h="37450" extrusionOk="0">
                  <a:moveTo>
                    <a:pt x="15677" y="0"/>
                  </a:moveTo>
                  <a:cubicBezTo>
                    <a:pt x="15096" y="0"/>
                    <a:pt x="14436" y="47"/>
                    <a:pt x="13677" y="162"/>
                  </a:cubicBezTo>
                  <a:cubicBezTo>
                    <a:pt x="9930" y="790"/>
                    <a:pt x="5174" y="4803"/>
                    <a:pt x="3691" y="6953"/>
                  </a:cubicBezTo>
                  <a:cubicBezTo>
                    <a:pt x="2245" y="9083"/>
                    <a:pt x="1655" y="13268"/>
                    <a:pt x="838" y="17053"/>
                  </a:cubicBezTo>
                  <a:cubicBezTo>
                    <a:pt x="1" y="20838"/>
                    <a:pt x="723" y="25517"/>
                    <a:pt x="3082" y="28370"/>
                  </a:cubicBezTo>
                  <a:cubicBezTo>
                    <a:pt x="5422" y="31223"/>
                    <a:pt x="7970" y="33791"/>
                    <a:pt x="9701" y="34286"/>
                  </a:cubicBezTo>
                  <a:cubicBezTo>
                    <a:pt x="11451" y="34818"/>
                    <a:pt x="16834" y="37234"/>
                    <a:pt x="20315" y="37443"/>
                  </a:cubicBezTo>
                  <a:cubicBezTo>
                    <a:pt x="20394" y="37447"/>
                    <a:pt x="20474" y="37450"/>
                    <a:pt x="20556" y="37450"/>
                  </a:cubicBezTo>
                  <a:cubicBezTo>
                    <a:pt x="24072" y="37450"/>
                    <a:pt x="30357" y="33528"/>
                    <a:pt x="32755" y="31223"/>
                  </a:cubicBezTo>
                  <a:cubicBezTo>
                    <a:pt x="35189" y="28884"/>
                    <a:pt x="36216" y="24395"/>
                    <a:pt x="36939" y="22968"/>
                  </a:cubicBezTo>
                  <a:cubicBezTo>
                    <a:pt x="37643" y="21542"/>
                    <a:pt x="37548" y="15531"/>
                    <a:pt x="37339" y="12678"/>
                  </a:cubicBezTo>
                  <a:cubicBezTo>
                    <a:pt x="37129" y="9825"/>
                    <a:pt x="33877" y="5336"/>
                    <a:pt x="30700" y="3282"/>
                  </a:cubicBezTo>
                  <a:cubicBezTo>
                    <a:pt x="27543" y="1266"/>
                    <a:pt x="22578" y="1247"/>
                    <a:pt x="20201" y="904"/>
                  </a:cubicBezTo>
                  <a:cubicBezTo>
                    <a:pt x="19047" y="737"/>
                    <a:pt x="17977" y="0"/>
                    <a:pt x="1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8"/>
            <p:cNvSpPr/>
            <p:nvPr/>
          </p:nvSpPr>
          <p:spPr>
            <a:xfrm>
              <a:off x="730838" y="3935100"/>
              <a:ext cx="758950" cy="731700"/>
            </a:xfrm>
            <a:custGeom>
              <a:avLst/>
              <a:gdLst/>
              <a:ahLst/>
              <a:cxnLst/>
              <a:rect l="l" t="t" r="r" b="b"/>
              <a:pathLst>
                <a:path w="30358" h="29268" extrusionOk="0">
                  <a:moveTo>
                    <a:pt x="9953" y="0"/>
                  </a:moveTo>
                  <a:cubicBezTo>
                    <a:pt x="7848" y="0"/>
                    <a:pt x="3347" y="2305"/>
                    <a:pt x="1731" y="4683"/>
                  </a:cubicBezTo>
                  <a:cubicBezTo>
                    <a:pt x="95" y="7137"/>
                    <a:pt x="0" y="12444"/>
                    <a:pt x="95" y="14270"/>
                  </a:cubicBezTo>
                  <a:cubicBezTo>
                    <a:pt x="190" y="16096"/>
                    <a:pt x="2454" y="18664"/>
                    <a:pt x="3671" y="20185"/>
                  </a:cubicBezTo>
                  <a:cubicBezTo>
                    <a:pt x="4908" y="21707"/>
                    <a:pt x="7837" y="22639"/>
                    <a:pt x="9587" y="24370"/>
                  </a:cubicBezTo>
                  <a:cubicBezTo>
                    <a:pt x="11318" y="26120"/>
                    <a:pt x="12839" y="28459"/>
                    <a:pt x="14894" y="28459"/>
                  </a:cubicBezTo>
                  <a:cubicBezTo>
                    <a:pt x="16605" y="28459"/>
                    <a:pt x="19139" y="29268"/>
                    <a:pt x="20867" y="29268"/>
                  </a:cubicBezTo>
                  <a:cubicBezTo>
                    <a:pt x="21174" y="29268"/>
                    <a:pt x="21456" y="29242"/>
                    <a:pt x="21703" y="29182"/>
                  </a:cubicBezTo>
                  <a:cubicBezTo>
                    <a:pt x="23358" y="28783"/>
                    <a:pt x="25184" y="27356"/>
                    <a:pt x="26306" y="24902"/>
                  </a:cubicBezTo>
                  <a:cubicBezTo>
                    <a:pt x="27409" y="22449"/>
                    <a:pt x="29559" y="19786"/>
                    <a:pt x="29958" y="16134"/>
                  </a:cubicBezTo>
                  <a:cubicBezTo>
                    <a:pt x="30357" y="12444"/>
                    <a:pt x="28512" y="5349"/>
                    <a:pt x="24956" y="3580"/>
                  </a:cubicBezTo>
                  <a:cubicBezTo>
                    <a:pt x="22920" y="2572"/>
                    <a:pt x="17804" y="1735"/>
                    <a:pt x="16529" y="1735"/>
                  </a:cubicBezTo>
                  <a:cubicBezTo>
                    <a:pt x="15198" y="1735"/>
                    <a:pt x="12155" y="99"/>
                    <a:pt x="10100" y="4"/>
                  </a:cubicBezTo>
                  <a:cubicBezTo>
                    <a:pt x="10053" y="1"/>
                    <a:pt x="10004" y="0"/>
                    <a:pt x="9953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8"/>
            <p:cNvSpPr/>
            <p:nvPr/>
          </p:nvSpPr>
          <p:spPr>
            <a:xfrm>
              <a:off x="698988" y="4424625"/>
              <a:ext cx="189000" cy="211600"/>
            </a:xfrm>
            <a:custGeom>
              <a:avLst/>
              <a:gdLst/>
              <a:ahLst/>
              <a:cxnLst/>
              <a:rect l="l" t="t" r="r" b="b"/>
              <a:pathLst>
                <a:path w="7560" h="8464" extrusionOk="0">
                  <a:moveTo>
                    <a:pt x="1003" y="1"/>
                  </a:moveTo>
                  <a:cubicBezTo>
                    <a:pt x="1" y="1"/>
                    <a:pt x="847" y="3982"/>
                    <a:pt x="2187" y="4922"/>
                  </a:cubicBezTo>
                  <a:cubicBezTo>
                    <a:pt x="3614" y="5930"/>
                    <a:pt x="4318" y="7889"/>
                    <a:pt x="5649" y="8384"/>
                  </a:cubicBezTo>
                  <a:cubicBezTo>
                    <a:pt x="5796" y="8438"/>
                    <a:pt x="5935" y="8464"/>
                    <a:pt x="6064" y="8464"/>
                  </a:cubicBezTo>
                  <a:cubicBezTo>
                    <a:pt x="7103" y="8464"/>
                    <a:pt x="7560" y="6843"/>
                    <a:pt x="7475" y="5930"/>
                  </a:cubicBezTo>
                  <a:cubicBezTo>
                    <a:pt x="7361" y="4922"/>
                    <a:pt x="2035" y="547"/>
                    <a:pt x="1331" y="110"/>
                  </a:cubicBezTo>
                  <a:cubicBezTo>
                    <a:pt x="1205" y="35"/>
                    <a:pt x="1096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8"/>
            <p:cNvSpPr/>
            <p:nvPr/>
          </p:nvSpPr>
          <p:spPr>
            <a:xfrm>
              <a:off x="582463" y="4279950"/>
              <a:ext cx="883550" cy="548450"/>
            </a:xfrm>
            <a:custGeom>
              <a:avLst/>
              <a:gdLst/>
              <a:ahLst/>
              <a:cxnLst/>
              <a:rect l="l" t="t" r="r" b="b"/>
              <a:pathLst>
                <a:path w="35342" h="21938" extrusionOk="0">
                  <a:moveTo>
                    <a:pt x="1142" y="0"/>
                  </a:moveTo>
                  <a:lnTo>
                    <a:pt x="1142" y="0"/>
                  </a:lnTo>
                  <a:cubicBezTo>
                    <a:pt x="1047" y="495"/>
                    <a:pt x="952" y="1027"/>
                    <a:pt x="819" y="1522"/>
                  </a:cubicBezTo>
                  <a:cubicBezTo>
                    <a:pt x="1" y="5307"/>
                    <a:pt x="704" y="9986"/>
                    <a:pt x="3063" y="12839"/>
                  </a:cubicBezTo>
                  <a:cubicBezTo>
                    <a:pt x="5422" y="15692"/>
                    <a:pt x="7951" y="18260"/>
                    <a:pt x="9701" y="18755"/>
                  </a:cubicBezTo>
                  <a:cubicBezTo>
                    <a:pt x="11432" y="19287"/>
                    <a:pt x="16834" y="21703"/>
                    <a:pt x="20296" y="21931"/>
                  </a:cubicBezTo>
                  <a:cubicBezTo>
                    <a:pt x="20374" y="21935"/>
                    <a:pt x="20454" y="21938"/>
                    <a:pt x="20535" y="21938"/>
                  </a:cubicBezTo>
                  <a:cubicBezTo>
                    <a:pt x="24033" y="21938"/>
                    <a:pt x="30338" y="17998"/>
                    <a:pt x="32755" y="15711"/>
                  </a:cubicBezTo>
                  <a:cubicBezTo>
                    <a:pt x="33896" y="14627"/>
                    <a:pt x="34714" y="13086"/>
                    <a:pt x="35341" y="11603"/>
                  </a:cubicBezTo>
                  <a:lnTo>
                    <a:pt x="35341" y="11603"/>
                  </a:lnTo>
                  <a:cubicBezTo>
                    <a:pt x="32904" y="15474"/>
                    <a:pt x="25973" y="20140"/>
                    <a:pt x="21330" y="20140"/>
                  </a:cubicBezTo>
                  <a:cubicBezTo>
                    <a:pt x="21046" y="20140"/>
                    <a:pt x="20771" y="20122"/>
                    <a:pt x="20505" y="20086"/>
                  </a:cubicBezTo>
                  <a:cubicBezTo>
                    <a:pt x="15921" y="19496"/>
                    <a:pt x="13981" y="18260"/>
                    <a:pt x="11737" y="17861"/>
                  </a:cubicBezTo>
                  <a:cubicBezTo>
                    <a:pt x="9511" y="17423"/>
                    <a:pt x="6905" y="13505"/>
                    <a:pt x="4299" y="12040"/>
                  </a:cubicBezTo>
                  <a:cubicBezTo>
                    <a:pt x="1675" y="10557"/>
                    <a:pt x="628" y="5003"/>
                    <a:pt x="1142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8"/>
            <p:cNvSpPr/>
            <p:nvPr/>
          </p:nvSpPr>
          <p:spPr>
            <a:xfrm>
              <a:off x="1051338" y="4014075"/>
              <a:ext cx="78325" cy="71000"/>
            </a:xfrm>
            <a:custGeom>
              <a:avLst/>
              <a:gdLst/>
              <a:ahLst/>
              <a:cxnLst/>
              <a:rect l="l" t="t" r="r" b="b"/>
              <a:pathLst>
                <a:path w="3133" h="2840" extrusionOk="0">
                  <a:moveTo>
                    <a:pt x="1133" y="1"/>
                  </a:moveTo>
                  <a:cubicBezTo>
                    <a:pt x="1110" y="1"/>
                    <a:pt x="1088" y="1"/>
                    <a:pt x="1065" y="3"/>
                  </a:cubicBezTo>
                  <a:cubicBezTo>
                    <a:pt x="0" y="79"/>
                    <a:pt x="190" y="2418"/>
                    <a:pt x="761" y="2761"/>
                  </a:cubicBezTo>
                  <a:cubicBezTo>
                    <a:pt x="848" y="2815"/>
                    <a:pt x="948" y="2840"/>
                    <a:pt x="1058" y="2840"/>
                  </a:cubicBezTo>
                  <a:cubicBezTo>
                    <a:pt x="1670" y="2840"/>
                    <a:pt x="2560" y="2083"/>
                    <a:pt x="2834" y="1695"/>
                  </a:cubicBezTo>
                  <a:cubicBezTo>
                    <a:pt x="3132" y="1230"/>
                    <a:pt x="213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8"/>
            <p:cNvSpPr/>
            <p:nvPr/>
          </p:nvSpPr>
          <p:spPr>
            <a:xfrm>
              <a:off x="1070838" y="4318575"/>
              <a:ext cx="89950" cy="95325"/>
            </a:xfrm>
            <a:custGeom>
              <a:avLst/>
              <a:gdLst/>
              <a:ahLst/>
              <a:cxnLst/>
              <a:rect l="l" t="t" r="r" b="b"/>
              <a:pathLst>
                <a:path w="3598" h="3813" extrusionOk="0">
                  <a:moveTo>
                    <a:pt x="1536" y="0"/>
                  </a:moveTo>
                  <a:cubicBezTo>
                    <a:pt x="1499" y="0"/>
                    <a:pt x="1462" y="5"/>
                    <a:pt x="1427" y="15"/>
                  </a:cubicBezTo>
                  <a:cubicBezTo>
                    <a:pt x="0" y="452"/>
                    <a:pt x="970" y="3286"/>
                    <a:pt x="1427" y="3686"/>
                  </a:cubicBezTo>
                  <a:cubicBezTo>
                    <a:pt x="1523" y="3775"/>
                    <a:pt x="1643" y="3813"/>
                    <a:pt x="1776" y="3813"/>
                  </a:cubicBezTo>
                  <a:cubicBezTo>
                    <a:pt x="2268" y="3813"/>
                    <a:pt x="2934" y="3284"/>
                    <a:pt x="3234" y="2849"/>
                  </a:cubicBezTo>
                  <a:cubicBezTo>
                    <a:pt x="3598" y="2357"/>
                    <a:pt x="2376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8"/>
            <p:cNvSpPr/>
            <p:nvPr/>
          </p:nvSpPr>
          <p:spPr>
            <a:xfrm>
              <a:off x="1131413" y="4578350"/>
              <a:ext cx="45000" cy="34000"/>
            </a:xfrm>
            <a:custGeom>
              <a:avLst/>
              <a:gdLst/>
              <a:ahLst/>
              <a:cxnLst/>
              <a:rect l="l" t="t" r="r" b="b"/>
              <a:pathLst>
                <a:path w="1800" h="1360" extrusionOk="0">
                  <a:moveTo>
                    <a:pt x="776" y="1"/>
                  </a:moveTo>
                  <a:cubicBezTo>
                    <a:pt x="0" y="1"/>
                    <a:pt x="444" y="1360"/>
                    <a:pt x="878" y="1360"/>
                  </a:cubicBezTo>
                  <a:cubicBezTo>
                    <a:pt x="881" y="1360"/>
                    <a:pt x="884" y="1360"/>
                    <a:pt x="887" y="1360"/>
                  </a:cubicBezTo>
                  <a:cubicBezTo>
                    <a:pt x="1324" y="1360"/>
                    <a:pt x="1800" y="123"/>
                    <a:pt x="887" y="9"/>
                  </a:cubicBezTo>
                  <a:cubicBezTo>
                    <a:pt x="847" y="4"/>
                    <a:pt x="810" y="1"/>
                    <a:pt x="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8"/>
            <p:cNvSpPr/>
            <p:nvPr/>
          </p:nvSpPr>
          <p:spPr>
            <a:xfrm>
              <a:off x="884963" y="4384075"/>
              <a:ext cx="46075" cy="39800"/>
            </a:xfrm>
            <a:custGeom>
              <a:avLst/>
              <a:gdLst/>
              <a:ahLst/>
              <a:cxnLst/>
              <a:rect l="l" t="t" r="r" b="b"/>
              <a:pathLst>
                <a:path w="1843" h="1592" extrusionOk="0">
                  <a:moveTo>
                    <a:pt x="814" y="0"/>
                  </a:moveTo>
                  <a:cubicBezTo>
                    <a:pt x="1" y="0"/>
                    <a:pt x="92" y="581"/>
                    <a:pt x="36" y="1180"/>
                  </a:cubicBezTo>
                  <a:cubicBezTo>
                    <a:pt x="17" y="1498"/>
                    <a:pt x="246" y="1591"/>
                    <a:pt x="534" y="1591"/>
                  </a:cubicBezTo>
                  <a:cubicBezTo>
                    <a:pt x="815" y="1591"/>
                    <a:pt x="1152" y="1503"/>
                    <a:pt x="1367" y="1446"/>
                  </a:cubicBezTo>
                  <a:cubicBezTo>
                    <a:pt x="1843" y="1332"/>
                    <a:pt x="1729" y="39"/>
                    <a:pt x="854" y="1"/>
                  </a:cubicBezTo>
                  <a:cubicBezTo>
                    <a:pt x="840" y="0"/>
                    <a:pt x="827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8"/>
            <p:cNvSpPr/>
            <p:nvPr/>
          </p:nvSpPr>
          <p:spPr>
            <a:xfrm>
              <a:off x="883463" y="4101150"/>
              <a:ext cx="77075" cy="107950"/>
            </a:xfrm>
            <a:custGeom>
              <a:avLst/>
              <a:gdLst/>
              <a:ahLst/>
              <a:cxnLst/>
              <a:rect l="l" t="t" r="r" b="b"/>
              <a:pathLst>
                <a:path w="3083" h="4318" extrusionOk="0">
                  <a:moveTo>
                    <a:pt x="1199" y="0"/>
                  </a:moveTo>
                  <a:cubicBezTo>
                    <a:pt x="1" y="0"/>
                    <a:pt x="438" y="3938"/>
                    <a:pt x="1199" y="4280"/>
                  </a:cubicBezTo>
                  <a:cubicBezTo>
                    <a:pt x="1259" y="4305"/>
                    <a:pt x="1318" y="4317"/>
                    <a:pt x="1377" y="4317"/>
                  </a:cubicBezTo>
                  <a:cubicBezTo>
                    <a:pt x="2070" y="4317"/>
                    <a:pt x="2699" y="2677"/>
                    <a:pt x="2892" y="1940"/>
                  </a:cubicBezTo>
                  <a:cubicBezTo>
                    <a:pt x="3082" y="1161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8"/>
            <p:cNvSpPr/>
            <p:nvPr/>
          </p:nvSpPr>
          <p:spPr>
            <a:xfrm>
              <a:off x="788363" y="4061025"/>
              <a:ext cx="183100" cy="163325"/>
            </a:xfrm>
            <a:custGeom>
              <a:avLst/>
              <a:gdLst/>
              <a:ahLst/>
              <a:cxnLst/>
              <a:rect l="l" t="t" r="r" b="b"/>
              <a:pathLst>
                <a:path w="7324" h="6533" extrusionOk="0">
                  <a:moveTo>
                    <a:pt x="3262" y="1"/>
                  </a:moveTo>
                  <a:cubicBezTo>
                    <a:pt x="2142" y="1"/>
                    <a:pt x="263" y="2252"/>
                    <a:pt x="134" y="3450"/>
                  </a:cubicBezTo>
                  <a:cubicBezTo>
                    <a:pt x="1" y="4687"/>
                    <a:pt x="895" y="5333"/>
                    <a:pt x="1846" y="6018"/>
                  </a:cubicBezTo>
                  <a:cubicBezTo>
                    <a:pt x="2373" y="6390"/>
                    <a:pt x="3265" y="6532"/>
                    <a:pt x="4092" y="6532"/>
                  </a:cubicBezTo>
                  <a:cubicBezTo>
                    <a:pt x="4787" y="6532"/>
                    <a:pt x="5436" y="6432"/>
                    <a:pt x="5783" y="6284"/>
                  </a:cubicBezTo>
                  <a:cubicBezTo>
                    <a:pt x="6563" y="5923"/>
                    <a:pt x="7324" y="3584"/>
                    <a:pt x="7210" y="2461"/>
                  </a:cubicBezTo>
                  <a:cubicBezTo>
                    <a:pt x="7115" y="1339"/>
                    <a:pt x="4661" y="179"/>
                    <a:pt x="3367" y="8"/>
                  </a:cubicBezTo>
                  <a:cubicBezTo>
                    <a:pt x="3333" y="3"/>
                    <a:pt x="3298" y="1"/>
                    <a:pt x="3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8"/>
            <p:cNvSpPr/>
            <p:nvPr/>
          </p:nvSpPr>
          <p:spPr>
            <a:xfrm>
              <a:off x="876338" y="4093075"/>
              <a:ext cx="77050" cy="108025"/>
            </a:xfrm>
            <a:custGeom>
              <a:avLst/>
              <a:gdLst/>
              <a:ahLst/>
              <a:cxnLst/>
              <a:rect l="l" t="t" r="r" b="b"/>
              <a:pathLst>
                <a:path w="3082" h="4321" extrusionOk="0">
                  <a:moveTo>
                    <a:pt x="1199" y="0"/>
                  </a:moveTo>
                  <a:cubicBezTo>
                    <a:pt x="1" y="0"/>
                    <a:pt x="438" y="3956"/>
                    <a:pt x="1199" y="4280"/>
                  </a:cubicBezTo>
                  <a:cubicBezTo>
                    <a:pt x="1261" y="4308"/>
                    <a:pt x="1323" y="4321"/>
                    <a:pt x="1385" y="4321"/>
                  </a:cubicBezTo>
                  <a:cubicBezTo>
                    <a:pt x="2078" y="4321"/>
                    <a:pt x="2717" y="2675"/>
                    <a:pt x="2892" y="1959"/>
                  </a:cubicBezTo>
                  <a:cubicBezTo>
                    <a:pt x="3082" y="1179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8"/>
            <p:cNvSpPr/>
            <p:nvPr/>
          </p:nvSpPr>
          <p:spPr>
            <a:xfrm>
              <a:off x="1267688" y="4134300"/>
              <a:ext cx="101225" cy="125275"/>
            </a:xfrm>
            <a:custGeom>
              <a:avLst/>
              <a:gdLst/>
              <a:ahLst/>
              <a:cxnLst/>
              <a:rect l="l" t="t" r="r" b="b"/>
              <a:pathLst>
                <a:path w="4049" h="5011" extrusionOk="0">
                  <a:moveTo>
                    <a:pt x="1258" y="1"/>
                  </a:moveTo>
                  <a:cubicBezTo>
                    <a:pt x="1187" y="1"/>
                    <a:pt x="1123" y="15"/>
                    <a:pt x="1066" y="44"/>
                  </a:cubicBezTo>
                  <a:cubicBezTo>
                    <a:pt x="1" y="595"/>
                    <a:pt x="990" y="4266"/>
                    <a:pt x="1713" y="4856"/>
                  </a:cubicBezTo>
                  <a:cubicBezTo>
                    <a:pt x="1847" y="4963"/>
                    <a:pt x="1995" y="5010"/>
                    <a:pt x="2147" y="5010"/>
                  </a:cubicBezTo>
                  <a:cubicBezTo>
                    <a:pt x="2811" y="5010"/>
                    <a:pt x="3566" y="4106"/>
                    <a:pt x="3767" y="3239"/>
                  </a:cubicBezTo>
                  <a:cubicBezTo>
                    <a:pt x="4049" y="2217"/>
                    <a:pt x="2157" y="1"/>
                    <a:pt x="125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8"/>
            <p:cNvSpPr/>
            <p:nvPr/>
          </p:nvSpPr>
          <p:spPr>
            <a:xfrm>
              <a:off x="1193988" y="4102225"/>
              <a:ext cx="198325" cy="188475"/>
            </a:xfrm>
            <a:custGeom>
              <a:avLst/>
              <a:gdLst/>
              <a:ahLst/>
              <a:cxnLst/>
              <a:rect l="l" t="t" r="r" b="b"/>
              <a:pathLst>
                <a:path w="7933" h="7539" extrusionOk="0">
                  <a:moveTo>
                    <a:pt x="3759" y="0"/>
                  </a:moveTo>
                  <a:cubicBezTo>
                    <a:pt x="2430" y="0"/>
                    <a:pt x="72" y="2805"/>
                    <a:pt x="20" y="3800"/>
                  </a:cubicBezTo>
                  <a:cubicBezTo>
                    <a:pt x="0" y="4903"/>
                    <a:pt x="2055" y="7109"/>
                    <a:pt x="3196" y="7490"/>
                  </a:cubicBezTo>
                  <a:cubicBezTo>
                    <a:pt x="3300" y="7523"/>
                    <a:pt x="3412" y="7539"/>
                    <a:pt x="3530" y="7539"/>
                  </a:cubicBezTo>
                  <a:cubicBezTo>
                    <a:pt x="4752" y="7539"/>
                    <a:pt x="6642" y="5842"/>
                    <a:pt x="7266" y="4541"/>
                  </a:cubicBezTo>
                  <a:cubicBezTo>
                    <a:pt x="7932" y="3134"/>
                    <a:pt x="5326" y="699"/>
                    <a:pt x="4090" y="71"/>
                  </a:cubicBezTo>
                  <a:cubicBezTo>
                    <a:pt x="3990" y="23"/>
                    <a:pt x="3879" y="0"/>
                    <a:pt x="3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8"/>
            <p:cNvSpPr/>
            <p:nvPr/>
          </p:nvSpPr>
          <p:spPr>
            <a:xfrm>
              <a:off x="1259613" y="4126700"/>
              <a:ext cx="101250" cy="125000"/>
            </a:xfrm>
            <a:custGeom>
              <a:avLst/>
              <a:gdLst/>
              <a:ahLst/>
              <a:cxnLst/>
              <a:rect l="l" t="t" r="r" b="b"/>
              <a:pathLst>
                <a:path w="4050" h="5000" extrusionOk="0">
                  <a:moveTo>
                    <a:pt x="1277" y="1"/>
                  </a:moveTo>
                  <a:cubicBezTo>
                    <a:pt x="1206" y="1"/>
                    <a:pt x="1142" y="14"/>
                    <a:pt x="1085" y="44"/>
                  </a:cubicBezTo>
                  <a:cubicBezTo>
                    <a:pt x="0" y="595"/>
                    <a:pt x="989" y="4266"/>
                    <a:pt x="1712" y="4837"/>
                  </a:cubicBezTo>
                  <a:cubicBezTo>
                    <a:pt x="1854" y="4949"/>
                    <a:pt x="2008" y="5000"/>
                    <a:pt x="2165" y="5000"/>
                  </a:cubicBezTo>
                  <a:cubicBezTo>
                    <a:pt x="2832" y="5000"/>
                    <a:pt x="3570" y="4101"/>
                    <a:pt x="3786" y="3239"/>
                  </a:cubicBezTo>
                  <a:cubicBezTo>
                    <a:pt x="4050" y="2216"/>
                    <a:pt x="2173" y="1"/>
                    <a:pt x="1277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8"/>
            <p:cNvSpPr/>
            <p:nvPr/>
          </p:nvSpPr>
          <p:spPr>
            <a:xfrm>
              <a:off x="1339488" y="4467925"/>
              <a:ext cx="85700" cy="87225"/>
            </a:xfrm>
            <a:custGeom>
              <a:avLst/>
              <a:gdLst/>
              <a:ahLst/>
              <a:cxnLst/>
              <a:rect l="l" t="t" r="r" b="b"/>
              <a:pathLst>
                <a:path w="3428" h="3489" extrusionOk="0">
                  <a:moveTo>
                    <a:pt x="1581" y="0"/>
                  </a:moveTo>
                  <a:cubicBezTo>
                    <a:pt x="1537" y="0"/>
                    <a:pt x="1492" y="4"/>
                    <a:pt x="1446" y="13"/>
                  </a:cubicBezTo>
                  <a:cubicBezTo>
                    <a:pt x="1" y="337"/>
                    <a:pt x="77" y="1706"/>
                    <a:pt x="305" y="2809"/>
                  </a:cubicBezTo>
                  <a:cubicBezTo>
                    <a:pt x="415" y="3299"/>
                    <a:pt x="895" y="3489"/>
                    <a:pt x="1429" y="3489"/>
                  </a:cubicBezTo>
                  <a:cubicBezTo>
                    <a:pt x="2098" y="3489"/>
                    <a:pt x="2852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8"/>
            <p:cNvSpPr/>
            <p:nvPr/>
          </p:nvSpPr>
          <p:spPr>
            <a:xfrm>
              <a:off x="1275788" y="4434975"/>
              <a:ext cx="173575" cy="177200"/>
            </a:xfrm>
            <a:custGeom>
              <a:avLst/>
              <a:gdLst/>
              <a:ahLst/>
              <a:cxnLst/>
              <a:rect l="l" t="t" r="r" b="b"/>
              <a:pathLst>
                <a:path w="6943" h="7088" extrusionOk="0">
                  <a:moveTo>
                    <a:pt x="3477" y="1"/>
                  </a:moveTo>
                  <a:cubicBezTo>
                    <a:pt x="1935" y="1"/>
                    <a:pt x="832" y="3189"/>
                    <a:pt x="438" y="4318"/>
                  </a:cubicBezTo>
                  <a:cubicBezTo>
                    <a:pt x="0" y="5497"/>
                    <a:pt x="932" y="6144"/>
                    <a:pt x="2149" y="6943"/>
                  </a:cubicBezTo>
                  <a:cubicBezTo>
                    <a:pt x="2300" y="7042"/>
                    <a:pt x="2468" y="7087"/>
                    <a:pt x="2648" y="7087"/>
                  </a:cubicBezTo>
                  <a:cubicBezTo>
                    <a:pt x="3943" y="7087"/>
                    <a:pt x="5852" y="4756"/>
                    <a:pt x="6353" y="3804"/>
                  </a:cubicBezTo>
                  <a:cubicBezTo>
                    <a:pt x="6943" y="2739"/>
                    <a:pt x="5744" y="533"/>
                    <a:pt x="3766" y="38"/>
                  </a:cubicBezTo>
                  <a:cubicBezTo>
                    <a:pt x="3668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8"/>
            <p:cNvSpPr/>
            <p:nvPr/>
          </p:nvSpPr>
          <p:spPr>
            <a:xfrm>
              <a:off x="1331888" y="4460300"/>
              <a:ext cx="85675" cy="87125"/>
            </a:xfrm>
            <a:custGeom>
              <a:avLst/>
              <a:gdLst/>
              <a:ahLst/>
              <a:cxnLst/>
              <a:rect l="l" t="t" r="r" b="b"/>
              <a:pathLst>
                <a:path w="3427" h="3485" extrusionOk="0">
                  <a:moveTo>
                    <a:pt x="1581" y="1"/>
                  </a:moveTo>
                  <a:cubicBezTo>
                    <a:pt x="1536" y="1"/>
                    <a:pt x="1491" y="5"/>
                    <a:pt x="1446" y="14"/>
                  </a:cubicBezTo>
                  <a:cubicBezTo>
                    <a:pt x="1" y="318"/>
                    <a:pt x="77" y="1707"/>
                    <a:pt x="305" y="2791"/>
                  </a:cubicBezTo>
                  <a:cubicBezTo>
                    <a:pt x="415" y="3290"/>
                    <a:pt x="897" y="3485"/>
                    <a:pt x="1433" y="3485"/>
                  </a:cubicBezTo>
                  <a:cubicBezTo>
                    <a:pt x="2101" y="3485"/>
                    <a:pt x="2852" y="3182"/>
                    <a:pt x="3063" y="2791"/>
                  </a:cubicBezTo>
                  <a:cubicBezTo>
                    <a:pt x="3427" y="2136"/>
                    <a:pt x="2572" y="1"/>
                    <a:pt x="1581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8"/>
            <p:cNvSpPr/>
            <p:nvPr/>
          </p:nvSpPr>
          <p:spPr>
            <a:xfrm>
              <a:off x="954888" y="4580175"/>
              <a:ext cx="111675" cy="69625"/>
            </a:xfrm>
            <a:custGeom>
              <a:avLst/>
              <a:gdLst/>
              <a:ahLst/>
              <a:cxnLst/>
              <a:rect l="l" t="t" r="r" b="b"/>
              <a:pathLst>
                <a:path w="4467" h="2785" extrusionOk="0">
                  <a:moveTo>
                    <a:pt x="1897" y="0"/>
                  </a:moveTo>
                  <a:cubicBezTo>
                    <a:pt x="1" y="0"/>
                    <a:pt x="322" y="1610"/>
                    <a:pt x="910" y="1990"/>
                  </a:cubicBezTo>
                  <a:cubicBezTo>
                    <a:pt x="1351" y="2307"/>
                    <a:pt x="2461" y="2784"/>
                    <a:pt x="3249" y="2784"/>
                  </a:cubicBezTo>
                  <a:cubicBezTo>
                    <a:pt x="3548" y="2784"/>
                    <a:pt x="3801" y="2715"/>
                    <a:pt x="3953" y="2542"/>
                  </a:cubicBezTo>
                  <a:cubicBezTo>
                    <a:pt x="4467" y="1933"/>
                    <a:pt x="3383" y="164"/>
                    <a:pt x="2527" y="50"/>
                  </a:cubicBezTo>
                  <a:cubicBezTo>
                    <a:pt x="2294" y="16"/>
                    <a:pt x="2085" y="0"/>
                    <a:pt x="189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8"/>
            <p:cNvSpPr/>
            <p:nvPr/>
          </p:nvSpPr>
          <p:spPr>
            <a:xfrm>
              <a:off x="894888" y="4549300"/>
              <a:ext cx="194025" cy="146550"/>
            </a:xfrm>
            <a:custGeom>
              <a:avLst/>
              <a:gdLst/>
              <a:ahLst/>
              <a:cxnLst/>
              <a:rect l="l" t="t" r="r" b="b"/>
              <a:pathLst>
                <a:path w="7761" h="5862" extrusionOk="0">
                  <a:moveTo>
                    <a:pt x="3786" y="0"/>
                  </a:moveTo>
                  <a:cubicBezTo>
                    <a:pt x="2104" y="0"/>
                    <a:pt x="1050" y="1049"/>
                    <a:pt x="571" y="2160"/>
                  </a:cubicBezTo>
                  <a:cubicBezTo>
                    <a:pt x="0" y="3549"/>
                    <a:pt x="1180" y="4994"/>
                    <a:pt x="1883" y="5546"/>
                  </a:cubicBezTo>
                  <a:cubicBezTo>
                    <a:pt x="2155" y="5750"/>
                    <a:pt x="2845" y="5861"/>
                    <a:pt x="3635" y="5861"/>
                  </a:cubicBezTo>
                  <a:cubicBezTo>
                    <a:pt x="4835" y="5861"/>
                    <a:pt x="6267" y="5606"/>
                    <a:pt x="6829" y="5032"/>
                  </a:cubicBezTo>
                  <a:cubicBezTo>
                    <a:pt x="7761" y="4062"/>
                    <a:pt x="6258" y="525"/>
                    <a:pt x="5060" y="182"/>
                  </a:cubicBezTo>
                  <a:cubicBezTo>
                    <a:pt x="4601" y="57"/>
                    <a:pt x="4177" y="0"/>
                    <a:pt x="3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8"/>
            <p:cNvSpPr/>
            <p:nvPr/>
          </p:nvSpPr>
          <p:spPr>
            <a:xfrm>
              <a:off x="946888" y="4572575"/>
              <a:ext cx="112075" cy="69400"/>
            </a:xfrm>
            <a:custGeom>
              <a:avLst/>
              <a:gdLst/>
              <a:ahLst/>
              <a:cxnLst/>
              <a:rect l="l" t="t" r="r" b="b"/>
              <a:pathLst>
                <a:path w="4483" h="2776" extrusionOk="0">
                  <a:moveTo>
                    <a:pt x="1908" y="0"/>
                  </a:moveTo>
                  <a:cubicBezTo>
                    <a:pt x="1" y="0"/>
                    <a:pt x="337" y="1609"/>
                    <a:pt x="926" y="1990"/>
                  </a:cubicBezTo>
                  <a:cubicBezTo>
                    <a:pt x="1367" y="2308"/>
                    <a:pt x="2480" y="2775"/>
                    <a:pt x="3269" y="2775"/>
                  </a:cubicBezTo>
                  <a:cubicBezTo>
                    <a:pt x="3566" y="2775"/>
                    <a:pt x="3818" y="2709"/>
                    <a:pt x="3969" y="2542"/>
                  </a:cubicBezTo>
                  <a:cubicBezTo>
                    <a:pt x="4483" y="1914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8"/>
            <p:cNvSpPr/>
            <p:nvPr/>
          </p:nvSpPr>
          <p:spPr>
            <a:xfrm>
              <a:off x="723863" y="4302525"/>
              <a:ext cx="71675" cy="89475"/>
            </a:xfrm>
            <a:custGeom>
              <a:avLst/>
              <a:gdLst/>
              <a:ahLst/>
              <a:cxnLst/>
              <a:rect l="l" t="t" r="r" b="b"/>
              <a:pathLst>
                <a:path w="2867" h="3579" extrusionOk="0">
                  <a:moveTo>
                    <a:pt x="716" y="1"/>
                  </a:moveTo>
                  <a:cubicBezTo>
                    <a:pt x="259" y="1"/>
                    <a:pt x="242" y="483"/>
                    <a:pt x="146" y="1113"/>
                  </a:cubicBezTo>
                  <a:cubicBezTo>
                    <a:pt x="1" y="1966"/>
                    <a:pt x="1274" y="3579"/>
                    <a:pt x="1920" y="3579"/>
                  </a:cubicBezTo>
                  <a:cubicBezTo>
                    <a:pt x="1952" y="3579"/>
                    <a:pt x="1982" y="3575"/>
                    <a:pt x="2010" y="3567"/>
                  </a:cubicBezTo>
                  <a:cubicBezTo>
                    <a:pt x="2619" y="3396"/>
                    <a:pt x="2866" y="961"/>
                    <a:pt x="1478" y="238"/>
                  </a:cubicBezTo>
                  <a:cubicBezTo>
                    <a:pt x="1137" y="74"/>
                    <a:pt x="893" y="1"/>
                    <a:pt x="71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8"/>
            <p:cNvSpPr/>
            <p:nvPr/>
          </p:nvSpPr>
          <p:spPr>
            <a:xfrm>
              <a:off x="677563" y="4277450"/>
              <a:ext cx="116300" cy="165625"/>
            </a:xfrm>
            <a:custGeom>
              <a:avLst/>
              <a:gdLst/>
              <a:ahLst/>
              <a:cxnLst/>
              <a:rect l="l" t="t" r="r" b="b"/>
              <a:pathLst>
                <a:path w="4652" h="6625" extrusionOk="0">
                  <a:moveTo>
                    <a:pt x="2100" y="1"/>
                  </a:moveTo>
                  <a:cubicBezTo>
                    <a:pt x="1933" y="1"/>
                    <a:pt x="1770" y="26"/>
                    <a:pt x="1618" y="81"/>
                  </a:cubicBezTo>
                  <a:cubicBezTo>
                    <a:pt x="58" y="633"/>
                    <a:pt x="1" y="3505"/>
                    <a:pt x="343" y="5046"/>
                  </a:cubicBezTo>
                  <a:cubicBezTo>
                    <a:pt x="686" y="6624"/>
                    <a:pt x="1865" y="6548"/>
                    <a:pt x="2968" y="6567"/>
                  </a:cubicBezTo>
                  <a:cubicBezTo>
                    <a:pt x="2972" y="6567"/>
                    <a:pt x="2975" y="6567"/>
                    <a:pt x="2979" y="6567"/>
                  </a:cubicBezTo>
                  <a:cubicBezTo>
                    <a:pt x="4055" y="6567"/>
                    <a:pt x="4509" y="3767"/>
                    <a:pt x="4585" y="2440"/>
                  </a:cubicBezTo>
                  <a:cubicBezTo>
                    <a:pt x="4651" y="1242"/>
                    <a:pt x="3263" y="1"/>
                    <a:pt x="2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8"/>
            <p:cNvSpPr/>
            <p:nvPr/>
          </p:nvSpPr>
          <p:spPr>
            <a:xfrm>
              <a:off x="716238" y="4295125"/>
              <a:ext cx="71675" cy="89750"/>
            </a:xfrm>
            <a:custGeom>
              <a:avLst/>
              <a:gdLst/>
              <a:ahLst/>
              <a:cxnLst/>
              <a:rect l="l" t="t" r="r" b="b"/>
              <a:pathLst>
                <a:path w="2867" h="3590" extrusionOk="0">
                  <a:moveTo>
                    <a:pt x="701" y="0"/>
                  </a:moveTo>
                  <a:cubicBezTo>
                    <a:pt x="258" y="0"/>
                    <a:pt x="237" y="484"/>
                    <a:pt x="128" y="1124"/>
                  </a:cubicBezTo>
                  <a:cubicBezTo>
                    <a:pt x="1" y="1976"/>
                    <a:pt x="1274" y="3590"/>
                    <a:pt x="1921" y="3590"/>
                  </a:cubicBezTo>
                  <a:cubicBezTo>
                    <a:pt x="1952" y="3590"/>
                    <a:pt x="1982" y="3586"/>
                    <a:pt x="2011" y="3578"/>
                  </a:cubicBezTo>
                  <a:cubicBezTo>
                    <a:pt x="2600" y="3407"/>
                    <a:pt x="2867" y="953"/>
                    <a:pt x="1459" y="249"/>
                  </a:cubicBezTo>
                  <a:cubicBezTo>
                    <a:pt x="1119" y="76"/>
                    <a:pt x="877" y="0"/>
                    <a:pt x="7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7" name="Google Shape;2207;p8"/>
          <p:cNvSpPr txBox="1">
            <a:spLocks noGrp="1"/>
          </p:cNvSpPr>
          <p:nvPr>
            <p:ph type="title"/>
          </p:nvPr>
        </p:nvSpPr>
        <p:spPr>
          <a:xfrm>
            <a:off x="1874925" y="1307100"/>
            <a:ext cx="53943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208" name="Google Shape;2208;p8"/>
          <p:cNvGrpSpPr/>
          <p:nvPr/>
        </p:nvGrpSpPr>
        <p:grpSpPr>
          <a:xfrm>
            <a:off x="7344315" y="4618178"/>
            <a:ext cx="723899" cy="415300"/>
            <a:chOff x="344875" y="2058100"/>
            <a:chExt cx="676225" cy="387950"/>
          </a:xfrm>
        </p:grpSpPr>
        <p:sp>
          <p:nvSpPr>
            <p:cNvPr id="2209" name="Google Shape;2209;p8"/>
            <p:cNvSpPr/>
            <p:nvPr/>
          </p:nvSpPr>
          <p:spPr>
            <a:xfrm>
              <a:off x="836325" y="2412850"/>
              <a:ext cx="43575" cy="33200"/>
            </a:xfrm>
            <a:custGeom>
              <a:avLst/>
              <a:gdLst/>
              <a:ahLst/>
              <a:cxnLst/>
              <a:rect l="l" t="t" r="r" b="b"/>
              <a:pathLst>
                <a:path w="1743" h="1328" extrusionOk="0">
                  <a:moveTo>
                    <a:pt x="1151" y="0"/>
                  </a:moveTo>
                  <a:cubicBezTo>
                    <a:pt x="1065" y="0"/>
                    <a:pt x="967" y="26"/>
                    <a:pt x="856" y="87"/>
                  </a:cubicBezTo>
                  <a:cubicBezTo>
                    <a:pt x="1" y="542"/>
                    <a:pt x="452" y="1328"/>
                    <a:pt x="1076" y="1328"/>
                  </a:cubicBezTo>
                  <a:cubicBezTo>
                    <a:pt x="1104" y="1328"/>
                    <a:pt x="1132" y="1326"/>
                    <a:pt x="1160" y="1323"/>
                  </a:cubicBezTo>
                  <a:cubicBezTo>
                    <a:pt x="1742" y="1257"/>
                    <a:pt x="1743" y="0"/>
                    <a:pt x="1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8"/>
            <p:cNvSpPr/>
            <p:nvPr/>
          </p:nvSpPr>
          <p:spPr>
            <a:xfrm>
              <a:off x="344875" y="2058100"/>
              <a:ext cx="42875" cy="33175"/>
            </a:xfrm>
            <a:custGeom>
              <a:avLst/>
              <a:gdLst/>
              <a:ahLst/>
              <a:cxnLst/>
              <a:rect l="l" t="t" r="r" b="b"/>
              <a:pathLst>
                <a:path w="1715" h="1327" extrusionOk="0">
                  <a:moveTo>
                    <a:pt x="1122" y="1"/>
                  </a:moveTo>
                  <a:cubicBezTo>
                    <a:pt x="1037" y="1"/>
                    <a:pt x="938" y="27"/>
                    <a:pt x="828" y="87"/>
                  </a:cubicBezTo>
                  <a:cubicBezTo>
                    <a:pt x="0" y="547"/>
                    <a:pt x="435" y="1326"/>
                    <a:pt x="1066" y="1326"/>
                  </a:cubicBezTo>
                  <a:cubicBezTo>
                    <a:pt x="1088" y="1326"/>
                    <a:pt x="1110" y="1325"/>
                    <a:pt x="1132" y="1324"/>
                  </a:cubicBezTo>
                  <a:cubicBezTo>
                    <a:pt x="1713" y="1257"/>
                    <a:pt x="1714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8"/>
            <p:cNvSpPr/>
            <p:nvPr/>
          </p:nvSpPr>
          <p:spPr>
            <a:xfrm>
              <a:off x="975075" y="2294425"/>
              <a:ext cx="46025" cy="41350"/>
            </a:xfrm>
            <a:custGeom>
              <a:avLst/>
              <a:gdLst/>
              <a:ahLst/>
              <a:cxnLst/>
              <a:rect l="l" t="t" r="r" b="b"/>
              <a:pathLst>
                <a:path w="1841" h="1654" extrusionOk="0">
                  <a:moveTo>
                    <a:pt x="817" y="0"/>
                  </a:moveTo>
                  <a:cubicBezTo>
                    <a:pt x="0" y="0"/>
                    <a:pt x="159" y="1302"/>
                    <a:pt x="917" y="1609"/>
                  </a:cubicBezTo>
                  <a:cubicBezTo>
                    <a:pt x="984" y="1639"/>
                    <a:pt x="1047" y="1653"/>
                    <a:pt x="1105" y="1653"/>
                  </a:cubicBezTo>
                  <a:cubicBezTo>
                    <a:pt x="1712" y="1653"/>
                    <a:pt x="1840" y="168"/>
                    <a:pt x="955" y="11"/>
                  </a:cubicBezTo>
                  <a:cubicBezTo>
                    <a:pt x="906" y="4"/>
                    <a:pt x="860" y="0"/>
                    <a:pt x="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8"/>
            <p:cNvSpPr/>
            <p:nvPr/>
          </p:nvSpPr>
          <p:spPr>
            <a:xfrm>
              <a:off x="713375" y="2188500"/>
              <a:ext cx="126775" cy="108650"/>
            </a:xfrm>
            <a:custGeom>
              <a:avLst/>
              <a:gdLst/>
              <a:ahLst/>
              <a:cxnLst/>
              <a:rect l="l" t="t" r="r" b="b"/>
              <a:pathLst>
                <a:path w="5071" h="4346" extrusionOk="0">
                  <a:moveTo>
                    <a:pt x="1597" y="1"/>
                  </a:moveTo>
                  <a:cubicBezTo>
                    <a:pt x="209" y="1"/>
                    <a:pt x="1" y="3262"/>
                    <a:pt x="1114" y="4115"/>
                  </a:cubicBezTo>
                  <a:cubicBezTo>
                    <a:pt x="1328" y="4276"/>
                    <a:pt x="1571" y="4346"/>
                    <a:pt x="1828" y="4346"/>
                  </a:cubicBezTo>
                  <a:cubicBezTo>
                    <a:pt x="2967" y="4346"/>
                    <a:pt x="4380" y="2979"/>
                    <a:pt x="4690" y="2156"/>
                  </a:cubicBezTo>
                  <a:cubicBezTo>
                    <a:pt x="5070" y="1167"/>
                    <a:pt x="3130" y="140"/>
                    <a:pt x="1704" y="7"/>
                  </a:cubicBezTo>
                  <a:cubicBezTo>
                    <a:pt x="1667" y="3"/>
                    <a:pt x="1632" y="1"/>
                    <a:pt x="1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8"/>
            <p:cNvSpPr/>
            <p:nvPr/>
          </p:nvSpPr>
          <p:spPr>
            <a:xfrm>
              <a:off x="720775" y="2222900"/>
              <a:ext cx="97500" cy="73725"/>
            </a:xfrm>
            <a:custGeom>
              <a:avLst/>
              <a:gdLst/>
              <a:ahLst/>
              <a:cxnLst/>
              <a:rect l="l" t="t" r="r" b="b"/>
              <a:pathLst>
                <a:path w="3900" h="2949" extrusionOk="0">
                  <a:moveTo>
                    <a:pt x="190" y="0"/>
                  </a:moveTo>
                  <a:cubicBezTo>
                    <a:pt x="0" y="1008"/>
                    <a:pt x="190" y="2245"/>
                    <a:pt x="837" y="2720"/>
                  </a:cubicBezTo>
                  <a:cubicBezTo>
                    <a:pt x="1047" y="2880"/>
                    <a:pt x="1288" y="2949"/>
                    <a:pt x="1543" y="2949"/>
                  </a:cubicBezTo>
                  <a:cubicBezTo>
                    <a:pt x="2351" y="2949"/>
                    <a:pt x="3307" y="2258"/>
                    <a:pt x="3899" y="1579"/>
                  </a:cubicBezTo>
                  <a:lnTo>
                    <a:pt x="3899" y="1579"/>
                  </a:lnTo>
                  <a:cubicBezTo>
                    <a:pt x="3811" y="1623"/>
                    <a:pt x="3150" y="1901"/>
                    <a:pt x="2400" y="1901"/>
                  </a:cubicBezTo>
                  <a:cubicBezTo>
                    <a:pt x="1533" y="1901"/>
                    <a:pt x="547" y="1530"/>
                    <a:pt x="190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4" name="Google Shape;2214;p8"/>
          <p:cNvGrpSpPr/>
          <p:nvPr/>
        </p:nvGrpSpPr>
        <p:grpSpPr>
          <a:xfrm>
            <a:off x="114815" y="973490"/>
            <a:ext cx="723899" cy="415300"/>
            <a:chOff x="344875" y="2058100"/>
            <a:chExt cx="676225" cy="387950"/>
          </a:xfrm>
        </p:grpSpPr>
        <p:sp>
          <p:nvSpPr>
            <p:cNvPr id="2215" name="Google Shape;2215;p8"/>
            <p:cNvSpPr/>
            <p:nvPr/>
          </p:nvSpPr>
          <p:spPr>
            <a:xfrm>
              <a:off x="836325" y="2412850"/>
              <a:ext cx="43575" cy="33200"/>
            </a:xfrm>
            <a:custGeom>
              <a:avLst/>
              <a:gdLst/>
              <a:ahLst/>
              <a:cxnLst/>
              <a:rect l="l" t="t" r="r" b="b"/>
              <a:pathLst>
                <a:path w="1743" h="1328" extrusionOk="0">
                  <a:moveTo>
                    <a:pt x="1151" y="0"/>
                  </a:moveTo>
                  <a:cubicBezTo>
                    <a:pt x="1065" y="0"/>
                    <a:pt x="967" y="26"/>
                    <a:pt x="856" y="87"/>
                  </a:cubicBezTo>
                  <a:cubicBezTo>
                    <a:pt x="1" y="542"/>
                    <a:pt x="452" y="1328"/>
                    <a:pt x="1076" y="1328"/>
                  </a:cubicBezTo>
                  <a:cubicBezTo>
                    <a:pt x="1104" y="1328"/>
                    <a:pt x="1132" y="1326"/>
                    <a:pt x="1160" y="1323"/>
                  </a:cubicBezTo>
                  <a:cubicBezTo>
                    <a:pt x="1742" y="1257"/>
                    <a:pt x="1743" y="0"/>
                    <a:pt x="1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8"/>
            <p:cNvSpPr/>
            <p:nvPr/>
          </p:nvSpPr>
          <p:spPr>
            <a:xfrm>
              <a:off x="344875" y="2058100"/>
              <a:ext cx="42875" cy="33175"/>
            </a:xfrm>
            <a:custGeom>
              <a:avLst/>
              <a:gdLst/>
              <a:ahLst/>
              <a:cxnLst/>
              <a:rect l="l" t="t" r="r" b="b"/>
              <a:pathLst>
                <a:path w="1715" h="1327" extrusionOk="0">
                  <a:moveTo>
                    <a:pt x="1122" y="1"/>
                  </a:moveTo>
                  <a:cubicBezTo>
                    <a:pt x="1037" y="1"/>
                    <a:pt x="938" y="27"/>
                    <a:pt x="828" y="87"/>
                  </a:cubicBezTo>
                  <a:cubicBezTo>
                    <a:pt x="0" y="547"/>
                    <a:pt x="435" y="1326"/>
                    <a:pt x="1066" y="1326"/>
                  </a:cubicBezTo>
                  <a:cubicBezTo>
                    <a:pt x="1088" y="1326"/>
                    <a:pt x="1110" y="1325"/>
                    <a:pt x="1132" y="1324"/>
                  </a:cubicBezTo>
                  <a:cubicBezTo>
                    <a:pt x="1713" y="1257"/>
                    <a:pt x="1714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8"/>
            <p:cNvSpPr/>
            <p:nvPr/>
          </p:nvSpPr>
          <p:spPr>
            <a:xfrm>
              <a:off x="975075" y="2294425"/>
              <a:ext cx="46025" cy="41350"/>
            </a:xfrm>
            <a:custGeom>
              <a:avLst/>
              <a:gdLst/>
              <a:ahLst/>
              <a:cxnLst/>
              <a:rect l="l" t="t" r="r" b="b"/>
              <a:pathLst>
                <a:path w="1841" h="1654" extrusionOk="0">
                  <a:moveTo>
                    <a:pt x="817" y="0"/>
                  </a:moveTo>
                  <a:cubicBezTo>
                    <a:pt x="0" y="0"/>
                    <a:pt x="159" y="1302"/>
                    <a:pt x="917" y="1609"/>
                  </a:cubicBezTo>
                  <a:cubicBezTo>
                    <a:pt x="984" y="1639"/>
                    <a:pt x="1047" y="1653"/>
                    <a:pt x="1105" y="1653"/>
                  </a:cubicBezTo>
                  <a:cubicBezTo>
                    <a:pt x="1712" y="1653"/>
                    <a:pt x="1840" y="168"/>
                    <a:pt x="955" y="11"/>
                  </a:cubicBezTo>
                  <a:cubicBezTo>
                    <a:pt x="906" y="4"/>
                    <a:pt x="860" y="0"/>
                    <a:pt x="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8"/>
            <p:cNvSpPr/>
            <p:nvPr/>
          </p:nvSpPr>
          <p:spPr>
            <a:xfrm>
              <a:off x="713375" y="2188500"/>
              <a:ext cx="126775" cy="108650"/>
            </a:xfrm>
            <a:custGeom>
              <a:avLst/>
              <a:gdLst/>
              <a:ahLst/>
              <a:cxnLst/>
              <a:rect l="l" t="t" r="r" b="b"/>
              <a:pathLst>
                <a:path w="5071" h="4346" extrusionOk="0">
                  <a:moveTo>
                    <a:pt x="1597" y="1"/>
                  </a:moveTo>
                  <a:cubicBezTo>
                    <a:pt x="209" y="1"/>
                    <a:pt x="1" y="3262"/>
                    <a:pt x="1114" y="4115"/>
                  </a:cubicBezTo>
                  <a:cubicBezTo>
                    <a:pt x="1328" y="4276"/>
                    <a:pt x="1571" y="4346"/>
                    <a:pt x="1828" y="4346"/>
                  </a:cubicBezTo>
                  <a:cubicBezTo>
                    <a:pt x="2967" y="4346"/>
                    <a:pt x="4380" y="2979"/>
                    <a:pt x="4690" y="2156"/>
                  </a:cubicBezTo>
                  <a:cubicBezTo>
                    <a:pt x="5070" y="1167"/>
                    <a:pt x="3130" y="140"/>
                    <a:pt x="1704" y="7"/>
                  </a:cubicBezTo>
                  <a:cubicBezTo>
                    <a:pt x="1667" y="3"/>
                    <a:pt x="1632" y="1"/>
                    <a:pt x="1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8"/>
            <p:cNvSpPr/>
            <p:nvPr/>
          </p:nvSpPr>
          <p:spPr>
            <a:xfrm>
              <a:off x="720775" y="2222900"/>
              <a:ext cx="97500" cy="73725"/>
            </a:xfrm>
            <a:custGeom>
              <a:avLst/>
              <a:gdLst/>
              <a:ahLst/>
              <a:cxnLst/>
              <a:rect l="l" t="t" r="r" b="b"/>
              <a:pathLst>
                <a:path w="3900" h="2949" extrusionOk="0">
                  <a:moveTo>
                    <a:pt x="190" y="0"/>
                  </a:moveTo>
                  <a:cubicBezTo>
                    <a:pt x="0" y="1008"/>
                    <a:pt x="190" y="2245"/>
                    <a:pt x="837" y="2720"/>
                  </a:cubicBezTo>
                  <a:cubicBezTo>
                    <a:pt x="1047" y="2880"/>
                    <a:pt x="1288" y="2949"/>
                    <a:pt x="1543" y="2949"/>
                  </a:cubicBezTo>
                  <a:cubicBezTo>
                    <a:pt x="2351" y="2949"/>
                    <a:pt x="3307" y="2258"/>
                    <a:pt x="3899" y="1579"/>
                  </a:cubicBezTo>
                  <a:lnTo>
                    <a:pt x="3899" y="1579"/>
                  </a:lnTo>
                  <a:cubicBezTo>
                    <a:pt x="3811" y="1623"/>
                    <a:pt x="3150" y="1901"/>
                    <a:pt x="2400" y="1901"/>
                  </a:cubicBezTo>
                  <a:cubicBezTo>
                    <a:pt x="1533" y="1901"/>
                    <a:pt x="547" y="1530"/>
                    <a:pt x="190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0" name="Google Shape;2220;p8"/>
          <p:cNvGrpSpPr/>
          <p:nvPr/>
        </p:nvGrpSpPr>
        <p:grpSpPr>
          <a:xfrm>
            <a:off x="801590" y="4766415"/>
            <a:ext cx="723899" cy="415300"/>
            <a:chOff x="344875" y="2058100"/>
            <a:chExt cx="676225" cy="387950"/>
          </a:xfrm>
        </p:grpSpPr>
        <p:sp>
          <p:nvSpPr>
            <p:cNvPr id="2221" name="Google Shape;2221;p8"/>
            <p:cNvSpPr/>
            <p:nvPr/>
          </p:nvSpPr>
          <p:spPr>
            <a:xfrm>
              <a:off x="836325" y="2412850"/>
              <a:ext cx="43575" cy="33200"/>
            </a:xfrm>
            <a:custGeom>
              <a:avLst/>
              <a:gdLst/>
              <a:ahLst/>
              <a:cxnLst/>
              <a:rect l="l" t="t" r="r" b="b"/>
              <a:pathLst>
                <a:path w="1743" h="1328" extrusionOk="0">
                  <a:moveTo>
                    <a:pt x="1151" y="0"/>
                  </a:moveTo>
                  <a:cubicBezTo>
                    <a:pt x="1065" y="0"/>
                    <a:pt x="967" y="26"/>
                    <a:pt x="856" y="87"/>
                  </a:cubicBezTo>
                  <a:cubicBezTo>
                    <a:pt x="1" y="542"/>
                    <a:pt x="452" y="1328"/>
                    <a:pt x="1076" y="1328"/>
                  </a:cubicBezTo>
                  <a:cubicBezTo>
                    <a:pt x="1104" y="1328"/>
                    <a:pt x="1132" y="1326"/>
                    <a:pt x="1160" y="1323"/>
                  </a:cubicBezTo>
                  <a:cubicBezTo>
                    <a:pt x="1742" y="1257"/>
                    <a:pt x="1743" y="0"/>
                    <a:pt x="1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8"/>
            <p:cNvSpPr/>
            <p:nvPr/>
          </p:nvSpPr>
          <p:spPr>
            <a:xfrm>
              <a:off x="344875" y="2058100"/>
              <a:ext cx="42875" cy="33175"/>
            </a:xfrm>
            <a:custGeom>
              <a:avLst/>
              <a:gdLst/>
              <a:ahLst/>
              <a:cxnLst/>
              <a:rect l="l" t="t" r="r" b="b"/>
              <a:pathLst>
                <a:path w="1715" h="1327" extrusionOk="0">
                  <a:moveTo>
                    <a:pt x="1122" y="1"/>
                  </a:moveTo>
                  <a:cubicBezTo>
                    <a:pt x="1037" y="1"/>
                    <a:pt x="938" y="27"/>
                    <a:pt x="828" y="87"/>
                  </a:cubicBezTo>
                  <a:cubicBezTo>
                    <a:pt x="0" y="547"/>
                    <a:pt x="435" y="1326"/>
                    <a:pt x="1066" y="1326"/>
                  </a:cubicBezTo>
                  <a:cubicBezTo>
                    <a:pt x="1088" y="1326"/>
                    <a:pt x="1110" y="1325"/>
                    <a:pt x="1132" y="1324"/>
                  </a:cubicBezTo>
                  <a:cubicBezTo>
                    <a:pt x="1713" y="1257"/>
                    <a:pt x="1714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8"/>
            <p:cNvSpPr/>
            <p:nvPr/>
          </p:nvSpPr>
          <p:spPr>
            <a:xfrm>
              <a:off x="975075" y="2294425"/>
              <a:ext cx="46025" cy="41350"/>
            </a:xfrm>
            <a:custGeom>
              <a:avLst/>
              <a:gdLst/>
              <a:ahLst/>
              <a:cxnLst/>
              <a:rect l="l" t="t" r="r" b="b"/>
              <a:pathLst>
                <a:path w="1841" h="1654" extrusionOk="0">
                  <a:moveTo>
                    <a:pt x="817" y="0"/>
                  </a:moveTo>
                  <a:cubicBezTo>
                    <a:pt x="0" y="0"/>
                    <a:pt x="159" y="1302"/>
                    <a:pt x="917" y="1609"/>
                  </a:cubicBezTo>
                  <a:cubicBezTo>
                    <a:pt x="984" y="1639"/>
                    <a:pt x="1047" y="1653"/>
                    <a:pt x="1105" y="1653"/>
                  </a:cubicBezTo>
                  <a:cubicBezTo>
                    <a:pt x="1712" y="1653"/>
                    <a:pt x="1840" y="168"/>
                    <a:pt x="955" y="11"/>
                  </a:cubicBezTo>
                  <a:cubicBezTo>
                    <a:pt x="906" y="4"/>
                    <a:pt x="860" y="0"/>
                    <a:pt x="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8"/>
            <p:cNvSpPr/>
            <p:nvPr/>
          </p:nvSpPr>
          <p:spPr>
            <a:xfrm>
              <a:off x="713375" y="2188500"/>
              <a:ext cx="126775" cy="108650"/>
            </a:xfrm>
            <a:custGeom>
              <a:avLst/>
              <a:gdLst/>
              <a:ahLst/>
              <a:cxnLst/>
              <a:rect l="l" t="t" r="r" b="b"/>
              <a:pathLst>
                <a:path w="5071" h="4346" extrusionOk="0">
                  <a:moveTo>
                    <a:pt x="1597" y="1"/>
                  </a:moveTo>
                  <a:cubicBezTo>
                    <a:pt x="209" y="1"/>
                    <a:pt x="1" y="3262"/>
                    <a:pt x="1114" y="4115"/>
                  </a:cubicBezTo>
                  <a:cubicBezTo>
                    <a:pt x="1328" y="4276"/>
                    <a:pt x="1571" y="4346"/>
                    <a:pt x="1828" y="4346"/>
                  </a:cubicBezTo>
                  <a:cubicBezTo>
                    <a:pt x="2967" y="4346"/>
                    <a:pt x="4380" y="2979"/>
                    <a:pt x="4690" y="2156"/>
                  </a:cubicBezTo>
                  <a:cubicBezTo>
                    <a:pt x="5070" y="1167"/>
                    <a:pt x="3130" y="140"/>
                    <a:pt x="1704" y="7"/>
                  </a:cubicBezTo>
                  <a:cubicBezTo>
                    <a:pt x="1667" y="3"/>
                    <a:pt x="1632" y="1"/>
                    <a:pt x="1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8"/>
            <p:cNvSpPr/>
            <p:nvPr/>
          </p:nvSpPr>
          <p:spPr>
            <a:xfrm>
              <a:off x="720775" y="2222900"/>
              <a:ext cx="97500" cy="73725"/>
            </a:xfrm>
            <a:custGeom>
              <a:avLst/>
              <a:gdLst/>
              <a:ahLst/>
              <a:cxnLst/>
              <a:rect l="l" t="t" r="r" b="b"/>
              <a:pathLst>
                <a:path w="3900" h="2949" extrusionOk="0">
                  <a:moveTo>
                    <a:pt x="190" y="0"/>
                  </a:moveTo>
                  <a:cubicBezTo>
                    <a:pt x="0" y="1008"/>
                    <a:pt x="190" y="2245"/>
                    <a:pt x="837" y="2720"/>
                  </a:cubicBezTo>
                  <a:cubicBezTo>
                    <a:pt x="1047" y="2880"/>
                    <a:pt x="1288" y="2949"/>
                    <a:pt x="1543" y="2949"/>
                  </a:cubicBezTo>
                  <a:cubicBezTo>
                    <a:pt x="2351" y="2949"/>
                    <a:pt x="3307" y="2258"/>
                    <a:pt x="3899" y="1579"/>
                  </a:cubicBezTo>
                  <a:lnTo>
                    <a:pt x="3899" y="1579"/>
                  </a:lnTo>
                  <a:cubicBezTo>
                    <a:pt x="3811" y="1623"/>
                    <a:pt x="3150" y="1901"/>
                    <a:pt x="2400" y="1901"/>
                  </a:cubicBezTo>
                  <a:cubicBezTo>
                    <a:pt x="1533" y="1901"/>
                    <a:pt x="547" y="1530"/>
                    <a:pt x="190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6" name="Google Shape;2226;p8"/>
          <p:cNvGrpSpPr/>
          <p:nvPr/>
        </p:nvGrpSpPr>
        <p:grpSpPr>
          <a:xfrm rot="6045405">
            <a:off x="1386713" y="4262592"/>
            <a:ext cx="723906" cy="415305"/>
            <a:chOff x="344875" y="2058100"/>
            <a:chExt cx="676225" cy="387950"/>
          </a:xfrm>
        </p:grpSpPr>
        <p:sp>
          <p:nvSpPr>
            <p:cNvPr id="2227" name="Google Shape;2227;p8"/>
            <p:cNvSpPr/>
            <p:nvPr/>
          </p:nvSpPr>
          <p:spPr>
            <a:xfrm>
              <a:off x="836325" y="2412850"/>
              <a:ext cx="43575" cy="33200"/>
            </a:xfrm>
            <a:custGeom>
              <a:avLst/>
              <a:gdLst/>
              <a:ahLst/>
              <a:cxnLst/>
              <a:rect l="l" t="t" r="r" b="b"/>
              <a:pathLst>
                <a:path w="1743" h="1328" extrusionOk="0">
                  <a:moveTo>
                    <a:pt x="1151" y="0"/>
                  </a:moveTo>
                  <a:cubicBezTo>
                    <a:pt x="1065" y="0"/>
                    <a:pt x="967" y="26"/>
                    <a:pt x="856" y="87"/>
                  </a:cubicBezTo>
                  <a:cubicBezTo>
                    <a:pt x="1" y="542"/>
                    <a:pt x="452" y="1328"/>
                    <a:pt x="1076" y="1328"/>
                  </a:cubicBezTo>
                  <a:cubicBezTo>
                    <a:pt x="1104" y="1328"/>
                    <a:pt x="1132" y="1326"/>
                    <a:pt x="1160" y="1323"/>
                  </a:cubicBezTo>
                  <a:cubicBezTo>
                    <a:pt x="1742" y="1257"/>
                    <a:pt x="1743" y="0"/>
                    <a:pt x="1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8"/>
            <p:cNvSpPr/>
            <p:nvPr/>
          </p:nvSpPr>
          <p:spPr>
            <a:xfrm>
              <a:off x="344875" y="2058100"/>
              <a:ext cx="42875" cy="33175"/>
            </a:xfrm>
            <a:custGeom>
              <a:avLst/>
              <a:gdLst/>
              <a:ahLst/>
              <a:cxnLst/>
              <a:rect l="l" t="t" r="r" b="b"/>
              <a:pathLst>
                <a:path w="1715" h="1327" extrusionOk="0">
                  <a:moveTo>
                    <a:pt x="1122" y="1"/>
                  </a:moveTo>
                  <a:cubicBezTo>
                    <a:pt x="1037" y="1"/>
                    <a:pt x="938" y="27"/>
                    <a:pt x="828" y="87"/>
                  </a:cubicBezTo>
                  <a:cubicBezTo>
                    <a:pt x="0" y="547"/>
                    <a:pt x="435" y="1326"/>
                    <a:pt x="1066" y="1326"/>
                  </a:cubicBezTo>
                  <a:cubicBezTo>
                    <a:pt x="1088" y="1326"/>
                    <a:pt x="1110" y="1325"/>
                    <a:pt x="1132" y="1324"/>
                  </a:cubicBezTo>
                  <a:cubicBezTo>
                    <a:pt x="1713" y="1257"/>
                    <a:pt x="1714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8"/>
            <p:cNvSpPr/>
            <p:nvPr/>
          </p:nvSpPr>
          <p:spPr>
            <a:xfrm>
              <a:off x="975075" y="2294425"/>
              <a:ext cx="46025" cy="41350"/>
            </a:xfrm>
            <a:custGeom>
              <a:avLst/>
              <a:gdLst/>
              <a:ahLst/>
              <a:cxnLst/>
              <a:rect l="l" t="t" r="r" b="b"/>
              <a:pathLst>
                <a:path w="1841" h="1654" extrusionOk="0">
                  <a:moveTo>
                    <a:pt x="817" y="0"/>
                  </a:moveTo>
                  <a:cubicBezTo>
                    <a:pt x="0" y="0"/>
                    <a:pt x="159" y="1302"/>
                    <a:pt x="917" y="1609"/>
                  </a:cubicBezTo>
                  <a:cubicBezTo>
                    <a:pt x="984" y="1639"/>
                    <a:pt x="1047" y="1653"/>
                    <a:pt x="1105" y="1653"/>
                  </a:cubicBezTo>
                  <a:cubicBezTo>
                    <a:pt x="1712" y="1653"/>
                    <a:pt x="1840" y="168"/>
                    <a:pt x="955" y="11"/>
                  </a:cubicBezTo>
                  <a:cubicBezTo>
                    <a:pt x="906" y="4"/>
                    <a:pt x="860" y="0"/>
                    <a:pt x="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8"/>
            <p:cNvSpPr/>
            <p:nvPr/>
          </p:nvSpPr>
          <p:spPr>
            <a:xfrm>
              <a:off x="713375" y="2188500"/>
              <a:ext cx="126775" cy="108650"/>
            </a:xfrm>
            <a:custGeom>
              <a:avLst/>
              <a:gdLst/>
              <a:ahLst/>
              <a:cxnLst/>
              <a:rect l="l" t="t" r="r" b="b"/>
              <a:pathLst>
                <a:path w="5071" h="4346" extrusionOk="0">
                  <a:moveTo>
                    <a:pt x="1597" y="1"/>
                  </a:moveTo>
                  <a:cubicBezTo>
                    <a:pt x="209" y="1"/>
                    <a:pt x="1" y="3262"/>
                    <a:pt x="1114" y="4115"/>
                  </a:cubicBezTo>
                  <a:cubicBezTo>
                    <a:pt x="1328" y="4276"/>
                    <a:pt x="1571" y="4346"/>
                    <a:pt x="1828" y="4346"/>
                  </a:cubicBezTo>
                  <a:cubicBezTo>
                    <a:pt x="2967" y="4346"/>
                    <a:pt x="4380" y="2979"/>
                    <a:pt x="4690" y="2156"/>
                  </a:cubicBezTo>
                  <a:cubicBezTo>
                    <a:pt x="5070" y="1167"/>
                    <a:pt x="3130" y="140"/>
                    <a:pt x="1704" y="7"/>
                  </a:cubicBezTo>
                  <a:cubicBezTo>
                    <a:pt x="1667" y="3"/>
                    <a:pt x="1632" y="1"/>
                    <a:pt x="1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8"/>
            <p:cNvSpPr/>
            <p:nvPr/>
          </p:nvSpPr>
          <p:spPr>
            <a:xfrm>
              <a:off x="720775" y="2222900"/>
              <a:ext cx="97500" cy="73725"/>
            </a:xfrm>
            <a:custGeom>
              <a:avLst/>
              <a:gdLst/>
              <a:ahLst/>
              <a:cxnLst/>
              <a:rect l="l" t="t" r="r" b="b"/>
              <a:pathLst>
                <a:path w="3900" h="2949" extrusionOk="0">
                  <a:moveTo>
                    <a:pt x="190" y="0"/>
                  </a:moveTo>
                  <a:cubicBezTo>
                    <a:pt x="0" y="1008"/>
                    <a:pt x="190" y="2245"/>
                    <a:pt x="837" y="2720"/>
                  </a:cubicBezTo>
                  <a:cubicBezTo>
                    <a:pt x="1047" y="2880"/>
                    <a:pt x="1288" y="2949"/>
                    <a:pt x="1543" y="2949"/>
                  </a:cubicBezTo>
                  <a:cubicBezTo>
                    <a:pt x="2351" y="2949"/>
                    <a:pt x="3307" y="2258"/>
                    <a:pt x="3899" y="1579"/>
                  </a:cubicBezTo>
                  <a:lnTo>
                    <a:pt x="3899" y="1579"/>
                  </a:lnTo>
                  <a:cubicBezTo>
                    <a:pt x="3811" y="1623"/>
                    <a:pt x="3150" y="1901"/>
                    <a:pt x="2400" y="1901"/>
                  </a:cubicBezTo>
                  <a:cubicBezTo>
                    <a:pt x="1533" y="1901"/>
                    <a:pt x="547" y="1530"/>
                    <a:pt x="190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2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0" name="Google Shape;3450;p14"/>
          <p:cNvGrpSpPr/>
          <p:nvPr/>
        </p:nvGrpSpPr>
        <p:grpSpPr>
          <a:xfrm rot="8668738">
            <a:off x="8604502" y="-437358"/>
            <a:ext cx="945847" cy="937197"/>
            <a:chOff x="581988" y="3891200"/>
            <a:chExt cx="945850" cy="937200"/>
          </a:xfrm>
        </p:grpSpPr>
        <p:sp>
          <p:nvSpPr>
            <p:cNvPr id="3451" name="Google Shape;3451;p14"/>
            <p:cNvSpPr/>
            <p:nvPr/>
          </p:nvSpPr>
          <p:spPr>
            <a:xfrm>
              <a:off x="768863" y="3942700"/>
              <a:ext cx="758975" cy="731750"/>
            </a:xfrm>
            <a:custGeom>
              <a:avLst/>
              <a:gdLst/>
              <a:ahLst/>
              <a:cxnLst/>
              <a:rect l="l" t="t" r="r" b="b"/>
              <a:pathLst>
                <a:path w="30359" h="29270" extrusionOk="0">
                  <a:moveTo>
                    <a:pt x="9954" y="0"/>
                  </a:moveTo>
                  <a:cubicBezTo>
                    <a:pt x="7849" y="0"/>
                    <a:pt x="3348" y="2306"/>
                    <a:pt x="1732" y="4684"/>
                  </a:cubicBezTo>
                  <a:cubicBezTo>
                    <a:pt x="96" y="7137"/>
                    <a:pt x="1" y="12444"/>
                    <a:pt x="96" y="14270"/>
                  </a:cubicBezTo>
                  <a:cubicBezTo>
                    <a:pt x="191" y="16096"/>
                    <a:pt x="2455" y="18664"/>
                    <a:pt x="3672" y="20186"/>
                  </a:cubicBezTo>
                  <a:cubicBezTo>
                    <a:pt x="4908" y="21707"/>
                    <a:pt x="7856" y="22639"/>
                    <a:pt x="9587" y="24370"/>
                  </a:cubicBezTo>
                  <a:cubicBezTo>
                    <a:pt x="11318" y="26120"/>
                    <a:pt x="12840" y="28479"/>
                    <a:pt x="14894" y="28479"/>
                  </a:cubicBezTo>
                  <a:cubicBezTo>
                    <a:pt x="16601" y="28479"/>
                    <a:pt x="19127" y="29269"/>
                    <a:pt x="20854" y="29269"/>
                  </a:cubicBezTo>
                  <a:cubicBezTo>
                    <a:pt x="21166" y="29269"/>
                    <a:pt x="21453" y="29244"/>
                    <a:pt x="21704" y="29182"/>
                  </a:cubicBezTo>
                  <a:cubicBezTo>
                    <a:pt x="23358" y="28783"/>
                    <a:pt x="25184" y="27356"/>
                    <a:pt x="26307" y="24903"/>
                  </a:cubicBezTo>
                  <a:cubicBezTo>
                    <a:pt x="27410" y="22449"/>
                    <a:pt x="29559" y="19786"/>
                    <a:pt x="29959" y="16134"/>
                  </a:cubicBezTo>
                  <a:cubicBezTo>
                    <a:pt x="30358" y="12444"/>
                    <a:pt x="28513" y="5368"/>
                    <a:pt x="24975" y="3580"/>
                  </a:cubicBezTo>
                  <a:cubicBezTo>
                    <a:pt x="22921" y="2553"/>
                    <a:pt x="17842" y="1735"/>
                    <a:pt x="16530" y="1735"/>
                  </a:cubicBezTo>
                  <a:cubicBezTo>
                    <a:pt x="15199" y="1735"/>
                    <a:pt x="12155" y="100"/>
                    <a:pt x="10101" y="4"/>
                  </a:cubicBezTo>
                  <a:cubicBezTo>
                    <a:pt x="10053" y="2"/>
                    <a:pt x="10004" y="0"/>
                    <a:pt x="995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4"/>
            <p:cNvSpPr/>
            <p:nvPr/>
          </p:nvSpPr>
          <p:spPr>
            <a:xfrm>
              <a:off x="737588" y="4432250"/>
              <a:ext cx="188425" cy="211700"/>
            </a:xfrm>
            <a:custGeom>
              <a:avLst/>
              <a:gdLst/>
              <a:ahLst/>
              <a:cxnLst/>
              <a:rect l="l" t="t" r="r" b="b"/>
              <a:pathLst>
                <a:path w="7537" h="8468" extrusionOk="0">
                  <a:moveTo>
                    <a:pt x="985" y="0"/>
                  </a:moveTo>
                  <a:cubicBezTo>
                    <a:pt x="0" y="0"/>
                    <a:pt x="860" y="3981"/>
                    <a:pt x="2165" y="4921"/>
                  </a:cubicBezTo>
                  <a:cubicBezTo>
                    <a:pt x="3591" y="5948"/>
                    <a:pt x="4295" y="7888"/>
                    <a:pt x="5627" y="8383"/>
                  </a:cubicBezTo>
                  <a:cubicBezTo>
                    <a:pt x="5778" y="8441"/>
                    <a:pt x="5919" y="8468"/>
                    <a:pt x="6052" y="8468"/>
                  </a:cubicBezTo>
                  <a:cubicBezTo>
                    <a:pt x="7083" y="8468"/>
                    <a:pt x="7537" y="6842"/>
                    <a:pt x="7453" y="5948"/>
                  </a:cubicBezTo>
                  <a:cubicBezTo>
                    <a:pt x="7339" y="4921"/>
                    <a:pt x="2013" y="546"/>
                    <a:pt x="1309" y="109"/>
                  </a:cubicBezTo>
                  <a:cubicBezTo>
                    <a:pt x="1184" y="35"/>
                    <a:pt x="1077" y="0"/>
                    <a:pt x="98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4"/>
            <p:cNvSpPr/>
            <p:nvPr/>
          </p:nvSpPr>
          <p:spPr>
            <a:xfrm>
              <a:off x="1096988" y="4029250"/>
              <a:ext cx="78250" cy="70850"/>
            </a:xfrm>
            <a:custGeom>
              <a:avLst/>
              <a:gdLst/>
              <a:ahLst/>
              <a:cxnLst/>
              <a:rect l="l" t="t" r="r" b="b"/>
              <a:pathLst>
                <a:path w="3130" h="2834" extrusionOk="0">
                  <a:moveTo>
                    <a:pt x="1154" y="1"/>
                  </a:moveTo>
                  <a:cubicBezTo>
                    <a:pt x="1125" y="1"/>
                    <a:pt x="1095" y="2"/>
                    <a:pt x="1065" y="4"/>
                  </a:cubicBezTo>
                  <a:cubicBezTo>
                    <a:pt x="0" y="99"/>
                    <a:pt x="190" y="2420"/>
                    <a:pt x="761" y="2762"/>
                  </a:cubicBezTo>
                  <a:cubicBezTo>
                    <a:pt x="844" y="2812"/>
                    <a:pt x="939" y="2834"/>
                    <a:pt x="1043" y="2834"/>
                  </a:cubicBezTo>
                  <a:cubicBezTo>
                    <a:pt x="1656" y="2834"/>
                    <a:pt x="2558" y="2068"/>
                    <a:pt x="2834" y="1678"/>
                  </a:cubicBezTo>
                  <a:cubicBezTo>
                    <a:pt x="3130" y="1216"/>
                    <a:pt x="2152" y="1"/>
                    <a:pt x="115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14"/>
            <p:cNvSpPr/>
            <p:nvPr/>
          </p:nvSpPr>
          <p:spPr>
            <a:xfrm>
              <a:off x="1089838" y="4021700"/>
              <a:ext cx="78325" cy="71275"/>
            </a:xfrm>
            <a:custGeom>
              <a:avLst/>
              <a:gdLst/>
              <a:ahLst/>
              <a:cxnLst/>
              <a:rect l="l" t="t" r="r" b="b"/>
              <a:pathLst>
                <a:path w="3133" h="2851" extrusionOk="0">
                  <a:moveTo>
                    <a:pt x="1133" y="0"/>
                  </a:moveTo>
                  <a:cubicBezTo>
                    <a:pt x="1111" y="0"/>
                    <a:pt x="1088" y="1"/>
                    <a:pt x="1066" y="2"/>
                  </a:cubicBezTo>
                  <a:cubicBezTo>
                    <a:pt x="1" y="78"/>
                    <a:pt x="191" y="2418"/>
                    <a:pt x="762" y="2779"/>
                  </a:cubicBezTo>
                  <a:cubicBezTo>
                    <a:pt x="845" y="2829"/>
                    <a:pt x="940" y="2851"/>
                    <a:pt x="1044" y="2851"/>
                  </a:cubicBezTo>
                  <a:cubicBezTo>
                    <a:pt x="1657" y="2851"/>
                    <a:pt x="2559" y="2085"/>
                    <a:pt x="2835" y="1695"/>
                  </a:cubicBezTo>
                  <a:cubicBezTo>
                    <a:pt x="3133" y="1230"/>
                    <a:pt x="2138" y="0"/>
                    <a:pt x="113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14"/>
            <p:cNvSpPr/>
            <p:nvPr/>
          </p:nvSpPr>
          <p:spPr>
            <a:xfrm>
              <a:off x="1116488" y="4334275"/>
              <a:ext cx="89950" cy="95275"/>
            </a:xfrm>
            <a:custGeom>
              <a:avLst/>
              <a:gdLst/>
              <a:ahLst/>
              <a:cxnLst/>
              <a:rect l="l" t="t" r="r" b="b"/>
              <a:pathLst>
                <a:path w="3598" h="3811" extrusionOk="0">
                  <a:moveTo>
                    <a:pt x="1537" y="0"/>
                  </a:moveTo>
                  <a:cubicBezTo>
                    <a:pt x="1500" y="0"/>
                    <a:pt x="1463" y="5"/>
                    <a:pt x="1427" y="15"/>
                  </a:cubicBezTo>
                  <a:cubicBezTo>
                    <a:pt x="0" y="414"/>
                    <a:pt x="970" y="3248"/>
                    <a:pt x="1427" y="3686"/>
                  </a:cubicBezTo>
                  <a:cubicBezTo>
                    <a:pt x="1522" y="3773"/>
                    <a:pt x="1640" y="3811"/>
                    <a:pt x="1770" y="3811"/>
                  </a:cubicBezTo>
                  <a:cubicBezTo>
                    <a:pt x="2262" y="3811"/>
                    <a:pt x="2933" y="3270"/>
                    <a:pt x="3234" y="2849"/>
                  </a:cubicBezTo>
                  <a:cubicBezTo>
                    <a:pt x="3598" y="2339"/>
                    <a:pt x="2376" y="0"/>
                    <a:pt x="153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4"/>
            <p:cNvSpPr/>
            <p:nvPr/>
          </p:nvSpPr>
          <p:spPr>
            <a:xfrm>
              <a:off x="1108863" y="4326600"/>
              <a:ext cx="89950" cy="95100"/>
            </a:xfrm>
            <a:custGeom>
              <a:avLst/>
              <a:gdLst/>
              <a:ahLst/>
              <a:cxnLst/>
              <a:rect l="l" t="t" r="r" b="b"/>
              <a:pathLst>
                <a:path w="3598" h="3804" extrusionOk="0">
                  <a:moveTo>
                    <a:pt x="1546" y="0"/>
                  </a:moveTo>
                  <a:cubicBezTo>
                    <a:pt x="1505" y="0"/>
                    <a:pt x="1466" y="6"/>
                    <a:pt x="1427" y="17"/>
                  </a:cubicBezTo>
                  <a:cubicBezTo>
                    <a:pt x="1" y="417"/>
                    <a:pt x="1009" y="3251"/>
                    <a:pt x="1427" y="3669"/>
                  </a:cubicBezTo>
                  <a:cubicBezTo>
                    <a:pt x="1526" y="3764"/>
                    <a:pt x="1648" y="3804"/>
                    <a:pt x="1783" y="3804"/>
                  </a:cubicBezTo>
                  <a:cubicBezTo>
                    <a:pt x="2275" y="3804"/>
                    <a:pt x="2936" y="3269"/>
                    <a:pt x="3234" y="2851"/>
                  </a:cubicBezTo>
                  <a:cubicBezTo>
                    <a:pt x="3597" y="2343"/>
                    <a:pt x="2385" y="0"/>
                    <a:pt x="154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4"/>
            <p:cNvSpPr/>
            <p:nvPr/>
          </p:nvSpPr>
          <p:spPr>
            <a:xfrm>
              <a:off x="1176813" y="4593625"/>
              <a:ext cx="45725" cy="33950"/>
            </a:xfrm>
            <a:custGeom>
              <a:avLst/>
              <a:gdLst/>
              <a:ahLst/>
              <a:cxnLst/>
              <a:rect l="l" t="t" r="r" b="b"/>
              <a:pathLst>
                <a:path w="1829" h="1358" extrusionOk="0">
                  <a:moveTo>
                    <a:pt x="798" y="1"/>
                  </a:moveTo>
                  <a:cubicBezTo>
                    <a:pt x="0" y="1"/>
                    <a:pt x="457" y="1357"/>
                    <a:pt x="897" y="1357"/>
                  </a:cubicBezTo>
                  <a:cubicBezTo>
                    <a:pt x="1353" y="1357"/>
                    <a:pt x="1829" y="121"/>
                    <a:pt x="897" y="7"/>
                  </a:cubicBezTo>
                  <a:cubicBezTo>
                    <a:pt x="862" y="3"/>
                    <a:pt x="829" y="1"/>
                    <a:pt x="79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4"/>
            <p:cNvSpPr/>
            <p:nvPr/>
          </p:nvSpPr>
          <p:spPr>
            <a:xfrm>
              <a:off x="1169313" y="4586025"/>
              <a:ext cx="45150" cy="33950"/>
            </a:xfrm>
            <a:custGeom>
              <a:avLst/>
              <a:gdLst/>
              <a:ahLst/>
              <a:cxnLst/>
              <a:rect l="l" t="t" r="r" b="b"/>
              <a:pathLst>
                <a:path w="1806" h="1358" extrusionOk="0">
                  <a:moveTo>
                    <a:pt x="795" y="0"/>
                  </a:moveTo>
                  <a:cubicBezTo>
                    <a:pt x="1" y="0"/>
                    <a:pt x="447" y="1357"/>
                    <a:pt x="884" y="1357"/>
                  </a:cubicBezTo>
                  <a:cubicBezTo>
                    <a:pt x="887" y="1357"/>
                    <a:pt x="889" y="1357"/>
                    <a:pt x="892" y="1357"/>
                  </a:cubicBezTo>
                  <a:cubicBezTo>
                    <a:pt x="1330" y="1357"/>
                    <a:pt x="1805" y="121"/>
                    <a:pt x="892" y="7"/>
                  </a:cubicBezTo>
                  <a:cubicBezTo>
                    <a:pt x="858" y="2"/>
                    <a:pt x="825" y="0"/>
                    <a:pt x="79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4"/>
            <p:cNvSpPr/>
            <p:nvPr/>
          </p:nvSpPr>
          <p:spPr>
            <a:xfrm>
              <a:off x="931138" y="4399250"/>
              <a:ext cx="46025" cy="40150"/>
            </a:xfrm>
            <a:custGeom>
              <a:avLst/>
              <a:gdLst/>
              <a:ahLst/>
              <a:cxnLst/>
              <a:rect l="l" t="t" r="r" b="b"/>
              <a:pathLst>
                <a:path w="1841" h="1606" extrusionOk="0">
                  <a:moveTo>
                    <a:pt x="760" y="1"/>
                  </a:moveTo>
                  <a:cubicBezTo>
                    <a:pt x="0" y="1"/>
                    <a:pt x="71" y="592"/>
                    <a:pt x="34" y="1201"/>
                  </a:cubicBezTo>
                  <a:cubicBezTo>
                    <a:pt x="5" y="1513"/>
                    <a:pt x="231" y="1605"/>
                    <a:pt x="523" y="1605"/>
                  </a:cubicBezTo>
                  <a:cubicBezTo>
                    <a:pt x="799" y="1605"/>
                    <a:pt x="1134" y="1523"/>
                    <a:pt x="1365" y="1467"/>
                  </a:cubicBezTo>
                  <a:cubicBezTo>
                    <a:pt x="1841" y="1334"/>
                    <a:pt x="1708" y="59"/>
                    <a:pt x="833" y="2"/>
                  </a:cubicBezTo>
                  <a:cubicBezTo>
                    <a:pt x="808" y="1"/>
                    <a:pt x="784" y="1"/>
                    <a:pt x="76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4"/>
            <p:cNvSpPr/>
            <p:nvPr/>
          </p:nvSpPr>
          <p:spPr>
            <a:xfrm>
              <a:off x="923413" y="4391675"/>
              <a:ext cx="45675" cy="40050"/>
            </a:xfrm>
            <a:custGeom>
              <a:avLst/>
              <a:gdLst/>
              <a:ahLst/>
              <a:cxnLst/>
              <a:rect l="l" t="t" r="r" b="b"/>
              <a:pathLst>
                <a:path w="1827" h="1602" extrusionOk="0">
                  <a:moveTo>
                    <a:pt x="799" y="1"/>
                  </a:moveTo>
                  <a:cubicBezTo>
                    <a:pt x="3" y="1"/>
                    <a:pt x="76" y="582"/>
                    <a:pt x="20" y="1199"/>
                  </a:cubicBezTo>
                  <a:cubicBezTo>
                    <a:pt x="0" y="1508"/>
                    <a:pt x="230" y="1601"/>
                    <a:pt x="518" y="1601"/>
                  </a:cubicBezTo>
                  <a:cubicBezTo>
                    <a:pt x="799" y="1601"/>
                    <a:pt x="1135" y="1512"/>
                    <a:pt x="1351" y="1447"/>
                  </a:cubicBezTo>
                  <a:cubicBezTo>
                    <a:pt x="1827" y="1333"/>
                    <a:pt x="1713" y="58"/>
                    <a:pt x="838" y="1"/>
                  </a:cubicBezTo>
                  <a:cubicBezTo>
                    <a:pt x="824" y="1"/>
                    <a:pt x="811" y="1"/>
                    <a:pt x="79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4"/>
            <p:cNvSpPr/>
            <p:nvPr/>
          </p:nvSpPr>
          <p:spPr>
            <a:xfrm>
              <a:off x="834963" y="4075850"/>
              <a:ext cx="183100" cy="163575"/>
            </a:xfrm>
            <a:custGeom>
              <a:avLst/>
              <a:gdLst/>
              <a:ahLst/>
              <a:cxnLst/>
              <a:rect l="l" t="t" r="r" b="b"/>
              <a:pathLst>
                <a:path w="7324" h="6543" extrusionOk="0">
                  <a:moveTo>
                    <a:pt x="3268" y="0"/>
                  </a:moveTo>
                  <a:cubicBezTo>
                    <a:pt x="2133" y="0"/>
                    <a:pt x="226" y="2277"/>
                    <a:pt x="115" y="3466"/>
                  </a:cubicBezTo>
                  <a:cubicBezTo>
                    <a:pt x="1" y="4683"/>
                    <a:pt x="876" y="5330"/>
                    <a:pt x="1827" y="6015"/>
                  </a:cubicBezTo>
                  <a:cubicBezTo>
                    <a:pt x="2352" y="6396"/>
                    <a:pt x="3247" y="6543"/>
                    <a:pt x="4077" y="6543"/>
                  </a:cubicBezTo>
                  <a:cubicBezTo>
                    <a:pt x="4778" y="6543"/>
                    <a:pt x="5435" y="6438"/>
                    <a:pt x="5783" y="6281"/>
                  </a:cubicBezTo>
                  <a:cubicBezTo>
                    <a:pt x="6563" y="5920"/>
                    <a:pt x="7324" y="3580"/>
                    <a:pt x="7210" y="2458"/>
                  </a:cubicBezTo>
                  <a:cubicBezTo>
                    <a:pt x="7115" y="1336"/>
                    <a:pt x="4661" y="175"/>
                    <a:pt x="3348" y="4"/>
                  </a:cubicBezTo>
                  <a:cubicBezTo>
                    <a:pt x="3322" y="2"/>
                    <a:pt x="3295" y="0"/>
                    <a:pt x="32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4"/>
            <p:cNvSpPr/>
            <p:nvPr/>
          </p:nvSpPr>
          <p:spPr>
            <a:xfrm>
              <a:off x="922463" y="4108750"/>
              <a:ext cx="76575" cy="108050"/>
            </a:xfrm>
            <a:custGeom>
              <a:avLst/>
              <a:gdLst/>
              <a:ahLst/>
              <a:cxnLst/>
              <a:rect l="l" t="t" r="r" b="b"/>
              <a:pathLst>
                <a:path w="3063" h="4322" extrusionOk="0">
                  <a:moveTo>
                    <a:pt x="1180" y="1"/>
                  </a:moveTo>
                  <a:cubicBezTo>
                    <a:pt x="1" y="1"/>
                    <a:pt x="419" y="3957"/>
                    <a:pt x="1180" y="4280"/>
                  </a:cubicBezTo>
                  <a:cubicBezTo>
                    <a:pt x="1242" y="4308"/>
                    <a:pt x="1304" y="4322"/>
                    <a:pt x="1366" y="4322"/>
                  </a:cubicBezTo>
                  <a:cubicBezTo>
                    <a:pt x="2059" y="4322"/>
                    <a:pt x="2698" y="2676"/>
                    <a:pt x="2873" y="1960"/>
                  </a:cubicBezTo>
                  <a:cubicBezTo>
                    <a:pt x="3063" y="1161"/>
                    <a:pt x="2036" y="1"/>
                    <a:pt x="118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4"/>
            <p:cNvSpPr/>
            <p:nvPr/>
          </p:nvSpPr>
          <p:spPr>
            <a:xfrm>
              <a:off x="827363" y="4068225"/>
              <a:ext cx="182625" cy="163450"/>
            </a:xfrm>
            <a:custGeom>
              <a:avLst/>
              <a:gdLst/>
              <a:ahLst/>
              <a:cxnLst/>
              <a:rect l="l" t="t" r="r" b="b"/>
              <a:pathLst>
                <a:path w="7305" h="6538" extrusionOk="0">
                  <a:moveTo>
                    <a:pt x="3268" y="1"/>
                  </a:moveTo>
                  <a:cubicBezTo>
                    <a:pt x="2133" y="1"/>
                    <a:pt x="226" y="2278"/>
                    <a:pt x="115" y="3448"/>
                  </a:cubicBezTo>
                  <a:cubicBezTo>
                    <a:pt x="0" y="4684"/>
                    <a:pt x="875" y="5331"/>
                    <a:pt x="1826" y="6016"/>
                  </a:cubicBezTo>
                  <a:cubicBezTo>
                    <a:pt x="2357" y="6390"/>
                    <a:pt x="3259" y="6537"/>
                    <a:pt x="4091" y="6537"/>
                  </a:cubicBezTo>
                  <a:cubicBezTo>
                    <a:pt x="4779" y="6537"/>
                    <a:pt x="5419" y="6437"/>
                    <a:pt x="5764" y="6282"/>
                  </a:cubicBezTo>
                  <a:cubicBezTo>
                    <a:pt x="6563" y="5920"/>
                    <a:pt x="7304" y="3581"/>
                    <a:pt x="7190" y="2459"/>
                  </a:cubicBezTo>
                  <a:cubicBezTo>
                    <a:pt x="7095" y="1336"/>
                    <a:pt x="4661" y="176"/>
                    <a:pt x="3348" y="5"/>
                  </a:cubicBezTo>
                  <a:cubicBezTo>
                    <a:pt x="3322" y="2"/>
                    <a:pt x="3295" y="1"/>
                    <a:pt x="326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4"/>
            <p:cNvSpPr/>
            <p:nvPr/>
          </p:nvSpPr>
          <p:spPr>
            <a:xfrm>
              <a:off x="914388" y="4101150"/>
              <a:ext cx="77050" cy="107950"/>
            </a:xfrm>
            <a:custGeom>
              <a:avLst/>
              <a:gdLst/>
              <a:ahLst/>
              <a:cxnLst/>
              <a:rect l="l" t="t" r="r" b="b"/>
              <a:pathLst>
                <a:path w="3082" h="4318" extrusionOk="0">
                  <a:moveTo>
                    <a:pt x="1199" y="0"/>
                  </a:moveTo>
                  <a:cubicBezTo>
                    <a:pt x="0" y="0"/>
                    <a:pt x="438" y="3938"/>
                    <a:pt x="1199" y="4280"/>
                  </a:cubicBezTo>
                  <a:cubicBezTo>
                    <a:pt x="1258" y="4305"/>
                    <a:pt x="1318" y="4317"/>
                    <a:pt x="1377" y="4317"/>
                  </a:cubicBezTo>
                  <a:cubicBezTo>
                    <a:pt x="2072" y="4317"/>
                    <a:pt x="2716" y="2677"/>
                    <a:pt x="2891" y="1940"/>
                  </a:cubicBezTo>
                  <a:cubicBezTo>
                    <a:pt x="3082" y="1161"/>
                    <a:pt x="2054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4"/>
            <p:cNvSpPr/>
            <p:nvPr/>
          </p:nvSpPr>
          <p:spPr>
            <a:xfrm>
              <a:off x="1239638" y="4117700"/>
              <a:ext cx="198325" cy="188700"/>
            </a:xfrm>
            <a:custGeom>
              <a:avLst/>
              <a:gdLst/>
              <a:ahLst/>
              <a:cxnLst/>
              <a:rect l="l" t="t" r="r" b="b"/>
              <a:pathLst>
                <a:path w="7933" h="7548" extrusionOk="0">
                  <a:moveTo>
                    <a:pt x="3740" y="0"/>
                  </a:moveTo>
                  <a:cubicBezTo>
                    <a:pt x="2408" y="0"/>
                    <a:pt x="72" y="2801"/>
                    <a:pt x="20" y="3808"/>
                  </a:cubicBezTo>
                  <a:cubicBezTo>
                    <a:pt x="0" y="4892"/>
                    <a:pt x="2074" y="7099"/>
                    <a:pt x="3215" y="7498"/>
                  </a:cubicBezTo>
                  <a:cubicBezTo>
                    <a:pt x="3317" y="7532"/>
                    <a:pt x="3427" y="7548"/>
                    <a:pt x="3544" y="7548"/>
                  </a:cubicBezTo>
                  <a:cubicBezTo>
                    <a:pt x="4752" y="7548"/>
                    <a:pt x="6642" y="5851"/>
                    <a:pt x="7266" y="4550"/>
                  </a:cubicBezTo>
                  <a:cubicBezTo>
                    <a:pt x="7932" y="3143"/>
                    <a:pt x="5326" y="689"/>
                    <a:pt x="4090" y="80"/>
                  </a:cubicBezTo>
                  <a:cubicBezTo>
                    <a:pt x="3984" y="26"/>
                    <a:pt x="3867" y="0"/>
                    <a:pt x="3740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4"/>
            <p:cNvSpPr/>
            <p:nvPr/>
          </p:nvSpPr>
          <p:spPr>
            <a:xfrm>
              <a:off x="1305738" y="4142300"/>
              <a:ext cx="101250" cy="124875"/>
            </a:xfrm>
            <a:custGeom>
              <a:avLst/>
              <a:gdLst/>
              <a:ahLst/>
              <a:cxnLst/>
              <a:rect l="l" t="t" r="r" b="b"/>
              <a:pathLst>
                <a:path w="4050" h="4995" extrusionOk="0">
                  <a:moveTo>
                    <a:pt x="1266" y="1"/>
                  </a:moveTo>
                  <a:cubicBezTo>
                    <a:pt x="1192" y="1"/>
                    <a:pt x="1125" y="16"/>
                    <a:pt x="1066" y="47"/>
                  </a:cubicBezTo>
                  <a:cubicBezTo>
                    <a:pt x="0" y="561"/>
                    <a:pt x="989" y="4251"/>
                    <a:pt x="1712" y="4840"/>
                  </a:cubicBezTo>
                  <a:cubicBezTo>
                    <a:pt x="1847" y="4947"/>
                    <a:pt x="1994" y="4994"/>
                    <a:pt x="2147" y="4994"/>
                  </a:cubicBezTo>
                  <a:cubicBezTo>
                    <a:pt x="2811" y="4994"/>
                    <a:pt x="3569" y="4090"/>
                    <a:pt x="3786" y="3224"/>
                  </a:cubicBezTo>
                  <a:cubicBezTo>
                    <a:pt x="4049" y="2222"/>
                    <a:pt x="2168" y="1"/>
                    <a:pt x="126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4"/>
            <p:cNvSpPr/>
            <p:nvPr/>
          </p:nvSpPr>
          <p:spPr>
            <a:xfrm>
              <a:off x="1232038" y="4109825"/>
              <a:ext cx="198300" cy="188500"/>
            </a:xfrm>
            <a:custGeom>
              <a:avLst/>
              <a:gdLst/>
              <a:ahLst/>
              <a:cxnLst/>
              <a:rect l="l" t="t" r="r" b="b"/>
              <a:pathLst>
                <a:path w="7932" h="7540" extrusionOk="0">
                  <a:moveTo>
                    <a:pt x="3759" y="1"/>
                  </a:moveTo>
                  <a:cubicBezTo>
                    <a:pt x="2430" y="1"/>
                    <a:pt x="72" y="2805"/>
                    <a:pt x="19" y="3800"/>
                  </a:cubicBezTo>
                  <a:cubicBezTo>
                    <a:pt x="0" y="4903"/>
                    <a:pt x="2054" y="7110"/>
                    <a:pt x="3196" y="7490"/>
                  </a:cubicBezTo>
                  <a:cubicBezTo>
                    <a:pt x="3299" y="7523"/>
                    <a:pt x="3411" y="7539"/>
                    <a:pt x="3529" y="7539"/>
                  </a:cubicBezTo>
                  <a:cubicBezTo>
                    <a:pt x="4752" y="7539"/>
                    <a:pt x="6642" y="5843"/>
                    <a:pt x="7266" y="4542"/>
                  </a:cubicBezTo>
                  <a:cubicBezTo>
                    <a:pt x="7932" y="3134"/>
                    <a:pt x="5326" y="700"/>
                    <a:pt x="4090" y="72"/>
                  </a:cubicBezTo>
                  <a:cubicBezTo>
                    <a:pt x="3989" y="23"/>
                    <a:pt x="3878" y="1"/>
                    <a:pt x="3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4"/>
            <p:cNvSpPr/>
            <p:nvPr/>
          </p:nvSpPr>
          <p:spPr>
            <a:xfrm>
              <a:off x="1298138" y="4134300"/>
              <a:ext cx="100775" cy="125275"/>
            </a:xfrm>
            <a:custGeom>
              <a:avLst/>
              <a:gdLst/>
              <a:ahLst/>
              <a:cxnLst/>
              <a:rect l="l" t="t" r="r" b="b"/>
              <a:pathLst>
                <a:path w="4031" h="5011" extrusionOk="0">
                  <a:moveTo>
                    <a:pt x="1257" y="1"/>
                  </a:moveTo>
                  <a:cubicBezTo>
                    <a:pt x="1187" y="1"/>
                    <a:pt x="1122" y="15"/>
                    <a:pt x="1065" y="44"/>
                  </a:cubicBezTo>
                  <a:cubicBezTo>
                    <a:pt x="0" y="595"/>
                    <a:pt x="989" y="4266"/>
                    <a:pt x="1712" y="4856"/>
                  </a:cubicBezTo>
                  <a:cubicBezTo>
                    <a:pt x="1847" y="4963"/>
                    <a:pt x="1993" y="5010"/>
                    <a:pt x="2145" y="5010"/>
                  </a:cubicBezTo>
                  <a:cubicBezTo>
                    <a:pt x="2804" y="5010"/>
                    <a:pt x="3550" y="4106"/>
                    <a:pt x="3766" y="3239"/>
                  </a:cubicBezTo>
                  <a:cubicBezTo>
                    <a:pt x="4031" y="2217"/>
                    <a:pt x="2154" y="1"/>
                    <a:pt x="12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4"/>
            <p:cNvSpPr/>
            <p:nvPr/>
          </p:nvSpPr>
          <p:spPr>
            <a:xfrm>
              <a:off x="1377538" y="4475950"/>
              <a:ext cx="85650" cy="87025"/>
            </a:xfrm>
            <a:custGeom>
              <a:avLst/>
              <a:gdLst/>
              <a:ahLst/>
              <a:cxnLst/>
              <a:rect l="l" t="t" r="r" b="b"/>
              <a:pathLst>
                <a:path w="3426" h="3481" extrusionOk="0">
                  <a:moveTo>
                    <a:pt x="1591" y="0"/>
                  </a:moveTo>
                  <a:cubicBezTo>
                    <a:pt x="1543" y="0"/>
                    <a:pt x="1495" y="5"/>
                    <a:pt x="1446" y="16"/>
                  </a:cubicBezTo>
                  <a:cubicBezTo>
                    <a:pt x="1" y="320"/>
                    <a:pt x="77" y="1671"/>
                    <a:pt x="305" y="2793"/>
                  </a:cubicBezTo>
                  <a:cubicBezTo>
                    <a:pt x="414" y="3289"/>
                    <a:pt x="891" y="3480"/>
                    <a:pt x="1422" y="3480"/>
                  </a:cubicBezTo>
                  <a:cubicBezTo>
                    <a:pt x="2093" y="3480"/>
                    <a:pt x="2851" y="3175"/>
                    <a:pt x="3063" y="2793"/>
                  </a:cubicBezTo>
                  <a:cubicBezTo>
                    <a:pt x="3426" y="2140"/>
                    <a:pt x="2578" y="0"/>
                    <a:pt x="15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4"/>
            <p:cNvSpPr/>
            <p:nvPr/>
          </p:nvSpPr>
          <p:spPr>
            <a:xfrm>
              <a:off x="1313813" y="4442575"/>
              <a:ext cx="173600" cy="177525"/>
            </a:xfrm>
            <a:custGeom>
              <a:avLst/>
              <a:gdLst/>
              <a:ahLst/>
              <a:cxnLst/>
              <a:rect l="l" t="t" r="r" b="b"/>
              <a:pathLst>
                <a:path w="6944" h="7101" extrusionOk="0">
                  <a:moveTo>
                    <a:pt x="3477" y="1"/>
                  </a:moveTo>
                  <a:cubicBezTo>
                    <a:pt x="1936" y="1"/>
                    <a:pt x="832" y="3189"/>
                    <a:pt x="438" y="4318"/>
                  </a:cubicBezTo>
                  <a:cubicBezTo>
                    <a:pt x="1" y="5497"/>
                    <a:pt x="933" y="6144"/>
                    <a:pt x="2150" y="6962"/>
                  </a:cubicBezTo>
                  <a:cubicBezTo>
                    <a:pt x="2298" y="7057"/>
                    <a:pt x="2462" y="7100"/>
                    <a:pt x="2638" y="7100"/>
                  </a:cubicBezTo>
                  <a:cubicBezTo>
                    <a:pt x="3933" y="7100"/>
                    <a:pt x="5851" y="4761"/>
                    <a:pt x="6354" y="3823"/>
                  </a:cubicBezTo>
                  <a:cubicBezTo>
                    <a:pt x="6943" y="2739"/>
                    <a:pt x="5745" y="533"/>
                    <a:pt x="3767" y="38"/>
                  </a:cubicBezTo>
                  <a:cubicBezTo>
                    <a:pt x="3669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4"/>
            <p:cNvSpPr/>
            <p:nvPr/>
          </p:nvSpPr>
          <p:spPr>
            <a:xfrm>
              <a:off x="1369938" y="4467925"/>
              <a:ext cx="85675" cy="87225"/>
            </a:xfrm>
            <a:custGeom>
              <a:avLst/>
              <a:gdLst/>
              <a:ahLst/>
              <a:cxnLst/>
              <a:rect l="l" t="t" r="r" b="b"/>
              <a:pathLst>
                <a:path w="3427" h="3489" extrusionOk="0">
                  <a:moveTo>
                    <a:pt x="1581" y="0"/>
                  </a:moveTo>
                  <a:cubicBezTo>
                    <a:pt x="1536" y="0"/>
                    <a:pt x="1491" y="4"/>
                    <a:pt x="1446" y="13"/>
                  </a:cubicBezTo>
                  <a:cubicBezTo>
                    <a:pt x="0" y="337"/>
                    <a:pt x="76" y="1706"/>
                    <a:pt x="305" y="2809"/>
                  </a:cubicBezTo>
                  <a:cubicBezTo>
                    <a:pt x="414" y="3299"/>
                    <a:pt x="895" y="3489"/>
                    <a:pt x="1429" y="3489"/>
                  </a:cubicBezTo>
                  <a:cubicBezTo>
                    <a:pt x="2098" y="3489"/>
                    <a:pt x="2851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4"/>
            <p:cNvSpPr/>
            <p:nvPr/>
          </p:nvSpPr>
          <p:spPr>
            <a:xfrm>
              <a:off x="941488" y="4564475"/>
              <a:ext cx="193550" cy="146275"/>
            </a:xfrm>
            <a:custGeom>
              <a:avLst/>
              <a:gdLst/>
              <a:ahLst/>
              <a:cxnLst/>
              <a:rect l="l" t="t" r="r" b="b"/>
              <a:pathLst>
                <a:path w="7742" h="5851" extrusionOk="0">
                  <a:moveTo>
                    <a:pt x="3766" y="0"/>
                  </a:moveTo>
                  <a:cubicBezTo>
                    <a:pt x="2081" y="0"/>
                    <a:pt x="1033" y="1034"/>
                    <a:pt x="571" y="2143"/>
                  </a:cubicBezTo>
                  <a:cubicBezTo>
                    <a:pt x="0" y="3531"/>
                    <a:pt x="1180" y="4977"/>
                    <a:pt x="1864" y="5529"/>
                  </a:cubicBezTo>
                  <a:cubicBezTo>
                    <a:pt x="2149" y="5736"/>
                    <a:pt x="2861" y="5850"/>
                    <a:pt x="3669" y="5850"/>
                  </a:cubicBezTo>
                  <a:cubicBezTo>
                    <a:pt x="4863" y="5850"/>
                    <a:pt x="6266" y="5601"/>
                    <a:pt x="6810" y="5034"/>
                  </a:cubicBezTo>
                  <a:cubicBezTo>
                    <a:pt x="7742" y="4045"/>
                    <a:pt x="6239" y="507"/>
                    <a:pt x="5060" y="184"/>
                  </a:cubicBezTo>
                  <a:cubicBezTo>
                    <a:pt x="4593" y="57"/>
                    <a:pt x="4162" y="0"/>
                    <a:pt x="37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4"/>
            <p:cNvSpPr/>
            <p:nvPr/>
          </p:nvSpPr>
          <p:spPr>
            <a:xfrm>
              <a:off x="992988" y="4587675"/>
              <a:ext cx="111625" cy="69725"/>
            </a:xfrm>
            <a:custGeom>
              <a:avLst/>
              <a:gdLst/>
              <a:ahLst/>
              <a:cxnLst/>
              <a:rect l="l" t="t" r="r" b="b"/>
              <a:pathLst>
                <a:path w="4465" h="2789" extrusionOk="0">
                  <a:moveTo>
                    <a:pt x="1875" y="0"/>
                  </a:moveTo>
                  <a:cubicBezTo>
                    <a:pt x="1" y="0"/>
                    <a:pt x="321" y="1617"/>
                    <a:pt x="908" y="2014"/>
                  </a:cubicBezTo>
                  <a:cubicBezTo>
                    <a:pt x="1348" y="2317"/>
                    <a:pt x="2456" y="2789"/>
                    <a:pt x="3244" y="2789"/>
                  </a:cubicBezTo>
                  <a:cubicBezTo>
                    <a:pt x="3544" y="2789"/>
                    <a:pt x="3799" y="2720"/>
                    <a:pt x="3951" y="2546"/>
                  </a:cubicBezTo>
                  <a:cubicBezTo>
                    <a:pt x="4465" y="1938"/>
                    <a:pt x="3380" y="169"/>
                    <a:pt x="2524" y="55"/>
                  </a:cubicBezTo>
                  <a:cubicBezTo>
                    <a:pt x="2283" y="17"/>
                    <a:pt x="2068" y="0"/>
                    <a:pt x="187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4"/>
            <p:cNvSpPr/>
            <p:nvPr/>
          </p:nvSpPr>
          <p:spPr>
            <a:xfrm>
              <a:off x="933413" y="4556975"/>
              <a:ext cx="194025" cy="146650"/>
            </a:xfrm>
            <a:custGeom>
              <a:avLst/>
              <a:gdLst/>
              <a:ahLst/>
              <a:cxnLst/>
              <a:rect l="l" t="t" r="r" b="b"/>
              <a:pathLst>
                <a:path w="7761" h="5866" extrusionOk="0">
                  <a:moveTo>
                    <a:pt x="3761" y="0"/>
                  </a:moveTo>
                  <a:cubicBezTo>
                    <a:pt x="2095" y="0"/>
                    <a:pt x="1061" y="1054"/>
                    <a:pt x="571" y="2158"/>
                  </a:cubicBezTo>
                  <a:cubicBezTo>
                    <a:pt x="0" y="3546"/>
                    <a:pt x="1198" y="4992"/>
                    <a:pt x="1883" y="5543"/>
                  </a:cubicBezTo>
                  <a:cubicBezTo>
                    <a:pt x="2160" y="5751"/>
                    <a:pt x="2867" y="5865"/>
                    <a:pt x="3674" y="5865"/>
                  </a:cubicBezTo>
                  <a:cubicBezTo>
                    <a:pt x="4865" y="5865"/>
                    <a:pt x="6273" y="5616"/>
                    <a:pt x="6829" y="5049"/>
                  </a:cubicBezTo>
                  <a:cubicBezTo>
                    <a:pt x="7761" y="4060"/>
                    <a:pt x="6258" y="522"/>
                    <a:pt x="5079" y="199"/>
                  </a:cubicBezTo>
                  <a:cubicBezTo>
                    <a:pt x="4602" y="62"/>
                    <a:pt x="4163" y="0"/>
                    <a:pt x="37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4"/>
            <p:cNvSpPr/>
            <p:nvPr/>
          </p:nvSpPr>
          <p:spPr>
            <a:xfrm>
              <a:off x="984938" y="4580175"/>
              <a:ext cx="112075" cy="69625"/>
            </a:xfrm>
            <a:custGeom>
              <a:avLst/>
              <a:gdLst/>
              <a:ahLst/>
              <a:cxnLst/>
              <a:rect l="l" t="t" r="r" b="b"/>
              <a:pathLst>
                <a:path w="4483" h="2785" extrusionOk="0">
                  <a:moveTo>
                    <a:pt x="1908" y="0"/>
                  </a:moveTo>
                  <a:cubicBezTo>
                    <a:pt x="0" y="0"/>
                    <a:pt x="337" y="1610"/>
                    <a:pt x="925" y="1990"/>
                  </a:cubicBezTo>
                  <a:cubicBezTo>
                    <a:pt x="1366" y="2307"/>
                    <a:pt x="2476" y="2784"/>
                    <a:pt x="3264" y="2784"/>
                  </a:cubicBezTo>
                  <a:cubicBezTo>
                    <a:pt x="3564" y="2784"/>
                    <a:pt x="3817" y="2715"/>
                    <a:pt x="3969" y="2542"/>
                  </a:cubicBezTo>
                  <a:cubicBezTo>
                    <a:pt x="4482" y="1933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4"/>
            <p:cNvSpPr/>
            <p:nvPr/>
          </p:nvSpPr>
          <p:spPr>
            <a:xfrm>
              <a:off x="723213" y="4292825"/>
              <a:ext cx="116300" cy="165450"/>
            </a:xfrm>
            <a:custGeom>
              <a:avLst/>
              <a:gdLst/>
              <a:ahLst/>
              <a:cxnLst/>
              <a:rect l="l" t="t" r="r" b="b"/>
              <a:pathLst>
                <a:path w="4652" h="6618" extrusionOk="0">
                  <a:moveTo>
                    <a:pt x="2087" y="1"/>
                  </a:moveTo>
                  <a:cubicBezTo>
                    <a:pt x="1925" y="1"/>
                    <a:pt x="1767" y="24"/>
                    <a:pt x="1618" y="75"/>
                  </a:cubicBezTo>
                  <a:cubicBezTo>
                    <a:pt x="96" y="607"/>
                    <a:pt x="1" y="3499"/>
                    <a:pt x="362" y="5058"/>
                  </a:cubicBezTo>
                  <a:cubicBezTo>
                    <a:pt x="686" y="6618"/>
                    <a:pt x="1884" y="6542"/>
                    <a:pt x="2968" y="6580"/>
                  </a:cubicBezTo>
                  <a:cubicBezTo>
                    <a:pt x="2972" y="6580"/>
                    <a:pt x="2975" y="6580"/>
                    <a:pt x="2979" y="6580"/>
                  </a:cubicBezTo>
                  <a:cubicBezTo>
                    <a:pt x="4074" y="6580"/>
                    <a:pt x="4509" y="3760"/>
                    <a:pt x="4585" y="2433"/>
                  </a:cubicBezTo>
                  <a:cubicBezTo>
                    <a:pt x="4652" y="1246"/>
                    <a:pt x="3264" y="1"/>
                    <a:pt x="208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4"/>
            <p:cNvSpPr/>
            <p:nvPr/>
          </p:nvSpPr>
          <p:spPr>
            <a:xfrm>
              <a:off x="762388" y="4309950"/>
              <a:ext cx="72125" cy="89675"/>
            </a:xfrm>
            <a:custGeom>
              <a:avLst/>
              <a:gdLst/>
              <a:ahLst/>
              <a:cxnLst/>
              <a:rect l="l" t="t" r="r" b="b"/>
              <a:pathLst>
                <a:path w="2885" h="3587" extrusionOk="0">
                  <a:moveTo>
                    <a:pt x="707" y="0"/>
                  </a:moveTo>
                  <a:cubicBezTo>
                    <a:pt x="249" y="0"/>
                    <a:pt x="242" y="496"/>
                    <a:pt x="146" y="1140"/>
                  </a:cubicBezTo>
                  <a:cubicBezTo>
                    <a:pt x="1" y="1974"/>
                    <a:pt x="1273" y="3586"/>
                    <a:pt x="1936" y="3586"/>
                  </a:cubicBezTo>
                  <a:cubicBezTo>
                    <a:pt x="1969" y="3586"/>
                    <a:pt x="2000" y="3582"/>
                    <a:pt x="2029" y="3574"/>
                  </a:cubicBezTo>
                  <a:cubicBezTo>
                    <a:pt x="2618" y="3403"/>
                    <a:pt x="2885" y="969"/>
                    <a:pt x="1477" y="246"/>
                  </a:cubicBezTo>
                  <a:cubicBezTo>
                    <a:pt x="1131" y="75"/>
                    <a:pt x="885" y="0"/>
                    <a:pt x="70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4"/>
            <p:cNvSpPr/>
            <p:nvPr/>
          </p:nvSpPr>
          <p:spPr>
            <a:xfrm>
              <a:off x="716088" y="4285225"/>
              <a:ext cx="115825" cy="165450"/>
            </a:xfrm>
            <a:custGeom>
              <a:avLst/>
              <a:gdLst/>
              <a:ahLst/>
              <a:cxnLst/>
              <a:rect l="l" t="t" r="r" b="b"/>
              <a:pathLst>
                <a:path w="4633" h="6618" extrusionOk="0">
                  <a:moveTo>
                    <a:pt x="2068" y="0"/>
                  </a:moveTo>
                  <a:cubicBezTo>
                    <a:pt x="1906" y="0"/>
                    <a:pt x="1748" y="24"/>
                    <a:pt x="1598" y="74"/>
                  </a:cubicBezTo>
                  <a:cubicBezTo>
                    <a:pt x="77" y="607"/>
                    <a:pt x="1" y="3498"/>
                    <a:pt x="324" y="5039"/>
                  </a:cubicBezTo>
                  <a:cubicBezTo>
                    <a:pt x="666" y="6618"/>
                    <a:pt x="1846" y="6542"/>
                    <a:pt x="2949" y="6561"/>
                  </a:cubicBezTo>
                  <a:cubicBezTo>
                    <a:pt x="2956" y="6561"/>
                    <a:pt x="2963" y="6561"/>
                    <a:pt x="2970" y="6561"/>
                  </a:cubicBezTo>
                  <a:cubicBezTo>
                    <a:pt x="4039" y="6561"/>
                    <a:pt x="4490" y="3756"/>
                    <a:pt x="4566" y="2433"/>
                  </a:cubicBezTo>
                  <a:cubicBezTo>
                    <a:pt x="4632" y="1246"/>
                    <a:pt x="3244" y="0"/>
                    <a:pt x="20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4"/>
            <p:cNvSpPr/>
            <p:nvPr/>
          </p:nvSpPr>
          <p:spPr>
            <a:xfrm>
              <a:off x="754788" y="4302525"/>
              <a:ext cx="71650" cy="89475"/>
            </a:xfrm>
            <a:custGeom>
              <a:avLst/>
              <a:gdLst/>
              <a:ahLst/>
              <a:cxnLst/>
              <a:rect l="l" t="t" r="r" b="b"/>
              <a:pathLst>
                <a:path w="2866" h="3579" extrusionOk="0">
                  <a:moveTo>
                    <a:pt x="707" y="1"/>
                  </a:moveTo>
                  <a:cubicBezTo>
                    <a:pt x="248" y="1"/>
                    <a:pt x="241" y="483"/>
                    <a:pt x="145" y="1113"/>
                  </a:cubicBezTo>
                  <a:cubicBezTo>
                    <a:pt x="0" y="1966"/>
                    <a:pt x="1273" y="3579"/>
                    <a:pt x="1919" y="3579"/>
                  </a:cubicBezTo>
                  <a:cubicBezTo>
                    <a:pt x="1951" y="3579"/>
                    <a:pt x="1981" y="3575"/>
                    <a:pt x="2009" y="3567"/>
                  </a:cubicBezTo>
                  <a:cubicBezTo>
                    <a:pt x="2618" y="3396"/>
                    <a:pt x="2865" y="961"/>
                    <a:pt x="1477" y="238"/>
                  </a:cubicBezTo>
                  <a:cubicBezTo>
                    <a:pt x="1131" y="74"/>
                    <a:pt x="885" y="1"/>
                    <a:pt x="7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4"/>
            <p:cNvSpPr/>
            <p:nvPr/>
          </p:nvSpPr>
          <p:spPr>
            <a:xfrm>
              <a:off x="581988" y="3891200"/>
              <a:ext cx="941075" cy="936250"/>
            </a:xfrm>
            <a:custGeom>
              <a:avLst/>
              <a:gdLst/>
              <a:ahLst/>
              <a:cxnLst/>
              <a:rect l="l" t="t" r="r" b="b"/>
              <a:pathLst>
                <a:path w="37643" h="37450" extrusionOk="0">
                  <a:moveTo>
                    <a:pt x="15677" y="0"/>
                  </a:moveTo>
                  <a:cubicBezTo>
                    <a:pt x="15096" y="0"/>
                    <a:pt x="14436" y="47"/>
                    <a:pt x="13677" y="162"/>
                  </a:cubicBezTo>
                  <a:cubicBezTo>
                    <a:pt x="9930" y="790"/>
                    <a:pt x="5174" y="4803"/>
                    <a:pt x="3691" y="6953"/>
                  </a:cubicBezTo>
                  <a:cubicBezTo>
                    <a:pt x="2245" y="9083"/>
                    <a:pt x="1655" y="13268"/>
                    <a:pt x="838" y="17053"/>
                  </a:cubicBezTo>
                  <a:cubicBezTo>
                    <a:pt x="1" y="20838"/>
                    <a:pt x="723" y="25517"/>
                    <a:pt x="3082" y="28370"/>
                  </a:cubicBezTo>
                  <a:cubicBezTo>
                    <a:pt x="5422" y="31223"/>
                    <a:pt x="7970" y="33791"/>
                    <a:pt x="9701" y="34286"/>
                  </a:cubicBezTo>
                  <a:cubicBezTo>
                    <a:pt x="11451" y="34818"/>
                    <a:pt x="16834" y="37234"/>
                    <a:pt x="20315" y="37443"/>
                  </a:cubicBezTo>
                  <a:cubicBezTo>
                    <a:pt x="20394" y="37447"/>
                    <a:pt x="20474" y="37450"/>
                    <a:pt x="20556" y="37450"/>
                  </a:cubicBezTo>
                  <a:cubicBezTo>
                    <a:pt x="24072" y="37450"/>
                    <a:pt x="30357" y="33528"/>
                    <a:pt x="32755" y="31223"/>
                  </a:cubicBezTo>
                  <a:cubicBezTo>
                    <a:pt x="35189" y="28884"/>
                    <a:pt x="36216" y="24395"/>
                    <a:pt x="36939" y="22968"/>
                  </a:cubicBezTo>
                  <a:cubicBezTo>
                    <a:pt x="37643" y="21542"/>
                    <a:pt x="37548" y="15531"/>
                    <a:pt x="37339" y="12678"/>
                  </a:cubicBezTo>
                  <a:cubicBezTo>
                    <a:pt x="37129" y="9825"/>
                    <a:pt x="33877" y="5336"/>
                    <a:pt x="30700" y="3282"/>
                  </a:cubicBezTo>
                  <a:cubicBezTo>
                    <a:pt x="27543" y="1266"/>
                    <a:pt x="22578" y="1247"/>
                    <a:pt x="20201" y="904"/>
                  </a:cubicBezTo>
                  <a:cubicBezTo>
                    <a:pt x="19047" y="737"/>
                    <a:pt x="17977" y="0"/>
                    <a:pt x="1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47625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4"/>
            <p:cNvSpPr/>
            <p:nvPr/>
          </p:nvSpPr>
          <p:spPr>
            <a:xfrm>
              <a:off x="730838" y="3935100"/>
              <a:ext cx="758950" cy="731700"/>
            </a:xfrm>
            <a:custGeom>
              <a:avLst/>
              <a:gdLst/>
              <a:ahLst/>
              <a:cxnLst/>
              <a:rect l="l" t="t" r="r" b="b"/>
              <a:pathLst>
                <a:path w="30358" h="29268" extrusionOk="0">
                  <a:moveTo>
                    <a:pt x="9953" y="0"/>
                  </a:moveTo>
                  <a:cubicBezTo>
                    <a:pt x="7848" y="0"/>
                    <a:pt x="3347" y="2305"/>
                    <a:pt x="1731" y="4683"/>
                  </a:cubicBezTo>
                  <a:cubicBezTo>
                    <a:pt x="95" y="7137"/>
                    <a:pt x="0" y="12444"/>
                    <a:pt x="95" y="14270"/>
                  </a:cubicBezTo>
                  <a:cubicBezTo>
                    <a:pt x="190" y="16096"/>
                    <a:pt x="2454" y="18664"/>
                    <a:pt x="3671" y="20185"/>
                  </a:cubicBezTo>
                  <a:cubicBezTo>
                    <a:pt x="4908" y="21707"/>
                    <a:pt x="7837" y="22639"/>
                    <a:pt x="9587" y="24370"/>
                  </a:cubicBezTo>
                  <a:cubicBezTo>
                    <a:pt x="11318" y="26120"/>
                    <a:pt x="12839" y="28459"/>
                    <a:pt x="14894" y="28459"/>
                  </a:cubicBezTo>
                  <a:cubicBezTo>
                    <a:pt x="16605" y="28459"/>
                    <a:pt x="19139" y="29268"/>
                    <a:pt x="20867" y="29268"/>
                  </a:cubicBezTo>
                  <a:cubicBezTo>
                    <a:pt x="21174" y="29268"/>
                    <a:pt x="21456" y="29242"/>
                    <a:pt x="21703" y="29182"/>
                  </a:cubicBezTo>
                  <a:cubicBezTo>
                    <a:pt x="23358" y="28783"/>
                    <a:pt x="25184" y="27356"/>
                    <a:pt x="26306" y="24902"/>
                  </a:cubicBezTo>
                  <a:cubicBezTo>
                    <a:pt x="27409" y="22449"/>
                    <a:pt x="29559" y="19786"/>
                    <a:pt x="29958" y="16134"/>
                  </a:cubicBezTo>
                  <a:cubicBezTo>
                    <a:pt x="30357" y="12444"/>
                    <a:pt x="28512" y="5349"/>
                    <a:pt x="24956" y="3580"/>
                  </a:cubicBezTo>
                  <a:cubicBezTo>
                    <a:pt x="22920" y="2572"/>
                    <a:pt x="17804" y="1735"/>
                    <a:pt x="16529" y="1735"/>
                  </a:cubicBezTo>
                  <a:cubicBezTo>
                    <a:pt x="15198" y="1735"/>
                    <a:pt x="12155" y="99"/>
                    <a:pt x="10100" y="4"/>
                  </a:cubicBezTo>
                  <a:cubicBezTo>
                    <a:pt x="10053" y="1"/>
                    <a:pt x="10004" y="0"/>
                    <a:pt x="9953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4"/>
            <p:cNvSpPr/>
            <p:nvPr/>
          </p:nvSpPr>
          <p:spPr>
            <a:xfrm>
              <a:off x="698988" y="4424625"/>
              <a:ext cx="189000" cy="211600"/>
            </a:xfrm>
            <a:custGeom>
              <a:avLst/>
              <a:gdLst/>
              <a:ahLst/>
              <a:cxnLst/>
              <a:rect l="l" t="t" r="r" b="b"/>
              <a:pathLst>
                <a:path w="7560" h="8464" extrusionOk="0">
                  <a:moveTo>
                    <a:pt x="1003" y="1"/>
                  </a:moveTo>
                  <a:cubicBezTo>
                    <a:pt x="1" y="1"/>
                    <a:pt x="847" y="3982"/>
                    <a:pt x="2187" y="4922"/>
                  </a:cubicBezTo>
                  <a:cubicBezTo>
                    <a:pt x="3614" y="5930"/>
                    <a:pt x="4318" y="7889"/>
                    <a:pt x="5649" y="8384"/>
                  </a:cubicBezTo>
                  <a:cubicBezTo>
                    <a:pt x="5796" y="8438"/>
                    <a:pt x="5935" y="8464"/>
                    <a:pt x="6064" y="8464"/>
                  </a:cubicBezTo>
                  <a:cubicBezTo>
                    <a:pt x="7103" y="8464"/>
                    <a:pt x="7560" y="6843"/>
                    <a:pt x="7475" y="5930"/>
                  </a:cubicBezTo>
                  <a:cubicBezTo>
                    <a:pt x="7361" y="4922"/>
                    <a:pt x="2035" y="547"/>
                    <a:pt x="1331" y="110"/>
                  </a:cubicBezTo>
                  <a:cubicBezTo>
                    <a:pt x="1205" y="35"/>
                    <a:pt x="1096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4"/>
            <p:cNvSpPr/>
            <p:nvPr/>
          </p:nvSpPr>
          <p:spPr>
            <a:xfrm>
              <a:off x="582463" y="4279950"/>
              <a:ext cx="883550" cy="548450"/>
            </a:xfrm>
            <a:custGeom>
              <a:avLst/>
              <a:gdLst/>
              <a:ahLst/>
              <a:cxnLst/>
              <a:rect l="l" t="t" r="r" b="b"/>
              <a:pathLst>
                <a:path w="35342" h="21938" extrusionOk="0">
                  <a:moveTo>
                    <a:pt x="1142" y="0"/>
                  </a:moveTo>
                  <a:lnTo>
                    <a:pt x="1142" y="0"/>
                  </a:lnTo>
                  <a:cubicBezTo>
                    <a:pt x="1047" y="495"/>
                    <a:pt x="952" y="1027"/>
                    <a:pt x="819" y="1522"/>
                  </a:cubicBezTo>
                  <a:cubicBezTo>
                    <a:pt x="1" y="5307"/>
                    <a:pt x="704" y="9986"/>
                    <a:pt x="3063" y="12839"/>
                  </a:cubicBezTo>
                  <a:cubicBezTo>
                    <a:pt x="5422" y="15692"/>
                    <a:pt x="7951" y="18260"/>
                    <a:pt x="9701" y="18755"/>
                  </a:cubicBezTo>
                  <a:cubicBezTo>
                    <a:pt x="11432" y="19287"/>
                    <a:pt x="16834" y="21703"/>
                    <a:pt x="20296" y="21931"/>
                  </a:cubicBezTo>
                  <a:cubicBezTo>
                    <a:pt x="20374" y="21935"/>
                    <a:pt x="20454" y="21938"/>
                    <a:pt x="20535" y="21938"/>
                  </a:cubicBezTo>
                  <a:cubicBezTo>
                    <a:pt x="24033" y="21938"/>
                    <a:pt x="30338" y="17998"/>
                    <a:pt x="32755" y="15711"/>
                  </a:cubicBezTo>
                  <a:cubicBezTo>
                    <a:pt x="33896" y="14627"/>
                    <a:pt x="34714" y="13086"/>
                    <a:pt x="35341" y="11603"/>
                  </a:cubicBezTo>
                  <a:lnTo>
                    <a:pt x="35341" y="11603"/>
                  </a:lnTo>
                  <a:cubicBezTo>
                    <a:pt x="32904" y="15474"/>
                    <a:pt x="25973" y="20140"/>
                    <a:pt x="21330" y="20140"/>
                  </a:cubicBezTo>
                  <a:cubicBezTo>
                    <a:pt x="21046" y="20140"/>
                    <a:pt x="20771" y="20122"/>
                    <a:pt x="20505" y="20086"/>
                  </a:cubicBezTo>
                  <a:cubicBezTo>
                    <a:pt x="15921" y="19496"/>
                    <a:pt x="13981" y="18260"/>
                    <a:pt x="11737" y="17861"/>
                  </a:cubicBezTo>
                  <a:cubicBezTo>
                    <a:pt x="9511" y="17423"/>
                    <a:pt x="6905" y="13505"/>
                    <a:pt x="4299" y="12040"/>
                  </a:cubicBezTo>
                  <a:cubicBezTo>
                    <a:pt x="1675" y="10557"/>
                    <a:pt x="628" y="5003"/>
                    <a:pt x="1142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4"/>
            <p:cNvSpPr/>
            <p:nvPr/>
          </p:nvSpPr>
          <p:spPr>
            <a:xfrm>
              <a:off x="1051338" y="4014075"/>
              <a:ext cx="78325" cy="71000"/>
            </a:xfrm>
            <a:custGeom>
              <a:avLst/>
              <a:gdLst/>
              <a:ahLst/>
              <a:cxnLst/>
              <a:rect l="l" t="t" r="r" b="b"/>
              <a:pathLst>
                <a:path w="3133" h="2840" extrusionOk="0">
                  <a:moveTo>
                    <a:pt x="1133" y="1"/>
                  </a:moveTo>
                  <a:cubicBezTo>
                    <a:pt x="1110" y="1"/>
                    <a:pt x="1088" y="1"/>
                    <a:pt x="1065" y="3"/>
                  </a:cubicBezTo>
                  <a:cubicBezTo>
                    <a:pt x="0" y="79"/>
                    <a:pt x="190" y="2418"/>
                    <a:pt x="761" y="2761"/>
                  </a:cubicBezTo>
                  <a:cubicBezTo>
                    <a:pt x="848" y="2815"/>
                    <a:pt x="948" y="2840"/>
                    <a:pt x="1058" y="2840"/>
                  </a:cubicBezTo>
                  <a:cubicBezTo>
                    <a:pt x="1670" y="2840"/>
                    <a:pt x="2560" y="2083"/>
                    <a:pt x="2834" y="1695"/>
                  </a:cubicBezTo>
                  <a:cubicBezTo>
                    <a:pt x="3132" y="1230"/>
                    <a:pt x="213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4"/>
            <p:cNvSpPr/>
            <p:nvPr/>
          </p:nvSpPr>
          <p:spPr>
            <a:xfrm>
              <a:off x="1070838" y="4318575"/>
              <a:ext cx="89950" cy="95325"/>
            </a:xfrm>
            <a:custGeom>
              <a:avLst/>
              <a:gdLst/>
              <a:ahLst/>
              <a:cxnLst/>
              <a:rect l="l" t="t" r="r" b="b"/>
              <a:pathLst>
                <a:path w="3598" h="3813" extrusionOk="0">
                  <a:moveTo>
                    <a:pt x="1536" y="0"/>
                  </a:moveTo>
                  <a:cubicBezTo>
                    <a:pt x="1499" y="0"/>
                    <a:pt x="1462" y="5"/>
                    <a:pt x="1427" y="15"/>
                  </a:cubicBezTo>
                  <a:cubicBezTo>
                    <a:pt x="0" y="452"/>
                    <a:pt x="970" y="3286"/>
                    <a:pt x="1427" y="3686"/>
                  </a:cubicBezTo>
                  <a:cubicBezTo>
                    <a:pt x="1523" y="3775"/>
                    <a:pt x="1643" y="3813"/>
                    <a:pt x="1776" y="3813"/>
                  </a:cubicBezTo>
                  <a:cubicBezTo>
                    <a:pt x="2268" y="3813"/>
                    <a:pt x="2934" y="3284"/>
                    <a:pt x="3234" y="2849"/>
                  </a:cubicBezTo>
                  <a:cubicBezTo>
                    <a:pt x="3598" y="2357"/>
                    <a:pt x="2376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4"/>
            <p:cNvSpPr/>
            <p:nvPr/>
          </p:nvSpPr>
          <p:spPr>
            <a:xfrm>
              <a:off x="1131413" y="4578350"/>
              <a:ext cx="45000" cy="34000"/>
            </a:xfrm>
            <a:custGeom>
              <a:avLst/>
              <a:gdLst/>
              <a:ahLst/>
              <a:cxnLst/>
              <a:rect l="l" t="t" r="r" b="b"/>
              <a:pathLst>
                <a:path w="1800" h="1360" extrusionOk="0">
                  <a:moveTo>
                    <a:pt x="776" y="1"/>
                  </a:moveTo>
                  <a:cubicBezTo>
                    <a:pt x="0" y="1"/>
                    <a:pt x="444" y="1360"/>
                    <a:pt x="878" y="1360"/>
                  </a:cubicBezTo>
                  <a:cubicBezTo>
                    <a:pt x="881" y="1360"/>
                    <a:pt x="884" y="1360"/>
                    <a:pt x="887" y="1360"/>
                  </a:cubicBezTo>
                  <a:cubicBezTo>
                    <a:pt x="1324" y="1360"/>
                    <a:pt x="1800" y="123"/>
                    <a:pt x="887" y="9"/>
                  </a:cubicBezTo>
                  <a:cubicBezTo>
                    <a:pt x="847" y="4"/>
                    <a:pt x="810" y="1"/>
                    <a:pt x="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4"/>
            <p:cNvSpPr/>
            <p:nvPr/>
          </p:nvSpPr>
          <p:spPr>
            <a:xfrm>
              <a:off x="884963" y="4384075"/>
              <a:ext cx="46075" cy="39800"/>
            </a:xfrm>
            <a:custGeom>
              <a:avLst/>
              <a:gdLst/>
              <a:ahLst/>
              <a:cxnLst/>
              <a:rect l="l" t="t" r="r" b="b"/>
              <a:pathLst>
                <a:path w="1843" h="1592" extrusionOk="0">
                  <a:moveTo>
                    <a:pt x="814" y="0"/>
                  </a:moveTo>
                  <a:cubicBezTo>
                    <a:pt x="1" y="0"/>
                    <a:pt x="92" y="581"/>
                    <a:pt x="36" y="1180"/>
                  </a:cubicBezTo>
                  <a:cubicBezTo>
                    <a:pt x="17" y="1498"/>
                    <a:pt x="246" y="1591"/>
                    <a:pt x="534" y="1591"/>
                  </a:cubicBezTo>
                  <a:cubicBezTo>
                    <a:pt x="815" y="1591"/>
                    <a:pt x="1152" y="1503"/>
                    <a:pt x="1367" y="1446"/>
                  </a:cubicBezTo>
                  <a:cubicBezTo>
                    <a:pt x="1843" y="1332"/>
                    <a:pt x="1729" y="39"/>
                    <a:pt x="854" y="1"/>
                  </a:cubicBezTo>
                  <a:cubicBezTo>
                    <a:pt x="840" y="0"/>
                    <a:pt x="827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4"/>
            <p:cNvSpPr/>
            <p:nvPr/>
          </p:nvSpPr>
          <p:spPr>
            <a:xfrm>
              <a:off x="883463" y="4101150"/>
              <a:ext cx="77075" cy="107950"/>
            </a:xfrm>
            <a:custGeom>
              <a:avLst/>
              <a:gdLst/>
              <a:ahLst/>
              <a:cxnLst/>
              <a:rect l="l" t="t" r="r" b="b"/>
              <a:pathLst>
                <a:path w="3083" h="4318" extrusionOk="0">
                  <a:moveTo>
                    <a:pt x="1199" y="0"/>
                  </a:moveTo>
                  <a:cubicBezTo>
                    <a:pt x="1" y="0"/>
                    <a:pt x="438" y="3938"/>
                    <a:pt x="1199" y="4280"/>
                  </a:cubicBezTo>
                  <a:cubicBezTo>
                    <a:pt x="1259" y="4305"/>
                    <a:pt x="1318" y="4317"/>
                    <a:pt x="1377" y="4317"/>
                  </a:cubicBezTo>
                  <a:cubicBezTo>
                    <a:pt x="2070" y="4317"/>
                    <a:pt x="2699" y="2677"/>
                    <a:pt x="2892" y="1940"/>
                  </a:cubicBezTo>
                  <a:cubicBezTo>
                    <a:pt x="3082" y="1161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4"/>
            <p:cNvSpPr/>
            <p:nvPr/>
          </p:nvSpPr>
          <p:spPr>
            <a:xfrm>
              <a:off x="788363" y="4061025"/>
              <a:ext cx="183100" cy="163325"/>
            </a:xfrm>
            <a:custGeom>
              <a:avLst/>
              <a:gdLst/>
              <a:ahLst/>
              <a:cxnLst/>
              <a:rect l="l" t="t" r="r" b="b"/>
              <a:pathLst>
                <a:path w="7324" h="6533" extrusionOk="0">
                  <a:moveTo>
                    <a:pt x="3262" y="1"/>
                  </a:moveTo>
                  <a:cubicBezTo>
                    <a:pt x="2142" y="1"/>
                    <a:pt x="263" y="2252"/>
                    <a:pt x="134" y="3450"/>
                  </a:cubicBezTo>
                  <a:cubicBezTo>
                    <a:pt x="1" y="4687"/>
                    <a:pt x="895" y="5333"/>
                    <a:pt x="1846" y="6018"/>
                  </a:cubicBezTo>
                  <a:cubicBezTo>
                    <a:pt x="2373" y="6390"/>
                    <a:pt x="3265" y="6532"/>
                    <a:pt x="4092" y="6532"/>
                  </a:cubicBezTo>
                  <a:cubicBezTo>
                    <a:pt x="4787" y="6532"/>
                    <a:pt x="5436" y="6432"/>
                    <a:pt x="5783" y="6284"/>
                  </a:cubicBezTo>
                  <a:cubicBezTo>
                    <a:pt x="6563" y="5923"/>
                    <a:pt x="7324" y="3584"/>
                    <a:pt x="7210" y="2461"/>
                  </a:cubicBezTo>
                  <a:cubicBezTo>
                    <a:pt x="7115" y="1339"/>
                    <a:pt x="4661" y="179"/>
                    <a:pt x="3367" y="8"/>
                  </a:cubicBezTo>
                  <a:cubicBezTo>
                    <a:pt x="3333" y="3"/>
                    <a:pt x="3298" y="1"/>
                    <a:pt x="3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4"/>
            <p:cNvSpPr/>
            <p:nvPr/>
          </p:nvSpPr>
          <p:spPr>
            <a:xfrm>
              <a:off x="876338" y="4093075"/>
              <a:ext cx="77050" cy="108025"/>
            </a:xfrm>
            <a:custGeom>
              <a:avLst/>
              <a:gdLst/>
              <a:ahLst/>
              <a:cxnLst/>
              <a:rect l="l" t="t" r="r" b="b"/>
              <a:pathLst>
                <a:path w="3082" h="4321" extrusionOk="0">
                  <a:moveTo>
                    <a:pt x="1199" y="0"/>
                  </a:moveTo>
                  <a:cubicBezTo>
                    <a:pt x="1" y="0"/>
                    <a:pt x="438" y="3956"/>
                    <a:pt x="1199" y="4280"/>
                  </a:cubicBezTo>
                  <a:cubicBezTo>
                    <a:pt x="1261" y="4308"/>
                    <a:pt x="1323" y="4321"/>
                    <a:pt x="1385" y="4321"/>
                  </a:cubicBezTo>
                  <a:cubicBezTo>
                    <a:pt x="2078" y="4321"/>
                    <a:pt x="2717" y="2675"/>
                    <a:pt x="2892" y="1959"/>
                  </a:cubicBezTo>
                  <a:cubicBezTo>
                    <a:pt x="3082" y="1179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4"/>
            <p:cNvSpPr/>
            <p:nvPr/>
          </p:nvSpPr>
          <p:spPr>
            <a:xfrm>
              <a:off x="1267688" y="4134300"/>
              <a:ext cx="101225" cy="125275"/>
            </a:xfrm>
            <a:custGeom>
              <a:avLst/>
              <a:gdLst/>
              <a:ahLst/>
              <a:cxnLst/>
              <a:rect l="l" t="t" r="r" b="b"/>
              <a:pathLst>
                <a:path w="4049" h="5011" extrusionOk="0">
                  <a:moveTo>
                    <a:pt x="1258" y="1"/>
                  </a:moveTo>
                  <a:cubicBezTo>
                    <a:pt x="1187" y="1"/>
                    <a:pt x="1123" y="15"/>
                    <a:pt x="1066" y="44"/>
                  </a:cubicBezTo>
                  <a:cubicBezTo>
                    <a:pt x="1" y="595"/>
                    <a:pt x="990" y="4266"/>
                    <a:pt x="1713" y="4856"/>
                  </a:cubicBezTo>
                  <a:cubicBezTo>
                    <a:pt x="1847" y="4963"/>
                    <a:pt x="1995" y="5010"/>
                    <a:pt x="2147" y="5010"/>
                  </a:cubicBezTo>
                  <a:cubicBezTo>
                    <a:pt x="2811" y="5010"/>
                    <a:pt x="3566" y="4106"/>
                    <a:pt x="3767" y="3239"/>
                  </a:cubicBezTo>
                  <a:cubicBezTo>
                    <a:pt x="4049" y="2217"/>
                    <a:pt x="2157" y="1"/>
                    <a:pt x="125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4"/>
            <p:cNvSpPr/>
            <p:nvPr/>
          </p:nvSpPr>
          <p:spPr>
            <a:xfrm>
              <a:off x="1193988" y="4102225"/>
              <a:ext cx="198325" cy="188475"/>
            </a:xfrm>
            <a:custGeom>
              <a:avLst/>
              <a:gdLst/>
              <a:ahLst/>
              <a:cxnLst/>
              <a:rect l="l" t="t" r="r" b="b"/>
              <a:pathLst>
                <a:path w="7933" h="7539" extrusionOk="0">
                  <a:moveTo>
                    <a:pt x="3759" y="0"/>
                  </a:moveTo>
                  <a:cubicBezTo>
                    <a:pt x="2430" y="0"/>
                    <a:pt x="72" y="2805"/>
                    <a:pt x="20" y="3800"/>
                  </a:cubicBezTo>
                  <a:cubicBezTo>
                    <a:pt x="0" y="4903"/>
                    <a:pt x="2055" y="7109"/>
                    <a:pt x="3196" y="7490"/>
                  </a:cubicBezTo>
                  <a:cubicBezTo>
                    <a:pt x="3300" y="7523"/>
                    <a:pt x="3412" y="7539"/>
                    <a:pt x="3530" y="7539"/>
                  </a:cubicBezTo>
                  <a:cubicBezTo>
                    <a:pt x="4752" y="7539"/>
                    <a:pt x="6642" y="5842"/>
                    <a:pt x="7266" y="4541"/>
                  </a:cubicBezTo>
                  <a:cubicBezTo>
                    <a:pt x="7932" y="3134"/>
                    <a:pt x="5326" y="699"/>
                    <a:pt x="4090" y="71"/>
                  </a:cubicBezTo>
                  <a:cubicBezTo>
                    <a:pt x="3990" y="23"/>
                    <a:pt x="3879" y="0"/>
                    <a:pt x="3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4"/>
            <p:cNvSpPr/>
            <p:nvPr/>
          </p:nvSpPr>
          <p:spPr>
            <a:xfrm>
              <a:off x="1259613" y="4126700"/>
              <a:ext cx="101250" cy="125000"/>
            </a:xfrm>
            <a:custGeom>
              <a:avLst/>
              <a:gdLst/>
              <a:ahLst/>
              <a:cxnLst/>
              <a:rect l="l" t="t" r="r" b="b"/>
              <a:pathLst>
                <a:path w="4050" h="5000" extrusionOk="0">
                  <a:moveTo>
                    <a:pt x="1277" y="1"/>
                  </a:moveTo>
                  <a:cubicBezTo>
                    <a:pt x="1206" y="1"/>
                    <a:pt x="1142" y="14"/>
                    <a:pt x="1085" y="44"/>
                  </a:cubicBezTo>
                  <a:cubicBezTo>
                    <a:pt x="0" y="595"/>
                    <a:pt x="989" y="4266"/>
                    <a:pt x="1712" y="4837"/>
                  </a:cubicBezTo>
                  <a:cubicBezTo>
                    <a:pt x="1854" y="4949"/>
                    <a:pt x="2008" y="5000"/>
                    <a:pt x="2165" y="5000"/>
                  </a:cubicBezTo>
                  <a:cubicBezTo>
                    <a:pt x="2832" y="5000"/>
                    <a:pt x="3570" y="4101"/>
                    <a:pt x="3786" y="3239"/>
                  </a:cubicBezTo>
                  <a:cubicBezTo>
                    <a:pt x="4050" y="2216"/>
                    <a:pt x="2173" y="1"/>
                    <a:pt x="1277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4"/>
            <p:cNvSpPr/>
            <p:nvPr/>
          </p:nvSpPr>
          <p:spPr>
            <a:xfrm>
              <a:off x="1339488" y="4467925"/>
              <a:ext cx="85700" cy="87225"/>
            </a:xfrm>
            <a:custGeom>
              <a:avLst/>
              <a:gdLst/>
              <a:ahLst/>
              <a:cxnLst/>
              <a:rect l="l" t="t" r="r" b="b"/>
              <a:pathLst>
                <a:path w="3428" h="3489" extrusionOk="0">
                  <a:moveTo>
                    <a:pt x="1581" y="0"/>
                  </a:moveTo>
                  <a:cubicBezTo>
                    <a:pt x="1537" y="0"/>
                    <a:pt x="1492" y="4"/>
                    <a:pt x="1446" y="13"/>
                  </a:cubicBezTo>
                  <a:cubicBezTo>
                    <a:pt x="1" y="337"/>
                    <a:pt x="77" y="1706"/>
                    <a:pt x="305" y="2809"/>
                  </a:cubicBezTo>
                  <a:cubicBezTo>
                    <a:pt x="415" y="3299"/>
                    <a:pt x="895" y="3489"/>
                    <a:pt x="1429" y="3489"/>
                  </a:cubicBezTo>
                  <a:cubicBezTo>
                    <a:pt x="2098" y="3489"/>
                    <a:pt x="2852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4"/>
            <p:cNvSpPr/>
            <p:nvPr/>
          </p:nvSpPr>
          <p:spPr>
            <a:xfrm>
              <a:off x="1275788" y="4434975"/>
              <a:ext cx="173575" cy="177200"/>
            </a:xfrm>
            <a:custGeom>
              <a:avLst/>
              <a:gdLst/>
              <a:ahLst/>
              <a:cxnLst/>
              <a:rect l="l" t="t" r="r" b="b"/>
              <a:pathLst>
                <a:path w="6943" h="7088" extrusionOk="0">
                  <a:moveTo>
                    <a:pt x="3477" y="1"/>
                  </a:moveTo>
                  <a:cubicBezTo>
                    <a:pt x="1935" y="1"/>
                    <a:pt x="832" y="3189"/>
                    <a:pt x="438" y="4318"/>
                  </a:cubicBezTo>
                  <a:cubicBezTo>
                    <a:pt x="0" y="5497"/>
                    <a:pt x="932" y="6144"/>
                    <a:pt x="2149" y="6943"/>
                  </a:cubicBezTo>
                  <a:cubicBezTo>
                    <a:pt x="2300" y="7042"/>
                    <a:pt x="2468" y="7087"/>
                    <a:pt x="2648" y="7087"/>
                  </a:cubicBezTo>
                  <a:cubicBezTo>
                    <a:pt x="3943" y="7087"/>
                    <a:pt x="5852" y="4756"/>
                    <a:pt x="6353" y="3804"/>
                  </a:cubicBezTo>
                  <a:cubicBezTo>
                    <a:pt x="6943" y="2739"/>
                    <a:pt x="5744" y="533"/>
                    <a:pt x="3766" y="38"/>
                  </a:cubicBezTo>
                  <a:cubicBezTo>
                    <a:pt x="3668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4"/>
            <p:cNvSpPr/>
            <p:nvPr/>
          </p:nvSpPr>
          <p:spPr>
            <a:xfrm>
              <a:off x="1331888" y="4460300"/>
              <a:ext cx="85675" cy="87125"/>
            </a:xfrm>
            <a:custGeom>
              <a:avLst/>
              <a:gdLst/>
              <a:ahLst/>
              <a:cxnLst/>
              <a:rect l="l" t="t" r="r" b="b"/>
              <a:pathLst>
                <a:path w="3427" h="3485" extrusionOk="0">
                  <a:moveTo>
                    <a:pt x="1581" y="1"/>
                  </a:moveTo>
                  <a:cubicBezTo>
                    <a:pt x="1536" y="1"/>
                    <a:pt x="1491" y="5"/>
                    <a:pt x="1446" y="14"/>
                  </a:cubicBezTo>
                  <a:cubicBezTo>
                    <a:pt x="1" y="318"/>
                    <a:pt x="77" y="1707"/>
                    <a:pt x="305" y="2791"/>
                  </a:cubicBezTo>
                  <a:cubicBezTo>
                    <a:pt x="415" y="3290"/>
                    <a:pt x="897" y="3485"/>
                    <a:pt x="1433" y="3485"/>
                  </a:cubicBezTo>
                  <a:cubicBezTo>
                    <a:pt x="2101" y="3485"/>
                    <a:pt x="2852" y="3182"/>
                    <a:pt x="3063" y="2791"/>
                  </a:cubicBezTo>
                  <a:cubicBezTo>
                    <a:pt x="3427" y="2136"/>
                    <a:pt x="2572" y="1"/>
                    <a:pt x="1581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4"/>
            <p:cNvSpPr/>
            <p:nvPr/>
          </p:nvSpPr>
          <p:spPr>
            <a:xfrm>
              <a:off x="954888" y="4580175"/>
              <a:ext cx="111675" cy="69625"/>
            </a:xfrm>
            <a:custGeom>
              <a:avLst/>
              <a:gdLst/>
              <a:ahLst/>
              <a:cxnLst/>
              <a:rect l="l" t="t" r="r" b="b"/>
              <a:pathLst>
                <a:path w="4467" h="2785" extrusionOk="0">
                  <a:moveTo>
                    <a:pt x="1897" y="0"/>
                  </a:moveTo>
                  <a:cubicBezTo>
                    <a:pt x="1" y="0"/>
                    <a:pt x="322" y="1610"/>
                    <a:pt x="910" y="1990"/>
                  </a:cubicBezTo>
                  <a:cubicBezTo>
                    <a:pt x="1351" y="2307"/>
                    <a:pt x="2461" y="2784"/>
                    <a:pt x="3249" y="2784"/>
                  </a:cubicBezTo>
                  <a:cubicBezTo>
                    <a:pt x="3548" y="2784"/>
                    <a:pt x="3801" y="2715"/>
                    <a:pt x="3953" y="2542"/>
                  </a:cubicBezTo>
                  <a:cubicBezTo>
                    <a:pt x="4467" y="1933"/>
                    <a:pt x="3383" y="164"/>
                    <a:pt x="2527" y="50"/>
                  </a:cubicBezTo>
                  <a:cubicBezTo>
                    <a:pt x="2294" y="16"/>
                    <a:pt x="2085" y="0"/>
                    <a:pt x="189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4"/>
            <p:cNvSpPr/>
            <p:nvPr/>
          </p:nvSpPr>
          <p:spPr>
            <a:xfrm>
              <a:off x="894888" y="4549300"/>
              <a:ext cx="194025" cy="146550"/>
            </a:xfrm>
            <a:custGeom>
              <a:avLst/>
              <a:gdLst/>
              <a:ahLst/>
              <a:cxnLst/>
              <a:rect l="l" t="t" r="r" b="b"/>
              <a:pathLst>
                <a:path w="7761" h="5862" extrusionOk="0">
                  <a:moveTo>
                    <a:pt x="3786" y="0"/>
                  </a:moveTo>
                  <a:cubicBezTo>
                    <a:pt x="2104" y="0"/>
                    <a:pt x="1050" y="1049"/>
                    <a:pt x="571" y="2160"/>
                  </a:cubicBezTo>
                  <a:cubicBezTo>
                    <a:pt x="0" y="3549"/>
                    <a:pt x="1180" y="4994"/>
                    <a:pt x="1883" y="5546"/>
                  </a:cubicBezTo>
                  <a:cubicBezTo>
                    <a:pt x="2155" y="5750"/>
                    <a:pt x="2845" y="5861"/>
                    <a:pt x="3635" y="5861"/>
                  </a:cubicBezTo>
                  <a:cubicBezTo>
                    <a:pt x="4835" y="5861"/>
                    <a:pt x="6267" y="5606"/>
                    <a:pt x="6829" y="5032"/>
                  </a:cubicBezTo>
                  <a:cubicBezTo>
                    <a:pt x="7761" y="4062"/>
                    <a:pt x="6258" y="525"/>
                    <a:pt x="5060" y="182"/>
                  </a:cubicBezTo>
                  <a:cubicBezTo>
                    <a:pt x="4601" y="57"/>
                    <a:pt x="4177" y="0"/>
                    <a:pt x="3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4"/>
            <p:cNvSpPr/>
            <p:nvPr/>
          </p:nvSpPr>
          <p:spPr>
            <a:xfrm>
              <a:off x="946888" y="4572575"/>
              <a:ext cx="112075" cy="69400"/>
            </a:xfrm>
            <a:custGeom>
              <a:avLst/>
              <a:gdLst/>
              <a:ahLst/>
              <a:cxnLst/>
              <a:rect l="l" t="t" r="r" b="b"/>
              <a:pathLst>
                <a:path w="4483" h="2776" extrusionOk="0">
                  <a:moveTo>
                    <a:pt x="1908" y="0"/>
                  </a:moveTo>
                  <a:cubicBezTo>
                    <a:pt x="1" y="0"/>
                    <a:pt x="337" y="1609"/>
                    <a:pt x="926" y="1990"/>
                  </a:cubicBezTo>
                  <a:cubicBezTo>
                    <a:pt x="1367" y="2308"/>
                    <a:pt x="2480" y="2775"/>
                    <a:pt x="3269" y="2775"/>
                  </a:cubicBezTo>
                  <a:cubicBezTo>
                    <a:pt x="3566" y="2775"/>
                    <a:pt x="3818" y="2709"/>
                    <a:pt x="3969" y="2542"/>
                  </a:cubicBezTo>
                  <a:cubicBezTo>
                    <a:pt x="4483" y="1914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4"/>
            <p:cNvSpPr/>
            <p:nvPr/>
          </p:nvSpPr>
          <p:spPr>
            <a:xfrm>
              <a:off x="723863" y="4302525"/>
              <a:ext cx="71675" cy="89475"/>
            </a:xfrm>
            <a:custGeom>
              <a:avLst/>
              <a:gdLst/>
              <a:ahLst/>
              <a:cxnLst/>
              <a:rect l="l" t="t" r="r" b="b"/>
              <a:pathLst>
                <a:path w="2867" h="3579" extrusionOk="0">
                  <a:moveTo>
                    <a:pt x="716" y="1"/>
                  </a:moveTo>
                  <a:cubicBezTo>
                    <a:pt x="259" y="1"/>
                    <a:pt x="242" y="483"/>
                    <a:pt x="146" y="1113"/>
                  </a:cubicBezTo>
                  <a:cubicBezTo>
                    <a:pt x="1" y="1966"/>
                    <a:pt x="1274" y="3579"/>
                    <a:pt x="1920" y="3579"/>
                  </a:cubicBezTo>
                  <a:cubicBezTo>
                    <a:pt x="1952" y="3579"/>
                    <a:pt x="1982" y="3575"/>
                    <a:pt x="2010" y="3567"/>
                  </a:cubicBezTo>
                  <a:cubicBezTo>
                    <a:pt x="2619" y="3396"/>
                    <a:pt x="2866" y="961"/>
                    <a:pt x="1478" y="238"/>
                  </a:cubicBezTo>
                  <a:cubicBezTo>
                    <a:pt x="1137" y="74"/>
                    <a:pt x="893" y="1"/>
                    <a:pt x="71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4"/>
            <p:cNvSpPr/>
            <p:nvPr/>
          </p:nvSpPr>
          <p:spPr>
            <a:xfrm>
              <a:off x="677563" y="4277450"/>
              <a:ext cx="116300" cy="165625"/>
            </a:xfrm>
            <a:custGeom>
              <a:avLst/>
              <a:gdLst/>
              <a:ahLst/>
              <a:cxnLst/>
              <a:rect l="l" t="t" r="r" b="b"/>
              <a:pathLst>
                <a:path w="4652" h="6625" extrusionOk="0">
                  <a:moveTo>
                    <a:pt x="2100" y="1"/>
                  </a:moveTo>
                  <a:cubicBezTo>
                    <a:pt x="1933" y="1"/>
                    <a:pt x="1770" y="26"/>
                    <a:pt x="1618" y="81"/>
                  </a:cubicBezTo>
                  <a:cubicBezTo>
                    <a:pt x="58" y="633"/>
                    <a:pt x="1" y="3505"/>
                    <a:pt x="343" y="5046"/>
                  </a:cubicBezTo>
                  <a:cubicBezTo>
                    <a:pt x="686" y="6624"/>
                    <a:pt x="1865" y="6548"/>
                    <a:pt x="2968" y="6567"/>
                  </a:cubicBezTo>
                  <a:cubicBezTo>
                    <a:pt x="2972" y="6567"/>
                    <a:pt x="2975" y="6567"/>
                    <a:pt x="2979" y="6567"/>
                  </a:cubicBezTo>
                  <a:cubicBezTo>
                    <a:pt x="4055" y="6567"/>
                    <a:pt x="4509" y="3767"/>
                    <a:pt x="4585" y="2440"/>
                  </a:cubicBezTo>
                  <a:cubicBezTo>
                    <a:pt x="4651" y="1242"/>
                    <a:pt x="3263" y="1"/>
                    <a:pt x="2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4"/>
            <p:cNvSpPr/>
            <p:nvPr/>
          </p:nvSpPr>
          <p:spPr>
            <a:xfrm>
              <a:off x="716238" y="4295125"/>
              <a:ext cx="71675" cy="89750"/>
            </a:xfrm>
            <a:custGeom>
              <a:avLst/>
              <a:gdLst/>
              <a:ahLst/>
              <a:cxnLst/>
              <a:rect l="l" t="t" r="r" b="b"/>
              <a:pathLst>
                <a:path w="2867" h="3590" extrusionOk="0">
                  <a:moveTo>
                    <a:pt x="701" y="0"/>
                  </a:moveTo>
                  <a:cubicBezTo>
                    <a:pt x="258" y="0"/>
                    <a:pt x="237" y="484"/>
                    <a:pt x="128" y="1124"/>
                  </a:cubicBezTo>
                  <a:cubicBezTo>
                    <a:pt x="1" y="1976"/>
                    <a:pt x="1274" y="3590"/>
                    <a:pt x="1921" y="3590"/>
                  </a:cubicBezTo>
                  <a:cubicBezTo>
                    <a:pt x="1952" y="3590"/>
                    <a:pt x="1982" y="3586"/>
                    <a:pt x="2011" y="3578"/>
                  </a:cubicBezTo>
                  <a:cubicBezTo>
                    <a:pt x="2600" y="3407"/>
                    <a:pt x="2867" y="953"/>
                    <a:pt x="1459" y="249"/>
                  </a:cubicBezTo>
                  <a:cubicBezTo>
                    <a:pt x="1119" y="76"/>
                    <a:pt x="877" y="0"/>
                    <a:pt x="7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3" name="Google Shape;3503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504" name="Google Shape;3504;p14"/>
          <p:cNvGrpSpPr/>
          <p:nvPr/>
        </p:nvGrpSpPr>
        <p:grpSpPr>
          <a:xfrm>
            <a:off x="4082157" y="-503850"/>
            <a:ext cx="5202193" cy="2493393"/>
            <a:chOff x="4082157" y="-503850"/>
            <a:chExt cx="5202193" cy="2493393"/>
          </a:xfrm>
        </p:grpSpPr>
        <p:sp>
          <p:nvSpPr>
            <p:cNvPr id="3505" name="Google Shape;3505;p14"/>
            <p:cNvSpPr/>
            <p:nvPr/>
          </p:nvSpPr>
          <p:spPr>
            <a:xfrm>
              <a:off x="4082157" y="195099"/>
              <a:ext cx="5201608" cy="1794444"/>
            </a:xfrm>
            <a:custGeom>
              <a:avLst/>
              <a:gdLst/>
              <a:ahLst/>
              <a:cxnLst/>
              <a:rect l="l" t="t" r="r" b="b"/>
              <a:pathLst>
                <a:path w="186655" h="64392" extrusionOk="0">
                  <a:moveTo>
                    <a:pt x="2017" y="1"/>
                  </a:moveTo>
                  <a:cubicBezTo>
                    <a:pt x="1252" y="1"/>
                    <a:pt x="512" y="627"/>
                    <a:pt x="324" y="1331"/>
                  </a:cubicBezTo>
                  <a:cubicBezTo>
                    <a:pt x="1" y="2320"/>
                    <a:pt x="609" y="3157"/>
                    <a:pt x="1522" y="3518"/>
                  </a:cubicBezTo>
                  <a:cubicBezTo>
                    <a:pt x="13182" y="8102"/>
                    <a:pt x="22674" y="16186"/>
                    <a:pt x="31024" y="25373"/>
                  </a:cubicBezTo>
                  <a:cubicBezTo>
                    <a:pt x="35246" y="30014"/>
                    <a:pt x="39222" y="34883"/>
                    <a:pt x="43235" y="39677"/>
                  </a:cubicBezTo>
                  <a:cubicBezTo>
                    <a:pt x="47325" y="44584"/>
                    <a:pt x="51851" y="48997"/>
                    <a:pt x="56968" y="52801"/>
                  </a:cubicBezTo>
                  <a:cubicBezTo>
                    <a:pt x="66136" y="59648"/>
                    <a:pt x="77130" y="63700"/>
                    <a:pt x="88562" y="64309"/>
                  </a:cubicBezTo>
                  <a:cubicBezTo>
                    <a:pt x="89579" y="64364"/>
                    <a:pt x="90596" y="64391"/>
                    <a:pt x="91611" y="64391"/>
                  </a:cubicBezTo>
                  <a:cubicBezTo>
                    <a:pt x="102778" y="64391"/>
                    <a:pt x="113761" y="61113"/>
                    <a:pt x="123769" y="56301"/>
                  </a:cubicBezTo>
                  <a:cubicBezTo>
                    <a:pt x="135600" y="50614"/>
                    <a:pt x="146670" y="43214"/>
                    <a:pt x="159053" y="38707"/>
                  </a:cubicBezTo>
                  <a:cubicBezTo>
                    <a:pt x="163218" y="37185"/>
                    <a:pt x="167517" y="35949"/>
                    <a:pt x="171892" y="35283"/>
                  </a:cubicBezTo>
                  <a:cubicBezTo>
                    <a:pt x="173277" y="35063"/>
                    <a:pt x="174980" y="34829"/>
                    <a:pt x="176681" y="34829"/>
                  </a:cubicBezTo>
                  <a:cubicBezTo>
                    <a:pt x="179092" y="34829"/>
                    <a:pt x="181498" y="35298"/>
                    <a:pt x="182981" y="36938"/>
                  </a:cubicBezTo>
                  <a:cubicBezTo>
                    <a:pt x="183344" y="37341"/>
                    <a:pt x="183760" y="37510"/>
                    <a:pt x="184164" y="37510"/>
                  </a:cubicBezTo>
                  <a:cubicBezTo>
                    <a:pt x="185474" y="37510"/>
                    <a:pt x="186655" y="35735"/>
                    <a:pt x="185492" y="34427"/>
                  </a:cubicBezTo>
                  <a:cubicBezTo>
                    <a:pt x="183314" y="32010"/>
                    <a:pt x="179960" y="31346"/>
                    <a:pt x="176703" y="31346"/>
                  </a:cubicBezTo>
                  <a:cubicBezTo>
                    <a:pt x="175294" y="31346"/>
                    <a:pt x="173903" y="31470"/>
                    <a:pt x="172634" y="31631"/>
                  </a:cubicBezTo>
                  <a:cubicBezTo>
                    <a:pt x="167802" y="32220"/>
                    <a:pt x="163104" y="33552"/>
                    <a:pt x="158539" y="35131"/>
                  </a:cubicBezTo>
                  <a:cubicBezTo>
                    <a:pt x="145168" y="39829"/>
                    <a:pt x="133356" y="47951"/>
                    <a:pt x="120555" y="53923"/>
                  </a:cubicBezTo>
                  <a:cubicBezTo>
                    <a:pt x="111413" y="58180"/>
                    <a:pt x="101451" y="60824"/>
                    <a:pt x="91364" y="60824"/>
                  </a:cubicBezTo>
                  <a:cubicBezTo>
                    <a:pt x="89551" y="60824"/>
                    <a:pt x="87735" y="60738"/>
                    <a:pt x="85918" y="60561"/>
                  </a:cubicBezTo>
                  <a:cubicBezTo>
                    <a:pt x="74600" y="59458"/>
                    <a:pt x="64044" y="54380"/>
                    <a:pt x="55465" y="47076"/>
                  </a:cubicBezTo>
                  <a:cubicBezTo>
                    <a:pt x="50843" y="43157"/>
                    <a:pt x="46963" y="38592"/>
                    <a:pt x="43121" y="33951"/>
                  </a:cubicBezTo>
                  <a:cubicBezTo>
                    <a:pt x="39298" y="29367"/>
                    <a:pt x="35436" y="24764"/>
                    <a:pt x="31328" y="20428"/>
                  </a:cubicBezTo>
                  <a:cubicBezTo>
                    <a:pt x="23130" y="11773"/>
                    <a:pt x="13658" y="4488"/>
                    <a:pt x="2511" y="94"/>
                  </a:cubicBezTo>
                  <a:cubicBezTo>
                    <a:pt x="2349" y="30"/>
                    <a:pt x="2182" y="1"/>
                    <a:pt x="201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14"/>
            <p:cNvSpPr/>
            <p:nvPr/>
          </p:nvSpPr>
          <p:spPr>
            <a:xfrm>
              <a:off x="4082157" y="-154752"/>
              <a:ext cx="5201664" cy="1795503"/>
            </a:xfrm>
            <a:custGeom>
              <a:avLst/>
              <a:gdLst/>
              <a:ahLst/>
              <a:cxnLst/>
              <a:rect l="l" t="t" r="r" b="b"/>
              <a:pathLst>
                <a:path w="186657" h="64430" extrusionOk="0">
                  <a:moveTo>
                    <a:pt x="1998" y="1"/>
                  </a:moveTo>
                  <a:cubicBezTo>
                    <a:pt x="1233" y="1"/>
                    <a:pt x="493" y="627"/>
                    <a:pt x="305" y="1331"/>
                  </a:cubicBezTo>
                  <a:cubicBezTo>
                    <a:pt x="1" y="2358"/>
                    <a:pt x="609" y="3176"/>
                    <a:pt x="1522" y="3537"/>
                  </a:cubicBezTo>
                  <a:cubicBezTo>
                    <a:pt x="13182" y="8121"/>
                    <a:pt x="22674" y="16205"/>
                    <a:pt x="31024" y="25392"/>
                  </a:cubicBezTo>
                  <a:cubicBezTo>
                    <a:pt x="35246" y="30033"/>
                    <a:pt x="39222" y="34903"/>
                    <a:pt x="43235" y="39715"/>
                  </a:cubicBezTo>
                  <a:cubicBezTo>
                    <a:pt x="47325" y="44603"/>
                    <a:pt x="51851" y="49035"/>
                    <a:pt x="56968" y="52839"/>
                  </a:cubicBezTo>
                  <a:cubicBezTo>
                    <a:pt x="66136" y="59687"/>
                    <a:pt x="77130" y="63719"/>
                    <a:pt x="88562" y="64347"/>
                  </a:cubicBezTo>
                  <a:cubicBezTo>
                    <a:pt x="89579" y="64402"/>
                    <a:pt x="90595" y="64429"/>
                    <a:pt x="91610" y="64429"/>
                  </a:cubicBezTo>
                  <a:cubicBezTo>
                    <a:pt x="102777" y="64429"/>
                    <a:pt x="113761" y="61150"/>
                    <a:pt x="123769" y="56320"/>
                  </a:cubicBezTo>
                  <a:cubicBezTo>
                    <a:pt x="135600" y="50652"/>
                    <a:pt x="146670" y="43253"/>
                    <a:pt x="159053" y="38726"/>
                  </a:cubicBezTo>
                  <a:cubicBezTo>
                    <a:pt x="163218" y="37204"/>
                    <a:pt x="167517" y="35968"/>
                    <a:pt x="171892" y="35302"/>
                  </a:cubicBezTo>
                  <a:cubicBezTo>
                    <a:pt x="173276" y="35090"/>
                    <a:pt x="174979" y="34858"/>
                    <a:pt x="176678" y="34858"/>
                  </a:cubicBezTo>
                  <a:cubicBezTo>
                    <a:pt x="179090" y="34858"/>
                    <a:pt x="181497" y="35325"/>
                    <a:pt x="182981" y="36976"/>
                  </a:cubicBezTo>
                  <a:cubicBezTo>
                    <a:pt x="183343" y="37378"/>
                    <a:pt x="183756" y="37546"/>
                    <a:pt x="184159" y="37546"/>
                  </a:cubicBezTo>
                  <a:cubicBezTo>
                    <a:pt x="185470" y="37546"/>
                    <a:pt x="186657" y="35756"/>
                    <a:pt x="185492" y="34446"/>
                  </a:cubicBezTo>
                  <a:cubicBezTo>
                    <a:pt x="183314" y="32030"/>
                    <a:pt x="179960" y="31365"/>
                    <a:pt x="176703" y="31365"/>
                  </a:cubicBezTo>
                  <a:cubicBezTo>
                    <a:pt x="175294" y="31365"/>
                    <a:pt x="173903" y="31489"/>
                    <a:pt x="172634" y="31650"/>
                  </a:cubicBezTo>
                  <a:cubicBezTo>
                    <a:pt x="167802" y="32240"/>
                    <a:pt x="163104" y="33571"/>
                    <a:pt x="158539" y="35169"/>
                  </a:cubicBezTo>
                  <a:cubicBezTo>
                    <a:pt x="145168" y="39848"/>
                    <a:pt x="133356" y="47970"/>
                    <a:pt x="120555" y="53942"/>
                  </a:cubicBezTo>
                  <a:cubicBezTo>
                    <a:pt x="111413" y="58199"/>
                    <a:pt x="101451" y="60843"/>
                    <a:pt x="91364" y="60843"/>
                  </a:cubicBezTo>
                  <a:cubicBezTo>
                    <a:pt x="89551" y="60843"/>
                    <a:pt x="87735" y="60757"/>
                    <a:pt x="85918" y="60581"/>
                  </a:cubicBezTo>
                  <a:cubicBezTo>
                    <a:pt x="74600" y="59497"/>
                    <a:pt x="64044" y="54399"/>
                    <a:pt x="55465" y="47095"/>
                  </a:cubicBezTo>
                  <a:cubicBezTo>
                    <a:pt x="50843" y="43177"/>
                    <a:pt x="46963" y="38612"/>
                    <a:pt x="43121" y="33971"/>
                  </a:cubicBezTo>
                  <a:cubicBezTo>
                    <a:pt x="39279" y="29349"/>
                    <a:pt x="35417" y="24784"/>
                    <a:pt x="31309" y="20428"/>
                  </a:cubicBezTo>
                  <a:cubicBezTo>
                    <a:pt x="23111" y="11773"/>
                    <a:pt x="13639" y="4488"/>
                    <a:pt x="2492" y="95"/>
                  </a:cubicBezTo>
                  <a:cubicBezTo>
                    <a:pt x="2330" y="30"/>
                    <a:pt x="2163" y="1"/>
                    <a:pt x="1998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14"/>
            <p:cNvSpPr/>
            <p:nvPr/>
          </p:nvSpPr>
          <p:spPr>
            <a:xfrm>
              <a:off x="4082157" y="-503850"/>
              <a:ext cx="5202193" cy="1794751"/>
            </a:xfrm>
            <a:custGeom>
              <a:avLst/>
              <a:gdLst/>
              <a:ahLst/>
              <a:cxnLst/>
              <a:rect l="l" t="t" r="r" b="b"/>
              <a:pathLst>
                <a:path w="186676" h="64403" extrusionOk="0">
                  <a:moveTo>
                    <a:pt x="2009" y="0"/>
                  </a:moveTo>
                  <a:cubicBezTo>
                    <a:pt x="1240" y="0"/>
                    <a:pt x="494" y="616"/>
                    <a:pt x="305" y="1323"/>
                  </a:cubicBezTo>
                  <a:cubicBezTo>
                    <a:pt x="1" y="2350"/>
                    <a:pt x="609" y="3149"/>
                    <a:pt x="1522" y="3511"/>
                  </a:cubicBezTo>
                  <a:cubicBezTo>
                    <a:pt x="13182" y="8095"/>
                    <a:pt x="22674" y="16179"/>
                    <a:pt x="31024" y="25366"/>
                  </a:cubicBezTo>
                  <a:cubicBezTo>
                    <a:pt x="35246" y="30007"/>
                    <a:pt x="39222" y="34876"/>
                    <a:pt x="43235" y="39669"/>
                  </a:cubicBezTo>
                  <a:cubicBezTo>
                    <a:pt x="47325" y="44577"/>
                    <a:pt x="51871" y="49008"/>
                    <a:pt x="56987" y="52813"/>
                  </a:cubicBezTo>
                  <a:cubicBezTo>
                    <a:pt x="66155" y="59660"/>
                    <a:pt x="77149" y="63692"/>
                    <a:pt x="88581" y="64320"/>
                  </a:cubicBezTo>
                  <a:cubicBezTo>
                    <a:pt x="89599" y="64376"/>
                    <a:pt x="90617" y="64403"/>
                    <a:pt x="91633" y="64403"/>
                  </a:cubicBezTo>
                  <a:cubicBezTo>
                    <a:pt x="102815" y="64403"/>
                    <a:pt x="113797" y="61123"/>
                    <a:pt x="123788" y="56293"/>
                  </a:cubicBezTo>
                  <a:cubicBezTo>
                    <a:pt x="135638" y="50625"/>
                    <a:pt x="146689" y="43226"/>
                    <a:pt x="159072" y="38699"/>
                  </a:cubicBezTo>
                  <a:cubicBezTo>
                    <a:pt x="163237" y="37177"/>
                    <a:pt x="167536" y="35941"/>
                    <a:pt x="171911" y="35275"/>
                  </a:cubicBezTo>
                  <a:cubicBezTo>
                    <a:pt x="173303" y="35063"/>
                    <a:pt x="175007" y="34831"/>
                    <a:pt x="176706" y="34831"/>
                  </a:cubicBezTo>
                  <a:cubicBezTo>
                    <a:pt x="179116" y="34831"/>
                    <a:pt x="181516" y="35298"/>
                    <a:pt x="183000" y="36949"/>
                  </a:cubicBezTo>
                  <a:cubicBezTo>
                    <a:pt x="183362" y="37351"/>
                    <a:pt x="183775" y="37519"/>
                    <a:pt x="184178" y="37519"/>
                  </a:cubicBezTo>
                  <a:cubicBezTo>
                    <a:pt x="185489" y="37519"/>
                    <a:pt x="186676" y="35730"/>
                    <a:pt x="185511" y="34419"/>
                  </a:cubicBezTo>
                  <a:cubicBezTo>
                    <a:pt x="183347" y="32003"/>
                    <a:pt x="179987" y="31338"/>
                    <a:pt x="176725" y="31338"/>
                  </a:cubicBezTo>
                  <a:cubicBezTo>
                    <a:pt x="175315" y="31338"/>
                    <a:pt x="173922" y="31463"/>
                    <a:pt x="172653" y="31623"/>
                  </a:cubicBezTo>
                  <a:cubicBezTo>
                    <a:pt x="167822" y="32213"/>
                    <a:pt x="163123" y="33544"/>
                    <a:pt x="158558" y="35142"/>
                  </a:cubicBezTo>
                  <a:cubicBezTo>
                    <a:pt x="145187" y="39821"/>
                    <a:pt x="133375" y="47962"/>
                    <a:pt x="120593" y="53916"/>
                  </a:cubicBezTo>
                  <a:cubicBezTo>
                    <a:pt x="111435" y="58172"/>
                    <a:pt x="101484" y="60816"/>
                    <a:pt x="91389" y="60816"/>
                  </a:cubicBezTo>
                  <a:cubicBezTo>
                    <a:pt x="89575" y="60816"/>
                    <a:pt x="87756" y="60731"/>
                    <a:pt x="85937" y="60554"/>
                  </a:cubicBezTo>
                  <a:cubicBezTo>
                    <a:pt x="74619" y="59470"/>
                    <a:pt x="64063" y="54372"/>
                    <a:pt x="55484" y="47068"/>
                  </a:cubicBezTo>
                  <a:cubicBezTo>
                    <a:pt x="50881" y="43150"/>
                    <a:pt x="47001" y="38585"/>
                    <a:pt x="43140" y="33944"/>
                  </a:cubicBezTo>
                  <a:cubicBezTo>
                    <a:pt x="39279" y="29341"/>
                    <a:pt x="35417" y="24738"/>
                    <a:pt x="31309" y="20420"/>
                  </a:cubicBezTo>
                  <a:cubicBezTo>
                    <a:pt x="23111" y="11766"/>
                    <a:pt x="13639" y="4481"/>
                    <a:pt x="2492" y="87"/>
                  </a:cubicBezTo>
                  <a:cubicBezTo>
                    <a:pt x="2334" y="27"/>
                    <a:pt x="2171" y="0"/>
                    <a:pt x="2009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8" name="Google Shape;3508;p14"/>
          <p:cNvGrpSpPr/>
          <p:nvPr/>
        </p:nvGrpSpPr>
        <p:grpSpPr>
          <a:xfrm>
            <a:off x="-519875" y="1198836"/>
            <a:ext cx="2019058" cy="4141278"/>
            <a:chOff x="-519875" y="1198836"/>
            <a:chExt cx="2019058" cy="4141278"/>
          </a:xfrm>
        </p:grpSpPr>
        <p:sp>
          <p:nvSpPr>
            <p:cNvPr id="3509" name="Google Shape;3509;p14"/>
            <p:cNvSpPr/>
            <p:nvPr/>
          </p:nvSpPr>
          <p:spPr>
            <a:xfrm>
              <a:off x="-45986" y="1198836"/>
              <a:ext cx="1545169" cy="4096216"/>
            </a:xfrm>
            <a:custGeom>
              <a:avLst/>
              <a:gdLst/>
              <a:ahLst/>
              <a:cxnLst/>
              <a:rect l="l" t="t" r="r" b="b"/>
              <a:pathLst>
                <a:path w="55447" h="146989" extrusionOk="0">
                  <a:moveTo>
                    <a:pt x="24369" y="143976"/>
                  </a:moveTo>
                  <a:cubicBezTo>
                    <a:pt x="24244" y="144087"/>
                    <a:pt x="24218" y="144144"/>
                    <a:pt x="24236" y="144146"/>
                  </a:cubicBezTo>
                  <a:lnTo>
                    <a:pt x="24236" y="144146"/>
                  </a:lnTo>
                  <a:cubicBezTo>
                    <a:pt x="24273" y="144097"/>
                    <a:pt x="24313" y="144050"/>
                    <a:pt x="24356" y="144005"/>
                  </a:cubicBezTo>
                  <a:lnTo>
                    <a:pt x="24356" y="144005"/>
                  </a:lnTo>
                  <a:cubicBezTo>
                    <a:pt x="24360" y="143996"/>
                    <a:pt x="24365" y="143986"/>
                    <a:pt x="24369" y="143976"/>
                  </a:cubicBezTo>
                  <a:close/>
                  <a:moveTo>
                    <a:pt x="2150" y="0"/>
                  </a:moveTo>
                  <a:cubicBezTo>
                    <a:pt x="1870" y="0"/>
                    <a:pt x="1581" y="73"/>
                    <a:pt x="1294" y="235"/>
                  </a:cubicBezTo>
                  <a:cubicBezTo>
                    <a:pt x="476" y="710"/>
                    <a:pt x="0" y="1928"/>
                    <a:pt x="590" y="2708"/>
                  </a:cubicBezTo>
                  <a:cubicBezTo>
                    <a:pt x="3900" y="7120"/>
                    <a:pt x="9397" y="9327"/>
                    <a:pt x="13962" y="12085"/>
                  </a:cubicBezTo>
                  <a:cubicBezTo>
                    <a:pt x="19858" y="15642"/>
                    <a:pt x="24880" y="20568"/>
                    <a:pt x="30034" y="25057"/>
                  </a:cubicBezTo>
                  <a:cubicBezTo>
                    <a:pt x="39107" y="32951"/>
                    <a:pt x="46297" y="42765"/>
                    <a:pt x="49379" y="54520"/>
                  </a:cubicBezTo>
                  <a:cubicBezTo>
                    <a:pt x="52669" y="67036"/>
                    <a:pt x="51528" y="80179"/>
                    <a:pt x="47819" y="92429"/>
                  </a:cubicBezTo>
                  <a:cubicBezTo>
                    <a:pt x="44129" y="104621"/>
                    <a:pt x="38118" y="115938"/>
                    <a:pt x="32336" y="127237"/>
                  </a:cubicBezTo>
                  <a:cubicBezTo>
                    <a:pt x="30738" y="130318"/>
                    <a:pt x="29178" y="133437"/>
                    <a:pt x="27657" y="136557"/>
                  </a:cubicBezTo>
                  <a:cubicBezTo>
                    <a:pt x="26877" y="138174"/>
                    <a:pt x="26078" y="139790"/>
                    <a:pt x="25336" y="141426"/>
                  </a:cubicBezTo>
                  <a:cubicBezTo>
                    <a:pt x="25184" y="141788"/>
                    <a:pt x="25013" y="142111"/>
                    <a:pt x="24861" y="142472"/>
                  </a:cubicBezTo>
                  <a:cubicBezTo>
                    <a:pt x="24737" y="142705"/>
                    <a:pt x="24663" y="142937"/>
                    <a:pt x="24640" y="143191"/>
                  </a:cubicBezTo>
                  <a:lnTo>
                    <a:pt x="24640" y="143191"/>
                  </a:lnTo>
                  <a:cubicBezTo>
                    <a:pt x="24632" y="143221"/>
                    <a:pt x="24623" y="143267"/>
                    <a:pt x="24613" y="143328"/>
                  </a:cubicBezTo>
                  <a:cubicBezTo>
                    <a:pt x="24537" y="143537"/>
                    <a:pt x="24461" y="143747"/>
                    <a:pt x="24385" y="143937"/>
                  </a:cubicBezTo>
                  <a:cubicBezTo>
                    <a:pt x="24380" y="143951"/>
                    <a:pt x="24375" y="143964"/>
                    <a:pt x="24369" y="143976"/>
                  </a:cubicBezTo>
                  <a:lnTo>
                    <a:pt x="24369" y="143976"/>
                  </a:lnTo>
                  <a:cubicBezTo>
                    <a:pt x="24401" y="143949"/>
                    <a:pt x="24438" y="143918"/>
                    <a:pt x="24482" y="143884"/>
                  </a:cubicBezTo>
                  <a:lnTo>
                    <a:pt x="24482" y="143884"/>
                  </a:lnTo>
                  <a:cubicBezTo>
                    <a:pt x="24438" y="143922"/>
                    <a:pt x="24396" y="143963"/>
                    <a:pt x="24356" y="144005"/>
                  </a:cubicBezTo>
                  <a:lnTo>
                    <a:pt x="24356" y="144005"/>
                  </a:lnTo>
                  <a:cubicBezTo>
                    <a:pt x="24308" y="144100"/>
                    <a:pt x="24255" y="144146"/>
                    <a:pt x="24237" y="144146"/>
                  </a:cubicBezTo>
                  <a:cubicBezTo>
                    <a:pt x="24236" y="144146"/>
                    <a:pt x="24236" y="144146"/>
                    <a:pt x="24236" y="144146"/>
                  </a:cubicBezTo>
                  <a:lnTo>
                    <a:pt x="24236" y="144146"/>
                  </a:lnTo>
                  <a:cubicBezTo>
                    <a:pt x="23948" y="144525"/>
                    <a:pt x="23814" y="145031"/>
                    <a:pt x="23967" y="145630"/>
                  </a:cubicBezTo>
                  <a:cubicBezTo>
                    <a:pt x="23967" y="145649"/>
                    <a:pt x="23967" y="145649"/>
                    <a:pt x="23986" y="145668"/>
                  </a:cubicBezTo>
                  <a:cubicBezTo>
                    <a:pt x="24193" y="146468"/>
                    <a:pt x="24960" y="146988"/>
                    <a:pt x="25744" y="146988"/>
                  </a:cubicBezTo>
                  <a:cubicBezTo>
                    <a:pt x="26040" y="146988"/>
                    <a:pt x="26339" y="146914"/>
                    <a:pt x="26611" y="146752"/>
                  </a:cubicBezTo>
                  <a:cubicBezTo>
                    <a:pt x="27441" y="146235"/>
                    <a:pt x="27884" y="145033"/>
                    <a:pt x="28089" y="143999"/>
                  </a:cubicBezTo>
                  <a:lnTo>
                    <a:pt x="28089" y="143999"/>
                  </a:lnTo>
                  <a:cubicBezTo>
                    <a:pt x="38565" y="121104"/>
                    <a:pt x="53701" y="99132"/>
                    <a:pt x="54876" y="73180"/>
                  </a:cubicBezTo>
                  <a:cubicBezTo>
                    <a:pt x="55446" y="60512"/>
                    <a:pt x="52498" y="47711"/>
                    <a:pt x="45536" y="37059"/>
                  </a:cubicBezTo>
                  <a:cubicBezTo>
                    <a:pt x="42227" y="32019"/>
                    <a:pt x="38156" y="27530"/>
                    <a:pt x="33724" y="23497"/>
                  </a:cubicBezTo>
                  <a:cubicBezTo>
                    <a:pt x="28456" y="18704"/>
                    <a:pt x="23111" y="13987"/>
                    <a:pt x="17290" y="9916"/>
                  </a:cubicBezTo>
                  <a:cubicBezTo>
                    <a:pt x="14989" y="8300"/>
                    <a:pt x="12440" y="7044"/>
                    <a:pt x="10005" y="5637"/>
                  </a:cubicBezTo>
                  <a:cubicBezTo>
                    <a:pt x="7818" y="4343"/>
                    <a:pt x="5307" y="2955"/>
                    <a:pt x="3728" y="882"/>
                  </a:cubicBezTo>
                  <a:cubicBezTo>
                    <a:pt x="3324" y="347"/>
                    <a:pt x="2759" y="0"/>
                    <a:pt x="2150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4"/>
            <p:cNvSpPr/>
            <p:nvPr/>
          </p:nvSpPr>
          <p:spPr>
            <a:xfrm>
              <a:off x="-282387" y="1220572"/>
              <a:ext cx="1544612" cy="4096216"/>
            </a:xfrm>
            <a:custGeom>
              <a:avLst/>
              <a:gdLst/>
              <a:ahLst/>
              <a:cxnLst/>
              <a:rect l="l" t="t" r="r" b="b"/>
              <a:pathLst>
                <a:path w="55427" h="146989" extrusionOk="0">
                  <a:moveTo>
                    <a:pt x="2125" y="0"/>
                  </a:moveTo>
                  <a:cubicBezTo>
                    <a:pt x="1842" y="0"/>
                    <a:pt x="1549" y="73"/>
                    <a:pt x="1255" y="235"/>
                  </a:cubicBezTo>
                  <a:cubicBezTo>
                    <a:pt x="438" y="748"/>
                    <a:pt x="0" y="1966"/>
                    <a:pt x="571" y="2726"/>
                  </a:cubicBezTo>
                  <a:cubicBezTo>
                    <a:pt x="3880" y="7120"/>
                    <a:pt x="9358" y="9327"/>
                    <a:pt x="13923" y="12085"/>
                  </a:cubicBezTo>
                  <a:cubicBezTo>
                    <a:pt x="19820" y="15661"/>
                    <a:pt x="24841" y="20568"/>
                    <a:pt x="29996" y="25076"/>
                  </a:cubicBezTo>
                  <a:cubicBezTo>
                    <a:pt x="39088" y="32969"/>
                    <a:pt x="46259" y="42784"/>
                    <a:pt x="49359" y="54520"/>
                  </a:cubicBezTo>
                  <a:cubicBezTo>
                    <a:pt x="52631" y="67036"/>
                    <a:pt x="51490" y="80179"/>
                    <a:pt x="47780" y="92428"/>
                  </a:cubicBezTo>
                  <a:cubicBezTo>
                    <a:pt x="44109" y="104621"/>
                    <a:pt x="38080" y="115938"/>
                    <a:pt x="32317" y="127237"/>
                  </a:cubicBezTo>
                  <a:cubicBezTo>
                    <a:pt x="30719" y="130318"/>
                    <a:pt x="29140" y="133437"/>
                    <a:pt x="27618" y="136557"/>
                  </a:cubicBezTo>
                  <a:cubicBezTo>
                    <a:pt x="26839" y="138173"/>
                    <a:pt x="26059" y="139790"/>
                    <a:pt x="25317" y="141426"/>
                  </a:cubicBezTo>
                  <a:cubicBezTo>
                    <a:pt x="25146" y="141787"/>
                    <a:pt x="24994" y="142111"/>
                    <a:pt x="24841" y="142472"/>
                  </a:cubicBezTo>
                  <a:cubicBezTo>
                    <a:pt x="24710" y="142691"/>
                    <a:pt x="24646" y="142911"/>
                    <a:pt x="24623" y="143156"/>
                  </a:cubicBezTo>
                  <a:lnTo>
                    <a:pt x="24623" y="143156"/>
                  </a:lnTo>
                  <a:cubicBezTo>
                    <a:pt x="24613" y="143174"/>
                    <a:pt x="24597" y="143233"/>
                    <a:pt x="24575" y="143328"/>
                  </a:cubicBezTo>
                  <a:cubicBezTo>
                    <a:pt x="24518" y="143537"/>
                    <a:pt x="24442" y="143747"/>
                    <a:pt x="24366" y="143937"/>
                  </a:cubicBezTo>
                  <a:cubicBezTo>
                    <a:pt x="24361" y="143951"/>
                    <a:pt x="24355" y="143964"/>
                    <a:pt x="24350" y="143976"/>
                  </a:cubicBezTo>
                  <a:lnTo>
                    <a:pt x="24350" y="143976"/>
                  </a:lnTo>
                  <a:cubicBezTo>
                    <a:pt x="24441" y="143896"/>
                    <a:pt x="24585" y="143787"/>
                    <a:pt x="24803" y="143651"/>
                  </a:cubicBezTo>
                  <a:cubicBezTo>
                    <a:pt x="24807" y="143653"/>
                    <a:pt x="24810" y="143654"/>
                    <a:pt x="24814" y="143656"/>
                  </a:cubicBezTo>
                  <a:lnTo>
                    <a:pt x="24814" y="143656"/>
                  </a:lnTo>
                  <a:cubicBezTo>
                    <a:pt x="24630" y="143754"/>
                    <a:pt x="24463" y="143881"/>
                    <a:pt x="24322" y="144033"/>
                  </a:cubicBezTo>
                  <a:lnTo>
                    <a:pt x="24322" y="144033"/>
                  </a:lnTo>
                  <a:cubicBezTo>
                    <a:pt x="24285" y="144096"/>
                    <a:pt x="24248" y="144133"/>
                    <a:pt x="24227" y="144143"/>
                  </a:cubicBezTo>
                  <a:lnTo>
                    <a:pt x="24227" y="144143"/>
                  </a:lnTo>
                  <a:cubicBezTo>
                    <a:pt x="24257" y="144105"/>
                    <a:pt x="24289" y="144068"/>
                    <a:pt x="24322" y="144033"/>
                  </a:cubicBezTo>
                  <a:lnTo>
                    <a:pt x="24322" y="144033"/>
                  </a:lnTo>
                  <a:cubicBezTo>
                    <a:pt x="24331" y="144016"/>
                    <a:pt x="24341" y="143997"/>
                    <a:pt x="24350" y="143976"/>
                  </a:cubicBezTo>
                  <a:lnTo>
                    <a:pt x="24350" y="143976"/>
                  </a:lnTo>
                  <a:cubicBezTo>
                    <a:pt x="24222" y="144088"/>
                    <a:pt x="24198" y="144146"/>
                    <a:pt x="24217" y="144146"/>
                  </a:cubicBezTo>
                  <a:cubicBezTo>
                    <a:pt x="24220" y="144146"/>
                    <a:pt x="24223" y="144145"/>
                    <a:pt x="24227" y="144143"/>
                  </a:cubicBezTo>
                  <a:lnTo>
                    <a:pt x="24227" y="144143"/>
                  </a:lnTo>
                  <a:cubicBezTo>
                    <a:pt x="23932" y="144521"/>
                    <a:pt x="23793" y="145029"/>
                    <a:pt x="23947" y="145630"/>
                  </a:cubicBezTo>
                  <a:cubicBezTo>
                    <a:pt x="23947" y="145649"/>
                    <a:pt x="23947" y="145649"/>
                    <a:pt x="23966" y="145687"/>
                  </a:cubicBezTo>
                  <a:cubicBezTo>
                    <a:pt x="24173" y="146472"/>
                    <a:pt x="24940" y="146989"/>
                    <a:pt x="25715" y="146989"/>
                  </a:cubicBezTo>
                  <a:cubicBezTo>
                    <a:pt x="26009" y="146989"/>
                    <a:pt x="26305" y="146914"/>
                    <a:pt x="26572" y="146752"/>
                  </a:cubicBezTo>
                  <a:cubicBezTo>
                    <a:pt x="27418" y="146235"/>
                    <a:pt x="27864" y="145034"/>
                    <a:pt x="28070" y="143999"/>
                  </a:cubicBezTo>
                  <a:lnTo>
                    <a:pt x="28070" y="143999"/>
                  </a:lnTo>
                  <a:cubicBezTo>
                    <a:pt x="38546" y="121104"/>
                    <a:pt x="53663" y="99132"/>
                    <a:pt x="54856" y="73179"/>
                  </a:cubicBezTo>
                  <a:cubicBezTo>
                    <a:pt x="55427" y="60512"/>
                    <a:pt x="52479" y="47730"/>
                    <a:pt x="45498" y="37078"/>
                  </a:cubicBezTo>
                  <a:cubicBezTo>
                    <a:pt x="42207" y="32037"/>
                    <a:pt x="38137" y="27530"/>
                    <a:pt x="33686" y="23497"/>
                  </a:cubicBezTo>
                  <a:cubicBezTo>
                    <a:pt x="28436" y="18723"/>
                    <a:pt x="23091" y="13987"/>
                    <a:pt x="17252" y="9916"/>
                  </a:cubicBezTo>
                  <a:cubicBezTo>
                    <a:pt x="14951" y="8300"/>
                    <a:pt x="12402" y="7044"/>
                    <a:pt x="9986" y="5637"/>
                  </a:cubicBezTo>
                  <a:cubicBezTo>
                    <a:pt x="7799" y="4362"/>
                    <a:pt x="5269" y="2955"/>
                    <a:pt x="3709" y="881"/>
                  </a:cubicBezTo>
                  <a:cubicBezTo>
                    <a:pt x="3305" y="347"/>
                    <a:pt x="2740" y="0"/>
                    <a:pt x="2125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4"/>
            <p:cNvSpPr/>
            <p:nvPr/>
          </p:nvSpPr>
          <p:spPr>
            <a:xfrm>
              <a:off x="-519875" y="1243870"/>
              <a:ext cx="1545169" cy="4096244"/>
            </a:xfrm>
            <a:custGeom>
              <a:avLst/>
              <a:gdLst/>
              <a:ahLst/>
              <a:cxnLst/>
              <a:rect l="l" t="t" r="r" b="b"/>
              <a:pathLst>
                <a:path w="55447" h="146990" extrusionOk="0">
                  <a:moveTo>
                    <a:pt x="24823" y="143652"/>
                  </a:moveTo>
                  <a:cubicBezTo>
                    <a:pt x="24823" y="143652"/>
                    <a:pt x="24823" y="143652"/>
                    <a:pt x="24823" y="143652"/>
                  </a:cubicBezTo>
                  <a:lnTo>
                    <a:pt x="24823" y="143652"/>
                  </a:lnTo>
                  <a:cubicBezTo>
                    <a:pt x="24823" y="143653"/>
                    <a:pt x="24822" y="143653"/>
                    <a:pt x="24822" y="143653"/>
                  </a:cubicBezTo>
                  <a:lnTo>
                    <a:pt x="24822" y="143653"/>
                  </a:lnTo>
                  <a:cubicBezTo>
                    <a:pt x="24822" y="143653"/>
                    <a:pt x="24823" y="143653"/>
                    <a:pt x="24823" y="143652"/>
                  </a:cubicBezTo>
                  <a:close/>
                  <a:moveTo>
                    <a:pt x="24398" y="143953"/>
                  </a:moveTo>
                  <a:cubicBezTo>
                    <a:pt x="24250" y="144078"/>
                    <a:pt x="24219" y="144143"/>
                    <a:pt x="24240" y="144147"/>
                  </a:cubicBezTo>
                  <a:lnTo>
                    <a:pt x="24240" y="144147"/>
                  </a:lnTo>
                  <a:cubicBezTo>
                    <a:pt x="24284" y="144088"/>
                    <a:pt x="24333" y="144033"/>
                    <a:pt x="24385" y="143981"/>
                  </a:cubicBezTo>
                  <a:lnTo>
                    <a:pt x="24385" y="143981"/>
                  </a:lnTo>
                  <a:cubicBezTo>
                    <a:pt x="24389" y="143972"/>
                    <a:pt x="24394" y="143962"/>
                    <a:pt x="24398" y="143953"/>
                  </a:cubicBezTo>
                  <a:close/>
                  <a:moveTo>
                    <a:pt x="2159" y="1"/>
                  </a:moveTo>
                  <a:cubicBezTo>
                    <a:pt x="1879" y="1"/>
                    <a:pt x="1587" y="74"/>
                    <a:pt x="1294" y="236"/>
                  </a:cubicBezTo>
                  <a:cubicBezTo>
                    <a:pt x="457" y="711"/>
                    <a:pt x="1" y="1928"/>
                    <a:pt x="590" y="2689"/>
                  </a:cubicBezTo>
                  <a:cubicBezTo>
                    <a:pt x="3900" y="7083"/>
                    <a:pt x="9397" y="9309"/>
                    <a:pt x="13962" y="12067"/>
                  </a:cubicBezTo>
                  <a:cubicBezTo>
                    <a:pt x="19859" y="15623"/>
                    <a:pt x="24880" y="20550"/>
                    <a:pt x="30035" y="25039"/>
                  </a:cubicBezTo>
                  <a:cubicBezTo>
                    <a:pt x="39127" y="32951"/>
                    <a:pt x="46317" y="42747"/>
                    <a:pt x="49398" y="54521"/>
                  </a:cubicBezTo>
                  <a:cubicBezTo>
                    <a:pt x="52669" y="67037"/>
                    <a:pt x="51528" y="80180"/>
                    <a:pt x="47819" y="92429"/>
                  </a:cubicBezTo>
                  <a:cubicBezTo>
                    <a:pt x="44129" y="104622"/>
                    <a:pt x="38119" y="115939"/>
                    <a:pt x="32336" y="127237"/>
                  </a:cubicBezTo>
                  <a:cubicBezTo>
                    <a:pt x="30757" y="130319"/>
                    <a:pt x="29179" y="133438"/>
                    <a:pt x="27657" y="136558"/>
                  </a:cubicBezTo>
                  <a:cubicBezTo>
                    <a:pt x="26877" y="138174"/>
                    <a:pt x="26097" y="139791"/>
                    <a:pt x="25356" y="141427"/>
                  </a:cubicBezTo>
                  <a:cubicBezTo>
                    <a:pt x="25184" y="141788"/>
                    <a:pt x="25013" y="142112"/>
                    <a:pt x="24880" y="142473"/>
                  </a:cubicBezTo>
                  <a:cubicBezTo>
                    <a:pt x="24733" y="142718"/>
                    <a:pt x="24656" y="142963"/>
                    <a:pt x="24637" y="143232"/>
                  </a:cubicBezTo>
                  <a:lnTo>
                    <a:pt x="24637" y="143232"/>
                  </a:lnTo>
                  <a:cubicBezTo>
                    <a:pt x="24631" y="143258"/>
                    <a:pt x="24623" y="143291"/>
                    <a:pt x="24614" y="143329"/>
                  </a:cubicBezTo>
                  <a:cubicBezTo>
                    <a:pt x="24538" y="143538"/>
                    <a:pt x="24481" y="143747"/>
                    <a:pt x="24405" y="143938"/>
                  </a:cubicBezTo>
                  <a:cubicBezTo>
                    <a:pt x="24402" y="143943"/>
                    <a:pt x="24400" y="143948"/>
                    <a:pt x="24398" y="143953"/>
                  </a:cubicBezTo>
                  <a:lnTo>
                    <a:pt x="24398" y="143953"/>
                  </a:lnTo>
                  <a:cubicBezTo>
                    <a:pt x="24434" y="143922"/>
                    <a:pt x="24478" y="143888"/>
                    <a:pt x="24529" y="143850"/>
                  </a:cubicBezTo>
                  <a:lnTo>
                    <a:pt x="24529" y="143850"/>
                  </a:lnTo>
                  <a:cubicBezTo>
                    <a:pt x="24479" y="143891"/>
                    <a:pt x="24431" y="143934"/>
                    <a:pt x="24385" y="143981"/>
                  </a:cubicBezTo>
                  <a:lnTo>
                    <a:pt x="24385" y="143981"/>
                  </a:lnTo>
                  <a:cubicBezTo>
                    <a:pt x="24329" y="144092"/>
                    <a:pt x="24263" y="144147"/>
                    <a:pt x="24241" y="144147"/>
                  </a:cubicBezTo>
                  <a:cubicBezTo>
                    <a:pt x="24241" y="144147"/>
                    <a:pt x="24240" y="144147"/>
                    <a:pt x="24240" y="144147"/>
                  </a:cubicBezTo>
                  <a:lnTo>
                    <a:pt x="24240" y="144147"/>
                  </a:lnTo>
                  <a:cubicBezTo>
                    <a:pt x="23950" y="144525"/>
                    <a:pt x="23815" y="145032"/>
                    <a:pt x="23967" y="145631"/>
                  </a:cubicBezTo>
                  <a:cubicBezTo>
                    <a:pt x="23967" y="145650"/>
                    <a:pt x="23967" y="145650"/>
                    <a:pt x="24005" y="145669"/>
                  </a:cubicBezTo>
                  <a:cubicBezTo>
                    <a:pt x="24212" y="146469"/>
                    <a:pt x="24980" y="146989"/>
                    <a:pt x="25756" y="146989"/>
                  </a:cubicBezTo>
                  <a:cubicBezTo>
                    <a:pt x="26050" y="146989"/>
                    <a:pt x="26345" y="146915"/>
                    <a:pt x="26611" y="146753"/>
                  </a:cubicBezTo>
                  <a:cubicBezTo>
                    <a:pt x="27470" y="146228"/>
                    <a:pt x="27903" y="144998"/>
                    <a:pt x="28111" y="143953"/>
                  </a:cubicBezTo>
                  <a:lnTo>
                    <a:pt x="28111" y="143953"/>
                  </a:lnTo>
                  <a:cubicBezTo>
                    <a:pt x="38605" y="121075"/>
                    <a:pt x="53702" y="99115"/>
                    <a:pt x="54876" y="73180"/>
                  </a:cubicBezTo>
                  <a:cubicBezTo>
                    <a:pt x="55447" y="60513"/>
                    <a:pt x="52498" y="47712"/>
                    <a:pt x="45537" y="37060"/>
                  </a:cubicBezTo>
                  <a:cubicBezTo>
                    <a:pt x="42227" y="32019"/>
                    <a:pt x="38176" y="27530"/>
                    <a:pt x="33725" y="23498"/>
                  </a:cubicBezTo>
                  <a:cubicBezTo>
                    <a:pt x="28475" y="18705"/>
                    <a:pt x="23111" y="13988"/>
                    <a:pt x="17291" y="9917"/>
                  </a:cubicBezTo>
                  <a:cubicBezTo>
                    <a:pt x="14989" y="8300"/>
                    <a:pt x="12440" y="7045"/>
                    <a:pt x="10025" y="5638"/>
                  </a:cubicBezTo>
                  <a:cubicBezTo>
                    <a:pt x="7837" y="4344"/>
                    <a:pt x="5308" y="2956"/>
                    <a:pt x="3748" y="882"/>
                  </a:cubicBezTo>
                  <a:cubicBezTo>
                    <a:pt x="3331" y="348"/>
                    <a:pt x="2771" y="1"/>
                    <a:pt x="2159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2" name="Google Shape;3512;p14"/>
          <p:cNvGrpSpPr/>
          <p:nvPr/>
        </p:nvGrpSpPr>
        <p:grpSpPr>
          <a:xfrm>
            <a:off x="1471992" y="3091774"/>
            <a:ext cx="7807582" cy="2576715"/>
            <a:chOff x="1471992" y="3091774"/>
            <a:chExt cx="7807582" cy="2576715"/>
          </a:xfrm>
        </p:grpSpPr>
        <p:sp>
          <p:nvSpPr>
            <p:cNvPr id="3513" name="Google Shape;3513;p14"/>
            <p:cNvSpPr/>
            <p:nvPr/>
          </p:nvSpPr>
          <p:spPr>
            <a:xfrm>
              <a:off x="1471992" y="3091774"/>
              <a:ext cx="7807554" cy="2070500"/>
            </a:xfrm>
            <a:custGeom>
              <a:avLst/>
              <a:gdLst/>
              <a:ahLst/>
              <a:cxnLst/>
              <a:rect l="l" t="t" r="r" b="b"/>
              <a:pathLst>
                <a:path w="280167" h="74298" extrusionOk="0">
                  <a:moveTo>
                    <a:pt x="155907" y="1"/>
                  </a:moveTo>
                  <a:cubicBezTo>
                    <a:pt x="149667" y="1"/>
                    <a:pt x="143370" y="1179"/>
                    <a:pt x="137355" y="2667"/>
                  </a:cubicBezTo>
                  <a:cubicBezTo>
                    <a:pt x="130051" y="4493"/>
                    <a:pt x="123013" y="7213"/>
                    <a:pt x="116203" y="10370"/>
                  </a:cubicBezTo>
                  <a:cubicBezTo>
                    <a:pt x="87919" y="23533"/>
                    <a:pt x="64866" y="45273"/>
                    <a:pt x="37514" y="60052"/>
                  </a:cubicBezTo>
                  <a:cubicBezTo>
                    <a:pt x="31599" y="63267"/>
                    <a:pt x="25474" y="65740"/>
                    <a:pt x="19197" y="68079"/>
                  </a:cubicBezTo>
                  <a:cubicBezTo>
                    <a:pt x="16094" y="69240"/>
                    <a:pt x="12035" y="70775"/>
                    <a:pt x="8306" y="70775"/>
                  </a:cubicBezTo>
                  <a:cubicBezTo>
                    <a:pt x="6595" y="70775"/>
                    <a:pt x="4953" y="70452"/>
                    <a:pt x="3505" y="69620"/>
                  </a:cubicBezTo>
                  <a:cubicBezTo>
                    <a:pt x="3200" y="69452"/>
                    <a:pt x="2901" y="69378"/>
                    <a:pt x="2619" y="69378"/>
                  </a:cubicBezTo>
                  <a:cubicBezTo>
                    <a:pt x="1024" y="69378"/>
                    <a:pt x="0" y="71750"/>
                    <a:pt x="1698" y="72720"/>
                  </a:cubicBezTo>
                  <a:cubicBezTo>
                    <a:pt x="3694" y="73858"/>
                    <a:pt x="5898" y="74298"/>
                    <a:pt x="8163" y="74298"/>
                  </a:cubicBezTo>
                  <a:cubicBezTo>
                    <a:pt x="12370" y="74298"/>
                    <a:pt x="16786" y="72780"/>
                    <a:pt x="20472" y="71408"/>
                  </a:cubicBezTo>
                  <a:cubicBezTo>
                    <a:pt x="27890" y="68631"/>
                    <a:pt x="35041" y="65588"/>
                    <a:pt x="41946" y="61707"/>
                  </a:cubicBezTo>
                  <a:cubicBezTo>
                    <a:pt x="55641" y="54004"/>
                    <a:pt x="68290" y="44608"/>
                    <a:pt x="81167" y="35668"/>
                  </a:cubicBezTo>
                  <a:cubicBezTo>
                    <a:pt x="93683" y="26975"/>
                    <a:pt x="106522" y="18568"/>
                    <a:pt x="120445" y="12348"/>
                  </a:cubicBezTo>
                  <a:cubicBezTo>
                    <a:pt x="127293" y="9286"/>
                    <a:pt x="134463" y="6870"/>
                    <a:pt x="141786" y="5311"/>
                  </a:cubicBezTo>
                  <a:cubicBezTo>
                    <a:pt x="146492" y="4294"/>
                    <a:pt x="151315" y="3599"/>
                    <a:pt x="156131" y="3599"/>
                  </a:cubicBezTo>
                  <a:cubicBezTo>
                    <a:pt x="158342" y="3599"/>
                    <a:pt x="160551" y="3745"/>
                    <a:pt x="162747" y="4074"/>
                  </a:cubicBezTo>
                  <a:cubicBezTo>
                    <a:pt x="175225" y="5900"/>
                    <a:pt x="185858" y="12995"/>
                    <a:pt x="196300" y="19614"/>
                  </a:cubicBezTo>
                  <a:cubicBezTo>
                    <a:pt x="201835" y="23133"/>
                    <a:pt x="207427" y="26557"/>
                    <a:pt x="213362" y="29372"/>
                  </a:cubicBezTo>
                  <a:cubicBezTo>
                    <a:pt x="220361" y="32682"/>
                    <a:pt x="227723" y="35383"/>
                    <a:pt x="235236" y="37209"/>
                  </a:cubicBezTo>
                  <a:cubicBezTo>
                    <a:pt x="240657" y="38534"/>
                    <a:pt x="246173" y="39256"/>
                    <a:pt x="251645" y="39256"/>
                  </a:cubicBezTo>
                  <a:cubicBezTo>
                    <a:pt x="260936" y="39256"/>
                    <a:pt x="270103" y="37175"/>
                    <a:pt x="278470" y="32434"/>
                  </a:cubicBezTo>
                  <a:cubicBezTo>
                    <a:pt x="280166" y="31465"/>
                    <a:pt x="279132" y="29110"/>
                    <a:pt x="277547" y="29110"/>
                  </a:cubicBezTo>
                  <a:cubicBezTo>
                    <a:pt x="277265" y="29110"/>
                    <a:pt x="276967" y="29184"/>
                    <a:pt x="276663" y="29353"/>
                  </a:cubicBezTo>
                  <a:cubicBezTo>
                    <a:pt x="269644" y="33328"/>
                    <a:pt x="261865" y="35459"/>
                    <a:pt x="253838" y="35744"/>
                  </a:cubicBezTo>
                  <a:cubicBezTo>
                    <a:pt x="253226" y="35765"/>
                    <a:pt x="252615" y="35775"/>
                    <a:pt x="252004" y="35775"/>
                  </a:cubicBezTo>
                  <a:cubicBezTo>
                    <a:pt x="244756" y="35775"/>
                    <a:pt x="237600" y="34349"/>
                    <a:pt x="230671" y="32244"/>
                  </a:cubicBezTo>
                  <a:cubicBezTo>
                    <a:pt x="223595" y="30095"/>
                    <a:pt x="216671" y="27242"/>
                    <a:pt x="210166" y="23723"/>
                  </a:cubicBezTo>
                  <a:cubicBezTo>
                    <a:pt x="204460" y="20660"/>
                    <a:pt x="199058" y="17104"/>
                    <a:pt x="193580" y="13642"/>
                  </a:cubicBezTo>
                  <a:cubicBezTo>
                    <a:pt x="182928" y="6927"/>
                    <a:pt x="171782" y="936"/>
                    <a:pt x="158962" y="99"/>
                  </a:cubicBezTo>
                  <a:cubicBezTo>
                    <a:pt x="157946" y="32"/>
                    <a:pt x="156928" y="1"/>
                    <a:pt x="15590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4"/>
            <p:cNvSpPr/>
            <p:nvPr/>
          </p:nvSpPr>
          <p:spPr>
            <a:xfrm>
              <a:off x="1472020" y="3345118"/>
              <a:ext cx="7807554" cy="2070137"/>
            </a:xfrm>
            <a:custGeom>
              <a:avLst/>
              <a:gdLst/>
              <a:ahLst/>
              <a:cxnLst/>
              <a:rect l="l" t="t" r="r" b="b"/>
              <a:pathLst>
                <a:path w="280167" h="74285" extrusionOk="0">
                  <a:moveTo>
                    <a:pt x="155877" y="1"/>
                  </a:moveTo>
                  <a:cubicBezTo>
                    <a:pt x="149647" y="1"/>
                    <a:pt x="143360" y="1166"/>
                    <a:pt x="137354" y="2668"/>
                  </a:cubicBezTo>
                  <a:cubicBezTo>
                    <a:pt x="130050" y="4494"/>
                    <a:pt x="123012" y="7195"/>
                    <a:pt x="116202" y="10371"/>
                  </a:cubicBezTo>
                  <a:cubicBezTo>
                    <a:pt x="87918" y="23533"/>
                    <a:pt x="64865" y="45274"/>
                    <a:pt x="37513" y="60053"/>
                  </a:cubicBezTo>
                  <a:cubicBezTo>
                    <a:pt x="31598" y="63268"/>
                    <a:pt x="25473" y="65741"/>
                    <a:pt x="19196" y="68061"/>
                  </a:cubicBezTo>
                  <a:cubicBezTo>
                    <a:pt x="16087" y="69224"/>
                    <a:pt x="12018" y="70763"/>
                    <a:pt x="8283" y="70763"/>
                  </a:cubicBezTo>
                  <a:cubicBezTo>
                    <a:pt x="6580" y="70763"/>
                    <a:pt x="4946" y="70443"/>
                    <a:pt x="3504" y="69621"/>
                  </a:cubicBezTo>
                  <a:cubicBezTo>
                    <a:pt x="3197" y="69452"/>
                    <a:pt x="2897" y="69378"/>
                    <a:pt x="2614" y="69378"/>
                  </a:cubicBezTo>
                  <a:cubicBezTo>
                    <a:pt x="1021" y="69378"/>
                    <a:pt x="1" y="71733"/>
                    <a:pt x="1697" y="72702"/>
                  </a:cubicBezTo>
                  <a:cubicBezTo>
                    <a:pt x="3698" y="73843"/>
                    <a:pt x="5908" y="74284"/>
                    <a:pt x="8179" y="74284"/>
                  </a:cubicBezTo>
                  <a:cubicBezTo>
                    <a:pt x="12381" y="74284"/>
                    <a:pt x="16790" y="72773"/>
                    <a:pt x="20471" y="71390"/>
                  </a:cubicBezTo>
                  <a:cubicBezTo>
                    <a:pt x="27889" y="68613"/>
                    <a:pt x="35040" y="65569"/>
                    <a:pt x="41945" y="61689"/>
                  </a:cubicBezTo>
                  <a:cubicBezTo>
                    <a:pt x="55640" y="53986"/>
                    <a:pt x="68289" y="44609"/>
                    <a:pt x="81166" y="35669"/>
                  </a:cubicBezTo>
                  <a:cubicBezTo>
                    <a:pt x="93682" y="26957"/>
                    <a:pt x="106521" y="18569"/>
                    <a:pt x="120444" y="12330"/>
                  </a:cubicBezTo>
                  <a:cubicBezTo>
                    <a:pt x="127292" y="9268"/>
                    <a:pt x="134462" y="6871"/>
                    <a:pt x="141785" y="5293"/>
                  </a:cubicBezTo>
                  <a:cubicBezTo>
                    <a:pt x="146506" y="4286"/>
                    <a:pt x="151344" y="3584"/>
                    <a:pt x="156175" y="3584"/>
                  </a:cubicBezTo>
                  <a:cubicBezTo>
                    <a:pt x="158370" y="3584"/>
                    <a:pt x="160565" y="3729"/>
                    <a:pt x="162746" y="4056"/>
                  </a:cubicBezTo>
                  <a:cubicBezTo>
                    <a:pt x="175224" y="5901"/>
                    <a:pt x="185857" y="12977"/>
                    <a:pt x="196299" y="19615"/>
                  </a:cubicBezTo>
                  <a:cubicBezTo>
                    <a:pt x="201834" y="23134"/>
                    <a:pt x="207426" y="26558"/>
                    <a:pt x="213361" y="29354"/>
                  </a:cubicBezTo>
                  <a:cubicBezTo>
                    <a:pt x="220360" y="32663"/>
                    <a:pt x="227722" y="35383"/>
                    <a:pt x="235235" y="37209"/>
                  </a:cubicBezTo>
                  <a:cubicBezTo>
                    <a:pt x="240658" y="38528"/>
                    <a:pt x="246176" y="39248"/>
                    <a:pt x="251650" y="39248"/>
                  </a:cubicBezTo>
                  <a:cubicBezTo>
                    <a:pt x="260939" y="39248"/>
                    <a:pt x="270103" y="37175"/>
                    <a:pt x="278469" y="32435"/>
                  </a:cubicBezTo>
                  <a:cubicBezTo>
                    <a:pt x="280167" y="31465"/>
                    <a:pt x="279129" y="29093"/>
                    <a:pt x="277541" y="29093"/>
                  </a:cubicBezTo>
                  <a:cubicBezTo>
                    <a:pt x="277261" y="29093"/>
                    <a:pt x="276964" y="29167"/>
                    <a:pt x="276662" y="29335"/>
                  </a:cubicBezTo>
                  <a:cubicBezTo>
                    <a:pt x="269643" y="33329"/>
                    <a:pt x="261864" y="35441"/>
                    <a:pt x="253837" y="35726"/>
                  </a:cubicBezTo>
                  <a:cubicBezTo>
                    <a:pt x="253219" y="35747"/>
                    <a:pt x="252601" y="35757"/>
                    <a:pt x="251983" y="35757"/>
                  </a:cubicBezTo>
                  <a:cubicBezTo>
                    <a:pt x="244742" y="35757"/>
                    <a:pt x="237593" y="34348"/>
                    <a:pt x="230670" y="32245"/>
                  </a:cubicBezTo>
                  <a:cubicBezTo>
                    <a:pt x="223594" y="30096"/>
                    <a:pt x="216670" y="27243"/>
                    <a:pt x="210165" y="23724"/>
                  </a:cubicBezTo>
                  <a:cubicBezTo>
                    <a:pt x="204459" y="20661"/>
                    <a:pt x="199057" y="17085"/>
                    <a:pt x="193579" y="13643"/>
                  </a:cubicBezTo>
                  <a:cubicBezTo>
                    <a:pt x="182927" y="6909"/>
                    <a:pt x="171781" y="918"/>
                    <a:pt x="158961" y="100"/>
                  </a:cubicBezTo>
                  <a:cubicBezTo>
                    <a:pt x="157936" y="32"/>
                    <a:pt x="156907" y="1"/>
                    <a:pt x="15587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4"/>
            <p:cNvSpPr/>
            <p:nvPr/>
          </p:nvSpPr>
          <p:spPr>
            <a:xfrm>
              <a:off x="1472047" y="3597989"/>
              <a:ext cx="7807498" cy="2070500"/>
            </a:xfrm>
            <a:custGeom>
              <a:avLst/>
              <a:gdLst/>
              <a:ahLst/>
              <a:cxnLst/>
              <a:rect l="l" t="t" r="r" b="b"/>
              <a:pathLst>
                <a:path w="280165" h="74298" extrusionOk="0">
                  <a:moveTo>
                    <a:pt x="155905" y="0"/>
                  </a:moveTo>
                  <a:cubicBezTo>
                    <a:pt x="149665" y="0"/>
                    <a:pt x="143368" y="1179"/>
                    <a:pt x="137353" y="2667"/>
                  </a:cubicBezTo>
                  <a:cubicBezTo>
                    <a:pt x="130049" y="4493"/>
                    <a:pt x="123011" y="7213"/>
                    <a:pt x="116201" y="10370"/>
                  </a:cubicBezTo>
                  <a:cubicBezTo>
                    <a:pt x="87917" y="23551"/>
                    <a:pt x="64864" y="45273"/>
                    <a:pt x="37512" y="60071"/>
                  </a:cubicBezTo>
                  <a:cubicBezTo>
                    <a:pt x="31597" y="63267"/>
                    <a:pt x="25472" y="65740"/>
                    <a:pt x="19195" y="68079"/>
                  </a:cubicBezTo>
                  <a:cubicBezTo>
                    <a:pt x="16092" y="69239"/>
                    <a:pt x="12033" y="70775"/>
                    <a:pt x="8304" y="70775"/>
                  </a:cubicBezTo>
                  <a:cubicBezTo>
                    <a:pt x="6593" y="70775"/>
                    <a:pt x="4951" y="70452"/>
                    <a:pt x="3503" y="69620"/>
                  </a:cubicBezTo>
                  <a:cubicBezTo>
                    <a:pt x="3195" y="69447"/>
                    <a:pt x="2893" y="69372"/>
                    <a:pt x="2610" y="69372"/>
                  </a:cubicBezTo>
                  <a:cubicBezTo>
                    <a:pt x="1019" y="69372"/>
                    <a:pt x="1" y="71752"/>
                    <a:pt x="1696" y="72720"/>
                  </a:cubicBezTo>
                  <a:cubicBezTo>
                    <a:pt x="3692" y="73858"/>
                    <a:pt x="5896" y="74298"/>
                    <a:pt x="8161" y="74298"/>
                  </a:cubicBezTo>
                  <a:cubicBezTo>
                    <a:pt x="12368" y="74298"/>
                    <a:pt x="16784" y="72780"/>
                    <a:pt x="20470" y="71408"/>
                  </a:cubicBezTo>
                  <a:cubicBezTo>
                    <a:pt x="27888" y="68612"/>
                    <a:pt x="35039" y="65587"/>
                    <a:pt x="41944" y="61707"/>
                  </a:cubicBezTo>
                  <a:cubicBezTo>
                    <a:pt x="55639" y="54004"/>
                    <a:pt x="68288" y="44607"/>
                    <a:pt x="81165" y="35668"/>
                  </a:cubicBezTo>
                  <a:cubicBezTo>
                    <a:pt x="93681" y="26975"/>
                    <a:pt x="106520" y="18568"/>
                    <a:pt x="120443" y="12348"/>
                  </a:cubicBezTo>
                  <a:cubicBezTo>
                    <a:pt x="127291" y="9286"/>
                    <a:pt x="134461" y="6870"/>
                    <a:pt x="141784" y="5310"/>
                  </a:cubicBezTo>
                  <a:cubicBezTo>
                    <a:pt x="146490" y="4294"/>
                    <a:pt x="151313" y="3598"/>
                    <a:pt x="156129" y="3598"/>
                  </a:cubicBezTo>
                  <a:cubicBezTo>
                    <a:pt x="158340" y="3598"/>
                    <a:pt x="160549" y="3745"/>
                    <a:pt x="162745" y="4074"/>
                  </a:cubicBezTo>
                  <a:cubicBezTo>
                    <a:pt x="175223" y="5900"/>
                    <a:pt x="185856" y="12976"/>
                    <a:pt x="196298" y="19614"/>
                  </a:cubicBezTo>
                  <a:cubicBezTo>
                    <a:pt x="201833" y="23133"/>
                    <a:pt x="207425" y="26557"/>
                    <a:pt x="213360" y="29372"/>
                  </a:cubicBezTo>
                  <a:cubicBezTo>
                    <a:pt x="220359" y="32681"/>
                    <a:pt x="227721" y="35382"/>
                    <a:pt x="235234" y="37208"/>
                  </a:cubicBezTo>
                  <a:cubicBezTo>
                    <a:pt x="240655" y="38534"/>
                    <a:pt x="246171" y="39256"/>
                    <a:pt x="251643" y="39256"/>
                  </a:cubicBezTo>
                  <a:cubicBezTo>
                    <a:pt x="260934" y="39256"/>
                    <a:pt x="270101" y="37175"/>
                    <a:pt x="278468" y="32434"/>
                  </a:cubicBezTo>
                  <a:cubicBezTo>
                    <a:pt x="280164" y="31465"/>
                    <a:pt x="279130" y="29110"/>
                    <a:pt x="277545" y="29110"/>
                  </a:cubicBezTo>
                  <a:cubicBezTo>
                    <a:pt x="277263" y="29110"/>
                    <a:pt x="276965" y="29184"/>
                    <a:pt x="276661" y="29353"/>
                  </a:cubicBezTo>
                  <a:cubicBezTo>
                    <a:pt x="269642" y="33328"/>
                    <a:pt x="261863" y="35458"/>
                    <a:pt x="253836" y="35744"/>
                  </a:cubicBezTo>
                  <a:cubicBezTo>
                    <a:pt x="253224" y="35764"/>
                    <a:pt x="252613" y="35775"/>
                    <a:pt x="252002" y="35775"/>
                  </a:cubicBezTo>
                  <a:cubicBezTo>
                    <a:pt x="244754" y="35775"/>
                    <a:pt x="237598" y="34349"/>
                    <a:pt x="230669" y="32244"/>
                  </a:cubicBezTo>
                  <a:cubicBezTo>
                    <a:pt x="223593" y="30095"/>
                    <a:pt x="216669" y="27241"/>
                    <a:pt x="210164" y="23723"/>
                  </a:cubicBezTo>
                  <a:cubicBezTo>
                    <a:pt x="204458" y="20660"/>
                    <a:pt x="199056" y="17103"/>
                    <a:pt x="193578" y="13661"/>
                  </a:cubicBezTo>
                  <a:cubicBezTo>
                    <a:pt x="182926" y="6927"/>
                    <a:pt x="171780" y="936"/>
                    <a:pt x="158960" y="99"/>
                  </a:cubicBezTo>
                  <a:cubicBezTo>
                    <a:pt x="157944" y="32"/>
                    <a:pt x="156926" y="0"/>
                    <a:pt x="155905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6" name="Google Shape;3516;p14"/>
          <p:cNvGrpSpPr/>
          <p:nvPr/>
        </p:nvGrpSpPr>
        <p:grpSpPr>
          <a:xfrm rot="8668782">
            <a:off x="7958475" y="89683"/>
            <a:ext cx="1160596" cy="1149982"/>
            <a:chOff x="581988" y="3891200"/>
            <a:chExt cx="945850" cy="937200"/>
          </a:xfrm>
        </p:grpSpPr>
        <p:sp>
          <p:nvSpPr>
            <p:cNvPr id="3517" name="Google Shape;3517;p14"/>
            <p:cNvSpPr/>
            <p:nvPr/>
          </p:nvSpPr>
          <p:spPr>
            <a:xfrm>
              <a:off x="768863" y="3942700"/>
              <a:ext cx="758975" cy="731750"/>
            </a:xfrm>
            <a:custGeom>
              <a:avLst/>
              <a:gdLst/>
              <a:ahLst/>
              <a:cxnLst/>
              <a:rect l="l" t="t" r="r" b="b"/>
              <a:pathLst>
                <a:path w="30359" h="29270" extrusionOk="0">
                  <a:moveTo>
                    <a:pt x="9954" y="0"/>
                  </a:moveTo>
                  <a:cubicBezTo>
                    <a:pt x="7849" y="0"/>
                    <a:pt x="3348" y="2306"/>
                    <a:pt x="1732" y="4684"/>
                  </a:cubicBezTo>
                  <a:cubicBezTo>
                    <a:pt x="96" y="7137"/>
                    <a:pt x="1" y="12444"/>
                    <a:pt x="96" y="14270"/>
                  </a:cubicBezTo>
                  <a:cubicBezTo>
                    <a:pt x="191" y="16096"/>
                    <a:pt x="2455" y="18664"/>
                    <a:pt x="3672" y="20186"/>
                  </a:cubicBezTo>
                  <a:cubicBezTo>
                    <a:pt x="4908" y="21707"/>
                    <a:pt x="7856" y="22639"/>
                    <a:pt x="9587" y="24370"/>
                  </a:cubicBezTo>
                  <a:cubicBezTo>
                    <a:pt x="11318" y="26120"/>
                    <a:pt x="12840" y="28479"/>
                    <a:pt x="14894" y="28479"/>
                  </a:cubicBezTo>
                  <a:cubicBezTo>
                    <a:pt x="16601" y="28479"/>
                    <a:pt x="19127" y="29269"/>
                    <a:pt x="20854" y="29269"/>
                  </a:cubicBezTo>
                  <a:cubicBezTo>
                    <a:pt x="21166" y="29269"/>
                    <a:pt x="21453" y="29244"/>
                    <a:pt x="21704" y="29182"/>
                  </a:cubicBezTo>
                  <a:cubicBezTo>
                    <a:pt x="23358" y="28783"/>
                    <a:pt x="25184" y="27356"/>
                    <a:pt x="26307" y="24903"/>
                  </a:cubicBezTo>
                  <a:cubicBezTo>
                    <a:pt x="27410" y="22449"/>
                    <a:pt x="29559" y="19786"/>
                    <a:pt x="29959" y="16134"/>
                  </a:cubicBezTo>
                  <a:cubicBezTo>
                    <a:pt x="30358" y="12444"/>
                    <a:pt x="28513" y="5368"/>
                    <a:pt x="24975" y="3580"/>
                  </a:cubicBezTo>
                  <a:cubicBezTo>
                    <a:pt x="22921" y="2553"/>
                    <a:pt x="17842" y="1735"/>
                    <a:pt x="16530" y="1735"/>
                  </a:cubicBezTo>
                  <a:cubicBezTo>
                    <a:pt x="15199" y="1735"/>
                    <a:pt x="12155" y="100"/>
                    <a:pt x="10101" y="4"/>
                  </a:cubicBezTo>
                  <a:cubicBezTo>
                    <a:pt x="10053" y="2"/>
                    <a:pt x="10004" y="0"/>
                    <a:pt x="995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4"/>
            <p:cNvSpPr/>
            <p:nvPr/>
          </p:nvSpPr>
          <p:spPr>
            <a:xfrm>
              <a:off x="737588" y="4432250"/>
              <a:ext cx="188425" cy="211700"/>
            </a:xfrm>
            <a:custGeom>
              <a:avLst/>
              <a:gdLst/>
              <a:ahLst/>
              <a:cxnLst/>
              <a:rect l="l" t="t" r="r" b="b"/>
              <a:pathLst>
                <a:path w="7537" h="8468" extrusionOk="0">
                  <a:moveTo>
                    <a:pt x="985" y="0"/>
                  </a:moveTo>
                  <a:cubicBezTo>
                    <a:pt x="0" y="0"/>
                    <a:pt x="860" y="3981"/>
                    <a:pt x="2165" y="4921"/>
                  </a:cubicBezTo>
                  <a:cubicBezTo>
                    <a:pt x="3591" y="5948"/>
                    <a:pt x="4295" y="7888"/>
                    <a:pt x="5627" y="8383"/>
                  </a:cubicBezTo>
                  <a:cubicBezTo>
                    <a:pt x="5778" y="8441"/>
                    <a:pt x="5919" y="8468"/>
                    <a:pt x="6052" y="8468"/>
                  </a:cubicBezTo>
                  <a:cubicBezTo>
                    <a:pt x="7083" y="8468"/>
                    <a:pt x="7537" y="6842"/>
                    <a:pt x="7453" y="5948"/>
                  </a:cubicBezTo>
                  <a:cubicBezTo>
                    <a:pt x="7339" y="4921"/>
                    <a:pt x="2013" y="546"/>
                    <a:pt x="1309" y="109"/>
                  </a:cubicBezTo>
                  <a:cubicBezTo>
                    <a:pt x="1184" y="35"/>
                    <a:pt x="1077" y="0"/>
                    <a:pt x="98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4"/>
            <p:cNvSpPr/>
            <p:nvPr/>
          </p:nvSpPr>
          <p:spPr>
            <a:xfrm>
              <a:off x="1096988" y="4029250"/>
              <a:ext cx="78250" cy="70850"/>
            </a:xfrm>
            <a:custGeom>
              <a:avLst/>
              <a:gdLst/>
              <a:ahLst/>
              <a:cxnLst/>
              <a:rect l="l" t="t" r="r" b="b"/>
              <a:pathLst>
                <a:path w="3130" h="2834" extrusionOk="0">
                  <a:moveTo>
                    <a:pt x="1154" y="1"/>
                  </a:moveTo>
                  <a:cubicBezTo>
                    <a:pt x="1125" y="1"/>
                    <a:pt x="1095" y="2"/>
                    <a:pt x="1065" y="4"/>
                  </a:cubicBezTo>
                  <a:cubicBezTo>
                    <a:pt x="0" y="99"/>
                    <a:pt x="190" y="2420"/>
                    <a:pt x="761" y="2762"/>
                  </a:cubicBezTo>
                  <a:cubicBezTo>
                    <a:pt x="844" y="2812"/>
                    <a:pt x="939" y="2834"/>
                    <a:pt x="1043" y="2834"/>
                  </a:cubicBezTo>
                  <a:cubicBezTo>
                    <a:pt x="1656" y="2834"/>
                    <a:pt x="2558" y="2068"/>
                    <a:pt x="2834" y="1678"/>
                  </a:cubicBezTo>
                  <a:cubicBezTo>
                    <a:pt x="3130" y="1216"/>
                    <a:pt x="2152" y="1"/>
                    <a:pt x="115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4"/>
            <p:cNvSpPr/>
            <p:nvPr/>
          </p:nvSpPr>
          <p:spPr>
            <a:xfrm>
              <a:off x="1089838" y="4021700"/>
              <a:ext cx="78325" cy="71275"/>
            </a:xfrm>
            <a:custGeom>
              <a:avLst/>
              <a:gdLst/>
              <a:ahLst/>
              <a:cxnLst/>
              <a:rect l="l" t="t" r="r" b="b"/>
              <a:pathLst>
                <a:path w="3133" h="2851" extrusionOk="0">
                  <a:moveTo>
                    <a:pt x="1133" y="0"/>
                  </a:moveTo>
                  <a:cubicBezTo>
                    <a:pt x="1111" y="0"/>
                    <a:pt x="1088" y="1"/>
                    <a:pt x="1066" y="2"/>
                  </a:cubicBezTo>
                  <a:cubicBezTo>
                    <a:pt x="1" y="78"/>
                    <a:pt x="191" y="2418"/>
                    <a:pt x="762" y="2779"/>
                  </a:cubicBezTo>
                  <a:cubicBezTo>
                    <a:pt x="845" y="2829"/>
                    <a:pt x="940" y="2851"/>
                    <a:pt x="1044" y="2851"/>
                  </a:cubicBezTo>
                  <a:cubicBezTo>
                    <a:pt x="1657" y="2851"/>
                    <a:pt x="2559" y="2085"/>
                    <a:pt x="2835" y="1695"/>
                  </a:cubicBezTo>
                  <a:cubicBezTo>
                    <a:pt x="3133" y="1230"/>
                    <a:pt x="2138" y="0"/>
                    <a:pt x="113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4"/>
            <p:cNvSpPr/>
            <p:nvPr/>
          </p:nvSpPr>
          <p:spPr>
            <a:xfrm>
              <a:off x="1116488" y="4334275"/>
              <a:ext cx="89950" cy="95275"/>
            </a:xfrm>
            <a:custGeom>
              <a:avLst/>
              <a:gdLst/>
              <a:ahLst/>
              <a:cxnLst/>
              <a:rect l="l" t="t" r="r" b="b"/>
              <a:pathLst>
                <a:path w="3598" h="3811" extrusionOk="0">
                  <a:moveTo>
                    <a:pt x="1537" y="0"/>
                  </a:moveTo>
                  <a:cubicBezTo>
                    <a:pt x="1500" y="0"/>
                    <a:pt x="1463" y="5"/>
                    <a:pt x="1427" y="15"/>
                  </a:cubicBezTo>
                  <a:cubicBezTo>
                    <a:pt x="0" y="414"/>
                    <a:pt x="970" y="3248"/>
                    <a:pt x="1427" y="3686"/>
                  </a:cubicBezTo>
                  <a:cubicBezTo>
                    <a:pt x="1522" y="3773"/>
                    <a:pt x="1640" y="3811"/>
                    <a:pt x="1770" y="3811"/>
                  </a:cubicBezTo>
                  <a:cubicBezTo>
                    <a:pt x="2262" y="3811"/>
                    <a:pt x="2933" y="3270"/>
                    <a:pt x="3234" y="2849"/>
                  </a:cubicBezTo>
                  <a:cubicBezTo>
                    <a:pt x="3598" y="2339"/>
                    <a:pt x="2376" y="0"/>
                    <a:pt x="153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4"/>
            <p:cNvSpPr/>
            <p:nvPr/>
          </p:nvSpPr>
          <p:spPr>
            <a:xfrm>
              <a:off x="1108863" y="4326600"/>
              <a:ext cx="89950" cy="95100"/>
            </a:xfrm>
            <a:custGeom>
              <a:avLst/>
              <a:gdLst/>
              <a:ahLst/>
              <a:cxnLst/>
              <a:rect l="l" t="t" r="r" b="b"/>
              <a:pathLst>
                <a:path w="3598" h="3804" extrusionOk="0">
                  <a:moveTo>
                    <a:pt x="1546" y="0"/>
                  </a:moveTo>
                  <a:cubicBezTo>
                    <a:pt x="1505" y="0"/>
                    <a:pt x="1466" y="6"/>
                    <a:pt x="1427" y="17"/>
                  </a:cubicBezTo>
                  <a:cubicBezTo>
                    <a:pt x="1" y="417"/>
                    <a:pt x="1009" y="3251"/>
                    <a:pt x="1427" y="3669"/>
                  </a:cubicBezTo>
                  <a:cubicBezTo>
                    <a:pt x="1526" y="3764"/>
                    <a:pt x="1648" y="3804"/>
                    <a:pt x="1783" y="3804"/>
                  </a:cubicBezTo>
                  <a:cubicBezTo>
                    <a:pt x="2275" y="3804"/>
                    <a:pt x="2936" y="3269"/>
                    <a:pt x="3234" y="2851"/>
                  </a:cubicBezTo>
                  <a:cubicBezTo>
                    <a:pt x="3597" y="2343"/>
                    <a:pt x="2385" y="0"/>
                    <a:pt x="154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4"/>
            <p:cNvSpPr/>
            <p:nvPr/>
          </p:nvSpPr>
          <p:spPr>
            <a:xfrm>
              <a:off x="1176813" y="4593625"/>
              <a:ext cx="45725" cy="33950"/>
            </a:xfrm>
            <a:custGeom>
              <a:avLst/>
              <a:gdLst/>
              <a:ahLst/>
              <a:cxnLst/>
              <a:rect l="l" t="t" r="r" b="b"/>
              <a:pathLst>
                <a:path w="1829" h="1358" extrusionOk="0">
                  <a:moveTo>
                    <a:pt x="798" y="1"/>
                  </a:moveTo>
                  <a:cubicBezTo>
                    <a:pt x="0" y="1"/>
                    <a:pt x="457" y="1357"/>
                    <a:pt x="897" y="1357"/>
                  </a:cubicBezTo>
                  <a:cubicBezTo>
                    <a:pt x="1353" y="1357"/>
                    <a:pt x="1829" y="121"/>
                    <a:pt x="897" y="7"/>
                  </a:cubicBezTo>
                  <a:cubicBezTo>
                    <a:pt x="862" y="3"/>
                    <a:pt x="829" y="1"/>
                    <a:pt x="79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4"/>
            <p:cNvSpPr/>
            <p:nvPr/>
          </p:nvSpPr>
          <p:spPr>
            <a:xfrm>
              <a:off x="1169313" y="4586025"/>
              <a:ext cx="45150" cy="33950"/>
            </a:xfrm>
            <a:custGeom>
              <a:avLst/>
              <a:gdLst/>
              <a:ahLst/>
              <a:cxnLst/>
              <a:rect l="l" t="t" r="r" b="b"/>
              <a:pathLst>
                <a:path w="1806" h="1358" extrusionOk="0">
                  <a:moveTo>
                    <a:pt x="795" y="0"/>
                  </a:moveTo>
                  <a:cubicBezTo>
                    <a:pt x="1" y="0"/>
                    <a:pt x="447" y="1357"/>
                    <a:pt x="884" y="1357"/>
                  </a:cubicBezTo>
                  <a:cubicBezTo>
                    <a:pt x="887" y="1357"/>
                    <a:pt x="889" y="1357"/>
                    <a:pt x="892" y="1357"/>
                  </a:cubicBezTo>
                  <a:cubicBezTo>
                    <a:pt x="1330" y="1357"/>
                    <a:pt x="1805" y="121"/>
                    <a:pt x="892" y="7"/>
                  </a:cubicBezTo>
                  <a:cubicBezTo>
                    <a:pt x="858" y="2"/>
                    <a:pt x="825" y="0"/>
                    <a:pt x="79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4"/>
            <p:cNvSpPr/>
            <p:nvPr/>
          </p:nvSpPr>
          <p:spPr>
            <a:xfrm>
              <a:off x="931138" y="4399250"/>
              <a:ext cx="46025" cy="40150"/>
            </a:xfrm>
            <a:custGeom>
              <a:avLst/>
              <a:gdLst/>
              <a:ahLst/>
              <a:cxnLst/>
              <a:rect l="l" t="t" r="r" b="b"/>
              <a:pathLst>
                <a:path w="1841" h="1606" extrusionOk="0">
                  <a:moveTo>
                    <a:pt x="760" y="1"/>
                  </a:moveTo>
                  <a:cubicBezTo>
                    <a:pt x="0" y="1"/>
                    <a:pt x="71" y="592"/>
                    <a:pt x="34" y="1201"/>
                  </a:cubicBezTo>
                  <a:cubicBezTo>
                    <a:pt x="5" y="1513"/>
                    <a:pt x="231" y="1605"/>
                    <a:pt x="523" y="1605"/>
                  </a:cubicBezTo>
                  <a:cubicBezTo>
                    <a:pt x="799" y="1605"/>
                    <a:pt x="1134" y="1523"/>
                    <a:pt x="1365" y="1467"/>
                  </a:cubicBezTo>
                  <a:cubicBezTo>
                    <a:pt x="1841" y="1334"/>
                    <a:pt x="1708" y="59"/>
                    <a:pt x="833" y="2"/>
                  </a:cubicBezTo>
                  <a:cubicBezTo>
                    <a:pt x="808" y="1"/>
                    <a:pt x="784" y="1"/>
                    <a:pt x="76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4"/>
            <p:cNvSpPr/>
            <p:nvPr/>
          </p:nvSpPr>
          <p:spPr>
            <a:xfrm>
              <a:off x="923413" y="4391675"/>
              <a:ext cx="45675" cy="40050"/>
            </a:xfrm>
            <a:custGeom>
              <a:avLst/>
              <a:gdLst/>
              <a:ahLst/>
              <a:cxnLst/>
              <a:rect l="l" t="t" r="r" b="b"/>
              <a:pathLst>
                <a:path w="1827" h="1602" extrusionOk="0">
                  <a:moveTo>
                    <a:pt x="799" y="1"/>
                  </a:moveTo>
                  <a:cubicBezTo>
                    <a:pt x="3" y="1"/>
                    <a:pt x="76" y="582"/>
                    <a:pt x="20" y="1199"/>
                  </a:cubicBezTo>
                  <a:cubicBezTo>
                    <a:pt x="0" y="1508"/>
                    <a:pt x="230" y="1601"/>
                    <a:pt x="518" y="1601"/>
                  </a:cubicBezTo>
                  <a:cubicBezTo>
                    <a:pt x="799" y="1601"/>
                    <a:pt x="1135" y="1512"/>
                    <a:pt x="1351" y="1447"/>
                  </a:cubicBezTo>
                  <a:cubicBezTo>
                    <a:pt x="1827" y="1333"/>
                    <a:pt x="1713" y="58"/>
                    <a:pt x="838" y="1"/>
                  </a:cubicBezTo>
                  <a:cubicBezTo>
                    <a:pt x="824" y="1"/>
                    <a:pt x="811" y="1"/>
                    <a:pt x="79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4"/>
            <p:cNvSpPr/>
            <p:nvPr/>
          </p:nvSpPr>
          <p:spPr>
            <a:xfrm>
              <a:off x="834963" y="4075850"/>
              <a:ext cx="183100" cy="163575"/>
            </a:xfrm>
            <a:custGeom>
              <a:avLst/>
              <a:gdLst/>
              <a:ahLst/>
              <a:cxnLst/>
              <a:rect l="l" t="t" r="r" b="b"/>
              <a:pathLst>
                <a:path w="7324" h="6543" extrusionOk="0">
                  <a:moveTo>
                    <a:pt x="3268" y="0"/>
                  </a:moveTo>
                  <a:cubicBezTo>
                    <a:pt x="2133" y="0"/>
                    <a:pt x="226" y="2277"/>
                    <a:pt x="115" y="3466"/>
                  </a:cubicBezTo>
                  <a:cubicBezTo>
                    <a:pt x="1" y="4683"/>
                    <a:pt x="876" y="5330"/>
                    <a:pt x="1827" y="6015"/>
                  </a:cubicBezTo>
                  <a:cubicBezTo>
                    <a:pt x="2352" y="6396"/>
                    <a:pt x="3247" y="6543"/>
                    <a:pt x="4077" y="6543"/>
                  </a:cubicBezTo>
                  <a:cubicBezTo>
                    <a:pt x="4778" y="6543"/>
                    <a:pt x="5435" y="6438"/>
                    <a:pt x="5783" y="6281"/>
                  </a:cubicBezTo>
                  <a:cubicBezTo>
                    <a:pt x="6563" y="5920"/>
                    <a:pt x="7324" y="3580"/>
                    <a:pt x="7210" y="2458"/>
                  </a:cubicBezTo>
                  <a:cubicBezTo>
                    <a:pt x="7115" y="1336"/>
                    <a:pt x="4661" y="175"/>
                    <a:pt x="3348" y="4"/>
                  </a:cubicBezTo>
                  <a:cubicBezTo>
                    <a:pt x="3322" y="2"/>
                    <a:pt x="3295" y="0"/>
                    <a:pt x="32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4"/>
            <p:cNvSpPr/>
            <p:nvPr/>
          </p:nvSpPr>
          <p:spPr>
            <a:xfrm>
              <a:off x="922463" y="4108750"/>
              <a:ext cx="76575" cy="108050"/>
            </a:xfrm>
            <a:custGeom>
              <a:avLst/>
              <a:gdLst/>
              <a:ahLst/>
              <a:cxnLst/>
              <a:rect l="l" t="t" r="r" b="b"/>
              <a:pathLst>
                <a:path w="3063" h="4322" extrusionOk="0">
                  <a:moveTo>
                    <a:pt x="1180" y="1"/>
                  </a:moveTo>
                  <a:cubicBezTo>
                    <a:pt x="1" y="1"/>
                    <a:pt x="419" y="3957"/>
                    <a:pt x="1180" y="4280"/>
                  </a:cubicBezTo>
                  <a:cubicBezTo>
                    <a:pt x="1242" y="4308"/>
                    <a:pt x="1304" y="4322"/>
                    <a:pt x="1366" y="4322"/>
                  </a:cubicBezTo>
                  <a:cubicBezTo>
                    <a:pt x="2059" y="4322"/>
                    <a:pt x="2698" y="2676"/>
                    <a:pt x="2873" y="1960"/>
                  </a:cubicBezTo>
                  <a:cubicBezTo>
                    <a:pt x="3063" y="1161"/>
                    <a:pt x="2036" y="1"/>
                    <a:pt x="118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4"/>
            <p:cNvSpPr/>
            <p:nvPr/>
          </p:nvSpPr>
          <p:spPr>
            <a:xfrm>
              <a:off x="827363" y="4068225"/>
              <a:ext cx="182625" cy="163450"/>
            </a:xfrm>
            <a:custGeom>
              <a:avLst/>
              <a:gdLst/>
              <a:ahLst/>
              <a:cxnLst/>
              <a:rect l="l" t="t" r="r" b="b"/>
              <a:pathLst>
                <a:path w="7305" h="6538" extrusionOk="0">
                  <a:moveTo>
                    <a:pt x="3268" y="1"/>
                  </a:moveTo>
                  <a:cubicBezTo>
                    <a:pt x="2133" y="1"/>
                    <a:pt x="226" y="2278"/>
                    <a:pt x="115" y="3448"/>
                  </a:cubicBezTo>
                  <a:cubicBezTo>
                    <a:pt x="0" y="4684"/>
                    <a:pt x="875" y="5331"/>
                    <a:pt x="1826" y="6016"/>
                  </a:cubicBezTo>
                  <a:cubicBezTo>
                    <a:pt x="2357" y="6390"/>
                    <a:pt x="3259" y="6537"/>
                    <a:pt x="4091" y="6537"/>
                  </a:cubicBezTo>
                  <a:cubicBezTo>
                    <a:pt x="4779" y="6537"/>
                    <a:pt x="5419" y="6437"/>
                    <a:pt x="5764" y="6282"/>
                  </a:cubicBezTo>
                  <a:cubicBezTo>
                    <a:pt x="6563" y="5920"/>
                    <a:pt x="7304" y="3581"/>
                    <a:pt x="7190" y="2459"/>
                  </a:cubicBezTo>
                  <a:cubicBezTo>
                    <a:pt x="7095" y="1336"/>
                    <a:pt x="4661" y="176"/>
                    <a:pt x="3348" y="5"/>
                  </a:cubicBezTo>
                  <a:cubicBezTo>
                    <a:pt x="3322" y="2"/>
                    <a:pt x="3295" y="1"/>
                    <a:pt x="326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4"/>
            <p:cNvSpPr/>
            <p:nvPr/>
          </p:nvSpPr>
          <p:spPr>
            <a:xfrm>
              <a:off x="914388" y="4101150"/>
              <a:ext cx="77050" cy="107950"/>
            </a:xfrm>
            <a:custGeom>
              <a:avLst/>
              <a:gdLst/>
              <a:ahLst/>
              <a:cxnLst/>
              <a:rect l="l" t="t" r="r" b="b"/>
              <a:pathLst>
                <a:path w="3082" h="4318" extrusionOk="0">
                  <a:moveTo>
                    <a:pt x="1199" y="0"/>
                  </a:moveTo>
                  <a:cubicBezTo>
                    <a:pt x="0" y="0"/>
                    <a:pt x="438" y="3938"/>
                    <a:pt x="1199" y="4280"/>
                  </a:cubicBezTo>
                  <a:cubicBezTo>
                    <a:pt x="1258" y="4305"/>
                    <a:pt x="1318" y="4317"/>
                    <a:pt x="1377" y="4317"/>
                  </a:cubicBezTo>
                  <a:cubicBezTo>
                    <a:pt x="2072" y="4317"/>
                    <a:pt x="2716" y="2677"/>
                    <a:pt x="2891" y="1940"/>
                  </a:cubicBezTo>
                  <a:cubicBezTo>
                    <a:pt x="3082" y="1161"/>
                    <a:pt x="2054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4"/>
            <p:cNvSpPr/>
            <p:nvPr/>
          </p:nvSpPr>
          <p:spPr>
            <a:xfrm>
              <a:off x="1239638" y="4117700"/>
              <a:ext cx="198325" cy="188700"/>
            </a:xfrm>
            <a:custGeom>
              <a:avLst/>
              <a:gdLst/>
              <a:ahLst/>
              <a:cxnLst/>
              <a:rect l="l" t="t" r="r" b="b"/>
              <a:pathLst>
                <a:path w="7933" h="7548" extrusionOk="0">
                  <a:moveTo>
                    <a:pt x="3740" y="0"/>
                  </a:moveTo>
                  <a:cubicBezTo>
                    <a:pt x="2408" y="0"/>
                    <a:pt x="72" y="2801"/>
                    <a:pt x="20" y="3808"/>
                  </a:cubicBezTo>
                  <a:cubicBezTo>
                    <a:pt x="0" y="4892"/>
                    <a:pt x="2074" y="7099"/>
                    <a:pt x="3215" y="7498"/>
                  </a:cubicBezTo>
                  <a:cubicBezTo>
                    <a:pt x="3317" y="7532"/>
                    <a:pt x="3427" y="7548"/>
                    <a:pt x="3544" y="7548"/>
                  </a:cubicBezTo>
                  <a:cubicBezTo>
                    <a:pt x="4752" y="7548"/>
                    <a:pt x="6642" y="5851"/>
                    <a:pt x="7266" y="4550"/>
                  </a:cubicBezTo>
                  <a:cubicBezTo>
                    <a:pt x="7932" y="3143"/>
                    <a:pt x="5326" y="689"/>
                    <a:pt x="4090" y="80"/>
                  </a:cubicBezTo>
                  <a:cubicBezTo>
                    <a:pt x="3984" y="26"/>
                    <a:pt x="3867" y="0"/>
                    <a:pt x="3740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4"/>
            <p:cNvSpPr/>
            <p:nvPr/>
          </p:nvSpPr>
          <p:spPr>
            <a:xfrm>
              <a:off x="1305738" y="4142300"/>
              <a:ext cx="101250" cy="124875"/>
            </a:xfrm>
            <a:custGeom>
              <a:avLst/>
              <a:gdLst/>
              <a:ahLst/>
              <a:cxnLst/>
              <a:rect l="l" t="t" r="r" b="b"/>
              <a:pathLst>
                <a:path w="4050" h="4995" extrusionOk="0">
                  <a:moveTo>
                    <a:pt x="1266" y="1"/>
                  </a:moveTo>
                  <a:cubicBezTo>
                    <a:pt x="1192" y="1"/>
                    <a:pt x="1125" y="16"/>
                    <a:pt x="1066" y="47"/>
                  </a:cubicBezTo>
                  <a:cubicBezTo>
                    <a:pt x="0" y="561"/>
                    <a:pt x="989" y="4251"/>
                    <a:pt x="1712" y="4840"/>
                  </a:cubicBezTo>
                  <a:cubicBezTo>
                    <a:pt x="1847" y="4947"/>
                    <a:pt x="1994" y="4994"/>
                    <a:pt x="2147" y="4994"/>
                  </a:cubicBezTo>
                  <a:cubicBezTo>
                    <a:pt x="2811" y="4994"/>
                    <a:pt x="3569" y="4090"/>
                    <a:pt x="3786" y="3224"/>
                  </a:cubicBezTo>
                  <a:cubicBezTo>
                    <a:pt x="4049" y="2222"/>
                    <a:pt x="2168" y="1"/>
                    <a:pt x="126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4"/>
            <p:cNvSpPr/>
            <p:nvPr/>
          </p:nvSpPr>
          <p:spPr>
            <a:xfrm>
              <a:off x="1232038" y="4109825"/>
              <a:ext cx="198300" cy="188500"/>
            </a:xfrm>
            <a:custGeom>
              <a:avLst/>
              <a:gdLst/>
              <a:ahLst/>
              <a:cxnLst/>
              <a:rect l="l" t="t" r="r" b="b"/>
              <a:pathLst>
                <a:path w="7932" h="7540" extrusionOk="0">
                  <a:moveTo>
                    <a:pt x="3759" y="1"/>
                  </a:moveTo>
                  <a:cubicBezTo>
                    <a:pt x="2430" y="1"/>
                    <a:pt x="72" y="2805"/>
                    <a:pt x="19" y="3800"/>
                  </a:cubicBezTo>
                  <a:cubicBezTo>
                    <a:pt x="0" y="4903"/>
                    <a:pt x="2054" y="7110"/>
                    <a:pt x="3196" y="7490"/>
                  </a:cubicBezTo>
                  <a:cubicBezTo>
                    <a:pt x="3299" y="7523"/>
                    <a:pt x="3411" y="7539"/>
                    <a:pt x="3529" y="7539"/>
                  </a:cubicBezTo>
                  <a:cubicBezTo>
                    <a:pt x="4752" y="7539"/>
                    <a:pt x="6642" y="5843"/>
                    <a:pt x="7266" y="4542"/>
                  </a:cubicBezTo>
                  <a:cubicBezTo>
                    <a:pt x="7932" y="3134"/>
                    <a:pt x="5326" y="700"/>
                    <a:pt x="4090" y="72"/>
                  </a:cubicBezTo>
                  <a:cubicBezTo>
                    <a:pt x="3989" y="23"/>
                    <a:pt x="3878" y="1"/>
                    <a:pt x="3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4"/>
            <p:cNvSpPr/>
            <p:nvPr/>
          </p:nvSpPr>
          <p:spPr>
            <a:xfrm>
              <a:off x="1298138" y="4134300"/>
              <a:ext cx="100775" cy="125275"/>
            </a:xfrm>
            <a:custGeom>
              <a:avLst/>
              <a:gdLst/>
              <a:ahLst/>
              <a:cxnLst/>
              <a:rect l="l" t="t" r="r" b="b"/>
              <a:pathLst>
                <a:path w="4031" h="5011" extrusionOk="0">
                  <a:moveTo>
                    <a:pt x="1257" y="1"/>
                  </a:moveTo>
                  <a:cubicBezTo>
                    <a:pt x="1187" y="1"/>
                    <a:pt x="1122" y="15"/>
                    <a:pt x="1065" y="44"/>
                  </a:cubicBezTo>
                  <a:cubicBezTo>
                    <a:pt x="0" y="595"/>
                    <a:pt x="989" y="4266"/>
                    <a:pt x="1712" y="4856"/>
                  </a:cubicBezTo>
                  <a:cubicBezTo>
                    <a:pt x="1847" y="4963"/>
                    <a:pt x="1993" y="5010"/>
                    <a:pt x="2145" y="5010"/>
                  </a:cubicBezTo>
                  <a:cubicBezTo>
                    <a:pt x="2804" y="5010"/>
                    <a:pt x="3550" y="4106"/>
                    <a:pt x="3766" y="3239"/>
                  </a:cubicBezTo>
                  <a:cubicBezTo>
                    <a:pt x="4031" y="2217"/>
                    <a:pt x="2154" y="1"/>
                    <a:pt x="12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4"/>
            <p:cNvSpPr/>
            <p:nvPr/>
          </p:nvSpPr>
          <p:spPr>
            <a:xfrm>
              <a:off x="1377538" y="4475950"/>
              <a:ext cx="85650" cy="87025"/>
            </a:xfrm>
            <a:custGeom>
              <a:avLst/>
              <a:gdLst/>
              <a:ahLst/>
              <a:cxnLst/>
              <a:rect l="l" t="t" r="r" b="b"/>
              <a:pathLst>
                <a:path w="3426" h="3481" extrusionOk="0">
                  <a:moveTo>
                    <a:pt x="1591" y="0"/>
                  </a:moveTo>
                  <a:cubicBezTo>
                    <a:pt x="1543" y="0"/>
                    <a:pt x="1495" y="5"/>
                    <a:pt x="1446" y="16"/>
                  </a:cubicBezTo>
                  <a:cubicBezTo>
                    <a:pt x="1" y="320"/>
                    <a:pt x="77" y="1671"/>
                    <a:pt x="305" y="2793"/>
                  </a:cubicBezTo>
                  <a:cubicBezTo>
                    <a:pt x="414" y="3289"/>
                    <a:pt x="891" y="3480"/>
                    <a:pt x="1422" y="3480"/>
                  </a:cubicBezTo>
                  <a:cubicBezTo>
                    <a:pt x="2093" y="3480"/>
                    <a:pt x="2851" y="3175"/>
                    <a:pt x="3063" y="2793"/>
                  </a:cubicBezTo>
                  <a:cubicBezTo>
                    <a:pt x="3426" y="2140"/>
                    <a:pt x="2578" y="0"/>
                    <a:pt x="15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4"/>
            <p:cNvSpPr/>
            <p:nvPr/>
          </p:nvSpPr>
          <p:spPr>
            <a:xfrm>
              <a:off x="1313813" y="4442575"/>
              <a:ext cx="173600" cy="177525"/>
            </a:xfrm>
            <a:custGeom>
              <a:avLst/>
              <a:gdLst/>
              <a:ahLst/>
              <a:cxnLst/>
              <a:rect l="l" t="t" r="r" b="b"/>
              <a:pathLst>
                <a:path w="6944" h="7101" extrusionOk="0">
                  <a:moveTo>
                    <a:pt x="3477" y="1"/>
                  </a:moveTo>
                  <a:cubicBezTo>
                    <a:pt x="1936" y="1"/>
                    <a:pt x="832" y="3189"/>
                    <a:pt x="438" y="4318"/>
                  </a:cubicBezTo>
                  <a:cubicBezTo>
                    <a:pt x="1" y="5497"/>
                    <a:pt x="933" y="6144"/>
                    <a:pt x="2150" y="6962"/>
                  </a:cubicBezTo>
                  <a:cubicBezTo>
                    <a:pt x="2298" y="7057"/>
                    <a:pt x="2462" y="7100"/>
                    <a:pt x="2638" y="7100"/>
                  </a:cubicBezTo>
                  <a:cubicBezTo>
                    <a:pt x="3933" y="7100"/>
                    <a:pt x="5851" y="4761"/>
                    <a:pt x="6354" y="3823"/>
                  </a:cubicBezTo>
                  <a:cubicBezTo>
                    <a:pt x="6943" y="2739"/>
                    <a:pt x="5745" y="533"/>
                    <a:pt x="3767" y="38"/>
                  </a:cubicBezTo>
                  <a:cubicBezTo>
                    <a:pt x="3669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4"/>
            <p:cNvSpPr/>
            <p:nvPr/>
          </p:nvSpPr>
          <p:spPr>
            <a:xfrm>
              <a:off x="1369938" y="4467925"/>
              <a:ext cx="85675" cy="87225"/>
            </a:xfrm>
            <a:custGeom>
              <a:avLst/>
              <a:gdLst/>
              <a:ahLst/>
              <a:cxnLst/>
              <a:rect l="l" t="t" r="r" b="b"/>
              <a:pathLst>
                <a:path w="3427" h="3489" extrusionOk="0">
                  <a:moveTo>
                    <a:pt x="1581" y="0"/>
                  </a:moveTo>
                  <a:cubicBezTo>
                    <a:pt x="1536" y="0"/>
                    <a:pt x="1491" y="4"/>
                    <a:pt x="1446" y="13"/>
                  </a:cubicBezTo>
                  <a:cubicBezTo>
                    <a:pt x="0" y="337"/>
                    <a:pt x="76" y="1706"/>
                    <a:pt x="305" y="2809"/>
                  </a:cubicBezTo>
                  <a:cubicBezTo>
                    <a:pt x="414" y="3299"/>
                    <a:pt x="895" y="3489"/>
                    <a:pt x="1429" y="3489"/>
                  </a:cubicBezTo>
                  <a:cubicBezTo>
                    <a:pt x="2098" y="3489"/>
                    <a:pt x="2851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4"/>
            <p:cNvSpPr/>
            <p:nvPr/>
          </p:nvSpPr>
          <p:spPr>
            <a:xfrm>
              <a:off x="941488" y="4564475"/>
              <a:ext cx="193550" cy="146275"/>
            </a:xfrm>
            <a:custGeom>
              <a:avLst/>
              <a:gdLst/>
              <a:ahLst/>
              <a:cxnLst/>
              <a:rect l="l" t="t" r="r" b="b"/>
              <a:pathLst>
                <a:path w="7742" h="5851" extrusionOk="0">
                  <a:moveTo>
                    <a:pt x="3766" y="0"/>
                  </a:moveTo>
                  <a:cubicBezTo>
                    <a:pt x="2081" y="0"/>
                    <a:pt x="1033" y="1034"/>
                    <a:pt x="571" y="2143"/>
                  </a:cubicBezTo>
                  <a:cubicBezTo>
                    <a:pt x="0" y="3531"/>
                    <a:pt x="1180" y="4977"/>
                    <a:pt x="1864" y="5529"/>
                  </a:cubicBezTo>
                  <a:cubicBezTo>
                    <a:pt x="2149" y="5736"/>
                    <a:pt x="2861" y="5850"/>
                    <a:pt x="3669" y="5850"/>
                  </a:cubicBezTo>
                  <a:cubicBezTo>
                    <a:pt x="4863" y="5850"/>
                    <a:pt x="6266" y="5601"/>
                    <a:pt x="6810" y="5034"/>
                  </a:cubicBezTo>
                  <a:cubicBezTo>
                    <a:pt x="7742" y="4045"/>
                    <a:pt x="6239" y="507"/>
                    <a:pt x="5060" y="184"/>
                  </a:cubicBezTo>
                  <a:cubicBezTo>
                    <a:pt x="4593" y="57"/>
                    <a:pt x="4162" y="0"/>
                    <a:pt x="37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4"/>
            <p:cNvSpPr/>
            <p:nvPr/>
          </p:nvSpPr>
          <p:spPr>
            <a:xfrm>
              <a:off x="992988" y="4587675"/>
              <a:ext cx="111625" cy="69725"/>
            </a:xfrm>
            <a:custGeom>
              <a:avLst/>
              <a:gdLst/>
              <a:ahLst/>
              <a:cxnLst/>
              <a:rect l="l" t="t" r="r" b="b"/>
              <a:pathLst>
                <a:path w="4465" h="2789" extrusionOk="0">
                  <a:moveTo>
                    <a:pt x="1875" y="0"/>
                  </a:moveTo>
                  <a:cubicBezTo>
                    <a:pt x="1" y="0"/>
                    <a:pt x="321" y="1617"/>
                    <a:pt x="908" y="2014"/>
                  </a:cubicBezTo>
                  <a:cubicBezTo>
                    <a:pt x="1348" y="2317"/>
                    <a:pt x="2456" y="2789"/>
                    <a:pt x="3244" y="2789"/>
                  </a:cubicBezTo>
                  <a:cubicBezTo>
                    <a:pt x="3544" y="2789"/>
                    <a:pt x="3799" y="2720"/>
                    <a:pt x="3951" y="2546"/>
                  </a:cubicBezTo>
                  <a:cubicBezTo>
                    <a:pt x="4465" y="1938"/>
                    <a:pt x="3380" y="169"/>
                    <a:pt x="2524" y="55"/>
                  </a:cubicBezTo>
                  <a:cubicBezTo>
                    <a:pt x="2283" y="17"/>
                    <a:pt x="2068" y="0"/>
                    <a:pt x="187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4"/>
            <p:cNvSpPr/>
            <p:nvPr/>
          </p:nvSpPr>
          <p:spPr>
            <a:xfrm>
              <a:off x="933413" y="4556975"/>
              <a:ext cx="194025" cy="146650"/>
            </a:xfrm>
            <a:custGeom>
              <a:avLst/>
              <a:gdLst/>
              <a:ahLst/>
              <a:cxnLst/>
              <a:rect l="l" t="t" r="r" b="b"/>
              <a:pathLst>
                <a:path w="7761" h="5866" extrusionOk="0">
                  <a:moveTo>
                    <a:pt x="3761" y="0"/>
                  </a:moveTo>
                  <a:cubicBezTo>
                    <a:pt x="2095" y="0"/>
                    <a:pt x="1061" y="1054"/>
                    <a:pt x="571" y="2158"/>
                  </a:cubicBezTo>
                  <a:cubicBezTo>
                    <a:pt x="0" y="3546"/>
                    <a:pt x="1198" y="4992"/>
                    <a:pt x="1883" y="5543"/>
                  </a:cubicBezTo>
                  <a:cubicBezTo>
                    <a:pt x="2160" y="5751"/>
                    <a:pt x="2867" y="5865"/>
                    <a:pt x="3674" y="5865"/>
                  </a:cubicBezTo>
                  <a:cubicBezTo>
                    <a:pt x="4865" y="5865"/>
                    <a:pt x="6273" y="5616"/>
                    <a:pt x="6829" y="5049"/>
                  </a:cubicBezTo>
                  <a:cubicBezTo>
                    <a:pt x="7761" y="4060"/>
                    <a:pt x="6258" y="522"/>
                    <a:pt x="5079" y="199"/>
                  </a:cubicBezTo>
                  <a:cubicBezTo>
                    <a:pt x="4602" y="62"/>
                    <a:pt x="4163" y="0"/>
                    <a:pt x="37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4"/>
            <p:cNvSpPr/>
            <p:nvPr/>
          </p:nvSpPr>
          <p:spPr>
            <a:xfrm>
              <a:off x="984938" y="4580175"/>
              <a:ext cx="112075" cy="69625"/>
            </a:xfrm>
            <a:custGeom>
              <a:avLst/>
              <a:gdLst/>
              <a:ahLst/>
              <a:cxnLst/>
              <a:rect l="l" t="t" r="r" b="b"/>
              <a:pathLst>
                <a:path w="4483" h="2785" extrusionOk="0">
                  <a:moveTo>
                    <a:pt x="1908" y="0"/>
                  </a:moveTo>
                  <a:cubicBezTo>
                    <a:pt x="0" y="0"/>
                    <a:pt x="337" y="1610"/>
                    <a:pt x="925" y="1990"/>
                  </a:cubicBezTo>
                  <a:cubicBezTo>
                    <a:pt x="1366" y="2307"/>
                    <a:pt x="2476" y="2784"/>
                    <a:pt x="3264" y="2784"/>
                  </a:cubicBezTo>
                  <a:cubicBezTo>
                    <a:pt x="3564" y="2784"/>
                    <a:pt x="3817" y="2715"/>
                    <a:pt x="3969" y="2542"/>
                  </a:cubicBezTo>
                  <a:cubicBezTo>
                    <a:pt x="4482" y="1933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4"/>
            <p:cNvSpPr/>
            <p:nvPr/>
          </p:nvSpPr>
          <p:spPr>
            <a:xfrm>
              <a:off x="723213" y="4292825"/>
              <a:ext cx="116300" cy="165450"/>
            </a:xfrm>
            <a:custGeom>
              <a:avLst/>
              <a:gdLst/>
              <a:ahLst/>
              <a:cxnLst/>
              <a:rect l="l" t="t" r="r" b="b"/>
              <a:pathLst>
                <a:path w="4652" h="6618" extrusionOk="0">
                  <a:moveTo>
                    <a:pt x="2087" y="1"/>
                  </a:moveTo>
                  <a:cubicBezTo>
                    <a:pt x="1925" y="1"/>
                    <a:pt x="1767" y="24"/>
                    <a:pt x="1618" y="75"/>
                  </a:cubicBezTo>
                  <a:cubicBezTo>
                    <a:pt x="96" y="607"/>
                    <a:pt x="1" y="3499"/>
                    <a:pt x="362" y="5058"/>
                  </a:cubicBezTo>
                  <a:cubicBezTo>
                    <a:pt x="686" y="6618"/>
                    <a:pt x="1884" y="6542"/>
                    <a:pt x="2968" y="6580"/>
                  </a:cubicBezTo>
                  <a:cubicBezTo>
                    <a:pt x="2972" y="6580"/>
                    <a:pt x="2975" y="6580"/>
                    <a:pt x="2979" y="6580"/>
                  </a:cubicBezTo>
                  <a:cubicBezTo>
                    <a:pt x="4074" y="6580"/>
                    <a:pt x="4509" y="3760"/>
                    <a:pt x="4585" y="2433"/>
                  </a:cubicBezTo>
                  <a:cubicBezTo>
                    <a:pt x="4652" y="1246"/>
                    <a:pt x="3264" y="1"/>
                    <a:pt x="208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4"/>
            <p:cNvSpPr/>
            <p:nvPr/>
          </p:nvSpPr>
          <p:spPr>
            <a:xfrm>
              <a:off x="762388" y="4309950"/>
              <a:ext cx="72125" cy="89675"/>
            </a:xfrm>
            <a:custGeom>
              <a:avLst/>
              <a:gdLst/>
              <a:ahLst/>
              <a:cxnLst/>
              <a:rect l="l" t="t" r="r" b="b"/>
              <a:pathLst>
                <a:path w="2885" h="3587" extrusionOk="0">
                  <a:moveTo>
                    <a:pt x="707" y="0"/>
                  </a:moveTo>
                  <a:cubicBezTo>
                    <a:pt x="249" y="0"/>
                    <a:pt x="242" y="496"/>
                    <a:pt x="146" y="1140"/>
                  </a:cubicBezTo>
                  <a:cubicBezTo>
                    <a:pt x="1" y="1974"/>
                    <a:pt x="1273" y="3586"/>
                    <a:pt x="1936" y="3586"/>
                  </a:cubicBezTo>
                  <a:cubicBezTo>
                    <a:pt x="1969" y="3586"/>
                    <a:pt x="2000" y="3582"/>
                    <a:pt x="2029" y="3574"/>
                  </a:cubicBezTo>
                  <a:cubicBezTo>
                    <a:pt x="2618" y="3403"/>
                    <a:pt x="2885" y="969"/>
                    <a:pt x="1477" y="246"/>
                  </a:cubicBezTo>
                  <a:cubicBezTo>
                    <a:pt x="1131" y="75"/>
                    <a:pt x="885" y="0"/>
                    <a:pt x="70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4"/>
            <p:cNvSpPr/>
            <p:nvPr/>
          </p:nvSpPr>
          <p:spPr>
            <a:xfrm>
              <a:off x="716088" y="4285225"/>
              <a:ext cx="115825" cy="165450"/>
            </a:xfrm>
            <a:custGeom>
              <a:avLst/>
              <a:gdLst/>
              <a:ahLst/>
              <a:cxnLst/>
              <a:rect l="l" t="t" r="r" b="b"/>
              <a:pathLst>
                <a:path w="4633" h="6618" extrusionOk="0">
                  <a:moveTo>
                    <a:pt x="2068" y="0"/>
                  </a:moveTo>
                  <a:cubicBezTo>
                    <a:pt x="1906" y="0"/>
                    <a:pt x="1748" y="24"/>
                    <a:pt x="1598" y="74"/>
                  </a:cubicBezTo>
                  <a:cubicBezTo>
                    <a:pt x="77" y="607"/>
                    <a:pt x="1" y="3498"/>
                    <a:pt x="324" y="5039"/>
                  </a:cubicBezTo>
                  <a:cubicBezTo>
                    <a:pt x="666" y="6618"/>
                    <a:pt x="1846" y="6542"/>
                    <a:pt x="2949" y="6561"/>
                  </a:cubicBezTo>
                  <a:cubicBezTo>
                    <a:pt x="2956" y="6561"/>
                    <a:pt x="2963" y="6561"/>
                    <a:pt x="2970" y="6561"/>
                  </a:cubicBezTo>
                  <a:cubicBezTo>
                    <a:pt x="4039" y="6561"/>
                    <a:pt x="4490" y="3756"/>
                    <a:pt x="4566" y="2433"/>
                  </a:cubicBezTo>
                  <a:cubicBezTo>
                    <a:pt x="4632" y="1246"/>
                    <a:pt x="3244" y="0"/>
                    <a:pt x="20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4"/>
            <p:cNvSpPr/>
            <p:nvPr/>
          </p:nvSpPr>
          <p:spPr>
            <a:xfrm>
              <a:off x="754788" y="4302525"/>
              <a:ext cx="71650" cy="89475"/>
            </a:xfrm>
            <a:custGeom>
              <a:avLst/>
              <a:gdLst/>
              <a:ahLst/>
              <a:cxnLst/>
              <a:rect l="l" t="t" r="r" b="b"/>
              <a:pathLst>
                <a:path w="2866" h="3579" extrusionOk="0">
                  <a:moveTo>
                    <a:pt x="707" y="1"/>
                  </a:moveTo>
                  <a:cubicBezTo>
                    <a:pt x="248" y="1"/>
                    <a:pt x="241" y="483"/>
                    <a:pt x="145" y="1113"/>
                  </a:cubicBezTo>
                  <a:cubicBezTo>
                    <a:pt x="0" y="1966"/>
                    <a:pt x="1273" y="3579"/>
                    <a:pt x="1919" y="3579"/>
                  </a:cubicBezTo>
                  <a:cubicBezTo>
                    <a:pt x="1951" y="3579"/>
                    <a:pt x="1981" y="3575"/>
                    <a:pt x="2009" y="3567"/>
                  </a:cubicBezTo>
                  <a:cubicBezTo>
                    <a:pt x="2618" y="3396"/>
                    <a:pt x="2865" y="961"/>
                    <a:pt x="1477" y="238"/>
                  </a:cubicBezTo>
                  <a:cubicBezTo>
                    <a:pt x="1131" y="74"/>
                    <a:pt x="885" y="1"/>
                    <a:pt x="7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4"/>
            <p:cNvSpPr/>
            <p:nvPr/>
          </p:nvSpPr>
          <p:spPr>
            <a:xfrm>
              <a:off x="581988" y="3891200"/>
              <a:ext cx="941075" cy="936250"/>
            </a:xfrm>
            <a:custGeom>
              <a:avLst/>
              <a:gdLst/>
              <a:ahLst/>
              <a:cxnLst/>
              <a:rect l="l" t="t" r="r" b="b"/>
              <a:pathLst>
                <a:path w="37643" h="37450" extrusionOk="0">
                  <a:moveTo>
                    <a:pt x="15677" y="0"/>
                  </a:moveTo>
                  <a:cubicBezTo>
                    <a:pt x="15096" y="0"/>
                    <a:pt x="14436" y="47"/>
                    <a:pt x="13677" y="162"/>
                  </a:cubicBezTo>
                  <a:cubicBezTo>
                    <a:pt x="9930" y="790"/>
                    <a:pt x="5174" y="4803"/>
                    <a:pt x="3691" y="6953"/>
                  </a:cubicBezTo>
                  <a:cubicBezTo>
                    <a:pt x="2245" y="9083"/>
                    <a:pt x="1655" y="13268"/>
                    <a:pt x="838" y="17053"/>
                  </a:cubicBezTo>
                  <a:cubicBezTo>
                    <a:pt x="1" y="20838"/>
                    <a:pt x="723" y="25517"/>
                    <a:pt x="3082" y="28370"/>
                  </a:cubicBezTo>
                  <a:cubicBezTo>
                    <a:pt x="5422" y="31223"/>
                    <a:pt x="7970" y="33791"/>
                    <a:pt x="9701" y="34286"/>
                  </a:cubicBezTo>
                  <a:cubicBezTo>
                    <a:pt x="11451" y="34818"/>
                    <a:pt x="16834" y="37234"/>
                    <a:pt x="20315" y="37443"/>
                  </a:cubicBezTo>
                  <a:cubicBezTo>
                    <a:pt x="20394" y="37447"/>
                    <a:pt x="20474" y="37450"/>
                    <a:pt x="20556" y="37450"/>
                  </a:cubicBezTo>
                  <a:cubicBezTo>
                    <a:pt x="24072" y="37450"/>
                    <a:pt x="30357" y="33528"/>
                    <a:pt x="32755" y="31223"/>
                  </a:cubicBezTo>
                  <a:cubicBezTo>
                    <a:pt x="35189" y="28884"/>
                    <a:pt x="36216" y="24395"/>
                    <a:pt x="36939" y="22968"/>
                  </a:cubicBezTo>
                  <a:cubicBezTo>
                    <a:pt x="37643" y="21542"/>
                    <a:pt x="37548" y="15531"/>
                    <a:pt x="37339" y="12678"/>
                  </a:cubicBezTo>
                  <a:cubicBezTo>
                    <a:pt x="37129" y="9825"/>
                    <a:pt x="33877" y="5336"/>
                    <a:pt x="30700" y="3282"/>
                  </a:cubicBezTo>
                  <a:cubicBezTo>
                    <a:pt x="27543" y="1266"/>
                    <a:pt x="22578" y="1247"/>
                    <a:pt x="20201" y="904"/>
                  </a:cubicBezTo>
                  <a:cubicBezTo>
                    <a:pt x="19047" y="737"/>
                    <a:pt x="17977" y="0"/>
                    <a:pt x="1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47625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4"/>
            <p:cNvSpPr/>
            <p:nvPr/>
          </p:nvSpPr>
          <p:spPr>
            <a:xfrm>
              <a:off x="730838" y="3935100"/>
              <a:ext cx="758950" cy="731700"/>
            </a:xfrm>
            <a:custGeom>
              <a:avLst/>
              <a:gdLst/>
              <a:ahLst/>
              <a:cxnLst/>
              <a:rect l="l" t="t" r="r" b="b"/>
              <a:pathLst>
                <a:path w="30358" h="29268" extrusionOk="0">
                  <a:moveTo>
                    <a:pt x="9953" y="0"/>
                  </a:moveTo>
                  <a:cubicBezTo>
                    <a:pt x="7848" y="0"/>
                    <a:pt x="3347" y="2305"/>
                    <a:pt x="1731" y="4683"/>
                  </a:cubicBezTo>
                  <a:cubicBezTo>
                    <a:pt x="95" y="7137"/>
                    <a:pt x="0" y="12444"/>
                    <a:pt x="95" y="14270"/>
                  </a:cubicBezTo>
                  <a:cubicBezTo>
                    <a:pt x="190" y="16096"/>
                    <a:pt x="2454" y="18664"/>
                    <a:pt x="3671" y="20185"/>
                  </a:cubicBezTo>
                  <a:cubicBezTo>
                    <a:pt x="4908" y="21707"/>
                    <a:pt x="7837" y="22639"/>
                    <a:pt x="9587" y="24370"/>
                  </a:cubicBezTo>
                  <a:cubicBezTo>
                    <a:pt x="11318" y="26120"/>
                    <a:pt x="12839" y="28459"/>
                    <a:pt x="14894" y="28459"/>
                  </a:cubicBezTo>
                  <a:cubicBezTo>
                    <a:pt x="16605" y="28459"/>
                    <a:pt x="19139" y="29268"/>
                    <a:pt x="20867" y="29268"/>
                  </a:cubicBezTo>
                  <a:cubicBezTo>
                    <a:pt x="21174" y="29268"/>
                    <a:pt x="21456" y="29242"/>
                    <a:pt x="21703" y="29182"/>
                  </a:cubicBezTo>
                  <a:cubicBezTo>
                    <a:pt x="23358" y="28783"/>
                    <a:pt x="25184" y="27356"/>
                    <a:pt x="26306" y="24902"/>
                  </a:cubicBezTo>
                  <a:cubicBezTo>
                    <a:pt x="27409" y="22449"/>
                    <a:pt x="29559" y="19786"/>
                    <a:pt x="29958" y="16134"/>
                  </a:cubicBezTo>
                  <a:cubicBezTo>
                    <a:pt x="30357" y="12444"/>
                    <a:pt x="28512" y="5349"/>
                    <a:pt x="24956" y="3580"/>
                  </a:cubicBezTo>
                  <a:cubicBezTo>
                    <a:pt x="22920" y="2572"/>
                    <a:pt x="17804" y="1735"/>
                    <a:pt x="16529" y="1735"/>
                  </a:cubicBezTo>
                  <a:cubicBezTo>
                    <a:pt x="15198" y="1735"/>
                    <a:pt x="12155" y="99"/>
                    <a:pt x="10100" y="4"/>
                  </a:cubicBezTo>
                  <a:cubicBezTo>
                    <a:pt x="10053" y="1"/>
                    <a:pt x="10004" y="0"/>
                    <a:pt x="9953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4"/>
            <p:cNvSpPr/>
            <p:nvPr/>
          </p:nvSpPr>
          <p:spPr>
            <a:xfrm>
              <a:off x="698988" y="4424625"/>
              <a:ext cx="189000" cy="211600"/>
            </a:xfrm>
            <a:custGeom>
              <a:avLst/>
              <a:gdLst/>
              <a:ahLst/>
              <a:cxnLst/>
              <a:rect l="l" t="t" r="r" b="b"/>
              <a:pathLst>
                <a:path w="7560" h="8464" extrusionOk="0">
                  <a:moveTo>
                    <a:pt x="1003" y="1"/>
                  </a:moveTo>
                  <a:cubicBezTo>
                    <a:pt x="1" y="1"/>
                    <a:pt x="847" y="3982"/>
                    <a:pt x="2187" y="4922"/>
                  </a:cubicBezTo>
                  <a:cubicBezTo>
                    <a:pt x="3614" y="5930"/>
                    <a:pt x="4318" y="7889"/>
                    <a:pt x="5649" y="8384"/>
                  </a:cubicBezTo>
                  <a:cubicBezTo>
                    <a:pt x="5796" y="8438"/>
                    <a:pt x="5935" y="8464"/>
                    <a:pt x="6064" y="8464"/>
                  </a:cubicBezTo>
                  <a:cubicBezTo>
                    <a:pt x="7103" y="8464"/>
                    <a:pt x="7560" y="6843"/>
                    <a:pt x="7475" y="5930"/>
                  </a:cubicBezTo>
                  <a:cubicBezTo>
                    <a:pt x="7361" y="4922"/>
                    <a:pt x="2035" y="547"/>
                    <a:pt x="1331" y="110"/>
                  </a:cubicBezTo>
                  <a:cubicBezTo>
                    <a:pt x="1205" y="35"/>
                    <a:pt x="1096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4"/>
            <p:cNvSpPr/>
            <p:nvPr/>
          </p:nvSpPr>
          <p:spPr>
            <a:xfrm>
              <a:off x="582463" y="4279950"/>
              <a:ext cx="883550" cy="548450"/>
            </a:xfrm>
            <a:custGeom>
              <a:avLst/>
              <a:gdLst/>
              <a:ahLst/>
              <a:cxnLst/>
              <a:rect l="l" t="t" r="r" b="b"/>
              <a:pathLst>
                <a:path w="35342" h="21938" extrusionOk="0">
                  <a:moveTo>
                    <a:pt x="1142" y="0"/>
                  </a:moveTo>
                  <a:lnTo>
                    <a:pt x="1142" y="0"/>
                  </a:lnTo>
                  <a:cubicBezTo>
                    <a:pt x="1047" y="495"/>
                    <a:pt x="952" y="1027"/>
                    <a:pt x="819" y="1522"/>
                  </a:cubicBezTo>
                  <a:cubicBezTo>
                    <a:pt x="1" y="5307"/>
                    <a:pt x="704" y="9986"/>
                    <a:pt x="3063" y="12839"/>
                  </a:cubicBezTo>
                  <a:cubicBezTo>
                    <a:pt x="5422" y="15692"/>
                    <a:pt x="7951" y="18260"/>
                    <a:pt x="9701" y="18755"/>
                  </a:cubicBezTo>
                  <a:cubicBezTo>
                    <a:pt x="11432" y="19287"/>
                    <a:pt x="16834" y="21703"/>
                    <a:pt x="20296" y="21931"/>
                  </a:cubicBezTo>
                  <a:cubicBezTo>
                    <a:pt x="20374" y="21935"/>
                    <a:pt x="20454" y="21938"/>
                    <a:pt x="20535" y="21938"/>
                  </a:cubicBezTo>
                  <a:cubicBezTo>
                    <a:pt x="24033" y="21938"/>
                    <a:pt x="30338" y="17998"/>
                    <a:pt x="32755" y="15711"/>
                  </a:cubicBezTo>
                  <a:cubicBezTo>
                    <a:pt x="33896" y="14627"/>
                    <a:pt x="34714" y="13086"/>
                    <a:pt x="35341" y="11603"/>
                  </a:cubicBezTo>
                  <a:lnTo>
                    <a:pt x="35341" y="11603"/>
                  </a:lnTo>
                  <a:cubicBezTo>
                    <a:pt x="32904" y="15474"/>
                    <a:pt x="25973" y="20140"/>
                    <a:pt x="21330" y="20140"/>
                  </a:cubicBezTo>
                  <a:cubicBezTo>
                    <a:pt x="21046" y="20140"/>
                    <a:pt x="20771" y="20122"/>
                    <a:pt x="20505" y="20086"/>
                  </a:cubicBezTo>
                  <a:cubicBezTo>
                    <a:pt x="15921" y="19496"/>
                    <a:pt x="13981" y="18260"/>
                    <a:pt x="11737" y="17861"/>
                  </a:cubicBezTo>
                  <a:cubicBezTo>
                    <a:pt x="9511" y="17423"/>
                    <a:pt x="6905" y="13505"/>
                    <a:pt x="4299" y="12040"/>
                  </a:cubicBezTo>
                  <a:cubicBezTo>
                    <a:pt x="1675" y="10557"/>
                    <a:pt x="628" y="5003"/>
                    <a:pt x="1142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4"/>
            <p:cNvSpPr/>
            <p:nvPr/>
          </p:nvSpPr>
          <p:spPr>
            <a:xfrm>
              <a:off x="1051338" y="4014075"/>
              <a:ext cx="78325" cy="71000"/>
            </a:xfrm>
            <a:custGeom>
              <a:avLst/>
              <a:gdLst/>
              <a:ahLst/>
              <a:cxnLst/>
              <a:rect l="l" t="t" r="r" b="b"/>
              <a:pathLst>
                <a:path w="3133" h="2840" extrusionOk="0">
                  <a:moveTo>
                    <a:pt x="1133" y="1"/>
                  </a:moveTo>
                  <a:cubicBezTo>
                    <a:pt x="1110" y="1"/>
                    <a:pt x="1088" y="1"/>
                    <a:pt x="1065" y="3"/>
                  </a:cubicBezTo>
                  <a:cubicBezTo>
                    <a:pt x="0" y="79"/>
                    <a:pt x="190" y="2418"/>
                    <a:pt x="761" y="2761"/>
                  </a:cubicBezTo>
                  <a:cubicBezTo>
                    <a:pt x="848" y="2815"/>
                    <a:pt x="948" y="2840"/>
                    <a:pt x="1058" y="2840"/>
                  </a:cubicBezTo>
                  <a:cubicBezTo>
                    <a:pt x="1670" y="2840"/>
                    <a:pt x="2560" y="2083"/>
                    <a:pt x="2834" y="1695"/>
                  </a:cubicBezTo>
                  <a:cubicBezTo>
                    <a:pt x="3132" y="1230"/>
                    <a:pt x="213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4"/>
            <p:cNvSpPr/>
            <p:nvPr/>
          </p:nvSpPr>
          <p:spPr>
            <a:xfrm>
              <a:off x="1070838" y="4318575"/>
              <a:ext cx="89950" cy="95325"/>
            </a:xfrm>
            <a:custGeom>
              <a:avLst/>
              <a:gdLst/>
              <a:ahLst/>
              <a:cxnLst/>
              <a:rect l="l" t="t" r="r" b="b"/>
              <a:pathLst>
                <a:path w="3598" h="3813" extrusionOk="0">
                  <a:moveTo>
                    <a:pt x="1536" y="0"/>
                  </a:moveTo>
                  <a:cubicBezTo>
                    <a:pt x="1499" y="0"/>
                    <a:pt x="1462" y="5"/>
                    <a:pt x="1427" y="15"/>
                  </a:cubicBezTo>
                  <a:cubicBezTo>
                    <a:pt x="0" y="452"/>
                    <a:pt x="970" y="3286"/>
                    <a:pt x="1427" y="3686"/>
                  </a:cubicBezTo>
                  <a:cubicBezTo>
                    <a:pt x="1523" y="3775"/>
                    <a:pt x="1643" y="3813"/>
                    <a:pt x="1776" y="3813"/>
                  </a:cubicBezTo>
                  <a:cubicBezTo>
                    <a:pt x="2268" y="3813"/>
                    <a:pt x="2934" y="3284"/>
                    <a:pt x="3234" y="2849"/>
                  </a:cubicBezTo>
                  <a:cubicBezTo>
                    <a:pt x="3598" y="2357"/>
                    <a:pt x="2376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4"/>
            <p:cNvSpPr/>
            <p:nvPr/>
          </p:nvSpPr>
          <p:spPr>
            <a:xfrm>
              <a:off x="1131413" y="4578350"/>
              <a:ext cx="45000" cy="34000"/>
            </a:xfrm>
            <a:custGeom>
              <a:avLst/>
              <a:gdLst/>
              <a:ahLst/>
              <a:cxnLst/>
              <a:rect l="l" t="t" r="r" b="b"/>
              <a:pathLst>
                <a:path w="1800" h="1360" extrusionOk="0">
                  <a:moveTo>
                    <a:pt x="776" y="1"/>
                  </a:moveTo>
                  <a:cubicBezTo>
                    <a:pt x="0" y="1"/>
                    <a:pt x="444" y="1360"/>
                    <a:pt x="878" y="1360"/>
                  </a:cubicBezTo>
                  <a:cubicBezTo>
                    <a:pt x="881" y="1360"/>
                    <a:pt x="884" y="1360"/>
                    <a:pt x="887" y="1360"/>
                  </a:cubicBezTo>
                  <a:cubicBezTo>
                    <a:pt x="1324" y="1360"/>
                    <a:pt x="1800" y="123"/>
                    <a:pt x="887" y="9"/>
                  </a:cubicBezTo>
                  <a:cubicBezTo>
                    <a:pt x="847" y="4"/>
                    <a:pt x="810" y="1"/>
                    <a:pt x="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4"/>
            <p:cNvSpPr/>
            <p:nvPr/>
          </p:nvSpPr>
          <p:spPr>
            <a:xfrm>
              <a:off x="884963" y="4384075"/>
              <a:ext cx="46075" cy="39800"/>
            </a:xfrm>
            <a:custGeom>
              <a:avLst/>
              <a:gdLst/>
              <a:ahLst/>
              <a:cxnLst/>
              <a:rect l="l" t="t" r="r" b="b"/>
              <a:pathLst>
                <a:path w="1843" h="1592" extrusionOk="0">
                  <a:moveTo>
                    <a:pt x="814" y="0"/>
                  </a:moveTo>
                  <a:cubicBezTo>
                    <a:pt x="1" y="0"/>
                    <a:pt x="92" y="581"/>
                    <a:pt x="36" y="1180"/>
                  </a:cubicBezTo>
                  <a:cubicBezTo>
                    <a:pt x="17" y="1498"/>
                    <a:pt x="246" y="1591"/>
                    <a:pt x="534" y="1591"/>
                  </a:cubicBezTo>
                  <a:cubicBezTo>
                    <a:pt x="815" y="1591"/>
                    <a:pt x="1152" y="1503"/>
                    <a:pt x="1367" y="1446"/>
                  </a:cubicBezTo>
                  <a:cubicBezTo>
                    <a:pt x="1843" y="1332"/>
                    <a:pt x="1729" y="39"/>
                    <a:pt x="854" y="1"/>
                  </a:cubicBezTo>
                  <a:cubicBezTo>
                    <a:pt x="840" y="0"/>
                    <a:pt x="827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4"/>
            <p:cNvSpPr/>
            <p:nvPr/>
          </p:nvSpPr>
          <p:spPr>
            <a:xfrm>
              <a:off x="883463" y="4101150"/>
              <a:ext cx="77075" cy="107950"/>
            </a:xfrm>
            <a:custGeom>
              <a:avLst/>
              <a:gdLst/>
              <a:ahLst/>
              <a:cxnLst/>
              <a:rect l="l" t="t" r="r" b="b"/>
              <a:pathLst>
                <a:path w="3083" h="4318" extrusionOk="0">
                  <a:moveTo>
                    <a:pt x="1199" y="0"/>
                  </a:moveTo>
                  <a:cubicBezTo>
                    <a:pt x="1" y="0"/>
                    <a:pt x="438" y="3938"/>
                    <a:pt x="1199" y="4280"/>
                  </a:cubicBezTo>
                  <a:cubicBezTo>
                    <a:pt x="1259" y="4305"/>
                    <a:pt x="1318" y="4317"/>
                    <a:pt x="1377" y="4317"/>
                  </a:cubicBezTo>
                  <a:cubicBezTo>
                    <a:pt x="2070" y="4317"/>
                    <a:pt x="2699" y="2677"/>
                    <a:pt x="2892" y="1940"/>
                  </a:cubicBezTo>
                  <a:cubicBezTo>
                    <a:pt x="3082" y="1161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4"/>
            <p:cNvSpPr/>
            <p:nvPr/>
          </p:nvSpPr>
          <p:spPr>
            <a:xfrm>
              <a:off x="788363" y="4061025"/>
              <a:ext cx="183100" cy="163325"/>
            </a:xfrm>
            <a:custGeom>
              <a:avLst/>
              <a:gdLst/>
              <a:ahLst/>
              <a:cxnLst/>
              <a:rect l="l" t="t" r="r" b="b"/>
              <a:pathLst>
                <a:path w="7324" h="6533" extrusionOk="0">
                  <a:moveTo>
                    <a:pt x="3262" y="1"/>
                  </a:moveTo>
                  <a:cubicBezTo>
                    <a:pt x="2142" y="1"/>
                    <a:pt x="263" y="2252"/>
                    <a:pt x="134" y="3450"/>
                  </a:cubicBezTo>
                  <a:cubicBezTo>
                    <a:pt x="1" y="4687"/>
                    <a:pt x="895" y="5333"/>
                    <a:pt x="1846" y="6018"/>
                  </a:cubicBezTo>
                  <a:cubicBezTo>
                    <a:pt x="2373" y="6390"/>
                    <a:pt x="3265" y="6532"/>
                    <a:pt x="4092" y="6532"/>
                  </a:cubicBezTo>
                  <a:cubicBezTo>
                    <a:pt x="4787" y="6532"/>
                    <a:pt x="5436" y="6432"/>
                    <a:pt x="5783" y="6284"/>
                  </a:cubicBezTo>
                  <a:cubicBezTo>
                    <a:pt x="6563" y="5923"/>
                    <a:pt x="7324" y="3584"/>
                    <a:pt x="7210" y="2461"/>
                  </a:cubicBezTo>
                  <a:cubicBezTo>
                    <a:pt x="7115" y="1339"/>
                    <a:pt x="4661" y="179"/>
                    <a:pt x="3367" y="8"/>
                  </a:cubicBezTo>
                  <a:cubicBezTo>
                    <a:pt x="3333" y="3"/>
                    <a:pt x="3298" y="1"/>
                    <a:pt x="3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4"/>
            <p:cNvSpPr/>
            <p:nvPr/>
          </p:nvSpPr>
          <p:spPr>
            <a:xfrm>
              <a:off x="876338" y="4093075"/>
              <a:ext cx="77050" cy="108025"/>
            </a:xfrm>
            <a:custGeom>
              <a:avLst/>
              <a:gdLst/>
              <a:ahLst/>
              <a:cxnLst/>
              <a:rect l="l" t="t" r="r" b="b"/>
              <a:pathLst>
                <a:path w="3082" h="4321" extrusionOk="0">
                  <a:moveTo>
                    <a:pt x="1199" y="0"/>
                  </a:moveTo>
                  <a:cubicBezTo>
                    <a:pt x="1" y="0"/>
                    <a:pt x="438" y="3956"/>
                    <a:pt x="1199" y="4280"/>
                  </a:cubicBezTo>
                  <a:cubicBezTo>
                    <a:pt x="1261" y="4308"/>
                    <a:pt x="1323" y="4321"/>
                    <a:pt x="1385" y="4321"/>
                  </a:cubicBezTo>
                  <a:cubicBezTo>
                    <a:pt x="2078" y="4321"/>
                    <a:pt x="2717" y="2675"/>
                    <a:pt x="2892" y="1959"/>
                  </a:cubicBezTo>
                  <a:cubicBezTo>
                    <a:pt x="3082" y="1179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4"/>
            <p:cNvSpPr/>
            <p:nvPr/>
          </p:nvSpPr>
          <p:spPr>
            <a:xfrm>
              <a:off x="1267688" y="4134300"/>
              <a:ext cx="101225" cy="125275"/>
            </a:xfrm>
            <a:custGeom>
              <a:avLst/>
              <a:gdLst/>
              <a:ahLst/>
              <a:cxnLst/>
              <a:rect l="l" t="t" r="r" b="b"/>
              <a:pathLst>
                <a:path w="4049" h="5011" extrusionOk="0">
                  <a:moveTo>
                    <a:pt x="1258" y="1"/>
                  </a:moveTo>
                  <a:cubicBezTo>
                    <a:pt x="1187" y="1"/>
                    <a:pt x="1123" y="15"/>
                    <a:pt x="1066" y="44"/>
                  </a:cubicBezTo>
                  <a:cubicBezTo>
                    <a:pt x="1" y="595"/>
                    <a:pt x="990" y="4266"/>
                    <a:pt x="1713" y="4856"/>
                  </a:cubicBezTo>
                  <a:cubicBezTo>
                    <a:pt x="1847" y="4963"/>
                    <a:pt x="1995" y="5010"/>
                    <a:pt x="2147" y="5010"/>
                  </a:cubicBezTo>
                  <a:cubicBezTo>
                    <a:pt x="2811" y="5010"/>
                    <a:pt x="3566" y="4106"/>
                    <a:pt x="3767" y="3239"/>
                  </a:cubicBezTo>
                  <a:cubicBezTo>
                    <a:pt x="4049" y="2217"/>
                    <a:pt x="2157" y="1"/>
                    <a:pt x="125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4"/>
            <p:cNvSpPr/>
            <p:nvPr/>
          </p:nvSpPr>
          <p:spPr>
            <a:xfrm>
              <a:off x="1193988" y="4102225"/>
              <a:ext cx="198325" cy="188475"/>
            </a:xfrm>
            <a:custGeom>
              <a:avLst/>
              <a:gdLst/>
              <a:ahLst/>
              <a:cxnLst/>
              <a:rect l="l" t="t" r="r" b="b"/>
              <a:pathLst>
                <a:path w="7933" h="7539" extrusionOk="0">
                  <a:moveTo>
                    <a:pt x="3759" y="0"/>
                  </a:moveTo>
                  <a:cubicBezTo>
                    <a:pt x="2430" y="0"/>
                    <a:pt x="72" y="2805"/>
                    <a:pt x="20" y="3800"/>
                  </a:cubicBezTo>
                  <a:cubicBezTo>
                    <a:pt x="0" y="4903"/>
                    <a:pt x="2055" y="7109"/>
                    <a:pt x="3196" y="7490"/>
                  </a:cubicBezTo>
                  <a:cubicBezTo>
                    <a:pt x="3300" y="7523"/>
                    <a:pt x="3412" y="7539"/>
                    <a:pt x="3530" y="7539"/>
                  </a:cubicBezTo>
                  <a:cubicBezTo>
                    <a:pt x="4752" y="7539"/>
                    <a:pt x="6642" y="5842"/>
                    <a:pt x="7266" y="4541"/>
                  </a:cubicBezTo>
                  <a:cubicBezTo>
                    <a:pt x="7932" y="3134"/>
                    <a:pt x="5326" y="699"/>
                    <a:pt x="4090" y="71"/>
                  </a:cubicBezTo>
                  <a:cubicBezTo>
                    <a:pt x="3990" y="23"/>
                    <a:pt x="3879" y="0"/>
                    <a:pt x="3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4"/>
            <p:cNvSpPr/>
            <p:nvPr/>
          </p:nvSpPr>
          <p:spPr>
            <a:xfrm>
              <a:off x="1259613" y="4126700"/>
              <a:ext cx="101250" cy="125000"/>
            </a:xfrm>
            <a:custGeom>
              <a:avLst/>
              <a:gdLst/>
              <a:ahLst/>
              <a:cxnLst/>
              <a:rect l="l" t="t" r="r" b="b"/>
              <a:pathLst>
                <a:path w="4050" h="5000" extrusionOk="0">
                  <a:moveTo>
                    <a:pt x="1277" y="1"/>
                  </a:moveTo>
                  <a:cubicBezTo>
                    <a:pt x="1206" y="1"/>
                    <a:pt x="1142" y="14"/>
                    <a:pt x="1085" y="44"/>
                  </a:cubicBezTo>
                  <a:cubicBezTo>
                    <a:pt x="0" y="595"/>
                    <a:pt x="989" y="4266"/>
                    <a:pt x="1712" y="4837"/>
                  </a:cubicBezTo>
                  <a:cubicBezTo>
                    <a:pt x="1854" y="4949"/>
                    <a:pt x="2008" y="5000"/>
                    <a:pt x="2165" y="5000"/>
                  </a:cubicBezTo>
                  <a:cubicBezTo>
                    <a:pt x="2832" y="5000"/>
                    <a:pt x="3570" y="4101"/>
                    <a:pt x="3786" y="3239"/>
                  </a:cubicBezTo>
                  <a:cubicBezTo>
                    <a:pt x="4050" y="2216"/>
                    <a:pt x="2173" y="1"/>
                    <a:pt x="1277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4"/>
            <p:cNvSpPr/>
            <p:nvPr/>
          </p:nvSpPr>
          <p:spPr>
            <a:xfrm>
              <a:off x="1339488" y="4467925"/>
              <a:ext cx="85700" cy="87225"/>
            </a:xfrm>
            <a:custGeom>
              <a:avLst/>
              <a:gdLst/>
              <a:ahLst/>
              <a:cxnLst/>
              <a:rect l="l" t="t" r="r" b="b"/>
              <a:pathLst>
                <a:path w="3428" h="3489" extrusionOk="0">
                  <a:moveTo>
                    <a:pt x="1581" y="0"/>
                  </a:moveTo>
                  <a:cubicBezTo>
                    <a:pt x="1537" y="0"/>
                    <a:pt x="1492" y="4"/>
                    <a:pt x="1446" y="13"/>
                  </a:cubicBezTo>
                  <a:cubicBezTo>
                    <a:pt x="1" y="337"/>
                    <a:pt x="77" y="1706"/>
                    <a:pt x="305" y="2809"/>
                  </a:cubicBezTo>
                  <a:cubicBezTo>
                    <a:pt x="415" y="3299"/>
                    <a:pt x="895" y="3489"/>
                    <a:pt x="1429" y="3489"/>
                  </a:cubicBezTo>
                  <a:cubicBezTo>
                    <a:pt x="2098" y="3489"/>
                    <a:pt x="2852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4"/>
            <p:cNvSpPr/>
            <p:nvPr/>
          </p:nvSpPr>
          <p:spPr>
            <a:xfrm>
              <a:off x="1275788" y="4434975"/>
              <a:ext cx="173575" cy="177200"/>
            </a:xfrm>
            <a:custGeom>
              <a:avLst/>
              <a:gdLst/>
              <a:ahLst/>
              <a:cxnLst/>
              <a:rect l="l" t="t" r="r" b="b"/>
              <a:pathLst>
                <a:path w="6943" h="7088" extrusionOk="0">
                  <a:moveTo>
                    <a:pt x="3477" y="1"/>
                  </a:moveTo>
                  <a:cubicBezTo>
                    <a:pt x="1935" y="1"/>
                    <a:pt x="832" y="3189"/>
                    <a:pt x="438" y="4318"/>
                  </a:cubicBezTo>
                  <a:cubicBezTo>
                    <a:pt x="0" y="5497"/>
                    <a:pt x="932" y="6144"/>
                    <a:pt x="2149" y="6943"/>
                  </a:cubicBezTo>
                  <a:cubicBezTo>
                    <a:pt x="2300" y="7042"/>
                    <a:pt x="2468" y="7087"/>
                    <a:pt x="2648" y="7087"/>
                  </a:cubicBezTo>
                  <a:cubicBezTo>
                    <a:pt x="3943" y="7087"/>
                    <a:pt x="5852" y="4756"/>
                    <a:pt x="6353" y="3804"/>
                  </a:cubicBezTo>
                  <a:cubicBezTo>
                    <a:pt x="6943" y="2739"/>
                    <a:pt x="5744" y="533"/>
                    <a:pt x="3766" y="38"/>
                  </a:cubicBezTo>
                  <a:cubicBezTo>
                    <a:pt x="3668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4"/>
            <p:cNvSpPr/>
            <p:nvPr/>
          </p:nvSpPr>
          <p:spPr>
            <a:xfrm>
              <a:off x="1331888" y="4460300"/>
              <a:ext cx="85675" cy="87125"/>
            </a:xfrm>
            <a:custGeom>
              <a:avLst/>
              <a:gdLst/>
              <a:ahLst/>
              <a:cxnLst/>
              <a:rect l="l" t="t" r="r" b="b"/>
              <a:pathLst>
                <a:path w="3427" h="3485" extrusionOk="0">
                  <a:moveTo>
                    <a:pt x="1581" y="1"/>
                  </a:moveTo>
                  <a:cubicBezTo>
                    <a:pt x="1536" y="1"/>
                    <a:pt x="1491" y="5"/>
                    <a:pt x="1446" y="14"/>
                  </a:cubicBezTo>
                  <a:cubicBezTo>
                    <a:pt x="1" y="318"/>
                    <a:pt x="77" y="1707"/>
                    <a:pt x="305" y="2791"/>
                  </a:cubicBezTo>
                  <a:cubicBezTo>
                    <a:pt x="415" y="3290"/>
                    <a:pt x="897" y="3485"/>
                    <a:pt x="1433" y="3485"/>
                  </a:cubicBezTo>
                  <a:cubicBezTo>
                    <a:pt x="2101" y="3485"/>
                    <a:pt x="2852" y="3182"/>
                    <a:pt x="3063" y="2791"/>
                  </a:cubicBezTo>
                  <a:cubicBezTo>
                    <a:pt x="3427" y="2136"/>
                    <a:pt x="2572" y="1"/>
                    <a:pt x="1581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4"/>
            <p:cNvSpPr/>
            <p:nvPr/>
          </p:nvSpPr>
          <p:spPr>
            <a:xfrm>
              <a:off x="954888" y="4580175"/>
              <a:ext cx="111675" cy="69625"/>
            </a:xfrm>
            <a:custGeom>
              <a:avLst/>
              <a:gdLst/>
              <a:ahLst/>
              <a:cxnLst/>
              <a:rect l="l" t="t" r="r" b="b"/>
              <a:pathLst>
                <a:path w="4467" h="2785" extrusionOk="0">
                  <a:moveTo>
                    <a:pt x="1897" y="0"/>
                  </a:moveTo>
                  <a:cubicBezTo>
                    <a:pt x="1" y="0"/>
                    <a:pt x="322" y="1610"/>
                    <a:pt x="910" y="1990"/>
                  </a:cubicBezTo>
                  <a:cubicBezTo>
                    <a:pt x="1351" y="2307"/>
                    <a:pt x="2461" y="2784"/>
                    <a:pt x="3249" y="2784"/>
                  </a:cubicBezTo>
                  <a:cubicBezTo>
                    <a:pt x="3548" y="2784"/>
                    <a:pt x="3801" y="2715"/>
                    <a:pt x="3953" y="2542"/>
                  </a:cubicBezTo>
                  <a:cubicBezTo>
                    <a:pt x="4467" y="1933"/>
                    <a:pt x="3383" y="164"/>
                    <a:pt x="2527" y="50"/>
                  </a:cubicBezTo>
                  <a:cubicBezTo>
                    <a:pt x="2294" y="16"/>
                    <a:pt x="2085" y="0"/>
                    <a:pt x="189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4"/>
            <p:cNvSpPr/>
            <p:nvPr/>
          </p:nvSpPr>
          <p:spPr>
            <a:xfrm>
              <a:off x="894888" y="4549300"/>
              <a:ext cx="194025" cy="146550"/>
            </a:xfrm>
            <a:custGeom>
              <a:avLst/>
              <a:gdLst/>
              <a:ahLst/>
              <a:cxnLst/>
              <a:rect l="l" t="t" r="r" b="b"/>
              <a:pathLst>
                <a:path w="7761" h="5862" extrusionOk="0">
                  <a:moveTo>
                    <a:pt x="3786" y="0"/>
                  </a:moveTo>
                  <a:cubicBezTo>
                    <a:pt x="2104" y="0"/>
                    <a:pt x="1050" y="1049"/>
                    <a:pt x="571" y="2160"/>
                  </a:cubicBezTo>
                  <a:cubicBezTo>
                    <a:pt x="0" y="3549"/>
                    <a:pt x="1180" y="4994"/>
                    <a:pt x="1883" y="5546"/>
                  </a:cubicBezTo>
                  <a:cubicBezTo>
                    <a:pt x="2155" y="5750"/>
                    <a:pt x="2845" y="5861"/>
                    <a:pt x="3635" y="5861"/>
                  </a:cubicBezTo>
                  <a:cubicBezTo>
                    <a:pt x="4835" y="5861"/>
                    <a:pt x="6267" y="5606"/>
                    <a:pt x="6829" y="5032"/>
                  </a:cubicBezTo>
                  <a:cubicBezTo>
                    <a:pt x="7761" y="4062"/>
                    <a:pt x="6258" y="525"/>
                    <a:pt x="5060" y="182"/>
                  </a:cubicBezTo>
                  <a:cubicBezTo>
                    <a:pt x="4601" y="57"/>
                    <a:pt x="4177" y="0"/>
                    <a:pt x="3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4"/>
            <p:cNvSpPr/>
            <p:nvPr/>
          </p:nvSpPr>
          <p:spPr>
            <a:xfrm>
              <a:off x="946888" y="4572575"/>
              <a:ext cx="112075" cy="69400"/>
            </a:xfrm>
            <a:custGeom>
              <a:avLst/>
              <a:gdLst/>
              <a:ahLst/>
              <a:cxnLst/>
              <a:rect l="l" t="t" r="r" b="b"/>
              <a:pathLst>
                <a:path w="4483" h="2776" extrusionOk="0">
                  <a:moveTo>
                    <a:pt x="1908" y="0"/>
                  </a:moveTo>
                  <a:cubicBezTo>
                    <a:pt x="1" y="0"/>
                    <a:pt x="337" y="1609"/>
                    <a:pt x="926" y="1990"/>
                  </a:cubicBezTo>
                  <a:cubicBezTo>
                    <a:pt x="1367" y="2308"/>
                    <a:pt x="2480" y="2775"/>
                    <a:pt x="3269" y="2775"/>
                  </a:cubicBezTo>
                  <a:cubicBezTo>
                    <a:pt x="3566" y="2775"/>
                    <a:pt x="3818" y="2709"/>
                    <a:pt x="3969" y="2542"/>
                  </a:cubicBezTo>
                  <a:cubicBezTo>
                    <a:pt x="4483" y="1914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4"/>
            <p:cNvSpPr/>
            <p:nvPr/>
          </p:nvSpPr>
          <p:spPr>
            <a:xfrm>
              <a:off x="723863" y="4302525"/>
              <a:ext cx="71675" cy="89475"/>
            </a:xfrm>
            <a:custGeom>
              <a:avLst/>
              <a:gdLst/>
              <a:ahLst/>
              <a:cxnLst/>
              <a:rect l="l" t="t" r="r" b="b"/>
              <a:pathLst>
                <a:path w="2867" h="3579" extrusionOk="0">
                  <a:moveTo>
                    <a:pt x="716" y="1"/>
                  </a:moveTo>
                  <a:cubicBezTo>
                    <a:pt x="259" y="1"/>
                    <a:pt x="242" y="483"/>
                    <a:pt x="146" y="1113"/>
                  </a:cubicBezTo>
                  <a:cubicBezTo>
                    <a:pt x="1" y="1966"/>
                    <a:pt x="1274" y="3579"/>
                    <a:pt x="1920" y="3579"/>
                  </a:cubicBezTo>
                  <a:cubicBezTo>
                    <a:pt x="1952" y="3579"/>
                    <a:pt x="1982" y="3575"/>
                    <a:pt x="2010" y="3567"/>
                  </a:cubicBezTo>
                  <a:cubicBezTo>
                    <a:pt x="2619" y="3396"/>
                    <a:pt x="2866" y="961"/>
                    <a:pt x="1478" y="238"/>
                  </a:cubicBezTo>
                  <a:cubicBezTo>
                    <a:pt x="1137" y="74"/>
                    <a:pt x="893" y="1"/>
                    <a:pt x="71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4"/>
            <p:cNvSpPr/>
            <p:nvPr/>
          </p:nvSpPr>
          <p:spPr>
            <a:xfrm>
              <a:off x="677563" y="4277450"/>
              <a:ext cx="116300" cy="165625"/>
            </a:xfrm>
            <a:custGeom>
              <a:avLst/>
              <a:gdLst/>
              <a:ahLst/>
              <a:cxnLst/>
              <a:rect l="l" t="t" r="r" b="b"/>
              <a:pathLst>
                <a:path w="4652" h="6625" extrusionOk="0">
                  <a:moveTo>
                    <a:pt x="2100" y="1"/>
                  </a:moveTo>
                  <a:cubicBezTo>
                    <a:pt x="1933" y="1"/>
                    <a:pt x="1770" y="26"/>
                    <a:pt x="1618" y="81"/>
                  </a:cubicBezTo>
                  <a:cubicBezTo>
                    <a:pt x="58" y="633"/>
                    <a:pt x="1" y="3505"/>
                    <a:pt x="343" y="5046"/>
                  </a:cubicBezTo>
                  <a:cubicBezTo>
                    <a:pt x="686" y="6624"/>
                    <a:pt x="1865" y="6548"/>
                    <a:pt x="2968" y="6567"/>
                  </a:cubicBezTo>
                  <a:cubicBezTo>
                    <a:pt x="2972" y="6567"/>
                    <a:pt x="2975" y="6567"/>
                    <a:pt x="2979" y="6567"/>
                  </a:cubicBezTo>
                  <a:cubicBezTo>
                    <a:pt x="4055" y="6567"/>
                    <a:pt x="4509" y="3767"/>
                    <a:pt x="4585" y="2440"/>
                  </a:cubicBezTo>
                  <a:cubicBezTo>
                    <a:pt x="4651" y="1242"/>
                    <a:pt x="3263" y="1"/>
                    <a:pt x="2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4"/>
            <p:cNvSpPr/>
            <p:nvPr/>
          </p:nvSpPr>
          <p:spPr>
            <a:xfrm>
              <a:off x="716238" y="4295125"/>
              <a:ext cx="71675" cy="89750"/>
            </a:xfrm>
            <a:custGeom>
              <a:avLst/>
              <a:gdLst/>
              <a:ahLst/>
              <a:cxnLst/>
              <a:rect l="l" t="t" r="r" b="b"/>
              <a:pathLst>
                <a:path w="2867" h="3590" extrusionOk="0">
                  <a:moveTo>
                    <a:pt x="701" y="0"/>
                  </a:moveTo>
                  <a:cubicBezTo>
                    <a:pt x="258" y="0"/>
                    <a:pt x="237" y="484"/>
                    <a:pt x="128" y="1124"/>
                  </a:cubicBezTo>
                  <a:cubicBezTo>
                    <a:pt x="1" y="1976"/>
                    <a:pt x="1274" y="3590"/>
                    <a:pt x="1921" y="3590"/>
                  </a:cubicBezTo>
                  <a:cubicBezTo>
                    <a:pt x="1952" y="3590"/>
                    <a:pt x="1982" y="3586"/>
                    <a:pt x="2011" y="3578"/>
                  </a:cubicBezTo>
                  <a:cubicBezTo>
                    <a:pt x="2600" y="3407"/>
                    <a:pt x="2867" y="953"/>
                    <a:pt x="1459" y="249"/>
                  </a:cubicBezTo>
                  <a:cubicBezTo>
                    <a:pt x="1119" y="76"/>
                    <a:pt x="877" y="0"/>
                    <a:pt x="7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9" name="Google Shape;3569;p14"/>
          <p:cNvGrpSpPr/>
          <p:nvPr/>
        </p:nvGrpSpPr>
        <p:grpSpPr>
          <a:xfrm rot="-2951737">
            <a:off x="-857834" y="3786613"/>
            <a:ext cx="1149097" cy="1138589"/>
            <a:chOff x="581988" y="3891200"/>
            <a:chExt cx="945850" cy="937200"/>
          </a:xfrm>
        </p:grpSpPr>
        <p:sp>
          <p:nvSpPr>
            <p:cNvPr id="3570" name="Google Shape;3570;p14"/>
            <p:cNvSpPr/>
            <p:nvPr/>
          </p:nvSpPr>
          <p:spPr>
            <a:xfrm>
              <a:off x="768863" y="3942700"/>
              <a:ext cx="758975" cy="731750"/>
            </a:xfrm>
            <a:custGeom>
              <a:avLst/>
              <a:gdLst/>
              <a:ahLst/>
              <a:cxnLst/>
              <a:rect l="l" t="t" r="r" b="b"/>
              <a:pathLst>
                <a:path w="30359" h="29270" extrusionOk="0">
                  <a:moveTo>
                    <a:pt x="9954" y="0"/>
                  </a:moveTo>
                  <a:cubicBezTo>
                    <a:pt x="7849" y="0"/>
                    <a:pt x="3348" y="2306"/>
                    <a:pt x="1732" y="4684"/>
                  </a:cubicBezTo>
                  <a:cubicBezTo>
                    <a:pt x="96" y="7137"/>
                    <a:pt x="1" y="12444"/>
                    <a:pt x="96" y="14270"/>
                  </a:cubicBezTo>
                  <a:cubicBezTo>
                    <a:pt x="191" y="16096"/>
                    <a:pt x="2455" y="18664"/>
                    <a:pt x="3672" y="20186"/>
                  </a:cubicBezTo>
                  <a:cubicBezTo>
                    <a:pt x="4908" y="21707"/>
                    <a:pt x="7856" y="22639"/>
                    <a:pt x="9587" y="24370"/>
                  </a:cubicBezTo>
                  <a:cubicBezTo>
                    <a:pt x="11318" y="26120"/>
                    <a:pt x="12840" y="28479"/>
                    <a:pt x="14894" y="28479"/>
                  </a:cubicBezTo>
                  <a:cubicBezTo>
                    <a:pt x="16601" y="28479"/>
                    <a:pt x="19127" y="29269"/>
                    <a:pt x="20854" y="29269"/>
                  </a:cubicBezTo>
                  <a:cubicBezTo>
                    <a:pt x="21166" y="29269"/>
                    <a:pt x="21453" y="29244"/>
                    <a:pt x="21704" y="29182"/>
                  </a:cubicBezTo>
                  <a:cubicBezTo>
                    <a:pt x="23358" y="28783"/>
                    <a:pt x="25184" y="27356"/>
                    <a:pt x="26307" y="24903"/>
                  </a:cubicBezTo>
                  <a:cubicBezTo>
                    <a:pt x="27410" y="22449"/>
                    <a:pt x="29559" y="19786"/>
                    <a:pt x="29959" y="16134"/>
                  </a:cubicBezTo>
                  <a:cubicBezTo>
                    <a:pt x="30358" y="12444"/>
                    <a:pt x="28513" y="5368"/>
                    <a:pt x="24975" y="3580"/>
                  </a:cubicBezTo>
                  <a:cubicBezTo>
                    <a:pt x="22921" y="2553"/>
                    <a:pt x="17842" y="1735"/>
                    <a:pt x="16530" y="1735"/>
                  </a:cubicBezTo>
                  <a:cubicBezTo>
                    <a:pt x="15199" y="1735"/>
                    <a:pt x="12155" y="100"/>
                    <a:pt x="10101" y="4"/>
                  </a:cubicBezTo>
                  <a:cubicBezTo>
                    <a:pt x="10053" y="2"/>
                    <a:pt x="10004" y="0"/>
                    <a:pt x="995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4"/>
            <p:cNvSpPr/>
            <p:nvPr/>
          </p:nvSpPr>
          <p:spPr>
            <a:xfrm>
              <a:off x="737588" y="4432250"/>
              <a:ext cx="188425" cy="211700"/>
            </a:xfrm>
            <a:custGeom>
              <a:avLst/>
              <a:gdLst/>
              <a:ahLst/>
              <a:cxnLst/>
              <a:rect l="l" t="t" r="r" b="b"/>
              <a:pathLst>
                <a:path w="7537" h="8468" extrusionOk="0">
                  <a:moveTo>
                    <a:pt x="985" y="0"/>
                  </a:moveTo>
                  <a:cubicBezTo>
                    <a:pt x="0" y="0"/>
                    <a:pt x="860" y="3981"/>
                    <a:pt x="2165" y="4921"/>
                  </a:cubicBezTo>
                  <a:cubicBezTo>
                    <a:pt x="3591" y="5948"/>
                    <a:pt x="4295" y="7888"/>
                    <a:pt x="5627" y="8383"/>
                  </a:cubicBezTo>
                  <a:cubicBezTo>
                    <a:pt x="5778" y="8441"/>
                    <a:pt x="5919" y="8468"/>
                    <a:pt x="6052" y="8468"/>
                  </a:cubicBezTo>
                  <a:cubicBezTo>
                    <a:pt x="7083" y="8468"/>
                    <a:pt x="7537" y="6842"/>
                    <a:pt x="7453" y="5948"/>
                  </a:cubicBezTo>
                  <a:cubicBezTo>
                    <a:pt x="7339" y="4921"/>
                    <a:pt x="2013" y="546"/>
                    <a:pt x="1309" y="109"/>
                  </a:cubicBezTo>
                  <a:cubicBezTo>
                    <a:pt x="1184" y="35"/>
                    <a:pt x="1077" y="0"/>
                    <a:pt x="98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4"/>
            <p:cNvSpPr/>
            <p:nvPr/>
          </p:nvSpPr>
          <p:spPr>
            <a:xfrm>
              <a:off x="1096988" y="4029250"/>
              <a:ext cx="78250" cy="70850"/>
            </a:xfrm>
            <a:custGeom>
              <a:avLst/>
              <a:gdLst/>
              <a:ahLst/>
              <a:cxnLst/>
              <a:rect l="l" t="t" r="r" b="b"/>
              <a:pathLst>
                <a:path w="3130" h="2834" extrusionOk="0">
                  <a:moveTo>
                    <a:pt x="1154" y="1"/>
                  </a:moveTo>
                  <a:cubicBezTo>
                    <a:pt x="1125" y="1"/>
                    <a:pt x="1095" y="2"/>
                    <a:pt x="1065" y="4"/>
                  </a:cubicBezTo>
                  <a:cubicBezTo>
                    <a:pt x="0" y="99"/>
                    <a:pt x="190" y="2420"/>
                    <a:pt x="761" y="2762"/>
                  </a:cubicBezTo>
                  <a:cubicBezTo>
                    <a:pt x="844" y="2812"/>
                    <a:pt x="939" y="2834"/>
                    <a:pt x="1043" y="2834"/>
                  </a:cubicBezTo>
                  <a:cubicBezTo>
                    <a:pt x="1656" y="2834"/>
                    <a:pt x="2558" y="2068"/>
                    <a:pt x="2834" y="1678"/>
                  </a:cubicBezTo>
                  <a:cubicBezTo>
                    <a:pt x="3130" y="1216"/>
                    <a:pt x="2152" y="1"/>
                    <a:pt x="115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4"/>
            <p:cNvSpPr/>
            <p:nvPr/>
          </p:nvSpPr>
          <p:spPr>
            <a:xfrm>
              <a:off x="1089838" y="4021700"/>
              <a:ext cx="78325" cy="71275"/>
            </a:xfrm>
            <a:custGeom>
              <a:avLst/>
              <a:gdLst/>
              <a:ahLst/>
              <a:cxnLst/>
              <a:rect l="l" t="t" r="r" b="b"/>
              <a:pathLst>
                <a:path w="3133" h="2851" extrusionOk="0">
                  <a:moveTo>
                    <a:pt x="1133" y="0"/>
                  </a:moveTo>
                  <a:cubicBezTo>
                    <a:pt x="1111" y="0"/>
                    <a:pt x="1088" y="1"/>
                    <a:pt x="1066" y="2"/>
                  </a:cubicBezTo>
                  <a:cubicBezTo>
                    <a:pt x="1" y="78"/>
                    <a:pt x="191" y="2418"/>
                    <a:pt x="762" y="2779"/>
                  </a:cubicBezTo>
                  <a:cubicBezTo>
                    <a:pt x="845" y="2829"/>
                    <a:pt x="940" y="2851"/>
                    <a:pt x="1044" y="2851"/>
                  </a:cubicBezTo>
                  <a:cubicBezTo>
                    <a:pt x="1657" y="2851"/>
                    <a:pt x="2559" y="2085"/>
                    <a:pt x="2835" y="1695"/>
                  </a:cubicBezTo>
                  <a:cubicBezTo>
                    <a:pt x="3133" y="1230"/>
                    <a:pt x="2138" y="0"/>
                    <a:pt x="113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4"/>
            <p:cNvSpPr/>
            <p:nvPr/>
          </p:nvSpPr>
          <p:spPr>
            <a:xfrm>
              <a:off x="1116488" y="4334275"/>
              <a:ext cx="89950" cy="95275"/>
            </a:xfrm>
            <a:custGeom>
              <a:avLst/>
              <a:gdLst/>
              <a:ahLst/>
              <a:cxnLst/>
              <a:rect l="l" t="t" r="r" b="b"/>
              <a:pathLst>
                <a:path w="3598" h="3811" extrusionOk="0">
                  <a:moveTo>
                    <a:pt x="1537" y="0"/>
                  </a:moveTo>
                  <a:cubicBezTo>
                    <a:pt x="1500" y="0"/>
                    <a:pt x="1463" y="5"/>
                    <a:pt x="1427" y="15"/>
                  </a:cubicBezTo>
                  <a:cubicBezTo>
                    <a:pt x="0" y="414"/>
                    <a:pt x="970" y="3248"/>
                    <a:pt x="1427" y="3686"/>
                  </a:cubicBezTo>
                  <a:cubicBezTo>
                    <a:pt x="1522" y="3773"/>
                    <a:pt x="1640" y="3811"/>
                    <a:pt x="1770" y="3811"/>
                  </a:cubicBezTo>
                  <a:cubicBezTo>
                    <a:pt x="2262" y="3811"/>
                    <a:pt x="2933" y="3270"/>
                    <a:pt x="3234" y="2849"/>
                  </a:cubicBezTo>
                  <a:cubicBezTo>
                    <a:pt x="3598" y="2339"/>
                    <a:pt x="2376" y="0"/>
                    <a:pt x="153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4"/>
            <p:cNvSpPr/>
            <p:nvPr/>
          </p:nvSpPr>
          <p:spPr>
            <a:xfrm>
              <a:off x="1108863" y="4326600"/>
              <a:ext cx="89950" cy="95100"/>
            </a:xfrm>
            <a:custGeom>
              <a:avLst/>
              <a:gdLst/>
              <a:ahLst/>
              <a:cxnLst/>
              <a:rect l="l" t="t" r="r" b="b"/>
              <a:pathLst>
                <a:path w="3598" h="3804" extrusionOk="0">
                  <a:moveTo>
                    <a:pt x="1546" y="0"/>
                  </a:moveTo>
                  <a:cubicBezTo>
                    <a:pt x="1505" y="0"/>
                    <a:pt x="1466" y="6"/>
                    <a:pt x="1427" y="17"/>
                  </a:cubicBezTo>
                  <a:cubicBezTo>
                    <a:pt x="1" y="417"/>
                    <a:pt x="1009" y="3251"/>
                    <a:pt x="1427" y="3669"/>
                  </a:cubicBezTo>
                  <a:cubicBezTo>
                    <a:pt x="1526" y="3764"/>
                    <a:pt x="1648" y="3804"/>
                    <a:pt x="1783" y="3804"/>
                  </a:cubicBezTo>
                  <a:cubicBezTo>
                    <a:pt x="2275" y="3804"/>
                    <a:pt x="2936" y="3269"/>
                    <a:pt x="3234" y="2851"/>
                  </a:cubicBezTo>
                  <a:cubicBezTo>
                    <a:pt x="3597" y="2343"/>
                    <a:pt x="2385" y="0"/>
                    <a:pt x="154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4"/>
            <p:cNvSpPr/>
            <p:nvPr/>
          </p:nvSpPr>
          <p:spPr>
            <a:xfrm>
              <a:off x="1176813" y="4593625"/>
              <a:ext cx="45725" cy="33950"/>
            </a:xfrm>
            <a:custGeom>
              <a:avLst/>
              <a:gdLst/>
              <a:ahLst/>
              <a:cxnLst/>
              <a:rect l="l" t="t" r="r" b="b"/>
              <a:pathLst>
                <a:path w="1829" h="1358" extrusionOk="0">
                  <a:moveTo>
                    <a:pt x="798" y="1"/>
                  </a:moveTo>
                  <a:cubicBezTo>
                    <a:pt x="0" y="1"/>
                    <a:pt x="457" y="1357"/>
                    <a:pt x="897" y="1357"/>
                  </a:cubicBezTo>
                  <a:cubicBezTo>
                    <a:pt x="1353" y="1357"/>
                    <a:pt x="1829" y="121"/>
                    <a:pt x="897" y="7"/>
                  </a:cubicBezTo>
                  <a:cubicBezTo>
                    <a:pt x="862" y="3"/>
                    <a:pt x="829" y="1"/>
                    <a:pt x="79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4"/>
            <p:cNvSpPr/>
            <p:nvPr/>
          </p:nvSpPr>
          <p:spPr>
            <a:xfrm>
              <a:off x="1169313" y="4586025"/>
              <a:ext cx="45150" cy="33950"/>
            </a:xfrm>
            <a:custGeom>
              <a:avLst/>
              <a:gdLst/>
              <a:ahLst/>
              <a:cxnLst/>
              <a:rect l="l" t="t" r="r" b="b"/>
              <a:pathLst>
                <a:path w="1806" h="1358" extrusionOk="0">
                  <a:moveTo>
                    <a:pt x="795" y="0"/>
                  </a:moveTo>
                  <a:cubicBezTo>
                    <a:pt x="1" y="0"/>
                    <a:pt x="447" y="1357"/>
                    <a:pt x="884" y="1357"/>
                  </a:cubicBezTo>
                  <a:cubicBezTo>
                    <a:pt x="887" y="1357"/>
                    <a:pt x="889" y="1357"/>
                    <a:pt x="892" y="1357"/>
                  </a:cubicBezTo>
                  <a:cubicBezTo>
                    <a:pt x="1330" y="1357"/>
                    <a:pt x="1805" y="121"/>
                    <a:pt x="892" y="7"/>
                  </a:cubicBezTo>
                  <a:cubicBezTo>
                    <a:pt x="858" y="2"/>
                    <a:pt x="825" y="0"/>
                    <a:pt x="79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4"/>
            <p:cNvSpPr/>
            <p:nvPr/>
          </p:nvSpPr>
          <p:spPr>
            <a:xfrm>
              <a:off x="931138" y="4399250"/>
              <a:ext cx="46025" cy="40150"/>
            </a:xfrm>
            <a:custGeom>
              <a:avLst/>
              <a:gdLst/>
              <a:ahLst/>
              <a:cxnLst/>
              <a:rect l="l" t="t" r="r" b="b"/>
              <a:pathLst>
                <a:path w="1841" h="1606" extrusionOk="0">
                  <a:moveTo>
                    <a:pt x="760" y="1"/>
                  </a:moveTo>
                  <a:cubicBezTo>
                    <a:pt x="0" y="1"/>
                    <a:pt x="71" y="592"/>
                    <a:pt x="34" y="1201"/>
                  </a:cubicBezTo>
                  <a:cubicBezTo>
                    <a:pt x="5" y="1513"/>
                    <a:pt x="231" y="1605"/>
                    <a:pt x="523" y="1605"/>
                  </a:cubicBezTo>
                  <a:cubicBezTo>
                    <a:pt x="799" y="1605"/>
                    <a:pt x="1134" y="1523"/>
                    <a:pt x="1365" y="1467"/>
                  </a:cubicBezTo>
                  <a:cubicBezTo>
                    <a:pt x="1841" y="1334"/>
                    <a:pt x="1708" y="59"/>
                    <a:pt x="833" y="2"/>
                  </a:cubicBezTo>
                  <a:cubicBezTo>
                    <a:pt x="808" y="1"/>
                    <a:pt x="784" y="1"/>
                    <a:pt x="76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4"/>
            <p:cNvSpPr/>
            <p:nvPr/>
          </p:nvSpPr>
          <p:spPr>
            <a:xfrm>
              <a:off x="923413" y="4391675"/>
              <a:ext cx="45675" cy="40050"/>
            </a:xfrm>
            <a:custGeom>
              <a:avLst/>
              <a:gdLst/>
              <a:ahLst/>
              <a:cxnLst/>
              <a:rect l="l" t="t" r="r" b="b"/>
              <a:pathLst>
                <a:path w="1827" h="1602" extrusionOk="0">
                  <a:moveTo>
                    <a:pt x="799" y="1"/>
                  </a:moveTo>
                  <a:cubicBezTo>
                    <a:pt x="3" y="1"/>
                    <a:pt x="76" y="582"/>
                    <a:pt x="20" y="1199"/>
                  </a:cubicBezTo>
                  <a:cubicBezTo>
                    <a:pt x="0" y="1508"/>
                    <a:pt x="230" y="1601"/>
                    <a:pt x="518" y="1601"/>
                  </a:cubicBezTo>
                  <a:cubicBezTo>
                    <a:pt x="799" y="1601"/>
                    <a:pt x="1135" y="1512"/>
                    <a:pt x="1351" y="1447"/>
                  </a:cubicBezTo>
                  <a:cubicBezTo>
                    <a:pt x="1827" y="1333"/>
                    <a:pt x="1713" y="58"/>
                    <a:pt x="838" y="1"/>
                  </a:cubicBezTo>
                  <a:cubicBezTo>
                    <a:pt x="824" y="1"/>
                    <a:pt x="811" y="1"/>
                    <a:pt x="79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4"/>
            <p:cNvSpPr/>
            <p:nvPr/>
          </p:nvSpPr>
          <p:spPr>
            <a:xfrm>
              <a:off x="834963" y="4075850"/>
              <a:ext cx="183100" cy="163575"/>
            </a:xfrm>
            <a:custGeom>
              <a:avLst/>
              <a:gdLst/>
              <a:ahLst/>
              <a:cxnLst/>
              <a:rect l="l" t="t" r="r" b="b"/>
              <a:pathLst>
                <a:path w="7324" h="6543" extrusionOk="0">
                  <a:moveTo>
                    <a:pt x="3268" y="0"/>
                  </a:moveTo>
                  <a:cubicBezTo>
                    <a:pt x="2133" y="0"/>
                    <a:pt x="226" y="2277"/>
                    <a:pt x="115" y="3466"/>
                  </a:cubicBezTo>
                  <a:cubicBezTo>
                    <a:pt x="1" y="4683"/>
                    <a:pt x="876" y="5330"/>
                    <a:pt x="1827" y="6015"/>
                  </a:cubicBezTo>
                  <a:cubicBezTo>
                    <a:pt x="2352" y="6396"/>
                    <a:pt x="3247" y="6543"/>
                    <a:pt x="4077" y="6543"/>
                  </a:cubicBezTo>
                  <a:cubicBezTo>
                    <a:pt x="4778" y="6543"/>
                    <a:pt x="5435" y="6438"/>
                    <a:pt x="5783" y="6281"/>
                  </a:cubicBezTo>
                  <a:cubicBezTo>
                    <a:pt x="6563" y="5920"/>
                    <a:pt x="7324" y="3580"/>
                    <a:pt x="7210" y="2458"/>
                  </a:cubicBezTo>
                  <a:cubicBezTo>
                    <a:pt x="7115" y="1336"/>
                    <a:pt x="4661" y="175"/>
                    <a:pt x="3348" y="4"/>
                  </a:cubicBezTo>
                  <a:cubicBezTo>
                    <a:pt x="3322" y="2"/>
                    <a:pt x="3295" y="0"/>
                    <a:pt x="32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4"/>
            <p:cNvSpPr/>
            <p:nvPr/>
          </p:nvSpPr>
          <p:spPr>
            <a:xfrm>
              <a:off x="922463" y="4108750"/>
              <a:ext cx="76575" cy="108050"/>
            </a:xfrm>
            <a:custGeom>
              <a:avLst/>
              <a:gdLst/>
              <a:ahLst/>
              <a:cxnLst/>
              <a:rect l="l" t="t" r="r" b="b"/>
              <a:pathLst>
                <a:path w="3063" h="4322" extrusionOk="0">
                  <a:moveTo>
                    <a:pt x="1180" y="1"/>
                  </a:moveTo>
                  <a:cubicBezTo>
                    <a:pt x="1" y="1"/>
                    <a:pt x="419" y="3957"/>
                    <a:pt x="1180" y="4280"/>
                  </a:cubicBezTo>
                  <a:cubicBezTo>
                    <a:pt x="1242" y="4308"/>
                    <a:pt x="1304" y="4322"/>
                    <a:pt x="1366" y="4322"/>
                  </a:cubicBezTo>
                  <a:cubicBezTo>
                    <a:pt x="2059" y="4322"/>
                    <a:pt x="2698" y="2676"/>
                    <a:pt x="2873" y="1960"/>
                  </a:cubicBezTo>
                  <a:cubicBezTo>
                    <a:pt x="3063" y="1161"/>
                    <a:pt x="2036" y="1"/>
                    <a:pt x="118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4"/>
            <p:cNvSpPr/>
            <p:nvPr/>
          </p:nvSpPr>
          <p:spPr>
            <a:xfrm>
              <a:off x="827363" y="4068225"/>
              <a:ext cx="182625" cy="163450"/>
            </a:xfrm>
            <a:custGeom>
              <a:avLst/>
              <a:gdLst/>
              <a:ahLst/>
              <a:cxnLst/>
              <a:rect l="l" t="t" r="r" b="b"/>
              <a:pathLst>
                <a:path w="7305" h="6538" extrusionOk="0">
                  <a:moveTo>
                    <a:pt x="3268" y="1"/>
                  </a:moveTo>
                  <a:cubicBezTo>
                    <a:pt x="2133" y="1"/>
                    <a:pt x="226" y="2278"/>
                    <a:pt x="115" y="3448"/>
                  </a:cubicBezTo>
                  <a:cubicBezTo>
                    <a:pt x="0" y="4684"/>
                    <a:pt x="875" y="5331"/>
                    <a:pt x="1826" y="6016"/>
                  </a:cubicBezTo>
                  <a:cubicBezTo>
                    <a:pt x="2357" y="6390"/>
                    <a:pt x="3259" y="6537"/>
                    <a:pt x="4091" y="6537"/>
                  </a:cubicBezTo>
                  <a:cubicBezTo>
                    <a:pt x="4779" y="6537"/>
                    <a:pt x="5419" y="6437"/>
                    <a:pt x="5764" y="6282"/>
                  </a:cubicBezTo>
                  <a:cubicBezTo>
                    <a:pt x="6563" y="5920"/>
                    <a:pt x="7304" y="3581"/>
                    <a:pt x="7190" y="2459"/>
                  </a:cubicBezTo>
                  <a:cubicBezTo>
                    <a:pt x="7095" y="1336"/>
                    <a:pt x="4661" y="176"/>
                    <a:pt x="3348" y="5"/>
                  </a:cubicBezTo>
                  <a:cubicBezTo>
                    <a:pt x="3322" y="2"/>
                    <a:pt x="3295" y="1"/>
                    <a:pt x="326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4"/>
            <p:cNvSpPr/>
            <p:nvPr/>
          </p:nvSpPr>
          <p:spPr>
            <a:xfrm>
              <a:off x="914388" y="4101150"/>
              <a:ext cx="77050" cy="107950"/>
            </a:xfrm>
            <a:custGeom>
              <a:avLst/>
              <a:gdLst/>
              <a:ahLst/>
              <a:cxnLst/>
              <a:rect l="l" t="t" r="r" b="b"/>
              <a:pathLst>
                <a:path w="3082" h="4318" extrusionOk="0">
                  <a:moveTo>
                    <a:pt x="1199" y="0"/>
                  </a:moveTo>
                  <a:cubicBezTo>
                    <a:pt x="0" y="0"/>
                    <a:pt x="438" y="3938"/>
                    <a:pt x="1199" y="4280"/>
                  </a:cubicBezTo>
                  <a:cubicBezTo>
                    <a:pt x="1258" y="4305"/>
                    <a:pt x="1318" y="4317"/>
                    <a:pt x="1377" y="4317"/>
                  </a:cubicBezTo>
                  <a:cubicBezTo>
                    <a:pt x="2072" y="4317"/>
                    <a:pt x="2716" y="2677"/>
                    <a:pt x="2891" y="1940"/>
                  </a:cubicBezTo>
                  <a:cubicBezTo>
                    <a:pt x="3082" y="1161"/>
                    <a:pt x="2054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4"/>
            <p:cNvSpPr/>
            <p:nvPr/>
          </p:nvSpPr>
          <p:spPr>
            <a:xfrm>
              <a:off x="1239638" y="4117700"/>
              <a:ext cx="198325" cy="188700"/>
            </a:xfrm>
            <a:custGeom>
              <a:avLst/>
              <a:gdLst/>
              <a:ahLst/>
              <a:cxnLst/>
              <a:rect l="l" t="t" r="r" b="b"/>
              <a:pathLst>
                <a:path w="7933" h="7548" extrusionOk="0">
                  <a:moveTo>
                    <a:pt x="3740" y="0"/>
                  </a:moveTo>
                  <a:cubicBezTo>
                    <a:pt x="2408" y="0"/>
                    <a:pt x="72" y="2801"/>
                    <a:pt x="20" y="3808"/>
                  </a:cubicBezTo>
                  <a:cubicBezTo>
                    <a:pt x="0" y="4892"/>
                    <a:pt x="2074" y="7099"/>
                    <a:pt x="3215" y="7498"/>
                  </a:cubicBezTo>
                  <a:cubicBezTo>
                    <a:pt x="3317" y="7532"/>
                    <a:pt x="3427" y="7548"/>
                    <a:pt x="3544" y="7548"/>
                  </a:cubicBezTo>
                  <a:cubicBezTo>
                    <a:pt x="4752" y="7548"/>
                    <a:pt x="6642" y="5851"/>
                    <a:pt x="7266" y="4550"/>
                  </a:cubicBezTo>
                  <a:cubicBezTo>
                    <a:pt x="7932" y="3143"/>
                    <a:pt x="5326" y="689"/>
                    <a:pt x="4090" y="80"/>
                  </a:cubicBezTo>
                  <a:cubicBezTo>
                    <a:pt x="3984" y="26"/>
                    <a:pt x="3867" y="0"/>
                    <a:pt x="3740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4"/>
            <p:cNvSpPr/>
            <p:nvPr/>
          </p:nvSpPr>
          <p:spPr>
            <a:xfrm>
              <a:off x="1305738" y="4142300"/>
              <a:ext cx="101250" cy="124875"/>
            </a:xfrm>
            <a:custGeom>
              <a:avLst/>
              <a:gdLst/>
              <a:ahLst/>
              <a:cxnLst/>
              <a:rect l="l" t="t" r="r" b="b"/>
              <a:pathLst>
                <a:path w="4050" h="4995" extrusionOk="0">
                  <a:moveTo>
                    <a:pt x="1266" y="1"/>
                  </a:moveTo>
                  <a:cubicBezTo>
                    <a:pt x="1192" y="1"/>
                    <a:pt x="1125" y="16"/>
                    <a:pt x="1066" y="47"/>
                  </a:cubicBezTo>
                  <a:cubicBezTo>
                    <a:pt x="0" y="561"/>
                    <a:pt x="989" y="4251"/>
                    <a:pt x="1712" y="4840"/>
                  </a:cubicBezTo>
                  <a:cubicBezTo>
                    <a:pt x="1847" y="4947"/>
                    <a:pt x="1994" y="4994"/>
                    <a:pt x="2147" y="4994"/>
                  </a:cubicBezTo>
                  <a:cubicBezTo>
                    <a:pt x="2811" y="4994"/>
                    <a:pt x="3569" y="4090"/>
                    <a:pt x="3786" y="3224"/>
                  </a:cubicBezTo>
                  <a:cubicBezTo>
                    <a:pt x="4049" y="2222"/>
                    <a:pt x="2168" y="1"/>
                    <a:pt x="126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4"/>
            <p:cNvSpPr/>
            <p:nvPr/>
          </p:nvSpPr>
          <p:spPr>
            <a:xfrm>
              <a:off x="1232038" y="4109825"/>
              <a:ext cx="198300" cy="188500"/>
            </a:xfrm>
            <a:custGeom>
              <a:avLst/>
              <a:gdLst/>
              <a:ahLst/>
              <a:cxnLst/>
              <a:rect l="l" t="t" r="r" b="b"/>
              <a:pathLst>
                <a:path w="7932" h="7540" extrusionOk="0">
                  <a:moveTo>
                    <a:pt x="3759" y="1"/>
                  </a:moveTo>
                  <a:cubicBezTo>
                    <a:pt x="2430" y="1"/>
                    <a:pt x="72" y="2805"/>
                    <a:pt x="19" y="3800"/>
                  </a:cubicBezTo>
                  <a:cubicBezTo>
                    <a:pt x="0" y="4903"/>
                    <a:pt x="2054" y="7110"/>
                    <a:pt x="3196" y="7490"/>
                  </a:cubicBezTo>
                  <a:cubicBezTo>
                    <a:pt x="3299" y="7523"/>
                    <a:pt x="3411" y="7539"/>
                    <a:pt x="3529" y="7539"/>
                  </a:cubicBezTo>
                  <a:cubicBezTo>
                    <a:pt x="4752" y="7539"/>
                    <a:pt x="6642" y="5843"/>
                    <a:pt x="7266" y="4542"/>
                  </a:cubicBezTo>
                  <a:cubicBezTo>
                    <a:pt x="7932" y="3134"/>
                    <a:pt x="5326" y="700"/>
                    <a:pt x="4090" y="72"/>
                  </a:cubicBezTo>
                  <a:cubicBezTo>
                    <a:pt x="3989" y="23"/>
                    <a:pt x="3878" y="1"/>
                    <a:pt x="3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4"/>
            <p:cNvSpPr/>
            <p:nvPr/>
          </p:nvSpPr>
          <p:spPr>
            <a:xfrm>
              <a:off x="1298138" y="4134300"/>
              <a:ext cx="100775" cy="125275"/>
            </a:xfrm>
            <a:custGeom>
              <a:avLst/>
              <a:gdLst/>
              <a:ahLst/>
              <a:cxnLst/>
              <a:rect l="l" t="t" r="r" b="b"/>
              <a:pathLst>
                <a:path w="4031" h="5011" extrusionOk="0">
                  <a:moveTo>
                    <a:pt x="1257" y="1"/>
                  </a:moveTo>
                  <a:cubicBezTo>
                    <a:pt x="1187" y="1"/>
                    <a:pt x="1122" y="15"/>
                    <a:pt x="1065" y="44"/>
                  </a:cubicBezTo>
                  <a:cubicBezTo>
                    <a:pt x="0" y="595"/>
                    <a:pt x="989" y="4266"/>
                    <a:pt x="1712" y="4856"/>
                  </a:cubicBezTo>
                  <a:cubicBezTo>
                    <a:pt x="1847" y="4963"/>
                    <a:pt x="1993" y="5010"/>
                    <a:pt x="2145" y="5010"/>
                  </a:cubicBezTo>
                  <a:cubicBezTo>
                    <a:pt x="2804" y="5010"/>
                    <a:pt x="3550" y="4106"/>
                    <a:pt x="3766" y="3239"/>
                  </a:cubicBezTo>
                  <a:cubicBezTo>
                    <a:pt x="4031" y="2217"/>
                    <a:pt x="2154" y="1"/>
                    <a:pt x="12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4"/>
            <p:cNvSpPr/>
            <p:nvPr/>
          </p:nvSpPr>
          <p:spPr>
            <a:xfrm>
              <a:off x="1377538" y="4475950"/>
              <a:ext cx="85650" cy="87025"/>
            </a:xfrm>
            <a:custGeom>
              <a:avLst/>
              <a:gdLst/>
              <a:ahLst/>
              <a:cxnLst/>
              <a:rect l="l" t="t" r="r" b="b"/>
              <a:pathLst>
                <a:path w="3426" h="3481" extrusionOk="0">
                  <a:moveTo>
                    <a:pt x="1591" y="0"/>
                  </a:moveTo>
                  <a:cubicBezTo>
                    <a:pt x="1543" y="0"/>
                    <a:pt x="1495" y="5"/>
                    <a:pt x="1446" y="16"/>
                  </a:cubicBezTo>
                  <a:cubicBezTo>
                    <a:pt x="1" y="320"/>
                    <a:pt x="77" y="1671"/>
                    <a:pt x="305" y="2793"/>
                  </a:cubicBezTo>
                  <a:cubicBezTo>
                    <a:pt x="414" y="3289"/>
                    <a:pt x="891" y="3480"/>
                    <a:pt x="1422" y="3480"/>
                  </a:cubicBezTo>
                  <a:cubicBezTo>
                    <a:pt x="2093" y="3480"/>
                    <a:pt x="2851" y="3175"/>
                    <a:pt x="3063" y="2793"/>
                  </a:cubicBezTo>
                  <a:cubicBezTo>
                    <a:pt x="3426" y="2140"/>
                    <a:pt x="2578" y="0"/>
                    <a:pt x="15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4"/>
            <p:cNvSpPr/>
            <p:nvPr/>
          </p:nvSpPr>
          <p:spPr>
            <a:xfrm>
              <a:off x="1313813" y="4442575"/>
              <a:ext cx="173600" cy="177525"/>
            </a:xfrm>
            <a:custGeom>
              <a:avLst/>
              <a:gdLst/>
              <a:ahLst/>
              <a:cxnLst/>
              <a:rect l="l" t="t" r="r" b="b"/>
              <a:pathLst>
                <a:path w="6944" h="7101" extrusionOk="0">
                  <a:moveTo>
                    <a:pt x="3477" y="1"/>
                  </a:moveTo>
                  <a:cubicBezTo>
                    <a:pt x="1936" y="1"/>
                    <a:pt x="832" y="3189"/>
                    <a:pt x="438" y="4318"/>
                  </a:cubicBezTo>
                  <a:cubicBezTo>
                    <a:pt x="1" y="5497"/>
                    <a:pt x="933" y="6144"/>
                    <a:pt x="2150" y="6962"/>
                  </a:cubicBezTo>
                  <a:cubicBezTo>
                    <a:pt x="2298" y="7057"/>
                    <a:pt x="2462" y="7100"/>
                    <a:pt x="2638" y="7100"/>
                  </a:cubicBezTo>
                  <a:cubicBezTo>
                    <a:pt x="3933" y="7100"/>
                    <a:pt x="5851" y="4761"/>
                    <a:pt x="6354" y="3823"/>
                  </a:cubicBezTo>
                  <a:cubicBezTo>
                    <a:pt x="6943" y="2739"/>
                    <a:pt x="5745" y="533"/>
                    <a:pt x="3767" y="38"/>
                  </a:cubicBezTo>
                  <a:cubicBezTo>
                    <a:pt x="3669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4"/>
            <p:cNvSpPr/>
            <p:nvPr/>
          </p:nvSpPr>
          <p:spPr>
            <a:xfrm>
              <a:off x="1369938" y="4467925"/>
              <a:ext cx="85675" cy="87225"/>
            </a:xfrm>
            <a:custGeom>
              <a:avLst/>
              <a:gdLst/>
              <a:ahLst/>
              <a:cxnLst/>
              <a:rect l="l" t="t" r="r" b="b"/>
              <a:pathLst>
                <a:path w="3427" h="3489" extrusionOk="0">
                  <a:moveTo>
                    <a:pt x="1581" y="0"/>
                  </a:moveTo>
                  <a:cubicBezTo>
                    <a:pt x="1536" y="0"/>
                    <a:pt x="1491" y="4"/>
                    <a:pt x="1446" y="13"/>
                  </a:cubicBezTo>
                  <a:cubicBezTo>
                    <a:pt x="0" y="337"/>
                    <a:pt x="76" y="1706"/>
                    <a:pt x="305" y="2809"/>
                  </a:cubicBezTo>
                  <a:cubicBezTo>
                    <a:pt x="414" y="3299"/>
                    <a:pt x="895" y="3489"/>
                    <a:pt x="1429" y="3489"/>
                  </a:cubicBezTo>
                  <a:cubicBezTo>
                    <a:pt x="2098" y="3489"/>
                    <a:pt x="2851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4"/>
            <p:cNvSpPr/>
            <p:nvPr/>
          </p:nvSpPr>
          <p:spPr>
            <a:xfrm>
              <a:off x="941488" y="4564475"/>
              <a:ext cx="193550" cy="146275"/>
            </a:xfrm>
            <a:custGeom>
              <a:avLst/>
              <a:gdLst/>
              <a:ahLst/>
              <a:cxnLst/>
              <a:rect l="l" t="t" r="r" b="b"/>
              <a:pathLst>
                <a:path w="7742" h="5851" extrusionOk="0">
                  <a:moveTo>
                    <a:pt x="3766" y="0"/>
                  </a:moveTo>
                  <a:cubicBezTo>
                    <a:pt x="2081" y="0"/>
                    <a:pt x="1033" y="1034"/>
                    <a:pt x="571" y="2143"/>
                  </a:cubicBezTo>
                  <a:cubicBezTo>
                    <a:pt x="0" y="3531"/>
                    <a:pt x="1180" y="4977"/>
                    <a:pt x="1864" y="5529"/>
                  </a:cubicBezTo>
                  <a:cubicBezTo>
                    <a:pt x="2149" y="5736"/>
                    <a:pt x="2861" y="5850"/>
                    <a:pt x="3669" y="5850"/>
                  </a:cubicBezTo>
                  <a:cubicBezTo>
                    <a:pt x="4863" y="5850"/>
                    <a:pt x="6266" y="5601"/>
                    <a:pt x="6810" y="5034"/>
                  </a:cubicBezTo>
                  <a:cubicBezTo>
                    <a:pt x="7742" y="4045"/>
                    <a:pt x="6239" y="507"/>
                    <a:pt x="5060" y="184"/>
                  </a:cubicBezTo>
                  <a:cubicBezTo>
                    <a:pt x="4593" y="57"/>
                    <a:pt x="4162" y="0"/>
                    <a:pt x="37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4"/>
            <p:cNvSpPr/>
            <p:nvPr/>
          </p:nvSpPr>
          <p:spPr>
            <a:xfrm>
              <a:off x="992988" y="4587675"/>
              <a:ext cx="111625" cy="69725"/>
            </a:xfrm>
            <a:custGeom>
              <a:avLst/>
              <a:gdLst/>
              <a:ahLst/>
              <a:cxnLst/>
              <a:rect l="l" t="t" r="r" b="b"/>
              <a:pathLst>
                <a:path w="4465" h="2789" extrusionOk="0">
                  <a:moveTo>
                    <a:pt x="1875" y="0"/>
                  </a:moveTo>
                  <a:cubicBezTo>
                    <a:pt x="1" y="0"/>
                    <a:pt x="321" y="1617"/>
                    <a:pt x="908" y="2014"/>
                  </a:cubicBezTo>
                  <a:cubicBezTo>
                    <a:pt x="1348" y="2317"/>
                    <a:pt x="2456" y="2789"/>
                    <a:pt x="3244" y="2789"/>
                  </a:cubicBezTo>
                  <a:cubicBezTo>
                    <a:pt x="3544" y="2789"/>
                    <a:pt x="3799" y="2720"/>
                    <a:pt x="3951" y="2546"/>
                  </a:cubicBezTo>
                  <a:cubicBezTo>
                    <a:pt x="4465" y="1938"/>
                    <a:pt x="3380" y="169"/>
                    <a:pt x="2524" y="55"/>
                  </a:cubicBezTo>
                  <a:cubicBezTo>
                    <a:pt x="2283" y="17"/>
                    <a:pt x="2068" y="0"/>
                    <a:pt x="187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4"/>
            <p:cNvSpPr/>
            <p:nvPr/>
          </p:nvSpPr>
          <p:spPr>
            <a:xfrm>
              <a:off x="933413" y="4556975"/>
              <a:ext cx="194025" cy="146650"/>
            </a:xfrm>
            <a:custGeom>
              <a:avLst/>
              <a:gdLst/>
              <a:ahLst/>
              <a:cxnLst/>
              <a:rect l="l" t="t" r="r" b="b"/>
              <a:pathLst>
                <a:path w="7761" h="5866" extrusionOk="0">
                  <a:moveTo>
                    <a:pt x="3761" y="0"/>
                  </a:moveTo>
                  <a:cubicBezTo>
                    <a:pt x="2095" y="0"/>
                    <a:pt x="1061" y="1054"/>
                    <a:pt x="571" y="2158"/>
                  </a:cubicBezTo>
                  <a:cubicBezTo>
                    <a:pt x="0" y="3546"/>
                    <a:pt x="1198" y="4992"/>
                    <a:pt x="1883" y="5543"/>
                  </a:cubicBezTo>
                  <a:cubicBezTo>
                    <a:pt x="2160" y="5751"/>
                    <a:pt x="2867" y="5865"/>
                    <a:pt x="3674" y="5865"/>
                  </a:cubicBezTo>
                  <a:cubicBezTo>
                    <a:pt x="4865" y="5865"/>
                    <a:pt x="6273" y="5616"/>
                    <a:pt x="6829" y="5049"/>
                  </a:cubicBezTo>
                  <a:cubicBezTo>
                    <a:pt x="7761" y="4060"/>
                    <a:pt x="6258" y="522"/>
                    <a:pt x="5079" y="199"/>
                  </a:cubicBezTo>
                  <a:cubicBezTo>
                    <a:pt x="4602" y="62"/>
                    <a:pt x="4163" y="0"/>
                    <a:pt x="37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4"/>
            <p:cNvSpPr/>
            <p:nvPr/>
          </p:nvSpPr>
          <p:spPr>
            <a:xfrm>
              <a:off x="984938" y="4580175"/>
              <a:ext cx="112075" cy="69625"/>
            </a:xfrm>
            <a:custGeom>
              <a:avLst/>
              <a:gdLst/>
              <a:ahLst/>
              <a:cxnLst/>
              <a:rect l="l" t="t" r="r" b="b"/>
              <a:pathLst>
                <a:path w="4483" h="2785" extrusionOk="0">
                  <a:moveTo>
                    <a:pt x="1908" y="0"/>
                  </a:moveTo>
                  <a:cubicBezTo>
                    <a:pt x="0" y="0"/>
                    <a:pt x="337" y="1610"/>
                    <a:pt x="925" y="1990"/>
                  </a:cubicBezTo>
                  <a:cubicBezTo>
                    <a:pt x="1366" y="2307"/>
                    <a:pt x="2476" y="2784"/>
                    <a:pt x="3264" y="2784"/>
                  </a:cubicBezTo>
                  <a:cubicBezTo>
                    <a:pt x="3564" y="2784"/>
                    <a:pt x="3817" y="2715"/>
                    <a:pt x="3969" y="2542"/>
                  </a:cubicBezTo>
                  <a:cubicBezTo>
                    <a:pt x="4482" y="1933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4"/>
            <p:cNvSpPr/>
            <p:nvPr/>
          </p:nvSpPr>
          <p:spPr>
            <a:xfrm>
              <a:off x="723213" y="4292825"/>
              <a:ext cx="116300" cy="165450"/>
            </a:xfrm>
            <a:custGeom>
              <a:avLst/>
              <a:gdLst/>
              <a:ahLst/>
              <a:cxnLst/>
              <a:rect l="l" t="t" r="r" b="b"/>
              <a:pathLst>
                <a:path w="4652" h="6618" extrusionOk="0">
                  <a:moveTo>
                    <a:pt x="2087" y="1"/>
                  </a:moveTo>
                  <a:cubicBezTo>
                    <a:pt x="1925" y="1"/>
                    <a:pt x="1767" y="24"/>
                    <a:pt x="1618" y="75"/>
                  </a:cubicBezTo>
                  <a:cubicBezTo>
                    <a:pt x="96" y="607"/>
                    <a:pt x="1" y="3499"/>
                    <a:pt x="362" y="5058"/>
                  </a:cubicBezTo>
                  <a:cubicBezTo>
                    <a:pt x="686" y="6618"/>
                    <a:pt x="1884" y="6542"/>
                    <a:pt x="2968" y="6580"/>
                  </a:cubicBezTo>
                  <a:cubicBezTo>
                    <a:pt x="2972" y="6580"/>
                    <a:pt x="2975" y="6580"/>
                    <a:pt x="2979" y="6580"/>
                  </a:cubicBezTo>
                  <a:cubicBezTo>
                    <a:pt x="4074" y="6580"/>
                    <a:pt x="4509" y="3760"/>
                    <a:pt x="4585" y="2433"/>
                  </a:cubicBezTo>
                  <a:cubicBezTo>
                    <a:pt x="4652" y="1246"/>
                    <a:pt x="3264" y="1"/>
                    <a:pt x="208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4"/>
            <p:cNvSpPr/>
            <p:nvPr/>
          </p:nvSpPr>
          <p:spPr>
            <a:xfrm>
              <a:off x="762388" y="4309950"/>
              <a:ext cx="72125" cy="89675"/>
            </a:xfrm>
            <a:custGeom>
              <a:avLst/>
              <a:gdLst/>
              <a:ahLst/>
              <a:cxnLst/>
              <a:rect l="l" t="t" r="r" b="b"/>
              <a:pathLst>
                <a:path w="2885" h="3587" extrusionOk="0">
                  <a:moveTo>
                    <a:pt x="707" y="0"/>
                  </a:moveTo>
                  <a:cubicBezTo>
                    <a:pt x="249" y="0"/>
                    <a:pt x="242" y="496"/>
                    <a:pt x="146" y="1140"/>
                  </a:cubicBezTo>
                  <a:cubicBezTo>
                    <a:pt x="1" y="1974"/>
                    <a:pt x="1273" y="3586"/>
                    <a:pt x="1936" y="3586"/>
                  </a:cubicBezTo>
                  <a:cubicBezTo>
                    <a:pt x="1969" y="3586"/>
                    <a:pt x="2000" y="3582"/>
                    <a:pt x="2029" y="3574"/>
                  </a:cubicBezTo>
                  <a:cubicBezTo>
                    <a:pt x="2618" y="3403"/>
                    <a:pt x="2885" y="969"/>
                    <a:pt x="1477" y="246"/>
                  </a:cubicBezTo>
                  <a:cubicBezTo>
                    <a:pt x="1131" y="75"/>
                    <a:pt x="885" y="0"/>
                    <a:pt x="70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4"/>
            <p:cNvSpPr/>
            <p:nvPr/>
          </p:nvSpPr>
          <p:spPr>
            <a:xfrm>
              <a:off x="716088" y="4285225"/>
              <a:ext cx="115825" cy="165450"/>
            </a:xfrm>
            <a:custGeom>
              <a:avLst/>
              <a:gdLst/>
              <a:ahLst/>
              <a:cxnLst/>
              <a:rect l="l" t="t" r="r" b="b"/>
              <a:pathLst>
                <a:path w="4633" h="6618" extrusionOk="0">
                  <a:moveTo>
                    <a:pt x="2068" y="0"/>
                  </a:moveTo>
                  <a:cubicBezTo>
                    <a:pt x="1906" y="0"/>
                    <a:pt x="1748" y="24"/>
                    <a:pt x="1598" y="74"/>
                  </a:cubicBezTo>
                  <a:cubicBezTo>
                    <a:pt x="77" y="607"/>
                    <a:pt x="1" y="3498"/>
                    <a:pt x="324" y="5039"/>
                  </a:cubicBezTo>
                  <a:cubicBezTo>
                    <a:pt x="666" y="6618"/>
                    <a:pt x="1846" y="6542"/>
                    <a:pt x="2949" y="6561"/>
                  </a:cubicBezTo>
                  <a:cubicBezTo>
                    <a:pt x="2956" y="6561"/>
                    <a:pt x="2963" y="6561"/>
                    <a:pt x="2970" y="6561"/>
                  </a:cubicBezTo>
                  <a:cubicBezTo>
                    <a:pt x="4039" y="6561"/>
                    <a:pt x="4490" y="3756"/>
                    <a:pt x="4566" y="2433"/>
                  </a:cubicBezTo>
                  <a:cubicBezTo>
                    <a:pt x="4632" y="1246"/>
                    <a:pt x="3244" y="0"/>
                    <a:pt x="20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4"/>
            <p:cNvSpPr/>
            <p:nvPr/>
          </p:nvSpPr>
          <p:spPr>
            <a:xfrm>
              <a:off x="754788" y="4302525"/>
              <a:ext cx="71650" cy="89475"/>
            </a:xfrm>
            <a:custGeom>
              <a:avLst/>
              <a:gdLst/>
              <a:ahLst/>
              <a:cxnLst/>
              <a:rect l="l" t="t" r="r" b="b"/>
              <a:pathLst>
                <a:path w="2866" h="3579" extrusionOk="0">
                  <a:moveTo>
                    <a:pt x="707" y="1"/>
                  </a:moveTo>
                  <a:cubicBezTo>
                    <a:pt x="248" y="1"/>
                    <a:pt x="241" y="483"/>
                    <a:pt x="145" y="1113"/>
                  </a:cubicBezTo>
                  <a:cubicBezTo>
                    <a:pt x="0" y="1966"/>
                    <a:pt x="1273" y="3579"/>
                    <a:pt x="1919" y="3579"/>
                  </a:cubicBezTo>
                  <a:cubicBezTo>
                    <a:pt x="1951" y="3579"/>
                    <a:pt x="1981" y="3575"/>
                    <a:pt x="2009" y="3567"/>
                  </a:cubicBezTo>
                  <a:cubicBezTo>
                    <a:pt x="2618" y="3396"/>
                    <a:pt x="2865" y="961"/>
                    <a:pt x="1477" y="238"/>
                  </a:cubicBezTo>
                  <a:cubicBezTo>
                    <a:pt x="1131" y="74"/>
                    <a:pt x="885" y="1"/>
                    <a:pt x="7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4"/>
            <p:cNvSpPr/>
            <p:nvPr/>
          </p:nvSpPr>
          <p:spPr>
            <a:xfrm>
              <a:off x="581988" y="3891200"/>
              <a:ext cx="941075" cy="936250"/>
            </a:xfrm>
            <a:custGeom>
              <a:avLst/>
              <a:gdLst/>
              <a:ahLst/>
              <a:cxnLst/>
              <a:rect l="l" t="t" r="r" b="b"/>
              <a:pathLst>
                <a:path w="37643" h="37450" extrusionOk="0">
                  <a:moveTo>
                    <a:pt x="15677" y="0"/>
                  </a:moveTo>
                  <a:cubicBezTo>
                    <a:pt x="15096" y="0"/>
                    <a:pt x="14436" y="47"/>
                    <a:pt x="13677" y="162"/>
                  </a:cubicBezTo>
                  <a:cubicBezTo>
                    <a:pt x="9930" y="790"/>
                    <a:pt x="5174" y="4803"/>
                    <a:pt x="3691" y="6953"/>
                  </a:cubicBezTo>
                  <a:cubicBezTo>
                    <a:pt x="2245" y="9083"/>
                    <a:pt x="1655" y="13268"/>
                    <a:pt x="838" y="17053"/>
                  </a:cubicBezTo>
                  <a:cubicBezTo>
                    <a:pt x="1" y="20838"/>
                    <a:pt x="723" y="25517"/>
                    <a:pt x="3082" y="28370"/>
                  </a:cubicBezTo>
                  <a:cubicBezTo>
                    <a:pt x="5422" y="31223"/>
                    <a:pt x="7970" y="33791"/>
                    <a:pt x="9701" y="34286"/>
                  </a:cubicBezTo>
                  <a:cubicBezTo>
                    <a:pt x="11451" y="34818"/>
                    <a:pt x="16834" y="37234"/>
                    <a:pt x="20315" y="37443"/>
                  </a:cubicBezTo>
                  <a:cubicBezTo>
                    <a:pt x="20394" y="37447"/>
                    <a:pt x="20474" y="37450"/>
                    <a:pt x="20556" y="37450"/>
                  </a:cubicBezTo>
                  <a:cubicBezTo>
                    <a:pt x="24072" y="37450"/>
                    <a:pt x="30357" y="33528"/>
                    <a:pt x="32755" y="31223"/>
                  </a:cubicBezTo>
                  <a:cubicBezTo>
                    <a:pt x="35189" y="28884"/>
                    <a:pt x="36216" y="24395"/>
                    <a:pt x="36939" y="22968"/>
                  </a:cubicBezTo>
                  <a:cubicBezTo>
                    <a:pt x="37643" y="21542"/>
                    <a:pt x="37548" y="15531"/>
                    <a:pt x="37339" y="12678"/>
                  </a:cubicBezTo>
                  <a:cubicBezTo>
                    <a:pt x="37129" y="9825"/>
                    <a:pt x="33877" y="5336"/>
                    <a:pt x="30700" y="3282"/>
                  </a:cubicBezTo>
                  <a:cubicBezTo>
                    <a:pt x="27543" y="1266"/>
                    <a:pt x="22578" y="1247"/>
                    <a:pt x="20201" y="904"/>
                  </a:cubicBezTo>
                  <a:cubicBezTo>
                    <a:pt x="19047" y="737"/>
                    <a:pt x="17977" y="0"/>
                    <a:pt x="1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4"/>
            <p:cNvSpPr/>
            <p:nvPr/>
          </p:nvSpPr>
          <p:spPr>
            <a:xfrm>
              <a:off x="730838" y="3935100"/>
              <a:ext cx="758950" cy="731700"/>
            </a:xfrm>
            <a:custGeom>
              <a:avLst/>
              <a:gdLst/>
              <a:ahLst/>
              <a:cxnLst/>
              <a:rect l="l" t="t" r="r" b="b"/>
              <a:pathLst>
                <a:path w="30358" h="29268" extrusionOk="0">
                  <a:moveTo>
                    <a:pt x="9953" y="0"/>
                  </a:moveTo>
                  <a:cubicBezTo>
                    <a:pt x="7848" y="0"/>
                    <a:pt x="3347" y="2305"/>
                    <a:pt x="1731" y="4683"/>
                  </a:cubicBezTo>
                  <a:cubicBezTo>
                    <a:pt x="95" y="7137"/>
                    <a:pt x="0" y="12444"/>
                    <a:pt x="95" y="14270"/>
                  </a:cubicBezTo>
                  <a:cubicBezTo>
                    <a:pt x="190" y="16096"/>
                    <a:pt x="2454" y="18664"/>
                    <a:pt x="3671" y="20185"/>
                  </a:cubicBezTo>
                  <a:cubicBezTo>
                    <a:pt x="4908" y="21707"/>
                    <a:pt x="7837" y="22639"/>
                    <a:pt x="9587" y="24370"/>
                  </a:cubicBezTo>
                  <a:cubicBezTo>
                    <a:pt x="11318" y="26120"/>
                    <a:pt x="12839" y="28459"/>
                    <a:pt x="14894" y="28459"/>
                  </a:cubicBezTo>
                  <a:cubicBezTo>
                    <a:pt x="16605" y="28459"/>
                    <a:pt x="19139" y="29268"/>
                    <a:pt x="20867" y="29268"/>
                  </a:cubicBezTo>
                  <a:cubicBezTo>
                    <a:pt x="21174" y="29268"/>
                    <a:pt x="21456" y="29242"/>
                    <a:pt x="21703" y="29182"/>
                  </a:cubicBezTo>
                  <a:cubicBezTo>
                    <a:pt x="23358" y="28783"/>
                    <a:pt x="25184" y="27356"/>
                    <a:pt x="26306" y="24902"/>
                  </a:cubicBezTo>
                  <a:cubicBezTo>
                    <a:pt x="27409" y="22449"/>
                    <a:pt x="29559" y="19786"/>
                    <a:pt x="29958" y="16134"/>
                  </a:cubicBezTo>
                  <a:cubicBezTo>
                    <a:pt x="30357" y="12444"/>
                    <a:pt x="28512" y="5349"/>
                    <a:pt x="24956" y="3580"/>
                  </a:cubicBezTo>
                  <a:cubicBezTo>
                    <a:pt x="22920" y="2572"/>
                    <a:pt x="17804" y="1735"/>
                    <a:pt x="16529" y="1735"/>
                  </a:cubicBezTo>
                  <a:cubicBezTo>
                    <a:pt x="15198" y="1735"/>
                    <a:pt x="12155" y="99"/>
                    <a:pt x="10100" y="4"/>
                  </a:cubicBezTo>
                  <a:cubicBezTo>
                    <a:pt x="10053" y="1"/>
                    <a:pt x="10004" y="0"/>
                    <a:pt x="9953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4"/>
            <p:cNvSpPr/>
            <p:nvPr/>
          </p:nvSpPr>
          <p:spPr>
            <a:xfrm>
              <a:off x="698988" y="4424625"/>
              <a:ext cx="189000" cy="211600"/>
            </a:xfrm>
            <a:custGeom>
              <a:avLst/>
              <a:gdLst/>
              <a:ahLst/>
              <a:cxnLst/>
              <a:rect l="l" t="t" r="r" b="b"/>
              <a:pathLst>
                <a:path w="7560" h="8464" extrusionOk="0">
                  <a:moveTo>
                    <a:pt x="1003" y="1"/>
                  </a:moveTo>
                  <a:cubicBezTo>
                    <a:pt x="1" y="1"/>
                    <a:pt x="847" y="3982"/>
                    <a:pt x="2187" y="4922"/>
                  </a:cubicBezTo>
                  <a:cubicBezTo>
                    <a:pt x="3614" y="5930"/>
                    <a:pt x="4318" y="7889"/>
                    <a:pt x="5649" y="8384"/>
                  </a:cubicBezTo>
                  <a:cubicBezTo>
                    <a:pt x="5796" y="8438"/>
                    <a:pt x="5935" y="8464"/>
                    <a:pt x="6064" y="8464"/>
                  </a:cubicBezTo>
                  <a:cubicBezTo>
                    <a:pt x="7103" y="8464"/>
                    <a:pt x="7560" y="6843"/>
                    <a:pt x="7475" y="5930"/>
                  </a:cubicBezTo>
                  <a:cubicBezTo>
                    <a:pt x="7361" y="4922"/>
                    <a:pt x="2035" y="547"/>
                    <a:pt x="1331" y="110"/>
                  </a:cubicBezTo>
                  <a:cubicBezTo>
                    <a:pt x="1205" y="35"/>
                    <a:pt x="1096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4"/>
            <p:cNvSpPr/>
            <p:nvPr/>
          </p:nvSpPr>
          <p:spPr>
            <a:xfrm>
              <a:off x="582463" y="4279950"/>
              <a:ext cx="883550" cy="548450"/>
            </a:xfrm>
            <a:custGeom>
              <a:avLst/>
              <a:gdLst/>
              <a:ahLst/>
              <a:cxnLst/>
              <a:rect l="l" t="t" r="r" b="b"/>
              <a:pathLst>
                <a:path w="35342" h="21938" extrusionOk="0">
                  <a:moveTo>
                    <a:pt x="1142" y="0"/>
                  </a:moveTo>
                  <a:lnTo>
                    <a:pt x="1142" y="0"/>
                  </a:lnTo>
                  <a:cubicBezTo>
                    <a:pt x="1047" y="495"/>
                    <a:pt x="952" y="1027"/>
                    <a:pt x="819" y="1522"/>
                  </a:cubicBezTo>
                  <a:cubicBezTo>
                    <a:pt x="1" y="5307"/>
                    <a:pt x="704" y="9986"/>
                    <a:pt x="3063" y="12839"/>
                  </a:cubicBezTo>
                  <a:cubicBezTo>
                    <a:pt x="5422" y="15692"/>
                    <a:pt x="7951" y="18260"/>
                    <a:pt x="9701" y="18755"/>
                  </a:cubicBezTo>
                  <a:cubicBezTo>
                    <a:pt x="11432" y="19287"/>
                    <a:pt x="16834" y="21703"/>
                    <a:pt x="20296" y="21931"/>
                  </a:cubicBezTo>
                  <a:cubicBezTo>
                    <a:pt x="20374" y="21935"/>
                    <a:pt x="20454" y="21938"/>
                    <a:pt x="20535" y="21938"/>
                  </a:cubicBezTo>
                  <a:cubicBezTo>
                    <a:pt x="24033" y="21938"/>
                    <a:pt x="30338" y="17998"/>
                    <a:pt x="32755" y="15711"/>
                  </a:cubicBezTo>
                  <a:cubicBezTo>
                    <a:pt x="33896" y="14627"/>
                    <a:pt x="34714" y="13086"/>
                    <a:pt x="35341" y="11603"/>
                  </a:cubicBezTo>
                  <a:lnTo>
                    <a:pt x="35341" y="11603"/>
                  </a:lnTo>
                  <a:cubicBezTo>
                    <a:pt x="32904" y="15474"/>
                    <a:pt x="25973" y="20140"/>
                    <a:pt x="21330" y="20140"/>
                  </a:cubicBezTo>
                  <a:cubicBezTo>
                    <a:pt x="21046" y="20140"/>
                    <a:pt x="20771" y="20122"/>
                    <a:pt x="20505" y="20086"/>
                  </a:cubicBezTo>
                  <a:cubicBezTo>
                    <a:pt x="15921" y="19496"/>
                    <a:pt x="13981" y="18260"/>
                    <a:pt x="11737" y="17861"/>
                  </a:cubicBezTo>
                  <a:cubicBezTo>
                    <a:pt x="9511" y="17423"/>
                    <a:pt x="6905" y="13505"/>
                    <a:pt x="4299" y="12040"/>
                  </a:cubicBezTo>
                  <a:cubicBezTo>
                    <a:pt x="1675" y="10557"/>
                    <a:pt x="628" y="5003"/>
                    <a:pt x="1142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4"/>
            <p:cNvSpPr/>
            <p:nvPr/>
          </p:nvSpPr>
          <p:spPr>
            <a:xfrm>
              <a:off x="1051338" y="4014075"/>
              <a:ext cx="78325" cy="71000"/>
            </a:xfrm>
            <a:custGeom>
              <a:avLst/>
              <a:gdLst/>
              <a:ahLst/>
              <a:cxnLst/>
              <a:rect l="l" t="t" r="r" b="b"/>
              <a:pathLst>
                <a:path w="3133" h="2840" extrusionOk="0">
                  <a:moveTo>
                    <a:pt x="1133" y="1"/>
                  </a:moveTo>
                  <a:cubicBezTo>
                    <a:pt x="1110" y="1"/>
                    <a:pt x="1088" y="1"/>
                    <a:pt x="1065" y="3"/>
                  </a:cubicBezTo>
                  <a:cubicBezTo>
                    <a:pt x="0" y="79"/>
                    <a:pt x="190" y="2418"/>
                    <a:pt x="761" y="2761"/>
                  </a:cubicBezTo>
                  <a:cubicBezTo>
                    <a:pt x="848" y="2815"/>
                    <a:pt x="948" y="2840"/>
                    <a:pt x="1058" y="2840"/>
                  </a:cubicBezTo>
                  <a:cubicBezTo>
                    <a:pt x="1670" y="2840"/>
                    <a:pt x="2560" y="2083"/>
                    <a:pt x="2834" y="1695"/>
                  </a:cubicBezTo>
                  <a:cubicBezTo>
                    <a:pt x="3132" y="1230"/>
                    <a:pt x="213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4"/>
            <p:cNvSpPr/>
            <p:nvPr/>
          </p:nvSpPr>
          <p:spPr>
            <a:xfrm>
              <a:off x="1070838" y="4318575"/>
              <a:ext cx="89950" cy="95325"/>
            </a:xfrm>
            <a:custGeom>
              <a:avLst/>
              <a:gdLst/>
              <a:ahLst/>
              <a:cxnLst/>
              <a:rect l="l" t="t" r="r" b="b"/>
              <a:pathLst>
                <a:path w="3598" h="3813" extrusionOk="0">
                  <a:moveTo>
                    <a:pt x="1536" y="0"/>
                  </a:moveTo>
                  <a:cubicBezTo>
                    <a:pt x="1499" y="0"/>
                    <a:pt x="1462" y="5"/>
                    <a:pt x="1427" y="15"/>
                  </a:cubicBezTo>
                  <a:cubicBezTo>
                    <a:pt x="0" y="452"/>
                    <a:pt x="970" y="3286"/>
                    <a:pt x="1427" y="3686"/>
                  </a:cubicBezTo>
                  <a:cubicBezTo>
                    <a:pt x="1523" y="3775"/>
                    <a:pt x="1643" y="3813"/>
                    <a:pt x="1776" y="3813"/>
                  </a:cubicBezTo>
                  <a:cubicBezTo>
                    <a:pt x="2268" y="3813"/>
                    <a:pt x="2934" y="3284"/>
                    <a:pt x="3234" y="2849"/>
                  </a:cubicBezTo>
                  <a:cubicBezTo>
                    <a:pt x="3598" y="2357"/>
                    <a:pt x="2376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4"/>
            <p:cNvSpPr/>
            <p:nvPr/>
          </p:nvSpPr>
          <p:spPr>
            <a:xfrm>
              <a:off x="1131413" y="4578350"/>
              <a:ext cx="45000" cy="34000"/>
            </a:xfrm>
            <a:custGeom>
              <a:avLst/>
              <a:gdLst/>
              <a:ahLst/>
              <a:cxnLst/>
              <a:rect l="l" t="t" r="r" b="b"/>
              <a:pathLst>
                <a:path w="1800" h="1360" extrusionOk="0">
                  <a:moveTo>
                    <a:pt x="776" y="1"/>
                  </a:moveTo>
                  <a:cubicBezTo>
                    <a:pt x="0" y="1"/>
                    <a:pt x="444" y="1360"/>
                    <a:pt x="878" y="1360"/>
                  </a:cubicBezTo>
                  <a:cubicBezTo>
                    <a:pt x="881" y="1360"/>
                    <a:pt x="884" y="1360"/>
                    <a:pt x="887" y="1360"/>
                  </a:cubicBezTo>
                  <a:cubicBezTo>
                    <a:pt x="1324" y="1360"/>
                    <a:pt x="1800" y="123"/>
                    <a:pt x="887" y="9"/>
                  </a:cubicBezTo>
                  <a:cubicBezTo>
                    <a:pt x="847" y="4"/>
                    <a:pt x="810" y="1"/>
                    <a:pt x="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4"/>
            <p:cNvSpPr/>
            <p:nvPr/>
          </p:nvSpPr>
          <p:spPr>
            <a:xfrm>
              <a:off x="884963" y="4384075"/>
              <a:ext cx="46075" cy="39800"/>
            </a:xfrm>
            <a:custGeom>
              <a:avLst/>
              <a:gdLst/>
              <a:ahLst/>
              <a:cxnLst/>
              <a:rect l="l" t="t" r="r" b="b"/>
              <a:pathLst>
                <a:path w="1843" h="1592" extrusionOk="0">
                  <a:moveTo>
                    <a:pt x="814" y="0"/>
                  </a:moveTo>
                  <a:cubicBezTo>
                    <a:pt x="1" y="0"/>
                    <a:pt x="92" y="581"/>
                    <a:pt x="36" y="1180"/>
                  </a:cubicBezTo>
                  <a:cubicBezTo>
                    <a:pt x="17" y="1498"/>
                    <a:pt x="246" y="1591"/>
                    <a:pt x="534" y="1591"/>
                  </a:cubicBezTo>
                  <a:cubicBezTo>
                    <a:pt x="815" y="1591"/>
                    <a:pt x="1152" y="1503"/>
                    <a:pt x="1367" y="1446"/>
                  </a:cubicBezTo>
                  <a:cubicBezTo>
                    <a:pt x="1843" y="1332"/>
                    <a:pt x="1729" y="39"/>
                    <a:pt x="854" y="1"/>
                  </a:cubicBezTo>
                  <a:cubicBezTo>
                    <a:pt x="840" y="0"/>
                    <a:pt x="827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4"/>
            <p:cNvSpPr/>
            <p:nvPr/>
          </p:nvSpPr>
          <p:spPr>
            <a:xfrm>
              <a:off x="883463" y="4101150"/>
              <a:ext cx="77075" cy="107950"/>
            </a:xfrm>
            <a:custGeom>
              <a:avLst/>
              <a:gdLst/>
              <a:ahLst/>
              <a:cxnLst/>
              <a:rect l="l" t="t" r="r" b="b"/>
              <a:pathLst>
                <a:path w="3083" h="4318" extrusionOk="0">
                  <a:moveTo>
                    <a:pt x="1199" y="0"/>
                  </a:moveTo>
                  <a:cubicBezTo>
                    <a:pt x="1" y="0"/>
                    <a:pt x="438" y="3938"/>
                    <a:pt x="1199" y="4280"/>
                  </a:cubicBezTo>
                  <a:cubicBezTo>
                    <a:pt x="1259" y="4305"/>
                    <a:pt x="1318" y="4317"/>
                    <a:pt x="1377" y="4317"/>
                  </a:cubicBezTo>
                  <a:cubicBezTo>
                    <a:pt x="2070" y="4317"/>
                    <a:pt x="2699" y="2677"/>
                    <a:pt x="2892" y="1940"/>
                  </a:cubicBezTo>
                  <a:cubicBezTo>
                    <a:pt x="3082" y="1161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4"/>
            <p:cNvSpPr/>
            <p:nvPr/>
          </p:nvSpPr>
          <p:spPr>
            <a:xfrm>
              <a:off x="788363" y="4061025"/>
              <a:ext cx="183100" cy="163325"/>
            </a:xfrm>
            <a:custGeom>
              <a:avLst/>
              <a:gdLst/>
              <a:ahLst/>
              <a:cxnLst/>
              <a:rect l="l" t="t" r="r" b="b"/>
              <a:pathLst>
                <a:path w="7324" h="6533" extrusionOk="0">
                  <a:moveTo>
                    <a:pt x="3262" y="1"/>
                  </a:moveTo>
                  <a:cubicBezTo>
                    <a:pt x="2142" y="1"/>
                    <a:pt x="263" y="2252"/>
                    <a:pt x="134" y="3450"/>
                  </a:cubicBezTo>
                  <a:cubicBezTo>
                    <a:pt x="1" y="4687"/>
                    <a:pt x="895" y="5333"/>
                    <a:pt x="1846" y="6018"/>
                  </a:cubicBezTo>
                  <a:cubicBezTo>
                    <a:pt x="2373" y="6390"/>
                    <a:pt x="3265" y="6532"/>
                    <a:pt x="4092" y="6532"/>
                  </a:cubicBezTo>
                  <a:cubicBezTo>
                    <a:pt x="4787" y="6532"/>
                    <a:pt x="5436" y="6432"/>
                    <a:pt x="5783" y="6284"/>
                  </a:cubicBezTo>
                  <a:cubicBezTo>
                    <a:pt x="6563" y="5923"/>
                    <a:pt x="7324" y="3584"/>
                    <a:pt x="7210" y="2461"/>
                  </a:cubicBezTo>
                  <a:cubicBezTo>
                    <a:pt x="7115" y="1339"/>
                    <a:pt x="4661" y="179"/>
                    <a:pt x="3367" y="8"/>
                  </a:cubicBezTo>
                  <a:cubicBezTo>
                    <a:pt x="3333" y="3"/>
                    <a:pt x="3298" y="1"/>
                    <a:pt x="3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4"/>
            <p:cNvSpPr/>
            <p:nvPr/>
          </p:nvSpPr>
          <p:spPr>
            <a:xfrm>
              <a:off x="876338" y="4093075"/>
              <a:ext cx="77050" cy="108025"/>
            </a:xfrm>
            <a:custGeom>
              <a:avLst/>
              <a:gdLst/>
              <a:ahLst/>
              <a:cxnLst/>
              <a:rect l="l" t="t" r="r" b="b"/>
              <a:pathLst>
                <a:path w="3082" h="4321" extrusionOk="0">
                  <a:moveTo>
                    <a:pt x="1199" y="0"/>
                  </a:moveTo>
                  <a:cubicBezTo>
                    <a:pt x="1" y="0"/>
                    <a:pt x="438" y="3956"/>
                    <a:pt x="1199" y="4280"/>
                  </a:cubicBezTo>
                  <a:cubicBezTo>
                    <a:pt x="1261" y="4308"/>
                    <a:pt x="1323" y="4321"/>
                    <a:pt x="1385" y="4321"/>
                  </a:cubicBezTo>
                  <a:cubicBezTo>
                    <a:pt x="2078" y="4321"/>
                    <a:pt x="2717" y="2675"/>
                    <a:pt x="2892" y="1959"/>
                  </a:cubicBezTo>
                  <a:cubicBezTo>
                    <a:pt x="3082" y="1179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4"/>
            <p:cNvSpPr/>
            <p:nvPr/>
          </p:nvSpPr>
          <p:spPr>
            <a:xfrm>
              <a:off x="1267688" y="4134300"/>
              <a:ext cx="101225" cy="125275"/>
            </a:xfrm>
            <a:custGeom>
              <a:avLst/>
              <a:gdLst/>
              <a:ahLst/>
              <a:cxnLst/>
              <a:rect l="l" t="t" r="r" b="b"/>
              <a:pathLst>
                <a:path w="4049" h="5011" extrusionOk="0">
                  <a:moveTo>
                    <a:pt x="1258" y="1"/>
                  </a:moveTo>
                  <a:cubicBezTo>
                    <a:pt x="1187" y="1"/>
                    <a:pt x="1123" y="15"/>
                    <a:pt x="1066" y="44"/>
                  </a:cubicBezTo>
                  <a:cubicBezTo>
                    <a:pt x="1" y="595"/>
                    <a:pt x="990" y="4266"/>
                    <a:pt x="1713" y="4856"/>
                  </a:cubicBezTo>
                  <a:cubicBezTo>
                    <a:pt x="1847" y="4963"/>
                    <a:pt x="1995" y="5010"/>
                    <a:pt x="2147" y="5010"/>
                  </a:cubicBezTo>
                  <a:cubicBezTo>
                    <a:pt x="2811" y="5010"/>
                    <a:pt x="3566" y="4106"/>
                    <a:pt x="3767" y="3239"/>
                  </a:cubicBezTo>
                  <a:cubicBezTo>
                    <a:pt x="4049" y="2217"/>
                    <a:pt x="2157" y="1"/>
                    <a:pt x="125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4"/>
            <p:cNvSpPr/>
            <p:nvPr/>
          </p:nvSpPr>
          <p:spPr>
            <a:xfrm>
              <a:off x="1193988" y="4102225"/>
              <a:ext cx="198325" cy="188475"/>
            </a:xfrm>
            <a:custGeom>
              <a:avLst/>
              <a:gdLst/>
              <a:ahLst/>
              <a:cxnLst/>
              <a:rect l="l" t="t" r="r" b="b"/>
              <a:pathLst>
                <a:path w="7933" h="7539" extrusionOk="0">
                  <a:moveTo>
                    <a:pt x="3759" y="0"/>
                  </a:moveTo>
                  <a:cubicBezTo>
                    <a:pt x="2430" y="0"/>
                    <a:pt x="72" y="2805"/>
                    <a:pt x="20" y="3800"/>
                  </a:cubicBezTo>
                  <a:cubicBezTo>
                    <a:pt x="0" y="4903"/>
                    <a:pt x="2055" y="7109"/>
                    <a:pt x="3196" y="7490"/>
                  </a:cubicBezTo>
                  <a:cubicBezTo>
                    <a:pt x="3300" y="7523"/>
                    <a:pt x="3412" y="7539"/>
                    <a:pt x="3530" y="7539"/>
                  </a:cubicBezTo>
                  <a:cubicBezTo>
                    <a:pt x="4752" y="7539"/>
                    <a:pt x="6642" y="5842"/>
                    <a:pt x="7266" y="4541"/>
                  </a:cubicBezTo>
                  <a:cubicBezTo>
                    <a:pt x="7932" y="3134"/>
                    <a:pt x="5326" y="699"/>
                    <a:pt x="4090" y="71"/>
                  </a:cubicBezTo>
                  <a:cubicBezTo>
                    <a:pt x="3990" y="23"/>
                    <a:pt x="3879" y="0"/>
                    <a:pt x="3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4"/>
            <p:cNvSpPr/>
            <p:nvPr/>
          </p:nvSpPr>
          <p:spPr>
            <a:xfrm>
              <a:off x="1259613" y="4126700"/>
              <a:ext cx="101250" cy="125000"/>
            </a:xfrm>
            <a:custGeom>
              <a:avLst/>
              <a:gdLst/>
              <a:ahLst/>
              <a:cxnLst/>
              <a:rect l="l" t="t" r="r" b="b"/>
              <a:pathLst>
                <a:path w="4050" h="5000" extrusionOk="0">
                  <a:moveTo>
                    <a:pt x="1277" y="1"/>
                  </a:moveTo>
                  <a:cubicBezTo>
                    <a:pt x="1206" y="1"/>
                    <a:pt x="1142" y="14"/>
                    <a:pt x="1085" y="44"/>
                  </a:cubicBezTo>
                  <a:cubicBezTo>
                    <a:pt x="0" y="595"/>
                    <a:pt x="989" y="4266"/>
                    <a:pt x="1712" y="4837"/>
                  </a:cubicBezTo>
                  <a:cubicBezTo>
                    <a:pt x="1854" y="4949"/>
                    <a:pt x="2008" y="5000"/>
                    <a:pt x="2165" y="5000"/>
                  </a:cubicBezTo>
                  <a:cubicBezTo>
                    <a:pt x="2832" y="5000"/>
                    <a:pt x="3570" y="4101"/>
                    <a:pt x="3786" y="3239"/>
                  </a:cubicBezTo>
                  <a:cubicBezTo>
                    <a:pt x="4050" y="2216"/>
                    <a:pt x="2173" y="1"/>
                    <a:pt x="1277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4"/>
            <p:cNvSpPr/>
            <p:nvPr/>
          </p:nvSpPr>
          <p:spPr>
            <a:xfrm>
              <a:off x="1339488" y="4467925"/>
              <a:ext cx="85700" cy="87225"/>
            </a:xfrm>
            <a:custGeom>
              <a:avLst/>
              <a:gdLst/>
              <a:ahLst/>
              <a:cxnLst/>
              <a:rect l="l" t="t" r="r" b="b"/>
              <a:pathLst>
                <a:path w="3428" h="3489" extrusionOk="0">
                  <a:moveTo>
                    <a:pt x="1581" y="0"/>
                  </a:moveTo>
                  <a:cubicBezTo>
                    <a:pt x="1537" y="0"/>
                    <a:pt x="1492" y="4"/>
                    <a:pt x="1446" y="13"/>
                  </a:cubicBezTo>
                  <a:cubicBezTo>
                    <a:pt x="1" y="337"/>
                    <a:pt x="77" y="1706"/>
                    <a:pt x="305" y="2809"/>
                  </a:cubicBezTo>
                  <a:cubicBezTo>
                    <a:pt x="415" y="3299"/>
                    <a:pt x="895" y="3489"/>
                    <a:pt x="1429" y="3489"/>
                  </a:cubicBezTo>
                  <a:cubicBezTo>
                    <a:pt x="2098" y="3489"/>
                    <a:pt x="2852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4"/>
            <p:cNvSpPr/>
            <p:nvPr/>
          </p:nvSpPr>
          <p:spPr>
            <a:xfrm>
              <a:off x="1275788" y="4434975"/>
              <a:ext cx="173575" cy="177200"/>
            </a:xfrm>
            <a:custGeom>
              <a:avLst/>
              <a:gdLst/>
              <a:ahLst/>
              <a:cxnLst/>
              <a:rect l="l" t="t" r="r" b="b"/>
              <a:pathLst>
                <a:path w="6943" h="7088" extrusionOk="0">
                  <a:moveTo>
                    <a:pt x="3477" y="1"/>
                  </a:moveTo>
                  <a:cubicBezTo>
                    <a:pt x="1935" y="1"/>
                    <a:pt x="832" y="3189"/>
                    <a:pt x="438" y="4318"/>
                  </a:cubicBezTo>
                  <a:cubicBezTo>
                    <a:pt x="0" y="5497"/>
                    <a:pt x="932" y="6144"/>
                    <a:pt x="2149" y="6943"/>
                  </a:cubicBezTo>
                  <a:cubicBezTo>
                    <a:pt x="2300" y="7042"/>
                    <a:pt x="2468" y="7087"/>
                    <a:pt x="2648" y="7087"/>
                  </a:cubicBezTo>
                  <a:cubicBezTo>
                    <a:pt x="3943" y="7087"/>
                    <a:pt x="5852" y="4756"/>
                    <a:pt x="6353" y="3804"/>
                  </a:cubicBezTo>
                  <a:cubicBezTo>
                    <a:pt x="6943" y="2739"/>
                    <a:pt x="5744" y="533"/>
                    <a:pt x="3766" y="38"/>
                  </a:cubicBezTo>
                  <a:cubicBezTo>
                    <a:pt x="3668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4"/>
            <p:cNvSpPr/>
            <p:nvPr/>
          </p:nvSpPr>
          <p:spPr>
            <a:xfrm>
              <a:off x="1331888" y="4460300"/>
              <a:ext cx="85675" cy="87125"/>
            </a:xfrm>
            <a:custGeom>
              <a:avLst/>
              <a:gdLst/>
              <a:ahLst/>
              <a:cxnLst/>
              <a:rect l="l" t="t" r="r" b="b"/>
              <a:pathLst>
                <a:path w="3427" h="3485" extrusionOk="0">
                  <a:moveTo>
                    <a:pt x="1581" y="1"/>
                  </a:moveTo>
                  <a:cubicBezTo>
                    <a:pt x="1536" y="1"/>
                    <a:pt x="1491" y="5"/>
                    <a:pt x="1446" y="14"/>
                  </a:cubicBezTo>
                  <a:cubicBezTo>
                    <a:pt x="1" y="318"/>
                    <a:pt x="77" y="1707"/>
                    <a:pt x="305" y="2791"/>
                  </a:cubicBezTo>
                  <a:cubicBezTo>
                    <a:pt x="415" y="3290"/>
                    <a:pt x="897" y="3485"/>
                    <a:pt x="1433" y="3485"/>
                  </a:cubicBezTo>
                  <a:cubicBezTo>
                    <a:pt x="2101" y="3485"/>
                    <a:pt x="2852" y="3182"/>
                    <a:pt x="3063" y="2791"/>
                  </a:cubicBezTo>
                  <a:cubicBezTo>
                    <a:pt x="3427" y="2136"/>
                    <a:pt x="2572" y="1"/>
                    <a:pt x="1581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4"/>
            <p:cNvSpPr/>
            <p:nvPr/>
          </p:nvSpPr>
          <p:spPr>
            <a:xfrm>
              <a:off x="954888" y="4580175"/>
              <a:ext cx="111675" cy="69625"/>
            </a:xfrm>
            <a:custGeom>
              <a:avLst/>
              <a:gdLst/>
              <a:ahLst/>
              <a:cxnLst/>
              <a:rect l="l" t="t" r="r" b="b"/>
              <a:pathLst>
                <a:path w="4467" h="2785" extrusionOk="0">
                  <a:moveTo>
                    <a:pt x="1897" y="0"/>
                  </a:moveTo>
                  <a:cubicBezTo>
                    <a:pt x="1" y="0"/>
                    <a:pt x="322" y="1610"/>
                    <a:pt x="910" y="1990"/>
                  </a:cubicBezTo>
                  <a:cubicBezTo>
                    <a:pt x="1351" y="2307"/>
                    <a:pt x="2461" y="2784"/>
                    <a:pt x="3249" y="2784"/>
                  </a:cubicBezTo>
                  <a:cubicBezTo>
                    <a:pt x="3548" y="2784"/>
                    <a:pt x="3801" y="2715"/>
                    <a:pt x="3953" y="2542"/>
                  </a:cubicBezTo>
                  <a:cubicBezTo>
                    <a:pt x="4467" y="1933"/>
                    <a:pt x="3383" y="164"/>
                    <a:pt x="2527" y="50"/>
                  </a:cubicBezTo>
                  <a:cubicBezTo>
                    <a:pt x="2294" y="16"/>
                    <a:pt x="2085" y="0"/>
                    <a:pt x="189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4"/>
            <p:cNvSpPr/>
            <p:nvPr/>
          </p:nvSpPr>
          <p:spPr>
            <a:xfrm>
              <a:off x="894888" y="4549300"/>
              <a:ext cx="194025" cy="146550"/>
            </a:xfrm>
            <a:custGeom>
              <a:avLst/>
              <a:gdLst/>
              <a:ahLst/>
              <a:cxnLst/>
              <a:rect l="l" t="t" r="r" b="b"/>
              <a:pathLst>
                <a:path w="7761" h="5862" extrusionOk="0">
                  <a:moveTo>
                    <a:pt x="3786" y="0"/>
                  </a:moveTo>
                  <a:cubicBezTo>
                    <a:pt x="2104" y="0"/>
                    <a:pt x="1050" y="1049"/>
                    <a:pt x="571" y="2160"/>
                  </a:cubicBezTo>
                  <a:cubicBezTo>
                    <a:pt x="0" y="3549"/>
                    <a:pt x="1180" y="4994"/>
                    <a:pt x="1883" y="5546"/>
                  </a:cubicBezTo>
                  <a:cubicBezTo>
                    <a:pt x="2155" y="5750"/>
                    <a:pt x="2845" y="5861"/>
                    <a:pt x="3635" y="5861"/>
                  </a:cubicBezTo>
                  <a:cubicBezTo>
                    <a:pt x="4835" y="5861"/>
                    <a:pt x="6267" y="5606"/>
                    <a:pt x="6829" y="5032"/>
                  </a:cubicBezTo>
                  <a:cubicBezTo>
                    <a:pt x="7761" y="4062"/>
                    <a:pt x="6258" y="525"/>
                    <a:pt x="5060" y="182"/>
                  </a:cubicBezTo>
                  <a:cubicBezTo>
                    <a:pt x="4601" y="57"/>
                    <a:pt x="4177" y="0"/>
                    <a:pt x="3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4"/>
            <p:cNvSpPr/>
            <p:nvPr/>
          </p:nvSpPr>
          <p:spPr>
            <a:xfrm>
              <a:off x="946888" y="4572575"/>
              <a:ext cx="112075" cy="69400"/>
            </a:xfrm>
            <a:custGeom>
              <a:avLst/>
              <a:gdLst/>
              <a:ahLst/>
              <a:cxnLst/>
              <a:rect l="l" t="t" r="r" b="b"/>
              <a:pathLst>
                <a:path w="4483" h="2776" extrusionOk="0">
                  <a:moveTo>
                    <a:pt x="1908" y="0"/>
                  </a:moveTo>
                  <a:cubicBezTo>
                    <a:pt x="1" y="0"/>
                    <a:pt x="337" y="1609"/>
                    <a:pt x="926" y="1990"/>
                  </a:cubicBezTo>
                  <a:cubicBezTo>
                    <a:pt x="1367" y="2308"/>
                    <a:pt x="2480" y="2775"/>
                    <a:pt x="3269" y="2775"/>
                  </a:cubicBezTo>
                  <a:cubicBezTo>
                    <a:pt x="3566" y="2775"/>
                    <a:pt x="3818" y="2709"/>
                    <a:pt x="3969" y="2542"/>
                  </a:cubicBezTo>
                  <a:cubicBezTo>
                    <a:pt x="4483" y="1914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4"/>
            <p:cNvSpPr/>
            <p:nvPr/>
          </p:nvSpPr>
          <p:spPr>
            <a:xfrm>
              <a:off x="723863" y="4302525"/>
              <a:ext cx="71675" cy="89475"/>
            </a:xfrm>
            <a:custGeom>
              <a:avLst/>
              <a:gdLst/>
              <a:ahLst/>
              <a:cxnLst/>
              <a:rect l="l" t="t" r="r" b="b"/>
              <a:pathLst>
                <a:path w="2867" h="3579" extrusionOk="0">
                  <a:moveTo>
                    <a:pt x="716" y="1"/>
                  </a:moveTo>
                  <a:cubicBezTo>
                    <a:pt x="259" y="1"/>
                    <a:pt x="242" y="483"/>
                    <a:pt x="146" y="1113"/>
                  </a:cubicBezTo>
                  <a:cubicBezTo>
                    <a:pt x="1" y="1966"/>
                    <a:pt x="1274" y="3579"/>
                    <a:pt x="1920" y="3579"/>
                  </a:cubicBezTo>
                  <a:cubicBezTo>
                    <a:pt x="1952" y="3579"/>
                    <a:pt x="1982" y="3575"/>
                    <a:pt x="2010" y="3567"/>
                  </a:cubicBezTo>
                  <a:cubicBezTo>
                    <a:pt x="2619" y="3396"/>
                    <a:pt x="2866" y="961"/>
                    <a:pt x="1478" y="238"/>
                  </a:cubicBezTo>
                  <a:cubicBezTo>
                    <a:pt x="1137" y="74"/>
                    <a:pt x="893" y="1"/>
                    <a:pt x="71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4"/>
            <p:cNvSpPr/>
            <p:nvPr/>
          </p:nvSpPr>
          <p:spPr>
            <a:xfrm>
              <a:off x="677563" y="4277450"/>
              <a:ext cx="116300" cy="165625"/>
            </a:xfrm>
            <a:custGeom>
              <a:avLst/>
              <a:gdLst/>
              <a:ahLst/>
              <a:cxnLst/>
              <a:rect l="l" t="t" r="r" b="b"/>
              <a:pathLst>
                <a:path w="4652" h="6625" extrusionOk="0">
                  <a:moveTo>
                    <a:pt x="2100" y="1"/>
                  </a:moveTo>
                  <a:cubicBezTo>
                    <a:pt x="1933" y="1"/>
                    <a:pt x="1770" y="26"/>
                    <a:pt x="1618" y="81"/>
                  </a:cubicBezTo>
                  <a:cubicBezTo>
                    <a:pt x="58" y="633"/>
                    <a:pt x="1" y="3505"/>
                    <a:pt x="343" y="5046"/>
                  </a:cubicBezTo>
                  <a:cubicBezTo>
                    <a:pt x="686" y="6624"/>
                    <a:pt x="1865" y="6548"/>
                    <a:pt x="2968" y="6567"/>
                  </a:cubicBezTo>
                  <a:cubicBezTo>
                    <a:pt x="2972" y="6567"/>
                    <a:pt x="2975" y="6567"/>
                    <a:pt x="2979" y="6567"/>
                  </a:cubicBezTo>
                  <a:cubicBezTo>
                    <a:pt x="4055" y="6567"/>
                    <a:pt x="4509" y="3767"/>
                    <a:pt x="4585" y="2440"/>
                  </a:cubicBezTo>
                  <a:cubicBezTo>
                    <a:pt x="4651" y="1242"/>
                    <a:pt x="3263" y="1"/>
                    <a:pt x="2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4"/>
            <p:cNvSpPr/>
            <p:nvPr/>
          </p:nvSpPr>
          <p:spPr>
            <a:xfrm>
              <a:off x="716238" y="4295125"/>
              <a:ext cx="71675" cy="89750"/>
            </a:xfrm>
            <a:custGeom>
              <a:avLst/>
              <a:gdLst/>
              <a:ahLst/>
              <a:cxnLst/>
              <a:rect l="l" t="t" r="r" b="b"/>
              <a:pathLst>
                <a:path w="2867" h="3590" extrusionOk="0">
                  <a:moveTo>
                    <a:pt x="701" y="0"/>
                  </a:moveTo>
                  <a:cubicBezTo>
                    <a:pt x="258" y="0"/>
                    <a:pt x="237" y="484"/>
                    <a:pt x="128" y="1124"/>
                  </a:cubicBezTo>
                  <a:cubicBezTo>
                    <a:pt x="1" y="1976"/>
                    <a:pt x="1274" y="3590"/>
                    <a:pt x="1921" y="3590"/>
                  </a:cubicBezTo>
                  <a:cubicBezTo>
                    <a:pt x="1952" y="3590"/>
                    <a:pt x="1982" y="3586"/>
                    <a:pt x="2011" y="3578"/>
                  </a:cubicBezTo>
                  <a:cubicBezTo>
                    <a:pt x="2600" y="3407"/>
                    <a:pt x="2867" y="953"/>
                    <a:pt x="1459" y="249"/>
                  </a:cubicBezTo>
                  <a:cubicBezTo>
                    <a:pt x="1119" y="76"/>
                    <a:pt x="877" y="0"/>
                    <a:pt x="7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2" name="Google Shape;3622;p14"/>
          <p:cNvGrpSpPr/>
          <p:nvPr/>
        </p:nvGrpSpPr>
        <p:grpSpPr>
          <a:xfrm rot="6538813">
            <a:off x="8448731" y="4739863"/>
            <a:ext cx="1052471" cy="1027938"/>
            <a:chOff x="297527" y="0"/>
            <a:chExt cx="1070045" cy="1045102"/>
          </a:xfrm>
        </p:grpSpPr>
        <p:sp>
          <p:nvSpPr>
            <p:cNvPr id="3623" name="Google Shape;3623;p14"/>
            <p:cNvSpPr/>
            <p:nvPr/>
          </p:nvSpPr>
          <p:spPr>
            <a:xfrm>
              <a:off x="385096" y="65115"/>
              <a:ext cx="864375" cy="791983"/>
            </a:xfrm>
            <a:custGeom>
              <a:avLst/>
              <a:gdLst/>
              <a:ahLst/>
              <a:cxnLst/>
              <a:rect l="l" t="t" r="r" b="b"/>
              <a:pathLst>
                <a:path w="32298" h="29593" extrusionOk="0">
                  <a:moveTo>
                    <a:pt x="16757" y="1"/>
                  </a:moveTo>
                  <a:cubicBezTo>
                    <a:pt x="16170" y="1"/>
                    <a:pt x="15586" y="65"/>
                    <a:pt x="15027" y="213"/>
                  </a:cubicBezTo>
                  <a:cubicBezTo>
                    <a:pt x="11755" y="1107"/>
                    <a:pt x="6810" y="4131"/>
                    <a:pt x="4927" y="5767"/>
                  </a:cubicBezTo>
                  <a:cubicBezTo>
                    <a:pt x="3025" y="7383"/>
                    <a:pt x="2435" y="10693"/>
                    <a:pt x="1884" y="12043"/>
                  </a:cubicBezTo>
                  <a:cubicBezTo>
                    <a:pt x="1332" y="13413"/>
                    <a:pt x="723" y="16513"/>
                    <a:pt x="362" y="18948"/>
                  </a:cubicBezTo>
                  <a:cubicBezTo>
                    <a:pt x="0" y="21345"/>
                    <a:pt x="1009" y="25719"/>
                    <a:pt x="3710" y="28173"/>
                  </a:cubicBezTo>
                  <a:cubicBezTo>
                    <a:pt x="4942" y="29274"/>
                    <a:pt x="6684" y="29592"/>
                    <a:pt x="8409" y="29592"/>
                  </a:cubicBezTo>
                  <a:cubicBezTo>
                    <a:pt x="10438" y="29592"/>
                    <a:pt x="12442" y="29152"/>
                    <a:pt x="13562" y="29029"/>
                  </a:cubicBezTo>
                  <a:cubicBezTo>
                    <a:pt x="15617" y="28782"/>
                    <a:pt x="18337" y="25168"/>
                    <a:pt x="20429" y="23893"/>
                  </a:cubicBezTo>
                  <a:cubicBezTo>
                    <a:pt x="22521" y="22581"/>
                    <a:pt x="23263" y="19519"/>
                    <a:pt x="25165" y="18701"/>
                  </a:cubicBezTo>
                  <a:cubicBezTo>
                    <a:pt x="27067" y="17902"/>
                    <a:pt x="30814" y="14744"/>
                    <a:pt x="31556" y="12709"/>
                  </a:cubicBezTo>
                  <a:cubicBezTo>
                    <a:pt x="32298" y="10693"/>
                    <a:pt x="29369" y="5291"/>
                    <a:pt x="28418" y="3998"/>
                  </a:cubicBezTo>
                  <a:cubicBezTo>
                    <a:pt x="27467" y="2685"/>
                    <a:pt x="24043" y="2799"/>
                    <a:pt x="22825" y="1905"/>
                  </a:cubicBezTo>
                  <a:cubicBezTo>
                    <a:pt x="21839" y="1166"/>
                    <a:pt x="19266" y="1"/>
                    <a:pt x="167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4"/>
            <p:cNvSpPr/>
            <p:nvPr/>
          </p:nvSpPr>
          <p:spPr>
            <a:xfrm>
              <a:off x="1045853" y="536391"/>
              <a:ext cx="253013" cy="242870"/>
            </a:xfrm>
            <a:custGeom>
              <a:avLst/>
              <a:gdLst/>
              <a:ahLst/>
              <a:cxnLst/>
              <a:rect l="l" t="t" r="r" b="b"/>
              <a:pathLst>
                <a:path w="9454" h="9075" extrusionOk="0">
                  <a:moveTo>
                    <a:pt x="7193" y="1"/>
                  </a:moveTo>
                  <a:cubicBezTo>
                    <a:pt x="6298" y="1"/>
                    <a:pt x="5104" y="600"/>
                    <a:pt x="3748" y="1339"/>
                  </a:cubicBezTo>
                  <a:cubicBezTo>
                    <a:pt x="1846" y="2385"/>
                    <a:pt x="362" y="4268"/>
                    <a:pt x="191" y="5923"/>
                  </a:cubicBezTo>
                  <a:cubicBezTo>
                    <a:pt x="0" y="7597"/>
                    <a:pt x="1313" y="8852"/>
                    <a:pt x="3443" y="9061"/>
                  </a:cubicBezTo>
                  <a:cubicBezTo>
                    <a:pt x="3531" y="9070"/>
                    <a:pt x="3618" y="9074"/>
                    <a:pt x="3705" y="9074"/>
                  </a:cubicBezTo>
                  <a:cubicBezTo>
                    <a:pt x="5746" y="9074"/>
                    <a:pt x="7535" y="6778"/>
                    <a:pt x="8484" y="5409"/>
                  </a:cubicBezTo>
                  <a:cubicBezTo>
                    <a:pt x="9454" y="3983"/>
                    <a:pt x="9207" y="1986"/>
                    <a:pt x="8408" y="673"/>
                  </a:cubicBezTo>
                  <a:cubicBezTo>
                    <a:pt x="8117" y="196"/>
                    <a:pt x="7704" y="1"/>
                    <a:pt x="719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4"/>
            <p:cNvSpPr/>
            <p:nvPr/>
          </p:nvSpPr>
          <p:spPr>
            <a:xfrm>
              <a:off x="779612" y="377015"/>
              <a:ext cx="106595" cy="76032"/>
            </a:xfrm>
            <a:custGeom>
              <a:avLst/>
              <a:gdLst/>
              <a:ahLst/>
              <a:cxnLst/>
              <a:rect l="l" t="t" r="r" b="b"/>
              <a:pathLst>
                <a:path w="3983" h="2841" extrusionOk="0">
                  <a:moveTo>
                    <a:pt x="1669" y="0"/>
                  </a:moveTo>
                  <a:cubicBezTo>
                    <a:pt x="1467" y="0"/>
                    <a:pt x="1273" y="44"/>
                    <a:pt x="1104" y="142"/>
                  </a:cubicBezTo>
                  <a:cubicBezTo>
                    <a:pt x="1" y="751"/>
                    <a:pt x="647" y="2082"/>
                    <a:pt x="1180" y="2634"/>
                  </a:cubicBezTo>
                  <a:cubicBezTo>
                    <a:pt x="1314" y="2778"/>
                    <a:pt x="1470" y="2840"/>
                    <a:pt x="1642" y="2840"/>
                  </a:cubicBezTo>
                  <a:cubicBezTo>
                    <a:pt x="2128" y="2840"/>
                    <a:pt x="2739" y="2340"/>
                    <a:pt x="3329" y="1778"/>
                  </a:cubicBezTo>
                  <a:cubicBezTo>
                    <a:pt x="3983" y="1156"/>
                    <a:pt x="2713" y="0"/>
                    <a:pt x="166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4"/>
            <p:cNvSpPr/>
            <p:nvPr/>
          </p:nvSpPr>
          <p:spPr>
            <a:xfrm>
              <a:off x="771476" y="368558"/>
              <a:ext cx="106675" cy="76113"/>
            </a:xfrm>
            <a:custGeom>
              <a:avLst/>
              <a:gdLst/>
              <a:ahLst/>
              <a:cxnLst/>
              <a:rect l="l" t="t" r="r" b="b"/>
              <a:pathLst>
                <a:path w="3986" h="2844" extrusionOk="0">
                  <a:moveTo>
                    <a:pt x="1653" y="1"/>
                  </a:moveTo>
                  <a:cubicBezTo>
                    <a:pt x="1457" y="1"/>
                    <a:pt x="1269" y="42"/>
                    <a:pt x="1103" y="135"/>
                  </a:cubicBezTo>
                  <a:cubicBezTo>
                    <a:pt x="0" y="763"/>
                    <a:pt x="647" y="2094"/>
                    <a:pt x="1161" y="2646"/>
                  </a:cubicBezTo>
                  <a:cubicBezTo>
                    <a:pt x="1299" y="2784"/>
                    <a:pt x="1457" y="2844"/>
                    <a:pt x="1630" y="2844"/>
                  </a:cubicBezTo>
                  <a:cubicBezTo>
                    <a:pt x="2125" y="2844"/>
                    <a:pt x="2737" y="2353"/>
                    <a:pt x="3329" y="1790"/>
                  </a:cubicBezTo>
                  <a:cubicBezTo>
                    <a:pt x="3986" y="1165"/>
                    <a:pt x="2700" y="1"/>
                    <a:pt x="165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4"/>
            <p:cNvSpPr/>
            <p:nvPr/>
          </p:nvSpPr>
          <p:spPr>
            <a:xfrm>
              <a:off x="834584" y="616253"/>
              <a:ext cx="87620" cy="66237"/>
            </a:xfrm>
            <a:custGeom>
              <a:avLst/>
              <a:gdLst/>
              <a:ahLst/>
              <a:cxnLst/>
              <a:rect l="l" t="t" r="r" b="b"/>
              <a:pathLst>
                <a:path w="3274" h="2475" extrusionOk="0">
                  <a:moveTo>
                    <a:pt x="1270" y="1"/>
                  </a:moveTo>
                  <a:cubicBezTo>
                    <a:pt x="1153" y="1"/>
                    <a:pt x="1040" y="16"/>
                    <a:pt x="933" y="48"/>
                  </a:cubicBezTo>
                  <a:cubicBezTo>
                    <a:pt x="1" y="333"/>
                    <a:pt x="419" y="1665"/>
                    <a:pt x="933" y="2254"/>
                  </a:cubicBezTo>
                  <a:cubicBezTo>
                    <a:pt x="1059" y="2410"/>
                    <a:pt x="1212" y="2475"/>
                    <a:pt x="1378" y="2475"/>
                  </a:cubicBezTo>
                  <a:cubicBezTo>
                    <a:pt x="1860" y="2475"/>
                    <a:pt x="2453" y="1927"/>
                    <a:pt x="2835" y="1474"/>
                  </a:cubicBezTo>
                  <a:cubicBezTo>
                    <a:pt x="3274" y="917"/>
                    <a:pt x="2185" y="1"/>
                    <a:pt x="127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4"/>
            <p:cNvSpPr/>
            <p:nvPr/>
          </p:nvSpPr>
          <p:spPr>
            <a:xfrm>
              <a:off x="826448" y="607635"/>
              <a:ext cx="87139" cy="66719"/>
            </a:xfrm>
            <a:custGeom>
              <a:avLst/>
              <a:gdLst/>
              <a:ahLst/>
              <a:cxnLst/>
              <a:rect l="l" t="t" r="r" b="b"/>
              <a:pathLst>
                <a:path w="3256" h="2493" extrusionOk="0">
                  <a:moveTo>
                    <a:pt x="1245" y="0"/>
                  </a:moveTo>
                  <a:cubicBezTo>
                    <a:pt x="1131" y="0"/>
                    <a:pt x="1019" y="15"/>
                    <a:pt x="914" y="47"/>
                  </a:cubicBezTo>
                  <a:cubicBezTo>
                    <a:pt x="1" y="332"/>
                    <a:pt x="419" y="1663"/>
                    <a:pt x="914" y="2272"/>
                  </a:cubicBezTo>
                  <a:cubicBezTo>
                    <a:pt x="1040" y="2427"/>
                    <a:pt x="1193" y="2492"/>
                    <a:pt x="1360" y="2492"/>
                  </a:cubicBezTo>
                  <a:cubicBezTo>
                    <a:pt x="1847" y="2492"/>
                    <a:pt x="2447" y="1940"/>
                    <a:pt x="2816" y="1473"/>
                  </a:cubicBezTo>
                  <a:cubicBezTo>
                    <a:pt x="3255" y="932"/>
                    <a:pt x="2162" y="0"/>
                    <a:pt x="124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4"/>
            <p:cNvSpPr/>
            <p:nvPr/>
          </p:nvSpPr>
          <p:spPr>
            <a:xfrm>
              <a:off x="474057" y="578276"/>
              <a:ext cx="62143" cy="36932"/>
            </a:xfrm>
            <a:custGeom>
              <a:avLst/>
              <a:gdLst/>
              <a:ahLst/>
              <a:cxnLst/>
              <a:rect l="l" t="t" r="r" b="b"/>
              <a:pathLst>
                <a:path w="2322" h="1380" extrusionOk="0">
                  <a:moveTo>
                    <a:pt x="1102" y="1"/>
                  </a:moveTo>
                  <a:cubicBezTo>
                    <a:pt x="1007" y="1"/>
                    <a:pt x="913" y="25"/>
                    <a:pt x="823" y="78"/>
                  </a:cubicBezTo>
                  <a:cubicBezTo>
                    <a:pt x="0" y="578"/>
                    <a:pt x="463" y="1379"/>
                    <a:pt x="1168" y="1379"/>
                  </a:cubicBezTo>
                  <a:cubicBezTo>
                    <a:pt x="1295" y="1379"/>
                    <a:pt x="1429" y="1354"/>
                    <a:pt x="1565" y="1296"/>
                  </a:cubicBezTo>
                  <a:cubicBezTo>
                    <a:pt x="2322" y="983"/>
                    <a:pt x="1712" y="1"/>
                    <a:pt x="1102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4"/>
            <p:cNvSpPr/>
            <p:nvPr/>
          </p:nvSpPr>
          <p:spPr>
            <a:xfrm>
              <a:off x="465546" y="570140"/>
              <a:ext cx="63026" cy="36905"/>
            </a:xfrm>
            <a:custGeom>
              <a:avLst/>
              <a:gdLst/>
              <a:ahLst/>
              <a:cxnLst/>
              <a:rect l="l" t="t" r="r" b="b"/>
              <a:pathLst>
                <a:path w="2355" h="1379" extrusionOk="0">
                  <a:moveTo>
                    <a:pt x="1135" y="0"/>
                  </a:moveTo>
                  <a:cubicBezTo>
                    <a:pt x="1040" y="0"/>
                    <a:pt x="945" y="24"/>
                    <a:pt x="856" y="78"/>
                  </a:cubicBezTo>
                  <a:cubicBezTo>
                    <a:pt x="1" y="578"/>
                    <a:pt x="473" y="1379"/>
                    <a:pt x="1193" y="1379"/>
                  </a:cubicBezTo>
                  <a:cubicBezTo>
                    <a:pt x="1322" y="1379"/>
                    <a:pt x="1459" y="1353"/>
                    <a:pt x="1597" y="1295"/>
                  </a:cubicBezTo>
                  <a:cubicBezTo>
                    <a:pt x="2355" y="983"/>
                    <a:pt x="1744" y="0"/>
                    <a:pt x="113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4"/>
            <p:cNvSpPr/>
            <p:nvPr/>
          </p:nvSpPr>
          <p:spPr>
            <a:xfrm>
              <a:off x="640684" y="214401"/>
              <a:ext cx="73195" cy="31366"/>
            </a:xfrm>
            <a:custGeom>
              <a:avLst/>
              <a:gdLst/>
              <a:ahLst/>
              <a:cxnLst/>
              <a:rect l="l" t="t" r="r" b="b"/>
              <a:pathLst>
                <a:path w="2735" h="1172" extrusionOk="0">
                  <a:moveTo>
                    <a:pt x="1229" y="1"/>
                  </a:moveTo>
                  <a:cubicBezTo>
                    <a:pt x="1048" y="1"/>
                    <a:pt x="867" y="45"/>
                    <a:pt x="703" y="151"/>
                  </a:cubicBezTo>
                  <a:cubicBezTo>
                    <a:pt x="0" y="603"/>
                    <a:pt x="694" y="1171"/>
                    <a:pt x="1481" y="1171"/>
                  </a:cubicBezTo>
                  <a:cubicBezTo>
                    <a:pt x="1653" y="1171"/>
                    <a:pt x="1829" y="1144"/>
                    <a:pt x="1996" y="1083"/>
                  </a:cubicBezTo>
                  <a:cubicBezTo>
                    <a:pt x="2734" y="790"/>
                    <a:pt x="1993" y="1"/>
                    <a:pt x="122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4"/>
            <p:cNvSpPr/>
            <p:nvPr/>
          </p:nvSpPr>
          <p:spPr>
            <a:xfrm>
              <a:off x="632629" y="206265"/>
              <a:ext cx="73008" cy="31018"/>
            </a:xfrm>
            <a:custGeom>
              <a:avLst/>
              <a:gdLst/>
              <a:ahLst/>
              <a:cxnLst/>
              <a:rect l="l" t="t" r="r" b="b"/>
              <a:pathLst>
                <a:path w="2728" h="1159" extrusionOk="0">
                  <a:moveTo>
                    <a:pt x="1227" y="0"/>
                  </a:moveTo>
                  <a:cubicBezTo>
                    <a:pt x="1046" y="0"/>
                    <a:pt x="863" y="44"/>
                    <a:pt x="699" y="150"/>
                  </a:cubicBezTo>
                  <a:cubicBezTo>
                    <a:pt x="1" y="585"/>
                    <a:pt x="683" y="1159"/>
                    <a:pt x="1454" y="1159"/>
                  </a:cubicBezTo>
                  <a:cubicBezTo>
                    <a:pt x="1628" y="1159"/>
                    <a:pt x="1806" y="1130"/>
                    <a:pt x="1974" y="1063"/>
                  </a:cubicBezTo>
                  <a:cubicBezTo>
                    <a:pt x="2727" y="787"/>
                    <a:pt x="1989" y="0"/>
                    <a:pt x="122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4"/>
            <p:cNvSpPr/>
            <p:nvPr/>
          </p:nvSpPr>
          <p:spPr>
            <a:xfrm>
              <a:off x="1060626" y="226552"/>
              <a:ext cx="86791" cy="58824"/>
            </a:xfrm>
            <a:custGeom>
              <a:avLst/>
              <a:gdLst/>
              <a:ahLst/>
              <a:cxnLst/>
              <a:rect l="l" t="t" r="r" b="b"/>
              <a:pathLst>
                <a:path w="3243" h="2198" extrusionOk="0">
                  <a:moveTo>
                    <a:pt x="1730" y="1"/>
                  </a:moveTo>
                  <a:cubicBezTo>
                    <a:pt x="1304" y="1"/>
                    <a:pt x="916" y="104"/>
                    <a:pt x="780" y="305"/>
                  </a:cubicBezTo>
                  <a:cubicBezTo>
                    <a:pt x="0" y="1485"/>
                    <a:pt x="856" y="1504"/>
                    <a:pt x="1427" y="2017"/>
                  </a:cubicBezTo>
                  <a:cubicBezTo>
                    <a:pt x="1552" y="2142"/>
                    <a:pt x="1710" y="2198"/>
                    <a:pt x="1881" y="2198"/>
                  </a:cubicBezTo>
                  <a:cubicBezTo>
                    <a:pt x="2437" y="2198"/>
                    <a:pt x="3123" y="1604"/>
                    <a:pt x="3196" y="876"/>
                  </a:cubicBezTo>
                  <a:cubicBezTo>
                    <a:pt x="3243" y="283"/>
                    <a:pt x="2434" y="1"/>
                    <a:pt x="17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4"/>
            <p:cNvSpPr/>
            <p:nvPr/>
          </p:nvSpPr>
          <p:spPr>
            <a:xfrm>
              <a:off x="1051955" y="218202"/>
              <a:ext cx="87326" cy="58824"/>
            </a:xfrm>
            <a:custGeom>
              <a:avLst/>
              <a:gdLst/>
              <a:ahLst/>
              <a:cxnLst/>
              <a:rect l="l" t="t" r="r" b="b"/>
              <a:pathLst>
                <a:path w="3263" h="2198" extrusionOk="0">
                  <a:moveTo>
                    <a:pt x="1738" y="0"/>
                  </a:moveTo>
                  <a:cubicBezTo>
                    <a:pt x="1313" y="0"/>
                    <a:pt x="928" y="106"/>
                    <a:pt x="800" y="313"/>
                  </a:cubicBezTo>
                  <a:cubicBezTo>
                    <a:pt x="1" y="1473"/>
                    <a:pt x="857" y="1511"/>
                    <a:pt x="1427" y="2025"/>
                  </a:cubicBezTo>
                  <a:cubicBezTo>
                    <a:pt x="1556" y="2144"/>
                    <a:pt x="1716" y="2198"/>
                    <a:pt x="1887" y="2198"/>
                  </a:cubicBezTo>
                  <a:cubicBezTo>
                    <a:pt x="2453" y="2198"/>
                    <a:pt x="3142" y="1613"/>
                    <a:pt x="3215" y="884"/>
                  </a:cubicBezTo>
                  <a:cubicBezTo>
                    <a:pt x="3263" y="290"/>
                    <a:pt x="2444" y="0"/>
                    <a:pt x="173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4"/>
            <p:cNvSpPr/>
            <p:nvPr/>
          </p:nvSpPr>
          <p:spPr>
            <a:xfrm>
              <a:off x="1144877" y="650831"/>
              <a:ext cx="67549" cy="41080"/>
            </a:xfrm>
            <a:custGeom>
              <a:avLst/>
              <a:gdLst/>
              <a:ahLst/>
              <a:cxnLst/>
              <a:rect l="l" t="t" r="r" b="b"/>
              <a:pathLst>
                <a:path w="2524" h="1535" extrusionOk="0">
                  <a:moveTo>
                    <a:pt x="788" y="1"/>
                  </a:moveTo>
                  <a:cubicBezTo>
                    <a:pt x="477" y="1"/>
                    <a:pt x="227" y="96"/>
                    <a:pt x="181" y="316"/>
                  </a:cubicBezTo>
                  <a:cubicBezTo>
                    <a:pt x="0" y="1000"/>
                    <a:pt x="730" y="1535"/>
                    <a:pt x="1379" y="1535"/>
                  </a:cubicBezTo>
                  <a:cubicBezTo>
                    <a:pt x="1686" y="1535"/>
                    <a:pt x="1975" y="1415"/>
                    <a:pt x="2140" y="1133"/>
                  </a:cubicBezTo>
                  <a:cubicBezTo>
                    <a:pt x="2524" y="498"/>
                    <a:pt x="1498" y="1"/>
                    <a:pt x="78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4"/>
            <p:cNvSpPr/>
            <p:nvPr/>
          </p:nvSpPr>
          <p:spPr>
            <a:xfrm>
              <a:off x="1136553" y="642695"/>
              <a:ext cx="67709" cy="40813"/>
            </a:xfrm>
            <a:custGeom>
              <a:avLst/>
              <a:gdLst/>
              <a:ahLst/>
              <a:cxnLst/>
              <a:rect l="l" t="t" r="r" b="b"/>
              <a:pathLst>
                <a:path w="2530" h="1525" extrusionOk="0">
                  <a:moveTo>
                    <a:pt x="791" y="0"/>
                  </a:moveTo>
                  <a:cubicBezTo>
                    <a:pt x="476" y="0"/>
                    <a:pt x="221" y="95"/>
                    <a:pt x="168" y="315"/>
                  </a:cubicBezTo>
                  <a:cubicBezTo>
                    <a:pt x="1" y="985"/>
                    <a:pt x="733" y="1525"/>
                    <a:pt x="1382" y="1525"/>
                  </a:cubicBezTo>
                  <a:cubicBezTo>
                    <a:pt x="1691" y="1525"/>
                    <a:pt x="1981" y="1402"/>
                    <a:pt x="2147" y="1114"/>
                  </a:cubicBezTo>
                  <a:cubicBezTo>
                    <a:pt x="2530" y="493"/>
                    <a:pt x="1507" y="0"/>
                    <a:pt x="7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4"/>
            <p:cNvSpPr/>
            <p:nvPr/>
          </p:nvSpPr>
          <p:spPr>
            <a:xfrm>
              <a:off x="731278" y="899945"/>
              <a:ext cx="58503" cy="30937"/>
            </a:xfrm>
            <a:custGeom>
              <a:avLst/>
              <a:gdLst/>
              <a:ahLst/>
              <a:cxnLst/>
              <a:rect l="l" t="t" r="r" b="b"/>
              <a:pathLst>
                <a:path w="2186" h="1156" extrusionOk="0">
                  <a:moveTo>
                    <a:pt x="513" y="0"/>
                  </a:moveTo>
                  <a:cubicBezTo>
                    <a:pt x="286" y="0"/>
                    <a:pt x="115" y="58"/>
                    <a:pt x="95" y="195"/>
                  </a:cubicBezTo>
                  <a:cubicBezTo>
                    <a:pt x="1" y="853"/>
                    <a:pt x="401" y="1155"/>
                    <a:pt x="869" y="1155"/>
                  </a:cubicBezTo>
                  <a:cubicBezTo>
                    <a:pt x="1157" y="1155"/>
                    <a:pt x="1472" y="1040"/>
                    <a:pt x="1711" y="822"/>
                  </a:cubicBezTo>
                  <a:cubicBezTo>
                    <a:pt x="2186" y="432"/>
                    <a:pt x="1136" y="0"/>
                    <a:pt x="51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4"/>
            <p:cNvSpPr/>
            <p:nvPr/>
          </p:nvSpPr>
          <p:spPr>
            <a:xfrm>
              <a:off x="723008" y="891514"/>
              <a:ext cx="59199" cy="31205"/>
            </a:xfrm>
            <a:custGeom>
              <a:avLst/>
              <a:gdLst/>
              <a:ahLst/>
              <a:cxnLst/>
              <a:rect l="l" t="t" r="r" b="b"/>
              <a:pathLst>
                <a:path w="2212" h="1166" extrusionOk="0">
                  <a:moveTo>
                    <a:pt x="530" y="1"/>
                  </a:moveTo>
                  <a:cubicBezTo>
                    <a:pt x="306" y="1"/>
                    <a:pt x="139" y="56"/>
                    <a:pt x="118" y="186"/>
                  </a:cubicBezTo>
                  <a:cubicBezTo>
                    <a:pt x="0" y="858"/>
                    <a:pt x="394" y="1165"/>
                    <a:pt x="869" y="1165"/>
                  </a:cubicBezTo>
                  <a:cubicBezTo>
                    <a:pt x="1160" y="1165"/>
                    <a:pt x="1482" y="1050"/>
                    <a:pt x="1735" y="833"/>
                  </a:cubicBezTo>
                  <a:cubicBezTo>
                    <a:pt x="2211" y="427"/>
                    <a:pt x="1152" y="1"/>
                    <a:pt x="5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4"/>
            <p:cNvSpPr/>
            <p:nvPr/>
          </p:nvSpPr>
          <p:spPr>
            <a:xfrm>
              <a:off x="727879" y="110024"/>
              <a:ext cx="250283" cy="155437"/>
            </a:xfrm>
            <a:custGeom>
              <a:avLst/>
              <a:gdLst/>
              <a:ahLst/>
              <a:cxnLst/>
              <a:rect l="l" t="t" r="r" b="b"/>
              <a:pathLst>
                <a:path w="9352" h="5808" extrusionOk="0">
                  <a:moveTo>
                    <a:pt x="4507" y="1"/>
                  </a:moveTo>
                  <a:cubicBezTo>
                    <a:pt x="3698" y="1"/>
                    <a:pt x="2955" y="240"/>
                    <a:pt x="2485" y="798"/>
                  </a:cubicBezTo>
                  <a:cubicBezTo>
                    <a:pt x="0" y="3748"/>
                    <a:pt x="4136" y="5807"/>
                    <a:pt x="5905" y="5807"/>
                  </a:cubicBezTo>
                  <a:cubicBezTo>
                    <a:pt x="6018" y="5807"/>
                    <a:pt x="6122" y="5799"/>
                    <a:pt x="6213" y="5781"/>
                  </a:cubicBezTo>
                  <a:cubicBezTo>
                    <a:pt x="7773" y="5496"/>
                    <a:pt x="9352" y="3499"/>
                    <a:pt x="8306" y="1844"/>
                  </a:cubicBezTo>
                  <a:cubicBezTo>
                    <a:pt x="7622" y="770"/>
                    <a:pt x="5958" y="1"/>
                    <a:pt x="45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4"/>
            <p:cNvSpPr/>
            <p:nvPr/>
          </p:nvSpPr>
          <p:spPr>
            <a:xfrm>
              <a:off x="788257" y="139303"/>
              <a:ext cx="138871" cy="65836"/>
            </a:xfrm>
            <a:custGeom>
              <a:avLst/>
              <a:gdLst/>
              <a:ahLst/>
              <a:cxnLst/>
              <a:rect l="l" t="t" r="r" b="b"/>
              <a:pathLst>
                <a:path w="5189" h="2460" extrusionOk="0">
                  <a:moveTo>
                    <a:pt x="2759" y="1"/>
                  </a:moveTo>
                  <a:cubicBezTo>
                    <a:pt x="2286" y="1"/>
                    <a:pt x="1823" y="79"/>
                    <a:pt x="1466" y="237"/>
                  </a:cubicBezTo>
                  <a:cubicBezTo>
                    <a:pt x="1" y="902"/>
                    <a:pt x="1294" y="2101"/>
                    <a:pt x="2245" y="2386"/>
                  </a:cubicBezTo>
                  <a:cubicBezTo>
                    <a:pt x="2411" y="2436"/>
                    <a:pt x="2609" y="2459"/>
                    <a:pt x="2822" y="2459"/>
                  </a:cubicBezTo>
                  <a:cubicBezTo>
                    <a:pt x="3835" y="2459"/>
                    <a:pt x="5189" y="1922"/>
                    <a:pt x="4984" y="1074"/>
                  </a:cubicBezTo>
                  <a:cubicBezTo>
                    <a:pt x="4829" y="360"/>
                    <a:pt x="3772" y="1"/>
                    <a:pt x="2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4"/>
            <p:cNvSpPr/>
            <p:nvPr/>
          </p:nvSpPr>
          <p:spPr>
            <a:xfrm>
              <a:off x="719449" y="102397"/>
              <a:ext cx="250577" cy="155330"/>
            </a:xfrm>
            <a:custGeom>
              <a:avLst/>
              <a:gdLst/>
              <a:ahLst/>
              <a:cxnLst/>
              <a:rect l="l" t="t" r="r" b="b"/>
              <a:pathLst>
                <a:path w="9363" h="5804" extrusionOk="0">
                  <a:moveTo>
                    <a:pt x="4518" y="0"/>
                  </a:moveTo>
                  <a:cubicBezTo>
                    <a:pt x="3708" y="0"/>
                    <a:pt x="2966" y="239"/>
                    <a:pt x="2496" y="798"/>
                  </a:cubicBezTo>
                  <a:cubicBezTo>
                    <a:pt x="0" y="3724"/>
                    <a:pt x="4182" y="5803"/>
                    <a:pt x="5938" y="5803"/>
                  </a:cubicBezTo>
                  <a:cubicBezTo>
                    <a:pt x="6043" y="5803"/>
                    <a:pt x="6139" y="5796"/>
                    <a:pt x="6224" y="5781"/>
                  </a:cubicBezTo>
                  <a:cubicBezTo>
                    <a:pt x="7765" y="5496"/>
                    <a:pt x="9362" y="3499"/>
                    <a:pt x="8316" y="1844"/>
                  </a:cubicBezTo>
                  <a:cubicBezTo>
                    <a:pt x="7632" y="769"/>
                    <a:pt x="5968" y="0"/>
                    <a:pt x="45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4"/>
            <p:cNvSpPr/>
            <p:nvPr/>
          </p:nvSpPr>
          <p:spPr>
            <a:xfrm>
              <a:off x="779612" y="131167"/>
              <a:ext cx="138951" cy="65809"/>
            </a:xfrm>
            <a:custGeom>
              <a:avLst/>
              <a:gdLst/>
              <a:ahLst/>
              <a:cxnLst/>
              <a:rect l="l" t="t" r="r" b="b"/>
              <a:pathLst>
                <a:path w="5192" h="2459" extrusionOk="0">
                  <a:moveTo>
                    <a:pt x="2765" y="0"/>
                  </a:moveTo>
                  <a:cubicBezTo>
                    <a:pt x="2294" y="0"/>
                    <a:pt x="1835" y="79"/>
                    <a:pt x="1484" y="236"/>
                  </a:cubicBezTo>
                  <a:cubicBezTo>
                    <a:pt x="1" y="902"/>
                    <a:pt x="1294" y="2062"/>
                    <a:pt x="2264" y="2386"/>
                  </a:cubicBezTo>
                  <a:cubicBezTo>
                    <a:pt x="2429" y="2435"/>
                    <a:pt x="2627" y="2459"/>
                    <a:pt x="2839" y="2459"/>
                  </a:cubicBezTo>
                  <a:cubicBezTo>
                    <a:pt x="3848" y="2459"/>
                    <a:pt x="5192" y="1922"/>
                    <a:pt x="5003" y="1073"/>
                  </a:cubicBezTo>
                  <a:cubicBezTo>
                    <a:pt x="4835" y="360"/>
                    <a:pt x="3773" y="0"/>
                    <a:pt x="276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4"/>
            <p:cNvSpPr/>
            <p:nvPr/>
          </p:nvSpPr>
          <p:spPr>
            <a:xfrm>
              <a:off x="515299" y="350065"/>
              <a:ext cx="198658" cy="144651"/>
            </a:xfrm>
            <a:custGeom>
              <a:avLst/>
              <a:gdLst/>
              <a:ahLst/>
              <a:cxnLst/>
              <a:rect l="l" t="t" r="r" b="b"/>
              <a:pathLst>
                <a:path w="7423" h="5405" extrusionOk="0">
                  <a:moveTo>
                    <a:pt x="3596" y="1"/>
                  </a:moveTo>
                  <a:cubicBezTo>
                    <a:pt x="1337" y="1"/>
                    <a:pt x="0" y="2361"/>
                    <a:pt x="233" y="3641"/>
                  </a:cubicBezTo>
                  <a:cubicBezTo>
                    <a:pt x="460" y="4790"/>
                    <a:pt x="1917" y="5404"/>
                    <a:pt x="3225" y="5404"/>
                  </a:cubicBezTo>
                  <a:cubicBezTo>
                    <a:pt x="3779" y="5404"/>
                    <a:pt x="4307" y="5294"/>
                    <a:pt x="4703" y="5067"/>
                  </a:cubicBezTo>
                  <a:cubicBezTo>
                    <a:pt x="6015" y="4307"/>
                    <a:pt x="7423" y="1739"/>
                    <a:pt x="5920" y="769"/>
                  </a:cubicBezTo>
                  <a:cubicBezTo>
                    <a:pt x="5071" y="223"/>
                    <a:pt x="4290" y="1"/>
                    <a:pt x="359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4"/>
            <p:cNvSpPr/>
            <p:nvPr/>
          </p:nvSpPr>
          <p:spPr>
            <a:xfrm>
              <a:off x="542383" y="370780"/>
              <a:ext cx="113553" cy="74400"/>
            </a:xfrm>
            <a:custGeom>
              <a:avLst/>
              <a:gdLst/>
              <a:ahLst/>
              <a:cxnLst/>
              <a:rect l="l" t="t" r="r" b="b"/>
              <a:pathLst>
                <a:path w="4243" h="2780" extrusionOk="0">
                  <a:moveTo>
                    <a:pt x="3018" y="0"/>
                  </a:moveTo>
                  <a:cubicBezTo>
                    <a:pt x="2375" y="0"/>
                    <a:pt x="1573" y="219"/>
                    <a:pt x="1066" y="413"/>
                  </a:cubicBezTo>
                  <a:cubicBezTo>
                    <a:pt x="115" y="775"/>
                    <a:pt x="1" y="1954"/>
                    <a:pt x="629" y="2639"/>
                  </a:cubicBezTo>
                  <a:cubicBezTo>
                    <a:pt x="712" y="2736"/>
                    <a:pt x="846" y="2779"/>
                    <a:pt x="1013" y="2779"/>
                  </a:cubicBezTo>
                  <a:cubicBezTo>
                    <a:pt x="2021" y="2779"/>
                    <a:pt x="4243" y="1207"/>
                    <a:pt x="4014" y="489"/>
                  </a:cubicBezTo>
                  <a:cubicBezTo>
                    <a:pt x="3907" y="127"/>
                    <a:pt x="3509" y="0"/>
                    <a:pt x="30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4"/>
            <p:cNvSpPr/>
            <p:nvPr/>
          </p:nvSpPr>
          <p:spPr>
            <a:xfrm>
              <a:off x="506761" y="342223"/>
              <a:ext cx="199059" cy="144839"/>
            </a:xfrm>
            <a:custGeom>
              <a:avLst/>
              <a:gdLst/>
              <a:ahLst/>
              <a:cxnLst/>
              <a:rect l="l" t="t" r="r" b="b"/>
              <a:pathLst>
                <a:path w="7438" h="5412" extrusionOk="0">
                  <a:moveTo>
                    <a:pt x="3587" y="0"/>
                  </a:moveTo>
                  <a:cubicBezTo>
                    <a:pt x="1332" y="0"/>
                    <a:pt x="1" y="2369"/>
                    <a:pt x="248" y="3649"/>
                  </a:cubicBezTo>
                  <a:cubicBezTo>
                    <a:pt x="475" y="4798"/>
                    <a:pt x="1931" y="5412"/>
                    <a:pt x="3240" y="5412"/>
                  </a:cubicBezTo>
                  <a:cubicBezTo>
                    <a:pt x="3794" y="5412"/>
                    <a:pt x="4321" y="5302"/>
                    <a:pt x="4718" y="5075"/>
                  </a:cubicBezTo>
                  <a:cubicBezTo>
                    <a:pt x="6011" y="4314"/>
                    <a:pt x="7438" y="1747"/>
                    <a:pt x="5916" y="776"/>
                  </a:cubicBezTo>
                  <a:cubicBezTo>
                    <a:pt x="5065" y="225"/>
                    <a:pt x="4282" y="0"/>
                    <a:pt x="358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4"/>
            <p:cNvSpPr/>
            <p:nvPr/>
          </p:nvSpPr>
          <p:spPr>
            <a:xfrm>
              <a:off x="534247" y="362617"/>
              <a:ext cx="113553" cy="74534"/>
            </a:xfrm>
            <a:custGeom>
              <a:avLst/>
              <a:gdLst/>
              <a:ahLst/>
              <a:cxnLst/>
              <a:rect l="l" t="t" r="r" b="b"/>
              <a:pathLst>
                <a:path w="4243" h="2785" extrusionOk="0">
                  <a:moveTo>
                    <a:pt x="3004" y="1"/>
                  </a:moveTo>
                  <a:cubicBezTo>
                    <a:pt x="2359" y="1"/>
                    <a:pt x="1562" y="220"/>
                    <a:pt x="1066" y="414"/>
                  </a:cubicBezTo>
                  <a:cubicBezTo>
                    <a:pt x="115" y="775"/>
                    <a:pt x="1" y="1955"/>
                    <a:pt x="609" y="2639"/>
                  </a:cubicBezTo>
                  <a:cubicBezTo>
                    <a:pt x="696" y="2740"/>
                    <a:pt x="834" y="2785"/>
                    <a:pt x="1005" y="2785"/>
                  </a:cubicBezTo>
                  <a:cubicBezTo>
                    <a:pt x="2027" y="2785"/>
                    <a:pt x="4242" y="1191"/>
                    <a:pt x="4014" y="490"/>
                  </a:cubicBezTo>
                  <a:cubicBezTo>
                    <a:pt x="3899" y="128"/>
                    <a:pt x="3495" y="1"/>
                    <a:pt x="300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4"/>
            <p:cNvSpPr/>
            <p:nvPr/>
          </p:nvSpPr>
          <p:spPr>
            <a:xfrm>
              <a:off x="1063677" y="379959"/>
              <a:ext cx="180219" cy="169139"/>
            </a:xfrm>
            <a:custGeom>
              <a:avLst/>
              <a:gdLst/>
              <a:ahLst/>
              <a:cxnLst/>
              <a:rect l="l" t="t" r="r" b="b"/>
              <a:pathLst>
                <a:path w="6734" h="6320" extrusionOk="0">
                  <a:moveTo>
                    <a:pt x="3183" y="1"/>
                  </a:moveTo>
                  <a:cubicBezTo>
                    <a:pt x="2401" y="1"/>
                    <a:pt x="1670" y="195"/>
                    <a:pt x="1256" y="603"/>
                  </a:cubicBezTo>
                  <a:cubicBezTo>
                    <a:pt x="0" y="1839"/>
                    <a:pt x="0" y="2885"/>
                    <a:pt x="419" y="4141"/>
                  </a:cubicBezTo>
                  <a:cubicBezTo>
                    <a:pt x="826" y="5260"/>
                    <a:pt x="2701" y="6319"/>
                    <a:pt x="4019" y="6319"/>
                  </a:cubicBezTo>
                  <a:cubicBezTo>
                    <a:pt x="4179" y="6319"/>
                    <a:pt x="4330" y="6304"/>
                    <a:pt x="4470" y="6271"/>
                  </a:cubicBezTo>
                  <a:cubicBezTo>
                    <a:pt x="5745" y="5986"/>
                    <a:pt x="6734" y="3399"/>
                    <a:pt x="6315" y="1687"/>
                  </a:cubicBezTo>
                  <a:cubicBezTo>
                    <a:pt x="6073" y="597"/>
                    <a:pt x="4551" y="1"/>
                    <a:pt x="318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4"/>
            <p:cNvSpPr/>
            <p:nvPr/>
          </p:nvSpPr>
          <p:spPr>
            <a:xfrm>
              <a:off x="1091671" y="403484"/>
              <a:ext cx="105310" cy="86818"/>
            </a:xfrm>
            <a:custGeom>
              <a:avLst/>
              <a:gdLst/>
              <a:ahLst/>
              <a:cxnLst/>
              <a:rect l="l" t="t" r="r" b="b"/>
              <a:pathLst>
                <a:path w="3935" h="3244" extrusionOk="0">
                  <a:moveTo>
                    <a:pt x="2677" y="0"/>
                  </a:moveTo>
                  <a:cubicBezTo>
                    <a:pt x="2152" y="0"/>
                    <a:pt x="1551" y="109"/>
                    <a:pt x="1085" y="256"/>
                  </a:cubicBezTo>
                  <a:cubicBezTo>
                    <a:pt x="0" y="618"/>
                    <a:pt x="19" y="2349"/>
                    <a:pt x="761" y="3091"/>
                  </a:cubicBezTo>
                  <a:cubicBezTo>
                    <a:pt x="870" y="3196"/>
                    <a:pt x="1008" y="3243"/>
                    <a:pt x="1166" y="3243"/>
                  </a:cubicBezTo>
                  <a:cubicBezTo>
                    <a:pt x="2115" y="3243"/>
                    <a:pt x="3766" y="1547"/>
                    <a:pt x="3881" y="732"/>
                  </a:cubicBezTo>
                  <a:cubicBezTo>
                    <a:pt x="3935" y="190"/>
                    <a:pt x="3372" y="0"/>
                    <a:pt x="26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4"/>
            <p:cNvSpPr/>
            <p:nvPr/>
          </p:nvSpPr>
          <p:spPr>
            <a:xfrm>
              <a:off x="1055514" y="371690"/>
              <a:ext cx="179737" cy="169273"/>
            </a:xfrm>
            <a:custGeom>
              <a:avLst/>
              <a:gdLst/>
              <a:ahLst/>
              <a:cxnLst/>
              <a:rect l="l" t="t" r="r" b="b"/>
              <a:pathLst>
                <a:path w="6716" h="6325" extrusionOk="0">
                  <a:moveTo>
                    <a:pt x="3166" y="0"/>
                  </a:moveTo>
                  <a:cubicBezTo>
                    <a:pt x="2391" y="0"/>
                    <a:pt x="1668" y="191"/>
                    <a:pt x="1256" y="588"/>
                  </a:cubicBezTo>
                  <a:cubicBezTo>
                    <a:pt x="20" y="1825"/>
                    <a:pt x="1" y="2909"/>
                    <a:pt x="419" y="4145"/>
                  </a:cubicBezTo>
                  <a:cubicBezTo>
                    <a:pt x="826" y="5265"/>
                    <a:pt x="2701" y="6324"/>
                    <a:pt x="4020" y="6324"/>
                  </a:cubicBezTo>
                  <a:cubicBezTo>
                    <a:pt x="4179" y="6324"/>
                    <a:pt x="4331" y="6309"/>
                    <a:pt x="4471" y="6276"/>
                  </a:cubicBezTo>
                  <a:cubicBezTo>
                    <a:pt x="5745" y="5990"/>
                    <a:pt x="6715" y="3404"/>
                    <a:pt x="6316" y="1692"/>
                  </a:cubicBezTo>
                  <a:cubicBezTo>
                    <a:pt x="6073" y="597"/>
                    <a:pt x="4539" y="0"/>
                    <a:pt x="31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4"/>
            <p:cNvSpPr/>
            <p:nvPr/>
          </p:nvSpPr>
          <p:spPr>
            <a:xfrm>
              <a:off x="1083535" y="395134"/>
              <a:ext cx="104802" cy="87032"/>
            </a:xfrm>
            <a:custGeom>
              <a:avLst/>
              <a:gdLst/>
              <a:ahLst/>
              <a:cxnLst/>
              <a:rect l="l" t="t" r="r" b="b"/>
              <a:pathLst>
                <a:path w="3916" h="3252" extrusionOk="0">
                  <a:moveTo>
                    <a:pt x="2652" y="0"/>
                  </a:moveTo>
                  <a:cubicBezTo>
                    <a:pt x="2132" y="0"/>
                    <a:pt x="1540" y="109"/>
                    <a:pt x="1084" y="264"/>
                  </a:cubicBezTo>
                  <a:cubicBezTo>
                    <a:pt x="0" y="625"/>
                    <a:pt x="19" y="2356"/>
                    <a:pt x="761" y="3098"/>
                  </a:cubicBezTo>
                  <a:cubicBezTo>
                    <a:pt x="869" y="3204"/>
                    <a:pt x="1008" y="3251"/>
                    <a:pt x="1166" y="3251"/>
                  </a:cubicBezTo>
                  <a:cubicBezTo>
                    <a:pt x="2114" y="3251"/>
                    <a:pt x="3763" y="1555"/>
                    <a:pt x="3861" y="740"/>
                  </a:cubicBezTo>
                  <a:cubicBezTo>
                    <a:pt x="3916" y="196"/>
                    <a:pt x="3348" y="0"/>
                    <a:pt x="2652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4"/>
            <p:cNvSpPr/>
            <p:nvPr/>
          </p:nvSpPr>
          <p:spPr>
            <a:xfrm>
              <a:off x="848447" y="789573"/>
              <a:ext cx="172993" cy="103731"/>
            </a:xfrm>
            <a:custGeom>
              <a:avLst/>
              <a:gdLst/>
              <a:ahLst/>
              <a:cxnLst/>
              <a:rect l="l" t="t" r="r" b="b"/>
              <a:pathLst>
                <a:path w="6464" h="3876" extrusionOk="0">
                  <a:moveTo>
                    <a:pt x="3077" y="1"/>
                  </a:moveTo>
                  <a:cubicBezTo>
                    <a:pt x="636" y="1"/>
                    <a:pt x="1" y="1796"/>
                    <a:pt x="852" y="3139"/>
                  </a:cubicBezTo>
                  <a:cubicBezTo>
                    <a:pt x="1183" y="3653"/>
                    <a:pt x="1882" y="3875"/>
                    <a:pt x="2657" y="3875"/>
                  </a:cubicBezTo>
                  <a:cubicBezTo>
                    <a:pt x="3890" y="3875"/>
                    <a:pt x="5316" y="3314"/>
                    <a:pt x="5760" y="2474"/>
                  </a:cubicBezTo>
                  <a:cubicBezTo>
                    <a:pt x="6463" y="1123"/>
                    <a:pt x="4714" y="1"/>
                    <a:pt x="3116" y="1"/>
                  </a:cubicBezTo>
                  <a:cubicBezTo>
                    <a:pt x="3103" y="1"/>
                    <a:pt x="3090" y="1"/>
                    <a:pt x="30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4"/>
            <p:cNvSpPr/>
            <p:nvPr/>
          </p:nvSpPr>
          <p:spPr>
            <a:xfrm>
              <a:off x="896166" y="808307"/>
              <a:ext cx="71804" cy="30723"/>
            </a:xfrm>
            <a:custGeom>
              <a:avLst/>
              <a:gdLst/>
              <a:ahLst/>
              <a:cxnLst/>
              <a:rect l="l" t="t" r="r" b="b"/>
              <a:pathLst>
                <a:path w="2683" h="1148" extrusionOk="0">
                  <a:moveTo>
                    <a:pt x="757" y="0"/>
                  </a:moveTo>
                  <a:cubicBezTo>
                    <a:pt x="352" y="0"/>
                    <a:pt x="33" y="84"/>
                    <a:pt x="20" y="290"/>
                  </a:cubicBezTo>
                  <a:cubicBezTo>
                    <a:pt x="1" y="916"/>
                    <a:pt x="608" y="1147"/>
                    <a:pt x="1228" y="1147"/>
                  </a:cubicBezTo>
                  <a:cubicBezTo>
                    <a:pt x="1796" y="1147"/>
                    <a:pt x="2375" y="953"/>
                    <a:pt x="2493" y="689"/>
                  </a:cubicBezTo>
                  <a:cubicBezTo>
                    <a:pt x="2682" y="324"/>
                    <a:pt x="1552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4"/>
            <p:cNvSpPr/>
            <p:nvPr/>
          </p:nvSpPr>
          <p:spPr>
            <a:xfrm>
              <a:off x="840311" y="781437"/>
              <a:ext cx="172993" cy="103571"/>
            </a:xfrm>
            <a:custGeom>
              <a:avLst/>
              <a:gdLst/>
              <a:ahLst/>
              <a:cxnLst/>
              <a:rect l="l" t="t" r="r" b="b"/>
              <a:pathLst>
                <a:path w="6464" h="3870" extrusionOk="0">
                  <a:moveTo>
                    <a:pt x="3077" y="0"/>
                  </a:moveTo>
                  <a:cubicBezTo>
                    <a:pt x="636" y="0"/>
                    <a:pt x="1" y="1796"/>
                    <a:pt x="852" y="3139"/>
                  </a:cubicBezTo>
                  <a:cubicBezTo>
                    <a:pt x="1181" y="3650"/>
                    <a:pt x="1874" y="3870"/>
                    <a:pt x="2645" y="3870"/>
                  </a:cubicBezTo>
                  <a:cubicBezTo>
                    <a:pt x="3880" y="3870"/>
                    <a:pt x="5314" y="3305"/>
                    <a:pt x="5759" y="2473"/>
                  </a:cubicBezTo>
                  <a:cubicBezTo>
                    <a:pt x="6463" y="1123"/>
                    <a:pt x="4713" y="1"/>
                    <a:pt x="3115" y="1"/>
                  </a:cubicBezTo>
                  <a:cubicBezTo>
                    <a:pt x="3103" y="0"/>
                    <a:pt x="3090" y="0"/>
                    <a:pt x="30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4"/>
            <p:cNvSpPr/>
            <p:nvPr/>
          </p:nvSpPr>
          <p:spPr>
            <a:xfrm>
              <a:off x="888030" y="800679"/>
              <a:ext cx="71777" cy="30135"/>
            </a:xfrm>
            <a:custGeom>
              <a:avLst/>
              <a:gdLst/>
              <a:ahLst/>
              <a:cxnLst/>
              <a:rect l="l" t="t" r="r" b="b"/>
              <a:pathLst>
                <a:path w="2682" h="1126" extrusionOk="0">
                  <a:moveTo>
                    <a:pt x="748" y="0"/>
                  </a:moveTo>
                  <a:cubicBezTo>
                    <a:pt x="343" y="0"/>
                    <a:pt x="26" y="84"/>
                    <a:pt x="20" y="290"/>
                  </a:cubicBezTo>
                  <a:cubicBezTo>
                    <a:pt x="0" y="903"/>
                    <a:pt x="598" y="1125"/>
                    <a:pt x="1213" y="1125"/>
                  </a:cubicBezTo>
                  <a:cubicBezTo>
                    <a:pt x="1781" y="1125"/>
                    <a:pt x="2365" y="936"/>
                    <a:pt x="2493" y="689"/>
                  </a:cubicBezTo>
                  <a:cubicBezTo>
                    <a:pt x="2682" y="324"/>
                    <a:pt x="1544" y="0"/>
                    <a:pt x="74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4"/>
            <p:cNvSpPr/>
            <p:nvPr/>
          </p:nvSpPr>
          <p:spPr>
            <a:xfrm>
              <a:off x="528654" y="634640"/>
              <a:ext cx="196517" cy="177382"/>
            </a:xfrm>
            <a:custGeom>
              <a:avLst/>
              <a:gdLst/>
              <a:ahLst/>
              <a:cxnLst/>
              <a:rect l="l" t="t" r="r" b="b"/>
              <a:pathLst>
                <a:path w="7343" h="6628" extrusionOk="0">
                  <a:moveTo>
                    <a:pt x="4959" y="1"/>
                  </a:moveTo>
                  <a:cubicBezTo>
                    <a:pt x="3855" y="1"/>
                    <a:pt x="2563" y="912"/>
                    <a:pt x="1541" y="1891"/>
                  </a:cubicBezTo>
                  <a:cubicBezTo>
                    <a:pt x="0" y="3393"/>
                    <a:pt x="1294" y="5276"/>
                    <a:pt x="2207" y="6303"/>
                  </a:cubicBezTo>
                  <a:cubicBezTo>
                    <a:pt x="2409" y="6531"/>
                    <a:pt x="2699" y="6628"/>
                    <a:pt x="3036" y="6628"/>
                  </a:cubicBezTo>
                  <a:cubicBezTo>
                    <a:pt x="4193" y="6628"/>
                    <a:pt x="5906" y="5490"/>
                    <a:pt x="6524" y="4592"/>
                  </a:cubicBezTo>
                  <a:cubicBezTo>
                    <a:pt x="7342" y="3412"/>
                    <a:pt x="7133" y="1111"/>
                    <a:pt x="5897" y="274"/>
                  </a:cubicBezTo>
                  <a:cubicBezTo>
                    <a:pt x="5610" y="84"/>
                    <a:pt x="5293" y="1"/>
                    <a:pt x="49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4"/>
            <p:cNvSpPr/>
            <p:nvPr/>
          </p:nvSpPr>
          <p:spPr>
            <a:xfrm>
              <a:off x="569896" y="657977"/>
              <a:ext cx="103464" cy="104748"/>
            </a:xfrm>
            <a:custGeom>
              <a:avLst/>
              <a:gdLst/>
              <a:ahLst/>
              <a:cxnLst/>
              <a:rect l="l" t="t" r="r" b="b"/>
              <a:pathLst>
                <a:path w="3866" h="3914" extrusionOk="0">
                  <a:moveTo>
                    <a:pt x="2961" y="0"/>
                  </a:moveTo>
                  <a:cubicBezTo>
                    <a:pt x="2790" y="0"/>
                    <a:pt x="2594" y="33"/>
                    <a:pt x="2378" y="106"/>
                  </a:cubicBezTo>
                  <a:cubicBezTo>
                    <a:pt x="1408" y="429"/>
                    <a:pt x="495" y="1684"/>
                    <a:pt x="266" y="2312"/>
                  </a:cubicBezTo>
                  <a:cubicBezTo>
                    <a:pt x="0" y="2921"/>
                    <a:pt x="495" y="3358"/>
                    <a:pt x="1331" y="3853"/>
                  </a:cubicBezTo>
                  <a:cubicBezTo>
                    <a:pt x="1402" y="3895"/>
                    <a:pt x="1477" y="3914"/>
                    <a:pt x="1556" y="3914"/>
                  </a:cubicBezTo>
                  <a:cubicBezTo>
                    <a:pt x="2406" y="3914"/>
                    <a:pt x="3643" y="1642"/>
                    <a:pt x="3747" y="981"/>
                  </a:cubicBezTo>
                  <a:cubicBezTo>
                    <a:pt x="3865" y="404"/>
                    <a:pt x="3559" y="0"/>
                    <a:pt x="29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4"/>
            <p:cNvSpPr/>
            <p:nvPr/>
          </p:nvSpPr>
          <p:spPr>
            <a:xfrm>
              <a:off x="521026" y="627012"/>
              <a:ext cx="196009" cy="177382"/>
            </a:xfrm>
            <a:custGeom>
              <a:avLst/>
              <a:gdLst/>
              <a:ahLst/>
              <a:cxnLst/>
              <a:rect l="l" t="t" r="r" b="b"/>
              <a:pathLst>
                <a:path w="7324" h="6628" extrusionOk="0">
                  <a:moveTo>
                    <a:pt x="4924" y="0"/>
                  </a:moveTo>
                  <a:cubicBezTo>
                    <a:pt x="3824" y="0"/>
                    <a:pt x="2544" y="912"/>
                    <a:pt x="1522" y="1890"/>
                  </a:cubicBezTo>
                  <a:cubicBezTo>
                    <a:pt x="0" y="3374"/>
                    <a:pt x="1293" y="5238"/>
                    <a:pt x="2187" y="6303"/>
                  </a:cubicBezTo>
                  <a:cubicBezTo>
                    <a:pt x="2389" y="6531"/>
                    <a:pt x="2679" y="6627"/>
                    <a:pt x="3017" y="6627"/>
                  </a:cubicBezTo>
                  <a:cubicBezTo>
                    <a:pt x="4173" y="6627"/>
                    <a:pt x="5887" y="5490"/>
                    <a:pt x="6505" y="4591"/>
                  </a:cubicBezTo>
                  <a:cubicBezTo>
                    <a:pt x="7323" y="3412"/>
                    <a:pt x="7095" y="1110"/>
                    <a:pt x="5858" y="274"/>
                  </a:cubicBezTo>
                  <a:cubicBezTo>
                    <a:pt x="5571" y="84"/>
                    <a:pt x="5256" y="0"/>
                    <a:pt x="492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4"/>
            <p:cNvSpPr/>
            <p:nvPr/>
          </p:nvSpPr>
          <p:spPr>
            <a:xfrm>
              <a:off x="561733" y="649574"/>
              <a:ext cx="103517" cy="105016"/>
            </a:xfrm>
            <a:custGeom>
              <a:avLst/>
              <a:gdLst/>
              <a:ahLst/>
              <a:cxnLst/>
              <a:rect l="l" t="t" r="r" b="b"/>
              <a:pathLst>
                <a:path w="3868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89" y="439"/>
                    <a:pt x="495" y="1694"/>
                    <a:pt x="248" y="2303"/>
                  </a:cubicBezTo>
                  <a:cubicBezTo>
                    <a:pt x="1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3" y="3924"/>
                  </a:cubicBezTo>
                  <a:cubicBezTo>
                    <a:pt x="2391" y="3924"/>
                    <a:pt x="3643" y="1650"/>
                    <a:pt x="3748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4"/>
            <p:cNvSpPr/>
            <p:nvPr/>
          </p:nvSpPr>
          <p:spPr>
            <a:xfrm>
              <a:off x="297527" y="0"/>
              <a:ext cx="1070045" cy="1045102"/>
            </a:xfrm>
            <a:custGeom>
              <a:avLst/>
              <a:gdLst/>
              <a:ahLst/>
              <a:cxnLst/>
              <a:rect l="l" t="t" r="r" b="b"/>
              <a:pathLst>
                <a:path w="39983" h="39051" extrusionOk="0">
                  <a:moveTo>
                    <a:pt x="19918" y="0"/>
                  </a:moveTo>
                  <a:cubicBezTo>
                    <a:pt x="15810" y="0"/>
                    <a:pt x="11360" y="2356"/>
                    <a:pt x="8408" y="4472"/>
                  </a:cubicBezTo>
                  <a:cubicBezTo>
                    <a:pt x="1865" y="9151"/>
                    <a:pt x="1941" y="14648"/>
                    <a:pt x="1542" y="15846"/>
                  </a:cubicBezTo>
                  <a:cubicBezTo>
                    <a:pt x="1142" y="16987"/>
                    <a:pt x="1" y="21305"/>
                    <a:pt x="495" y="25071"/>
                  </a:cubicBezTo>
                  <a:cubicBezTo>
                    <a:pt x="1028" y="28818"/>
                    <a:pt x="3729" y="32052"/>
                    <a:pt x="6164" y="33288"/>
                  </a:cubicBezTo>
                  <a:cubicBezTo>
                    <a:pt x="8598" y="34524"/>
                    <a:pt x="10196" y="36636"/>
                    <a:pt x="12402" y="37720"/>
                  </a:cubicBezTo>
                  <a:cubicBezTo>
                    <a:pt x="13826" y="38409"/>
                    <a:pt x="17962" y="39051"/>
                    <a:pt x="21050" y="39051"/>
                  </a:cubicBezTo>
                  <a:cubicBezTo>
                    <a:pt x="21882" y="39051"/>
                    <a:pt x="22638" y="39004"/>
                    <a:pt x="23244" y="38899"/>
                  </a:cubicBezTo>
                  <a:cubicBezTo>
                    <a:pt x="26097" y="38405"/>
                    <a:pt x="27410" y="35552"/>
                    <a:pt x="28247" y="35152"/>
                  </a:cubicBezTo>
                  <a:cubicBezTo>
                    <a:pt x="29046" y="34734"/>
                    <a:pt x="31899" y="34239"/>
                    <a:pt x="34752" y="32109"/>
                  </a:cubicBezTo>
                  <a:cubicBezTo>
                    <a:pt x="37586" y="29959"/>
                    <a:pt x="39697" y="23968"/>
                    <a:pt x="39850" y="21381"/>
                  </a:cubicBezTo>
                  <a:cubicBezTo>
                    <a:pt x="39983" y="18794"/>
                    <a:pt x="37966" y="16245"/>
                    <a:pt x="37871" y="14229"/>
                  </a:cubicBezTo>
                  <a:cubicBezTo>
                    <a:pt x="37776" y="12194"/>
                    <a:pt x="35665" y="8276"/>
                    <a:pt x="33097" y="5670"/>
                  </a:cubicBezTo>
                  <a:cubicBezTo>
                    <a:pt x="30529" y="3064"/>
                    <a:pt x="27847" y="3140"/>
                    <a:pt x="26668" y="2569"/>
                  </a:cubicBezTo>
                  <a:cubicBezTo>
                    <a:pt x="25489" y="1999"/>
                    <a:pt x="26421" y="1143"/>
                    <a:pt x="21856" y="192"/>
                  </a:cubicBezTo>
                  <a:cubicBezTo>
                    <a:pt x="21224" y="61"/>
                    <a:pt x="20575" y="0"/>
                    <a:pt x="19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33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4"/>
            <p:cNvSpPr/>
            <p:nvPr/>
          </p:nvSpPr>
          <p:spPr>
            <a:xfrm>
              <a:off x="344871" y="56792"/>
              <a:ext cx="863894" cy="792170"/>
            </a:xfrm>
            <a:custGeom>
              <a:avLst/>
              <a:gdLst/>
              <a:ahLst/>
              <a:cxnLst/>
              <a:rect l="l" t="t" r="r" b="b"/>
              <a:pathLst>
                <a:path w="32280" h="29600" extrusionOk="0">
                  <a:moveTo>
                    <a:pt x="16759" y="0"/>
                  </a:moveTo>
                  <a:cubicBezTo>
                    <a:pt x="16164" y="0"/>
                    <a:pt x="15573" y="66"/>
                    <a:pt x="15008" y="219"/>
                  </a:cubicBezTo>
                  <a:cubicBezTo>
                    <a:pt x="11718" y="1113"/>
                    <a:pt x="6791" y="4137"/>
                    <a:pt x="4908" y="5792"/>
                  </a:cubicBezTo>
                  <a:cubicBezTo>
                    <a:pt x="3006" y="7409"/>
                    <a:pt x="2416" y="10719"/>
                    <a:pt x="1865" y="12069"/>
                  </a:cubicBezTo>
                  <a:cubicBezTo>
                    <a:pt x="1313" y="13439"/>
                    <a:pt x="705" y="16539"/>
                    <a:pt x="343" y="18974"/>
                  </a:cubicBezTo>
                  <a:cubicBezTo>
                    <a:pt x="1" y="21389"/>
                    <a:pt x="1009" y="25764"/>
                    <a:pt x="3691" y="28180"/>
                  </a:cubicBezTo>
                  <a:cubicBezTo>
                    <a:pt x="4932" y="29281"/>
                    <a:pt x="6675" y="29599"/>
                    <a:pt x="8398" y="29599"/>
                  </a:cubicBezTo>
                  <a:cubicBezTo>
                    <a:pt x="10425" y="29599"/>
                    <a:pt x="12423" y="29159"/>
                    <a:pt x="13544" y="29036"/>
                  </a:cubicBezTo>
                  <a:cubicBezTo>
                    <a:pt x="15617" y="28788"/>
                    <a:pt x="18318" y="25174"/>
                    <a:pt x="20410" y="23900"/>
                  </a:cubicBezTo>
                  <a:cubicBezTo>
                    <a:pt x="22502" y="22588"/>
                    <a:pt x="23244" y="19525"/>
                    <a:pt x="25146" y="18707"/>
                  </a:cubicBezTo>
                  <a:cubicBezTo>
                    <a:pt x="27048" y="17909"/>
                    <a:pt x="30796" y="14732"/>
                    <a:pt x="31537" y="12716"/>
                  </a:cubicBezTo>
                  <a:cubicBezTo>
                    <a:pt x="32279" y="10700"/>
                    <a:pt x="29350" y="5298"/>
                    <a:pt x="28399" y="3985"/>
                  </a:cubicBezTo>
                  <a:cubicBezTo>
                    <a:pt x="27448" y="2692"/>
                    <a:pt x="24024" y="2806"/>
                    <a:pt x="22807" y="1893"/>
                  </a:cubicBezTo>
                  <a:cubicBezTo>
                    <a:pt x="21838" y="1170"/>
                    <a:pt x="19266" y="0"/>
                    <a:pt x="1675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4"/>
            <p:cNvSpPr/>
            <p:nvPr/>
          </p:nvSpPr>
          <p:spPr>
            <a:xfrm>
              <a:off x="1005119" y="528121"/>
              <a:ext cx="253039" cy="242977"/>
            </a:xfrm>
            <a:custGeom>
              <a:avLst/>
              <a:gdLst/>
              <a:ahLst/>
              <a:cxnLst/>
              <a:rect l="l" t="t" r="r" b="b"/>
              <a:pathLst>
                <a:path w="9455" h="9079" extrusionOk="0">
                  <a:moveTo>
                    <a:pt x="7184" y="1"/>
                  </a:moveTo>
                  <a:cubicBezTo>
                    <a:pt x="6290" y="1"/>
                    <a:pt x="5099" y="596"/>
                    <a:pt x="3748" y="1344"/>
                  </a:cubicBezTo>
                  <a:cubicBezTo>
                    <a:pt x="1846" y="2390"/>
                    <a:pt x="362" y="4254"/>
                    <a:pt x="191" y="5928"/>
                  </a:cubicBezTo>
                  <a:cubicBezTo>
                    <a:pt x="1" y="7583"/>
                    <a:pt x="1313" y="8857"/>
                    <a:pt x="3444" y="9066"/>
                  </a:cubicBezTo>
                  <a:cubicBezTo>
                    <a:pt x="3530" y="9075"/>
                    <a:pt x="3617" y="9079"/>
                    <a:pt x="3703" y="9079"/>
                  </a:cubicBezTo>
                  <a:cubicBezTo>
                    <a:pt x="5745" y="9079"/>
                    <a:pt x="7535" y="6764"/>
                    <a:pt x="8484" y="5395"/>
                  </a:cubicBezTo>
                  <a:cubicBezTo>
                    <a:pt x="9454" y="3969"/>
                    <a:pt x="9207" y="1971"/>
                    <a:pt x="8408" y="678"/>
                  </a:cubicBezTo>
                  <a:cubicBezTo>
                    <a:pt x="8116" y="198"/>
                    <a:pt x="7699" y="1"/>
                    <a:pt x="7184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4"/>
            <p:cNvSpPr/>
            <p:nvPr/>
          </p:nvSpPr>
          <p:spPr>
            <a:xfrm>
              <a:off x="461451" y="237257"/>
              <a:ext cx="905616" cy="807344"/>
            </a:xfrm>
            <a:custGeom>
              <a:avLst/>
              <a:gdLst/>
              <a:ahLst/>
              <a:cxnLst/>
              <a:rect l="l" t="t" r="r" b="b"/>
              <a:pathLst>
                <a:path w="33839" h="30167" extrusionOk="0">
                  <a:moveTo>
                    <a:pt x="29483" y="0"/>
                  </a:moveTo>
                  <a:lnTo>
                    <a:pt x="29483" y="0"/>
                  </a:lnTo>
                  <a:cubicBezTo>
                    <a:pt x="30586" y="4280"/>
                    <a:pt x="30053" y="6410"/>
                    <a:pt x="30624" y="8845"/>
                  </a:cubicBezTo>
                  <a:cubicBezTo>
                    <a:pt x="31195" y="11318"/>
                    <a:pt x="32336" y="12611"/>
                    <a:pt x="30966" y="16168"/>
                  </a:cubicBezTo>
                  <a:cubicBezTo>
                    <a:pt x="29578" y="19744"/>
                    <a:pt x="27124" y="22711"/>
                    <a:pt x="25089" y="23282"/>
                  </a:cubicBezTo>
                  <a:cubicBezTo>
                    <a:pt x="23035" y="23852"/>
                    <a:pt x="21380" y="24670"/>
                    <a:pt x="19706" y="26534"/>
                  </a:cubicBezTo>
                  <a:cubicBezTo>
                    <a:pt x="18294" y="28141"/>
                    <a:pt x="16355" y="28945"/>
                    <a:pt x="14304" y="28945"/>
                  </a:cubicBezTo>
                  <a:cubicBezTo>
                    <a:pt x="13951" y="28945"/>
                    <a:pt x="13596" y="28921"/>
                    <a:pt x="13239" y="28874"/>
                  </a:cubicBezTo>
                  <a:cubicBezTo>
                    <a:pt x="10823" y="28532"/>
                    <a:pt x="7171" y="27961"/>
                    <a:pt x="5992" y="26991"/>
                  </a:cubicBezTo>
                  <a:cubicBezTo>
                    <a:pt x="4832" y="26040"/>
                    <a:pt x="2911" y="25336"/>
                    <a:pt x="1" y="24404"/>
                  </a:cubicBezTo>
                  <a:lnTo>
                    <a:pt x="1" y="24404"/>
                  </a:lnTo>
                  <a:cubicBezTo>
                    <a:pt x="2454" y="25640"/>
                    <a:pt x="4052" y="27752"/>
                    <a:pt x="6258" y="28817"/>
                  </a:cubicBezTo>
                  <a:cubicBezTo>
                    <a:pt x="7682" y="29521"/>
                    <a:pt x="11823" y="30167"/>
                    <a:pt x="14910" y="30167"/>
                  </a:cubicBezTo>
                  <a:cubicBezTo>
                    <a:pt x="15741" y="30167"/>
                    <a:pt x="16495" y="30120"/>
                    <a:pt x="17100" y="30015"/>
                  </a:cubicBezTo>
                  <a:cubicBezTo>
                    <a:pt x="19953" y="29521"/>
                    <a:pt x="21266" y="26667"/>
                    <a:pt x="22084" y="26249"/>
                  </a:cubicBezTo>
                  <a:cubicBezTo>
                    <a:pt x="22902" y="25850"/>
                    <a:pt x="25755" y="25355"/>
                    <a:pt x="28608" y="23206"/>
                  </a:cubicBezTo>
                  <a:cubicBezTo>
                    <a:pt x="31442" y="21075"/>
                    <a:pt x="33553" y="15084"/>
                    <a:pt x="33686" y="12497"/>
                  </a:cubicBezTo>
                  <a:cubicBezTo>
                    <a:pt x="33839" y="9891"/>
                    <a:pt x="31822" y="7361"/>
                    <a:pt x="31727" y="5326"/>
                  </a:cubicBezTo>
                  <a:cubicBezTo>
                    <a:pt x="31670" y="4052"/>
                    <a:pt x="30776" y="1998"/>
                    <a:pt x="29483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4"/>
            <p:cNvSpPr/>
            <p:nvPr/>
          </p:nvSpPr>
          <p:spPr>
            <a:xfrm>
              <a:off x="730743" y="360422"/>
              <a:ext cx="106675" cy="75818"/>
            </a:xfrm>
            <a:custGeom>
              <a:avLst/>
              <a:gdLst/>
              <a:ahLst/>
              <a:cxnLst/>
              <a:rect l="l" t="t" r="r" b="b"/>
              <a:pathLst>
                <a:path w="3986" h="2833" extrusionOk="0">
                  <a:moveTo>
                    <a:pt x="1654" y="0"/>
                  </a:moveTo>
                  <a:cubicBezTo>
                    <a:pt x="1457" y="0"/>
                    <a:pt x="1269" y="41"/>
                    <a:pt x="1104" y="135"/>
                  </a:cubicBezTo>
                  <a:cubicBezTo>
                    <a:pt x="1" y="781"/>
                    <a:pt x="647" y="2075"/>
                    <a:pt x="1161" y="2626"/>
                  </a:cubicBezTo>
                  <a:cubicBezTo>
                    <a:pt x="1300" y="2770"/>
                    <a:pt x="1460" y="2833"/>
                    <a:pt x="1634" y="2833"/>
                  </a:cubicBezTo>
                  <a:cubicBezTo>
                    <a:pt x="2128" y="2833"/>
                    <a:pt x="2739" y="2333"/>
                    <a:pt x="3329" y="1770"/>
                  </a:cubicBezTo>
                  <a:cubicBezTo>
                    <a:pt x="3986" y="1162"/>
                    <a:pt x="2701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4"/>
            <p:cNvSpPr/>
            <p:nvPr/>
          </p:nvSpPr>
          <p:spPr>
            <a:xfrm>
              <a:off x="784697" y="599473"/>
              <a:ext cx="88611" cy="66532"/>
            </a:xfrm>
            <a:custGeom>
              <a:avLst/>
              <a:gdLst/>
              <a:ahLst/>
              <a:cxnLst/>
              <a:rect l="l" t="t" r="r" b="b"/>
              <a:pathLst>
                <a:path w="3311" h="2486" extrusionOk="0">
                  <a:moveTo>
                    <a:pt x="1284" y="1"/>
                  </a:moveTo>
                  <a:cubicBezTo>
                    <a:pt x="1170" y="1"/>
                    <a:pt x="1058" y="15"/>
                    <a:pt x="952" y="47"/>
                  </a:cubicBezTo>
                  <a:cubicBezTo>
                    <a:pt x="1" y="332"/>
                    <a:pt x="457" y="1664"/>
                    <a:pt x="952" y="2254"/>
                  </a:cubicBezTo>
                  <a:cubicBezTo>
                    <a:pt x="1086" y="2417"/>
                    <a:pt x="1245" y="2485"/>
                    <a:pt x="1417" y="2485"/>
                  </a:cubicBezTo>
                  <a:cubicBezTo>
                    <a:pt x="1904" y="2485"/>
                    <a:pt x="2488" y="1938"/>
                    <a:pt x="2854" y="1474"/>
                  </a:cubicBezTo>
                  <a:cubicBezTo>
                    <a:pt x="3310" y="933"/>
                    <a:pt x="2204" y="1"/>
                    <a:pt x="1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4"/>
            <p:cNvSpPr/>
            <p:nvPr/>
          </p:nvSpPr>
          <p:spPr>
            <a:xfrm>
              <a:off x="424812" y="561843"/>
              <a:ext cx="62357" cy="36584"/>
            </a:xfrm>
            <a:custGeom>
              <a:avLst/>
              <a:gdLst/>
              <a:ahLst/>
              <a:cxnLst/>
              <a:rect l="l" t="t" r="r" b="b"/>
              <a:pathLst>
                <a:path w="2330" h="1367" extrusionOk="0">
                  <a:moveTo>
                    <a:pt x="1124" y="0"/>
                  </a:moveTo>
                  <a:cubicBezTo>
                    <a:pt x="1027" y="0"/>
                    <a:pt x="929" y="26"/>
                    <a:pt x="837" y="84"/>
                  </a:cubicBezTo>
                  <a:cubicBezTo>
                    <a:pt x="0" y="582"/>
                    <a:pt x="470" y="1367"/>
                    <a:pt x="1164" y="1367"/>
                  </a:cubicBezTo>
                  <a:cubicBezTo>
                    <a:pt x="1291" y="1367"/>
                    <a:pt x="1425" y="1341"/>
                    <a:pt x="1560" y="1282"/>
                  </a:cubicBezTo>
                  <a:cubicBezTo>
                    <a:pt x="2330" y="987"/>
                    <a:pt x="1731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4"/>
            <p:cNvSpPr/>
            <p:nvPr/>
          </p:nvSpPr>
          <p:spPr>
            <a:xfrm>
              <a:off x="592002" y="197808"/>
              <a:ext cx="72981" cy="31526"/>
            </a:xfrm>
            <a:custGeom>
              <a:avLst/>
              <a:gdLst/>
              <a:ahLst/>
              <a:cxnLst/>
              <a:rect l="l" t="t" r="r" b="b"/>
              <a:pathLst>
                <a:path w="2727" h="1178" extrusionOk="0">
                  <a:moveTo>
                    <a:pt x="1214" y="0"/>
                  </a:moveTo>
                  <a:cubicBezTo>
                    <a:pt x="1036" y="0"/>
                    <a:pt x="857" y="42"/>
                    <a:pt x="696" y="143"/>
                  </a:cubicBezTo>
                  <a:cubicBezTo>
                    <a:pt x="0" y="591"/>
                    <a:pt x="674" y="1177"/>
                    <a:pt x="1440" y="1177"/>
                  </a:cubicBezTo>
                  <a:cubicBezTo>
                    <a:pt x="1617" y="1177"/>
                    <a:pt x="1799" y="1146"/>
                    <a:pt x="1970" y="1075"/>
                  </a:cubicBezTo>
                  <a:cubicBezTo>
                    <a:pt x="2726" y="782"/>
                    <a:pt x="1980" y="0"/>
                    <a:pt x="1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4"/>
            <p:cNvSpPr/>
            <p:nvPr/>
          </p:nvSpPr>
          <p:spPr>
            <a:xfrm>
              <a:off x="1011248" y="210039"/>
              <a:ext cx="87326" cy="58851"/>
            </a:xfrm>
            <a:custGeom>
              <a:avLst/>
              <a:gdLst/>
              <a:ahLst/>
              <a:cxnLst/>
              <a:rect l="l" t="t" r="r" b="b"/>
              <a:pathLst>
                <a:path w="3263" h="2199" extrusionOk="0">
                  <a:moveTo>
                    <a:pt x="1737" y="1"/>
                  </a:moveTo>
                  <a:cubicBezTo>
                    <a:pt x="1312" y="1"/>
                    <a:pt x="928" y="106"/>
                    <a:pt x="799" y="314"/>
                  </a:cubicBezTo>
                  <a:cubicBezTo>
                    <a:pt x="0" y="1474"/>
                    <a:pt x="856" y="1493"/>
                    <a:pt x="1427" y="2025"/>
                  </a:cubicBezTo>
                  <a:cubicBezTo>
                    <a:pt x="1555" y="2145"/>
                    <a:pt x="1715" y="2198"/>
                    <a:pt x="1886" y="2198"/>
                  </a:cubicBezTo>
                  <a:cubicBezTo>
                    <a:pt x="2452" y="2198"/>
                    <a:pt x="3142" y="1614"/>
                    <a:pt x="3215" y="884"/>
                  </a:cubicBezTo>
                  <a:cubicBezTo>
                    <a:pt x="3262" y="291"/>
                    <a:pt x="2443" y="1"/>
                    <a:pt x="1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4"/>
            <p:cNvSpPr/>
            <p:nvPr/>
          </p:nvSpPr>
          <p:spPr>
            <a:xfrm>
              <a:off x="1095846" y="634425"/>
              <a:ext cx="67656" cy="40813"/>
            </a:xfrm>
            <a:custGeom>
              <a:avLst/>
              <a:gdLst/>
              <a:ahLst/>
              <a:cxnLst/>
              <a:rect l="l" t="t" r="r" b="b"/>
              <a:pathLst>
                <a:path w="2528" h="1525" extrusionOk="0">
                  <a:moveTo>
                    <a:pt x="800" y="1"/>
                  </a:moveTo>
                  <a:cubicBezTo>
                    <a:pt x="481" y="1"/>
                    <a:pt x="220" y="97"/>
                    <a:pt x="168" y="320"/>
                  </a:cubicBezTo>
                  <a:cubicBezTo>
                    <a:pt x="1" y="1000"/>
                    <a:pt x="726" y="1525"/>
                    <a:pt x="1374" y="1525"/>
                  </a:cubicBezTo>
                  <a:cubicBezTo>
                    <a:pt x="1685" y="1525"/>
                    <a:pt x="1979" y="1403"/>
                    <a:pt x="2146" y="1119"/>
                  </a:cubicBezTo>
                  <a:cubicBezTo>
                    <a:pt x="2528" y="487"/>
                    <a:pt x="1516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14"/>
            <p:cNvSpPr/>
            <p:nvPr/>
          </p:nvSpPr>
          <p:spPr>
            <a:xfrm>
              <a:off x="682114" y="883378"/>
              <a:ext cx="58851" cy="31312"/>
            </a:xfrm>
            <a:custGeom>
              <a:avLst/>
              <a:gdLst/>
              <a:ahLst/>
              <a:cxnLst/>
              <a:rect l="l" t="t" r="r" b="b"/>
              <a:pathLst>
                <a:path w="2199" h="1170" extrusionOk="0">
                  <a:moveTo>
                    <a:pt x="517" y="0"/>
                  </a:moveTo>
                  <a:cubicBezTo>
                    <a:pt x="293" y="0"/>
                    <a:pt x="126" y="55"/>
                    <a:pt x="106" y="186"/>
                  </a:cubicBezTo>
                  <a:cubicBezTo>
                    <a:pt x="0" y="866"/>
                    <a:pt x="393" y="1170"/>
                    <a:pt x="861" y="1170"/>
                  </a:cubicBezTo>
                  <a:cubicBezTo>
                    <a:pt x="1153" y="1170"/>
                    <a:pt x="1474" y="1052"/>
                    <a:pt x="1722" y="833"/>
                  </a:cubicBezTo>
                  <a:cubicBezTo>
                    <a:pt x="2198" y="427"/>
                    <a:pt x="1140" y="0"/>
                    <a:pt x="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14"/>
            <p:cNvSpPr/>
            <p:nvPr/>
          </p:nvSpPr>
          <p:spPr>
            <a:xfrm>
              <a:off x="746533" y="131167"/>
              <a:ext cx="139888" cy="65809"/>
            </a:xfrm>
            <a:custGeom>
              <a:avLst/>
              <a:gdLst/>
              <a:ahLst/>
              <a:cxnLst/>
              <a:rect l="l" t="t" r="r" b="b"/>
              <a:pathLst>
                <a:path w="5227" h="2459" extrusionOk="0">
                  <a:moveTo>
                    <a:pt x="2796" y="0"/>
                  </a:moveTo>
                  <a:cubicBezTo>
                    <a:pt x="2323" y="0"/>
                    <a:pt x="1860" y="79"/>
                    <a:pt x="1503" y="236"/>
                  </a:cubicBezTo>
                  <a:cubicBezTo>
                    <a:pt x="0" y="902"/>
                    <a:pt x="1332" y="2100"/>
                    <a:pt x="2283" y="2386"/>
                  </a:cubicBezTo>
                  <a:cubicBezTo>
                    <a:pt x="2448" y="2435"/>
                    <a:pt x="2646" y="2459"/>
                    <a:pt x="2859" y="2459"/>
                  </a:cubicBezTo>
                  <a:cubicBezTo>
                    <a:pt x="3872" y="2459"/>
                    <a:pt x="5226" y="1922"/>
                    <a:pt x="5022" y="1073"/>
                  </a:cubicBezTo>
                  <a:cubicBezTo>
                    <a:pt x="4866" y="360"/>
                    <a:pt x="3809" y="0"/>
                    <a:pt x="279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4"/>
            <p:cNvSpPr/>
            <p:nvPr/>
          </p:nvSpPr>
          <p:spPr>
            <a:xfrm>
              <a:off x="678260" y="94100"/>
              <a:ext cx="251032" cy="155490"/>
            </a:xfrm>
            <a:custGeom>
              <a:avLst/>
              <a:gdLst/>
              <a:ahLst/>
              <a:cxnLst/>
              <a:rect l="l" t="t" r="r" b="b"/>
              <a:pathLst>
                <a:path w="9380" h="5810" extrusionOk="0">
                  <a:moveTo>
                    <a:pt x="4525" y="0"/>
                  </a:moveTo>
                  <a:cubicBezTo>
                    <a:pt x="3720" y="0"/>
                    <a:pt x="2981" y="235"/>
                    <a:pt x="2513" y="784"/>
                  </a:cubicBezTo>
                  <a:cubicBezTo>
                    <a:pt x="1" y="3746"/>
                    <a:pt x="4177" y="5809"/>
                    <a:pt x="5951" y="5809"/>
                  </a:cubicBezTo>
                  <a:cubicBezTo>
                    <a:pt x="6057" y="5809"/>
                    <a:pt x="6154" y="5802"/>
                    <a:pt x="6241" y="5787"/>
                  </a:cubicBezTo>
                  <a:cubicBezTo>
                    <a:pt x="7782" y="5502"/>
                    <a:pt x="9380" y="3504"/>
                    <a:pt x="8334" y="1830"/>
                  </a:cubicBezTo>
                  <a:cubicBezTo>
                    <a:pt x="7648" y="766"/>
                    <a:pt x="5978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4"/>
            <p:cNvSpPr/>
            <p:nvPr/>
          </p:nvSpPr>
          <p:spPr>
            <a:xfrm>
              <a:off x="738879" y="123031"/>
              <a:ext cx="138951" cy="65300"/>
            </a:xfrm>
            <a:custGeom>
              <a:avLst/>
              <a:gdLst/>
              <a:ahLst/>
              <a:cxnLst/>
              <a:rect l="l" t="t" r="r" b="b"/>
              <a:pathLst>
                <a:path w="5192" h="2440" extrusionOk="0">
                  <a:moveTo>
                    <a:pt x="2774" y="0"/>
                  </a:moveTo>
                  <a:cubicBezTo>
                    <a:pt x="2303" y="0"/>
                    <a:pt x="1842" y="79"/>
                    <a:pt x="1485" y="236"/>
                  </a:cubicBezTo>
                  <a:cubicBezTo>
                    <a:pt x="1" y="902"/>
                    <a:pt x="1313" y="2081"/>
                    <a:pt x="2264" y="2366"/>
                  </a:cubicBezTo>
                  <a:cubicBezTo>
                    <a:pt x="2430" y="2416"/>
                    <a:pt x="2628" y="2440"/>
                    <a:pt x="2840" y="2440"/>
                  </a:cubicBezTo>
                  <a:cubicBezTo>
                    <a:pt x="3849" y="2440"/>
                    <a:pt x="5192" y="1905"/>
                    <a:pt x="5003" y="1073"/>
                  </a:cubicBezTo>
                  <a:cubicBezTo>
                    <a:pt x="4835" y="360"/>
                    <a:pt x="3782" y="0"/>
                    <a:pt x="2774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4"/>
            <p:cNvSpPr/>
            <p:nvPr/>
          </p:nvSpPr>
          <p:spPr>
            <a:xfrm>
              <a:off x="501676" y="362617"/>
              <a:ext cx="113018" cy="74534"/>
            </a:xfrm>
            <a:custGeom>
              <a:avLst/>
              <a:gdLst/>
              <a:ahLst/>
              <a:cxnLst/>
              <a:rect l="l" t="t" r="r" b="b"/>
              <a:pathLst>
                <a:path w="4223" h="2785" extrusionOk="0">
                  <a:moveTo>
                    <a:pt x="2984" y="1"/>
                  </a:moveTo>
                  <a:cubicBezTo>
                    <a:pt x="2339" y="1"/>
                    <a:pt x="1543" y="220"/>
                    <a:pt x="1046" y="414"/>
                  </a:cubicBezTo>
                  <a:cubicBezTo>
                    <a:pt x="114" y="775"/>
                    <a:pt x="0" y="1955"/>
                    <a:pt x="590" y="2639"/>
                  </a:cubicBezTo>
                  <a:cubicBezTo>
                    <a:pt x="677" y="2740"/>
                    <a:pt x="815" y="2785"/>
                    <a:pt x="986" y="2785"/>
                  </a:cubicBezTo>
                  <a:cubicBezTo>
                    <a:pt x="2008" y="2785"/>
                    <a:pt x="4223" y="1191"/>
                    <a:pt x="3995" y="490"/>
                  </a:cubicBezTo>
                  <a:cubicBezTo>
                    <a:pt x="3879" y="128"/>
                    <a:pt x="3476" y="1"/>
                    <a:pt x="298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4"/>
            <p:cNvSpPr/>
            <p:nvPr/>
          </p:nvSpPr>
          <p:spPr>
            <a:xfrm>
              <a:off x="465385" y="333846"/>
              <a:ext cx="199193" cy="145080"/>
            </a:xfrm>
            <a:custGeom>
              <a:avLst/>
              <a:gdLst/>
              <a:ahLst/>
              <a:cxnLst/>
              <a:rect l="l" t="t" r="r" b="b"/>
              <a:pathLst>
                <a:path w="7443" h="5421" extrusionOk="0">
                  <a:moveTo>
                    <a:pt x="3612" y="1"/>
                  </a:moveTo>
                  <a:cubicBezTo>
                    <a:pt x="1352" y="1"/>
                    <a:pt x="1" y="2375"/>
                    <a:pt x="234" y="3657"/>
                  </a:cubicBezTo>
                  <a:cubicBezTo>
                    <a:pt x="474" y="4806"/>
                    <a:pt x="1926" y="5420"/>
                    <a:pt x="3230" y="5420"/>
                  </a:cubicBezTo>
                  <a:cubicBezTo>
                    <a:pt x="3782" y="5420"/>
                    <a:pt x="4308" y="5310"/>
                    <a:pt x="4704" y="5084"/>
                  </a:cubicBezTo>
                  <a:cubicBezTo>
                    <a:pt x="6016" y="4323"/>
                    <a:pt x="7443" y="1755"/>
                    <a:pt x="5921" y="766"/>
                  </a:cubicBezTo>
                  <a:cubicBezTo>
                    <a:pt x="5079" y="223"/>
                    <a:pt x="4303" y="1"/>
                    <a:pt x="3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4"/>
            <p:cNvSpPr/>
            <p:nvPr/>
          </p:nvSpPr>
          <p:spPr>
            <a:xfrm>
              <a:off x="493514" y="354400"/>
              <a:ext cx="113072" cy="74293"/>
            </a:xfrm>
            <a:custGeom>
              <a:avLst/>
              <a:gdLst/>
              <a:ahLst/>
              <a:cxnLst/>
              <a:rect l="l" t="t" r="r" b="b"/>
              <a:pathLst>
                <a:path w="4225" h="2776" extrusionOk="0">
                  <a:moveTo>
                    <a:pt x="3001" y="0"/>
                  </a:moveTo>
                  <a:cubicBezTo>
                    <a:pt x="2353" y="0"/>
                    <a:pt x="1548" y="221"/>
                    <a:pt x="1047" y="417"/>
                  </a:cubicBezTo>
                  <a:cubicBezTo>
                    <a:pt x="115" y="759"/>
                    <a:pt x="1" y="1957"/>
                    <a:pt x="591" y="2642"/>
                  </a:cubicBezTo>
                  <a:cubicBezTo>
                    <a:pt x="672" y="2734"/>
                    <a:pt x="802" y="2776"/>
                    <a:pt x="965" y="2776"/>
                  </a:cubicBezTo>
                  <a:cubicBezTo>
                    <a:pt x="1971" y="2776"/>
                    <a:pt x="4225" y="1194"/>
                    <a:pt x="3995" y="474"/>
                  </a:cubicBezTo>
                  <a:cubicBezTo>
                    <a:pt x="3881" y="124"/>
                    <a:pt x="3485" y="0"/>
                    <a:pt x="30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4"/>
            <p:cNvSpPr/>
            <p:nvPr/>
          </p:nvSpPr>
          <p:spPr>
            <a:xfrm>
              <a:off x="1050938" y="395134"/>
              <a:ext cx="104320" cy="87032"/>
            </a:xfrm>
            <a:custGeom>
              <a:avLst/>
              <a:gdLst/>
              <a:ahLst/>
              <a:cxnLst/>
              <a:rect l="l" t="t" r="r" b="b"/>
              <a:pathLst>
                <a:path w="3898" h="3252" extrusionOk="0">
                  <a:moveTo>
                    <a:pt x="2634" y="0"/>
                  </a:moveTo>
                  <a:cubicBezTo>
                    <a:pt x="2113" y="0"/>
                    <a:pt x="1522" y="109"/>
                    <a:pt x="1066" y="264"/>
                  </a:cubicBezTo>
                  <a:cubicBezTo>
                    <a:pt x="1" y="625"/>
                    <a:pt x="1" y="2356"/>
                    <a:pt x="743" y="3098"/>
                  </a:cubicBezTo>
                  <a:cubicBezTo>
                    <a:pt x="848" y="3204"/>
                    <a:pt x="985" y="3251"/>
                    <a:pt x="1141" y="3251"/>
                  </a:cubicBezTo>
                  <a:cubicBezTo>
                    <a:pt x="2081" y="3251"/>
                    <a:pt x="3745" y="1555"/>
                    <a:pt x="3843" y="740"/>
                  </a:cubicBezTo>
                  <a:cubicBezTo>
                    <a:pt x="3897" y="196"/>
                    <a:pt x="3329" y="0"/>
                    <a:pt x="263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4"/>
            <p:cNvSpPr/>
            <p:nvPr/>
          </p:nvSpPr>
          <p:spPr>
            <a:xfrm>
              <a:off x="1013790" y="363313"/>
              <a:ext cx="180727" cy="169487"/>
            </a:xfrm>
            <a:custGeom>
              <a:avLst/>
              <a:gdLst/>
              <a:ahLst/>
              <a:cxnLst/>
              <a:rect l="l" t="t" r="r" b="b"/>
              <a:pathLst>
                <a:path w="6753" h="6333" extrusionOk="0">
                  <a:moveTo>
                    <a:pt x="3201" y="1"/>
                  </a:moveTo>
                  <a:cubicBezTo>
                    <a:pt x="2427" y="1"/>
                    <a:pt x="1705" y="193"/>
                    <a:pt x="1294" y="597"/>
                  </a:cubicBezTo>
                  <a:cubicBezTo>
                    <a:pt x="38" y="1833"/>
                    <a:pt x="0" y="2899"/>
                    <a:pt x="457" y="4135"/>
                  </a:cubicBezTo>
                  <a:cubicBezTo>
                    <a:pt x="864" y="5272"/>
                    <a:pt x="2739" y="6333"/>
                    <a:pt x="4057" y="6333"/>
                  </a:cubicBezTo>
                  <a:cubicBezTo>
                    <a:pt x="4217" y="6333"/>
                    <a:pt x="4368" y="6317"/>
                    <a:pt x="4508" y="6284"/>
                  </a:cubicBezTo>
                  <a:cubicBezTo>
                    <a:pt x="5783" y="5999"/>
                    <a:pt x="6753" y="3412"/>
                    <a:pt x="6353" y="1700"/>
                  </a:cubicBezTo>
                  <a:cubicBezTo>
                    <a:pt x="6110" y="605"/>
                    <a:pt x="4575" y="1"/>
                    <a:pt x="3201" y="1"/>
                  </a:cubicBezTo>
                  <a:close/>
                </a:path>
              </a:pathLst>
            </a:custGeom>
            <a:solidFill>
              <a:srgbClr val="6B3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4"/>
            <p:cNvSpPr/>
            <p:nvPr/>
          </p:nvSpPr>
          <p:spPr>
            <a:xfrm>
              <a:off x="1042802" y="386971"/>
              <a:ext cx="104293" cy="86871"/>
            </a:xfrm>
            <a:custGeom>
              <a:avLst/>
              <a:gdLst/>
              <a:ahLst/>
              <a:cxnLst/>
              <a:rect l="l" t="t" r="r" b="b"/>
              <a:pathLst>
                <a:path w="3897" h="3246" extrusionOk="0">
                  <a:moveTo>
                    <a:pt x="2633" y="1"/>
                  </a:moveTo>
                  <a:cubicBezTo>
                    <a:pt x="2113" y="1"/>
                    <a:pt x="1521" y="110"/>
                    <a:pt x="1066" y="265"/>
                  </a:cubicBezTo>
                  <a:cubicBezTo>
                    <a:pt x="0" y="626"/>
                    <a:pt x="0" y="2357"/>
                    <a:pt x="723" y="3099"/>
                  </a:cubicBezTo>
                  <a:cubicBezTo>
                    <a:pt x="830" y="3200"/>
                    <a:pt x="967" y="3246"/>
                    <a:pt x="1122" y="3246"/>
                  </a:cubicBezTo>
                  <a:cubicBezTo>
                    <a:pt x="2073" y="3246"/>
                    <a:pt x="3744" y="1558"/>
                    <a:pt x="3843" y="740"/>
                  </a:cubicBezTo>
                  <a:cubicBezTo>
                    <a:pt x="3897" y="196"/>
                    <a:pt x="3329" y="1"/>
                    <a:pt x="263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4"/>
            <p:cNvSpPr/>
            <p:nvPr/>
          </p:nvSpPr>
          <p:spPr>
            <a:xfrm>
              <a:off x="855432" y="800679"/>
              <a:ext cx="71804" cy="30135"/>
            </a:xfrm>
            <a:custGeom>
              <a:avLst/>
              <a:gdLst/>
              <a:ahLst/>
              <a:cxnLst/>
              <a:rect l="l" t="t" r="r" b="b"/>
              <a:pathLst>
                <a:path w="2683" h="1126" extrusionOk="0">
                  <a:moveTo>
                    <a:pt x="757" y="0"/>
                  </a:moveTo>
                  <a:cubicBezTo>
                    <a:pt x="352" y="0"/>
                    <a:pt x="34" y="84"/>
                    <a:pt x="21" y="290"/>
                  </a:cubicBezTo>
                  <a:cubicBezTo>
                    <a:pt x="1" y="903"/>
                    <a:pt x="593" y="1125"/>
                    <a:pt x="1206" y="1125"/>
                  </a:cubicBezTo>
                  <a:cubicBezTo>
                    <a:pt x="1772" y="1125"/>
                    <a:pt x="2356" y="936"/>
                    <a:pt x="2493" y="689"/>
                  </a:cubicBezTo>
                  <a:cubicBezTo>
                    <a:pt x="2682" y="324"/>
                    <a:pt x="1553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4"/>
            <p:cNvSpPr/>
            <p:nvPr/>
          </p:nvSpPr>
          <p:spPr>
            <a:xfrm>
              <a:off x="799069" y="773301"/>
              <a:ext cx="173501" cy="103571"/>
            </a:xfrm>
            <a:custGeom>
              <a:avLst/>
              <a:gdLst/>
              <a:ahLst/>
              <a:cxnLst/>
              <a:rect l="l" t="t" r="r" b="b"/>
              <a:pathLst>
                <a:path w="6483" h="3870" extrusionOk="0">
                  <a:moveTo>
                    <a:pt x="3096" y="0"/>
                  </a:moveTo>
                  <a:cubicBezTo>
                    <a:pt x="655" y="0"/>
                    <a:pt x="1" y="1795"/>
                    <a:pt x="871" y="3139"/>
                  </a:cubicBezTo>
                  <a:cubicBezTo>
                    <a:pt x="1200" y="3650"/>
                    <a:pt x="1893" y="3870"/>
                    <a:pt x="2664" y="3870"/>
                  </a:cubicBezTo>
                  <a:cubicBezTo>
                    <a:pt x="3900" y="3870"/>
                    <a:pt x="5334" y="3305"/>
                    <a:pt x="5779" y="2473"/>
                  </a:cubicBezTo>
                  <a:cubicBezTo>
                    <a:pt x="6482" y="1103"/>
                    <a:pt x="4714" y="0"/>
                    <a:pt x="3135" y="0"/>
                  </a:cubicBezTo>
                  <a:cubicBezTo>
                    <a:pt x="3122" y="0"/>
                    <a:pt x="3109" y="0"/>
                    <a:pt x="3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4"/>
            <p:cNvSpPr/>
            <p:nvPr/>
          </p:nvSpPr>
          <p:spPr>
            <a:xfrm>
              <a:off x="847296" y="792383"/>
              <a:ext cx="71831" cy="30429"/>
            </a:xfrm>
            <a:custGeom>
              <a:avLst/>
              <a:gdLst/>
              <a:ahLst/>
              <a:cxnLst/>
              <a:rect l="l" t="t" r="r" b="b"/>
              <a:pathLst>
                <a:path w="2684" h="1137" extrusionOk="0">
                  <a:moveTo>
                    <a:pt x="728" y="0"/>
                  </a:moveTo>
                  <a:cubicBezTo>
                    <a:pt x="333" y="0"/>
                    <a:pt x="27" y="81"/>
                    <a:pt x="20" y="276"/>
                  </a:cubicBezTo>
                  <a:cubicBezTo>
                    <a:pt x="0" y="906"/>
                    <a:pt x="610" y="1136"/>
                    <a:pt x="1232" y="1136"/>
                  </a:cubicBezTo>
                  <a:cubicBezTo>
                    <a:pt x="1794" y="1136"/>
                    <a:pt x="2367" y="948"/>
                    <a:pt x="2493" y="695"/>
                  </a:cubicBezTo>
                  <a:cubicBezTo>
                    <a:pt x="2684" y="326"/>
                    <a:pt x="1524" y="0"/>
                    <a:pt x="72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4"/>
            <p:cNvSpPr/>
            <p:nvPr/>
          </p:nvSpPr>
          <p:spPr>
            <a:xfrm>
              <a:off x="529162" y="649574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70" y="439"/>
                    <a:pt x="495" y="1694"/>
                    <a:pt x="248" y="2303"/>
                  </a:cubicBezTo>
                  <a:cubicBezTo>
                    <a:pt x="0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2" y="3924"/>
                  </a:cubicBezTo>
                  <a:cubicBezTo>
                    <a:pt x="2391" y="3924"/>
                    <a:pt x="3643" y="1650"/>
                    <a:pt x="3747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4"/>
            <p:cNvSpPr/>
            <p:nvPr/>
          </p:nvSpPr>
          <p:spPr>
            <a:xfrm>
              <a:off x="479276" y="618662"/>
              <a:ext cx="196517" cy="177355"/>
            </a:xfrm>
            <a:custGeom>
              <a:avLst/>
              <a:gdLst/>
              <a:ahLst/>
              <a:cxnLst/>
              <a:rect l="l" t="t" r="r" b="b"/>
              <a:pathLst>
                <a:path w="7343" h="6627" extrusionOk="0">
                  <a:moveTo>
                    <a:pt x="4956" y="0"/>
                  </a:moveTo>
                  <a:cubicBezTo>
                    <a:pt x="3858" y="0"/>
                    <a:pt x="2581" y="921"/>
                    <a:pt x="1560" y="1898"/>
                  </a:cubicBezTo>
                  <a:cubicBezTo>
                    <a:pt x="0" y="3382"/>
                    <a:pt x="1313" y="5284"/>
                    <a:pt x="2226" y="6292"/>
                  </a:cubicBezTo>
                  <a:cubicBezTo>
                    <a:pt x="2430" y="6526"/>
                    <a:pt x="2725" y="6626"/>
                    <a:pt x="3067" y="6626"/>
                  </a:cubicBezTo>
                  <a:cubicBezTo>
                    <a:pt x="4224" y="6626"/>
                    <a:pt x="5927" y="5490"/>
                    <a:pt x="6543" y="4580"/>
                  </a:cubicBezTo>
                  <a:cubicBezTo>
                    <a:pt x="7342" y="3420"/>
                    <a:pt x="7133" y="1118"/>
                    <a:pt x="5897" y="281"/>
                  </a:cubicBezTo>
                  <a:cubicBezTo>
                    <a:pt x="5608" y="86"/>
                    <a:pt x="5290" y="0"/>
                    <a:pt x="4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4"/>
            <p:cNvSpPr/>
            <p:nvPr/>
          </p:nvSpPr>
          <p:spPr>
            <a:xfrm>
              <a:off x="521026" y="641946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1" y="0"/>
                  </a:moveTo>
                  <a:cubicBezTo>
                    <a:pt x="2774" y="0"/>
                    <a:pt x="2586" y="31"/>
                    <a:pt x="2378" y="96"/>
                  </a:cubicBezTo>
                  <a:cubicBezTo>
                    <a:pt x="1370" y="400"/>
                    <a:pt x="495" y="1694"/>
                    <a:pt x="247" y="2302"/>
                  </a:cubicBezTo>
                  <a:cubicBezTo>
                    <a:pt x="0" y="2930"/>
                    <a:pt x="495" y="3368"/>
                    <a:pt x="1331" y="3862"/>
                  </a:cubicBezTo>
                  <a:cubicBezTo>
                    <a:pt x="1401" y="3904"/>
                    <a:pt x="1475" y="3923"/>
                    <a:pt x="1552" y="3923"/>
                  </a:cubicBezTo>
                  <a:cubicBezTo>
                    <a:pt x="2390" y="3923"/>
                    <a:pt x="3643" y="1652"/>
                    <a:pt x="3747" y="990"/>
                  </a:cubicBezTo>
                  <a:cubicBezTo>
                    <a:pt x="3867" y="407"/>
                    <a:pt x="3552" y="0"/>
                    <a:pt x="294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5" name="Google Shape;3685;p14"/>
          <p:cNvGrpSpPr/>
          <p:nvPr/>
        </p:nvGrpSpPr>
        <p:grpSpPr>
          <a:xfrm rot="-4082433">
            <a:off x="7997041" y="4206504"/>
            <a:ext cx="723874" cy="415286"/>
            <a:chOff x="344875" y="2058100"/>
            <a:chExt cx="676225" cy="387950"/>
          </a:xfrm>
        </p:grpSpPr>
        <p:sp>
          <p:nvSpPr>
            <p:cNvPr id="3686" name="Google Shape;3686;p14"/>
            <p:cNvSpPr/>
            <p:nvPr/>
          </p:nvSpPr>
          <p:spPr>
            <a:xfrm>
              <a:off x="836325" y="2412850"/>
              <a:ext cx="43575" cy="33200"/>
            </a:xfrm>
            <a:custGeom>
              <a:avLst/>
              <a:gdLst/>
              <a:ahLst/>
              <a:cxnLst/>
              <a:rect l="l" t="t" r="r" b="b"/>
              <a:pathLst>
                <a:path w="1743" h="1328" extrusionOk="0">
                  <a:moveTo>
                    <a:pt x="1151" y="0"/>
                  </a:moveTo>
                  <a:cubicBezTo>
                    <a:pt x="1065" y="0"/>
                    <a:pt x="967" y="26"/>
                    <a:pt x="856" y="87"/>
                  </a:cubicBezTo>
                  <a:cubicBezTo>
                    <a:pt x="1" y="542"/>
                    <a:pt x="452" y="1328"/>
                    <a:pt x="1076" y="1328"/>
                  </a:cubicBezTo>
                  <a:cubicBezTo>
                    <a:pt x="1104" y="1328"/>
                    <a:pt x="1132" y="1326"/>
                    <a:pt x="1160" y="1323"/>
                  </a:cubicBezTo>
                  <a:cubicBezTo>
                    <a:pt x="1742" y="1257"/>
                    <a:pt x="1743" y="0"/>
                    <a:pt x="1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4"/>
            <p:cNvSpPr/>
            <p:nvPr/>
          </p:nvSpPr>
          <p:spPr>
            <a:xfrm>
              <a:off x="344875" y="2058100"/>
              <a:ext cx="42875" cy="33175"/>
            </a:xfrm>
            <a:custGeom>
              <a:avLst/>
              <a:gdLst/>
              <a:ahLst/>
              <a:cxnLst/>
              <a:rect l="l" t="t" r="r" b="b"/>
              <a:pathLst>
                <a:path w="1715" h="1327" extrusionOk="0">
                  <a:moveTo>
                    <a:pt x="1122" y="1"/>
                  </a:moveTo>
                  <a:cubicBezTo>
                    <a:pt x="1037" y="1"/>
                    <a:pt x="938" y="27"/>
                    <a:pt x="828" y="87"/>
                  </a:cubicBezTo>
                  <a:cubicBezTo>
                    <a:pt x="0" y="547"/>
                    <a:pt x="435" y="1326"/>
                    <a:pt x="1066" y="1326"/>
                  </a:cubicBezTo>
                  <a:cubicBezTo>
                    <a:pt x="1088" y="1326"/>
                    <a:pt x="1110" y="1325"/>
                    <a:pt x="1132" y="1324"/>
                  </a:cubicBezTo>
                  <a:cubicBezTo>
                    <a:pt x="1713" y="1257"/>
                    <a:pt x="1714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4"/>
            <p:cNvSpPr/>
            <p:nvPr/>
          </p:nvSpPr>
          <p:spPr>
            <a:xfrm>
              <a:off x="975075" y="2294425"/>
              <a:ext cx="46025" cy="41350"/>
            </a:xfrm>
            <a:custGeom>
              <a:avLst/>
              <a:gdLst/>
              <a:ahLst/>
              <a:cxnLst/>
              <a:rect l="l" t="t" r="r" b="b"/>
              <a:pathLst>
                <a:path w="1841" h="1654" extrusionOk="0">
                  <a:moveTo>
                    <a:pt x="817" y="0"/>
                  </a:moveTo>
                  <a:cubicBezTo>
                    <a:pt x="0" y="0"/>
                    <a:pt x="159" y="1302"/>
                    <a:pt x="917" y="1609"/>
                  </a:cubicBezTo>
                  <a:cubicBezTo>
                    <a:pt x="984" y="1639"/>
                    <a:pt x="1047" y="1653"/>
                    <a:pt x="1105" y="1653"/>
                  </a:cubicBezTo>
                  <a:cubicBezTo>
                    <a:pt x="1712" y="1653"/>
                    <a:pt x="1840" y="168"/>
                    <a:pt x="955" y="11"/>
                  </a:cubicBezTo>
                  <a:cubicBezTo>
                    <a:pt x="906" y="4"/>
                    <a:pt x="860" y="0"/>
                    <a:pt x="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4"/>
            <p:cNvSpPr/>
            <p:nvPr/>
          </p:nvSpPr>
          <p:spPr>
            <a:xfrm>
              <a:off x="713375" y="2188500"/>
              <a:ext cx="126775" cy="108650"/>
            </a:xfrm>
            <a:custGeom>
              <a:avLst/>
              <a:gdLst/>
              <a:ahLst/>
              <a:cxnLst/>
              <a:rect l="l" t="t" r="r" b="b"/>
              <a:pathLst>
                <a:path w="5071" h="4346" extrusionOk="0">
                  <a:moveTo>
                    <a:pt x="1597" y="1"/>
                  </a:moveTo>
                  <a:cubicBezTo>
                    <a:pt x="209" y="1"/>
                    <a:pt x="1" y="3262"/>
                    <a:pt x="1114" y="4115"/>
                  </a:cubicBezTo>
                  <a:cubicBezTo>
                    <a:pt x="1328" y="4276"/>
                    <a:pt x="1571" y="4346"/>
                    <a:pt x="1828" y="4346"/>
                  </a:cubicBezTo>
                  <a:cubicBezTo>
                    <a:pt x="2967" y="4346"/>
                    <a:pt x="4380" y="2979"/>
                    <a:pt x="4690" y="2156"/>
                  </a:cubicBezTo>
                  <a:cubicBezTo>
                    <a:pt x="5070" y="1167"/>
                    <a:pt x="3130" y="140"/>
                    <a:pt x="1704" y="7"/>
                  </a:cubicBezTo>
                  <a:cubicBezTo>
                    <a:pt x="1667" y="3"/>
                    <a:pt x="1632" y="1"/>
                    <a:pt x="1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4"/>
            <p:cNvSpPr/>
            <p:nvPr/>
          </p:nvSpPr>
          <p:spPr>
            <a:xfrm>
              <a:off x="720775" y="2222900"/>
              <a:ext cx="97500" cy="73725"/>
            </a:xfrm>
            <a:custGeom>
              <a:avLst/>
              <a:gdLst/>
              <a:ahLst/>
              <a:cxnLst/>
              <a:rect l="l" t="t" r="r" b="b"/>
              <a:pathLst>
                <a:path w="3900" h="2949" extrusionOk="0">
                  <a:moveTo>
                    <a:pt x="190" y="0"/>
                  </a:moveTo>
                  <a:cubicBezTo>
                    <a:pt x="0" y="1008"/>
                    <a:pt x="190" y="2245"/>
                    <a:pt x="837" y="2720"/>
                  </a:cubicBezTo>
                  <a:cubicBezTo>
                    <a:pt x="1047" y="2880"/>
                    <a:pt x="1288" y="2949"/>
                    <a:pt x="1543" y="2949"/>
                  </a:cubicBezTo>
                  <a:cubicBezTo>
                    <a:pt x="2351" y="2949"/>
                    <a:pt x="3307" y="2258"/>
                    <a:pt x="3899" y="1579"/>
                  </a:cubicBezTo>
                  <a:lnTo>
                    <a:pt x="3899" y="1579"/>
                  </a:lnTo>
                  <a:cubicBezTo>
                    <a:pt x="3811" y="1623"/>
                    <a:pt x="3150" y="1901"/>
                    <a:pt x="2400" y="1901"/>
                  </a:cubicBezTo>
                  <a:cubicBezTo>
                    <a:pt x="1533" y="1901"/>
                    <a:pt x="547" y="1530"/>
                    <a:pt x="190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1" name="Google Shape;3691;p14"/>
          <p:cNvGrpSpPr/>
          <p:nvPr/>
        </p:nvGrpSpPr>
        <p:grpSpPr>
          <a:xfrm>
            <a:off x="353140" y="4608490"/>
            <a:ext cx="723899" cy="415300"/>
            <a:chOff x="344875" y="2058100"/>
            <a:chExt cx="676225" cy="387950"/>
          </a:xfrm>
        </p:grpSpPr>
        <p:sp>
          <p:nvSpPr>
            <p:cNvPr id="3692" name="Google Shape;3692;p14"/>
            <p:cNvSpPr/>
            <p:nvPr/>
          </p:nvSpPr>
          <p:spPr>
            <a:xfrm>
              <a:off x="836325" y="2412850"/>
              <a:ext cx="43575" cy="33200"/>
            </a:xfrm>
            <a:custGeom>
              <a:avLst/>
              <a:gdLst/>
              <a:ahLst/>
              <a:cxnLst/>
              <a:rect l="l" t="t" r="r" b="b"/>
              <a:pathLst>
                <a:path w="1743" h="1328" extrusionOk="0">
                  <a:moveTo>
                    <a:pt x="1151" y="0"/>
                  </a:moveTo>
                  <a:cubicBezTo>
                    <a:pt x="1065" y="0"/>
                    <a:pt x="967" y="26"/>
                    <a:pt x="856" y="87"/>
                  </a:cubicBezTo>
                  <a:cubicBezTo>
                    <a:pt x="1" y="542"/>
                    <a:pt x="452" y="1328"/>
                    <a:pt x="1076" y="1328"/>
                  </a:cubicBezTo>
                  <a:cubicBezTo>
                    <a:pt x="1104" y="1328"/>
                    <a:pt x="1132" y="1326"/>
                    <a:pt x="1160" y="1323"/>
                  </a:cubicBezTo>
                  <a:cubicBezTo>
                    <a:pt x="1742" y="1257"/>
                    <a:pt x="1743" y="0"/>
                    <a:pt x="1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4"/>
            <p:cNvSpPr/>
            <p:nvPr/>
          </p:nvSpPr>
          <p:spPr>
            <a:xfrm>
              <a:off x="344875" y="2058100"/>
              <a:ext cx="42875" cy="33175"/>
            </a:xfrm>
            <a:custGeom>
              <a:avLst/>
              <a:gdLst/>
              <a:ahLst/>
              <a:cxnLst/>
              <a:rect l="l" t="t" r="r" b="b"/>
              <a:pathLst>
                <a:path w="1715" h="1327" extrusionOk="0">
                  <a:moveTo>
                    <a:pt x="1122" y="1"/>
                  </a:moveTo>
                  <a:cubicBezTo>
                    <a:pt x="1037" y="1"/>
                    <a:pt x="938" y="27"/>
                    <a:pt x="828" y="87"/>
                  </a:cubicBezTo>
                  <a:cubicBezTo>
                    <a:pt x="0" y="547"/>
                    <a:pt x="435" y="1326"/>
                    <a:pt x="1066" y="1326"/>
                  </a:cubicBezTo>
                  <a:cubicBezTo>
                    <a:pt x="1088" y="1326"/>
                    <a:pt x="1110" y="1325"/>
                    <a:pt x="1132" y="1324"/>
                  </a:cubicBezTo>
                  <a:cubicBezTo>
                    <a:pt x="1713" y="1257"/>
                    <a:pt x="1714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4"/>
            <p:cNvSpPr/>
            <p:nvPr/>
          </p:nvSpPr>
          <p:spPr>
            <a:xfrm>
              <a:off x="975075" y="2294425"/>
              <a:ext cx="46025" cy="41350"/>
            </a:xfrm>
            <a:custGeom>
              <a:avLst/>
              <a:gdLst/>
              <a:ahLst/>
              <a:cxnLst/>
              <a:rect l="l" t="t" r="r" b="b"/>
              <a:pathLst>
                <a:path w="1841" h="1654" extrusionOk="0">
                  <a:moveTo>
                    <a:pt x="817" y="0"/>
                  </a:moveTo>
                  <a:cubicBezTo>
                    <a:pt x="0" y="0"/>
                    <a:pt x="159" y="1302"/>
                    <a:pt x="917" y="1609"/>
                  </a:cubicBezTo>
                  <a:cubicBezTo>
                    <a:pt x="984" y="1639"/>
                    <a:pt x="1047" y="1653"/>
                    <a:pt x="1105" y="1653"/>
                  </a:cubicBezTo>
                  <a:cubicBezTo>
                    <a:pt x="1712" y="1653"/>
                    <a:pt x="1840" y="168"/>
                    <a:pt x="955" y="11"/>
                  </a:cubicBezTo>
                  <a:cubicBezTo>
                    <a:pt x="906" y="4"/>
                    <a:pt x="860" y="0"/>
                    <a:pt x="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4"/>
            <p:cNvSpPr/>
            <p:nvPr/>
          </p:nvSpPr>
          <p:spPr>
            <a:xfrm>
              <a:off x="713375" y="2188500"/>
              <a:ext cx="126775" cy="108650"/>
            </a:xfrm>
            <a:custGeom>
              <a:avLst/>
              <a:gdLst/>
              <a:ahLst/>
              <a:cxnLst/>
              <a:rect l="l" t="t" r="r" b="b"/>
              <a:pathLst>
                <a:path w="5071" h="4346" extrusionOk="0">
                  <a:moveTo>
                    <a:pt x="1597" y="1"/>
                  </a:moveTo>
                  <a:cubicBezTo>
                    <a:pt x="209" y="1"/>
                    <a:pt x="1" y="3262"/>
                    <a:pt x="1114" y="4115"/>
                  </a:cubicBezTo>
                  <a:cubicBezTo>
                    <a:pt x="1328" y="4276"/>
                    <a:pt x="1571" y="4346"/>
                    <a:pt x="1828" y="4346"/>
                  </a:cubicBezTo>
                  <a:cubicBezTo>
                    <a:pt x="2967" y="4346"/>
                    <a:pt x="4380" y="2979"/>
                    <a:pt x="4690" y="2156"/>
                  </a:cubicBezTo>
                  <a:cubicBezTo>
                    <a:pt x="5070" y="1167"/>
                    <a:pt x="3130" y="140"/>
                    <a:pt x="1704" y="7"/>
                  </a:cubicBezTo>
                  <a:cubicBezTo>
                    <a:pt x="1667" y="3"/>
                    <a:pt x="1632" y="1"/>
                    <a:pt x="1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4"/>
            <p:cNvSpPr/>
            <p:nvPr/>
          </p:nvSpPr>
          <p:spPr>
            <a:xfrm>
              <a:off x="720775" y="2222900"/>
              <a:ext cx="97500" cy="73725"/>
            </a:xfrm>
            <a:custGeom>
              <a:avLst/>
              <a:gdLst/>
              <a:ahLst/>
              <a:cxnLst/>
              <a:rect l="l" t="t" r="r" b="b"/>
              <a:pathLst>
                <a:path w="3900" h="2949" extrusionOk="0">
                  <a:moveTo>
                    <a:pt x="190" y="0"/>
                  </a:moveTo>
                  <a:cubicBezTo>
                    <a:pt x="0" y="1008"/>
                    <a:pt x="190" y="2245"/>
                    <a:pt x="837" y="2720"/>
                  </a:cubicBezTo>
                  <a:cubicBezTo>
                    <a:pt x="1047" y="2880"/>
                    <a:pt x="1288" y="2949"/>
                    <a:pt x="1543" y="2949"/>
                  </a:cubicBezTo>
                  <a:cubicBezTo>
                    <a:pt x="2351" y="2949"/>
                    <a:pt x="3307" y="2258"/>
                    <a:pt x="3899" y="1579"/>
                  </a:cubicBezTo>
                  <a:lnTo>
                    <a:pt x="3899" y="1579"/>
                  </a:lnTo>
                  <a:cubicBezTo>
                    <a:pt x="3811" y="1623"/>
                    <a:pt x="3150" y="1901"/>
                    <a:pt x="2400" y="1901"/>
                  </a:cubicBezTo>
                  <a:cubicBezTo>
                    <a:pt x="1533" y="1901"/>
                    <a:pt x="547" y="1530"/>
                    <a:pt x="190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7" name="Google Shape;3697;p14"/>
          <p:cNvGrpSpPr/>
          <p:nvPr/>
        </p:nvGrpSpPr>
        <p:grpSpPr>
          <a:xfrm rot="8100000">
            <a:off x="85671" y="148638"/>
            <a:ext cx="723939" cy="415324"/>
            <a:chOff x="344875" y="2058100"/>
            <a:chExt cx="676225" cy="387950"/>
          </a:xfrm>
        </p:grpSpPr>
        <p:sp>
          <p:nvSpPr>
            <p:cNvPr id="3698" name="Google Shape;3698;p14"/>
            <p:cNvSpPr/>
            <p:nvPr/>
          </p:nvSpPr>
          <p:spPr>
            <a:xfrm>
              <a:off x="836325" y="2412850"/>
              <a:ext cx="43575" cy="33200"/>
            </a:xfrm>
            <a:custGeom>
              <a:avLst/>
              <a:gdLst/>
              <a:ahLst/>
              <a:cxnLst/>
              <a:rect l="l" t="t" r="r" b="b"/>
              <a:pathLst>
                <a:path w="1743" h="1328" extrusionOk="0">
                  <a:moveTo>
                    <a:pt x="1151" y="0"/>
                  </a:moveTo>
                  <a:cubicBezTo>
                    <a:pt x="1065" y="0"/>
                    <a:pt x="967" y="26"/>
                    <a:pt x="856" y="87"/>
                  </a:cubicBezTo>
                  <a:cubicBezTo>
                    <a:pt x="1" y="542"/>
                    <a:pt x="452" y="1328"/>
                    <a:pt x="1076" y="1328"/>
                  </a:cubicBezTo>
                  <a:cubicBezTo>
                    <a:pt x="1104" y="1328"/>
                    <a:pt x="1132" y="1326"/>
                    <a:pt x="1160" y="1323"/>
                  </a:cubicBezTo>
                  <a:cubicBezTo>
                    <a:pt x="1742" y="1257"/>
                    <a:pt x="1743" y="0"/>
                    <a:pt x="1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4"/>
            <p:cNvSpPr/>
            <p:nvPr/>
          </p:nvSpPr>
          <p:spPr>
            <a:xfrm>
              <a:off x="344875" y="2058100"/>
              <a:ext cx="42875" cy="33175"/>
            </a:xfrm>
            <a:custGeom>
              <a:avLst/>
              <a:gdLst/>
              <a:ahLst/>
              <a:cxnLst/>
              <a:rect l="l" t="t" r="r" b="b"/>
              <a:pathLst>
                <a:path w="1715" h="1327" extrusionOk="0">
                  <a:moveTo>
                    <a:pt x="1122" y="1"/>
                  </a:moveTo>
                  <a:cubicBezTo>
                    <a:pt x="1037" y="1"/>
                    <a:pt x="938" y="27"/>
                    <a:pt x="828" y="87"/>
                  </a:cubicBezTo>
                  <a:cubicBezTo>
                    <a:pt x="0" y="547"/>
                    <a:pt x="435" y="1326"/>
                    <a:pt x="1066" y="1326"/>
                  </a:cubicBezTo>
                  <a:cubicBezTo>
                    <a:pt x="1088" y="1326"/>
                    <a:pt x="1110" y="1325"/>
                    <a:pt x="1132" y="1324"/>
                  </a:cubicBezTo>
                  <a:cubicBezTo>
                    <a:pt x="1713" y="1257"/>
                    <a:pt x="1714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4"/>
            <p:cNvSpPr/>
            <p:nvPr/>
          </p:nvSpPr>
          <p:spPr>
            <a:xfrm>
              <a:off x="975075" y="2294425"/>
              <a:ext cx="46025" cy="41350"/>
            </a:xfrm>
            <a:custGeom>
              <a:avLst/>
              <a:gdLst/>
              <a:ahLst/>
              <a:cxnLst/>
              <a:rect l="l" t="t" r="r" b="b"/>
              <a:pathLst>
                <a:path w="1841" h="1654" extrusionOk="0">
                  <a:moveTo>
                    <a:pt x="817" y="0"/>
                  </a:moveTo>
                  <a:cubicBezTo>
                    <a:pt x="0" y="0"/>
                    <a:pt x="159" y="1302"/>
                    <a:pt x="917" y="1609"/>
                  </a:cubicBezTo>
                  <a:cubicBezTo>
                    <a:pt x="984" y="1639"/>
                    <a:pt x="1047" y="1653"/>
                    <a:pt x="1105" y="1653"/>
                  </a:cubicBezTo>
                  <a:cubicBezTo>
                    <a:pt x="1712" y="1653"/>
                    <a:pt x="1840" y="168"/>
                    <a:pt x="955" y="11"/>
                  </a:cubicBezTo>
                  <a:cubicBezTo>
                    <a:pt x="906" y="4"/>
                    <a:pt x="860" y="0"/>
                    <a:pt x="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4"/>
            <p:cNvSpPr/>
            <p:nvPr/>
          </p:nvSpPr>
          <p:spPr>
            <a:xfrm>
              <a:off x="713375" y="2188500"/>
              <a:ext cx="126775" cy="108650"/>
            </a:xfrm>
            <a:custGeom>
              <a:avLst/>
              <a:gdLst/>
              <a:ahLst/>
              <a:cxnLst/>
              <a:rect l="l" t="t" r="r" b="b"/>
              <a:pathLst>
                <a:path w="5071" h="4346" extrusionOk="0">
                  <a:moveTo>
                    <a:pt x="1597" y="1"/>
                  </a:moveTo>
                  <a:cubicBezTo>
                    <a:pt x="209" y="1"/>
                    <a:pt x="1" y="3262"/>
                    <a:pt x="1114" y="4115"/>
                  </a:cubicBezTo>
                  <a:cubicBezTo>
                    <a:pt x="1328" y="4276"/>
                    <a:pt x="1571" y="4346"/>
                    <a:pt x="1828" y="4346"/>
                  </a:cubicBezTo>
                  <a:cubicBezTo>
                    <a:pt x="2967" y="4346"/>
                    <a:pt x="4380" y="2979"/>
                    <a:pt x="4690" y="2156"/>
                  </a:cubicBezTo>
                  <a:cubicBezTo>
                    <a:pt x="5070" y="1167"/>
                    <a:pt x="3130" y="140"/>
                    <a:pt x="1704" y="7"/>
                  </a:cubicBezTo>
                  <a:cubicBezTo>
                    <a:pt x="1667" y="3"/>
                    <a:pt x="1632" y="1"/>
                    <a:pt x="1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4"/>
            <p:cNvSpPr/>
            <p:nvPr/>
          </p:nvSpPr>
          <p:spPr>
            <a:xfrm>
              <a:off x="720775" y="2222900"/>
              <a:ext cx="97500" cy="73725"/>
            </a:xfrm>
            <a:custGeom>
              <a:avLst/>
              <a:gdLst/>
              <a:ahLst/>
              <a:cxnLst/>
              <a:rect l="l" t="t" r="r" b="b"/>
              <a:pathLst>
                <a:path w="3900" h="2949" extrusionOk="0">
                  <a:moveTo>
                    <a:pt x="190" y="0"/>
                  </a:moveTo>
                  <a:cubicBezTo>
                    <a:pt x="0" y="1008"/>
                    <a:pt x="190" y="2245"/>
                    <a:pt x="837" y="2720"/>
                  </a:cubicBezTo>
                  <a:cubicBezTo>
                    <a:pt x="1047" y="2880"/>
                    <a:pt x="1288" y="2949"/>
                    <a:pt x="1543" y="2949"/>
                  </a:cubicBezTo>
                  <a:cubicBezTo>
                    <a:pt x="2351" y="2949"/>
                    <a:pt x="3307" y="2258"/>
                    <a:pt x="3899" y="1579"/>
                  </a:cubicBezTo>
                  <a:lnTo>
                    <a:pt x="3899" y="1579"/>
                  </a:lnTo>
                  <a:cubicBezTo>
                    <a:pt x="3811" y="1623"/>
                    <a:pt x="3150" y="1901"/>
                    <a:pt x="2400" y="1901"/>
                  </a:cubicBezTo>
                  <a:cubicBezTo>
                    <a:pt x="1533" y="1901"/>
                    <a:pt x="547" y="1530"/>
                    <a:pt x="190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3" name="Google Shape;3703;p14"/>
          <p:cNvGrpSpPr/>
          <p:nvPr/>
        </p:nvGrpSpPr>
        <p:grpSpPr>
          <a:xfrm rot="10800000">
            <a:off x="353140" y="3805115"/>
            <a:ext cx="723899" cy="415300"/>
            <a:chOff x="344875" y="2058100"/>
            <a:chExt cx="676225" cy="387950"/>
          </a:xfrm>
        </p:grpSpPr>
        <p:sp>
          <p:nvSpPr>
            <p:cNvPr id="3704" name="Google Shape;3704;p14"/>
            <p:cNvSpPr/>
            <p:nvPr/>
          </p:nvSpPr>
          <p:spPr>
            <a:xfrm>
              <a:off x="836325" y="2412850"/>
              <a:ext cx="43575" cy="33200"/>
            </a:xfrm>
            <a:custGeom>
              <a:avLst/>
              <a:gdLst/>
              <a:ahLst/>
              <a:cxnLst/>
              <a:rect l="l" t="t" r="r" b="b"/>
              <a:pathLst>
                <a:path w="1743" h="1328" extrusionOk="0">
                  <a:moveTo>
                    <a:pt x="1151" y="0"/>
                  </a:moveTo>
                  <a:cubicBezTo>
                    <a:pt x="1065" y="0"/>
                    <a:pt x="967" y="26"/>
                    <a:pt x="856" y="87"/>
                  </a:cubicBezTo>
                  <a:cubicBezTo>
                    <a:pt x="1" y="542"/>
                    <a:pt x="452" y="1328"/>
                    <a:pt x="1076" y="1328"/>
                  </a:cubicBezTo>
                  <a:cubicBezTo>
                    <a:pt x="1104" y="1328"/>
                    <a:pt x="1132" y="1326"/>
                    <a:pt x="1160" y="1323"/>
                  </a:cubicBezTo>
                  <a:cubicBezTo>
                    <a:pt x="1742" y="1257"/>
                    <a:pt x="1743" y="0"/>
                    <a:pt x="1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4"/>
            <p:cNvSpPr/>
            <p:nvPr/>
          </p:nvSpPr>
          <p:spPr>
            <a:xfrm>
              <a:off x="344875" y="2058100"/>
              <a:ext cx="42875" cy="33175"/>
            </a:xfrm>
            <a:custGeom>
              <a:avLst/>
              <a:gdLst/>
              <a:ahLst/>
              <a:cxnLst/>
              <a:rect l="l" t="t" r="r" b="b"/>
              <a:pathLst>
                <a:path w="1715" h="1327" extrusionOk="0">
                  <a:moveTo>
                    <a:pt x="1122" y="1"/>
                  </a:moveTo>
                  <a:cubicBezTo>
                    <a:pt x="1037" y="1"/>
                    <a:pt x="938" y="27"/>
                    <a:pt x="828" y="87"/>
                  </a:cubicBezTo>
                  <a:cubicBezTo>
                    <a:pt x="0" y="547"/>
                    <a:pt x="435" y="1326"/>
                    <a:pt x="1066" y="1326"/>
                  </a:cubicBezTo>
                  <a:cubicBezTo>
                    <a:pt x="1088" y="1326"/>
                    <a:pt x="1110" y="1325"/>
                    <a:pt x="1132" y="1324"/>
                  </a:cubicBezTo>
                  <a:cubicBezTo>
                    <a:pt x="1713" y="1257"/>
                    <a:pt x="1714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4"/>
            <p:cNvSpPr/>
            <p:nvPr/>
          </p:nvSpPr>
          <p:spPr>
            <a:xfrm>
              <a:off x="975075" y="2294425"/>
              <a:ext cx="46025" cy="41350"/>
            </a:xfrm>
            <a:custGeom>
              <a:avLst/>
              <a:gdLst/>
              <a:ahLst/>
              <a:cxnLst/>
              <a:rect l="l" t="t" r="r" b="b"/>
              <a:pathLst>
                <a:path w="1841" h="1654" extrusionOk="0">
                  <a:moveTo>
                    <a:pt x="817" y="0"/>
                  </a:moveTo>
                  <a:cubicBezTo>
                    <a:pt x="0" y="0"/>
                    <a:pt x="159" y="1302"/>
                    <a:pt x="917" y="1609"/>
                  </a:cubicBezTo>
                  <a:cubicBezTo>
                    <a:pt x="984" y="1639"/>
                    <a:pt x="1047" y="1653"/>
                    <a:pt x="1105" y="1653"/>
                  </a:cubicBezTo>
                  <a:cubicBezTo>
                    <a:pt x="1712" y="1653"/>
                    <a:pt x="1840" y="168"/>
                    <a:pt x="955" y="11"/>
                  </a:cubicBezTo>
                  <a:cubicBezTo>
                    <a:pt x="906" y="4"/>
                    <a:pt x="860" y="0"/>
                    <a:pt x="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4"/>
            <p:cNvSpPr/>
            <p:nvPr/>
          </p:nvSpPr>
          <p:spPr>
            <a:xfrm>
              <a:off x="713375" y="2188500"/>
              <a:ext cx="126775" cy="108650"/>
            </a:xfrm>
            <a:custGeom>
              <a:avLst/>
              <a:gdLst/>
              <a:ahLst/>
              <a:cxnLst/>
              <a:rect l="l" t="t" r="r" b="b"/>
              <a:pathLst>
                <a:path w="5071" h="4346" extrusionOk="0">
                  <a:moveTo>
                    <a:pt x="1597" y="1"/>
                  </a:moveTo>
                  <a:cubicBezTo>
                    <a:pt x="209" y="1"/>
                    <a:pt x="1" y="3262"/>
                    <a:pt x="1114" y="4115"/>
                  </a:cubicBezTo>
                  <a:cubicBezTo>
                    <a:pt x="1328" y="4276"/>
                    <a:pt x="1571" y="4346"/>
                    <a:pt x="1828" y="4346"/>
                  </a:cubicBezTo>
                  <a:cubicBezTo>
                    <a:pt x="2967" y="4346"/>
                    <a:pt x="4380" y="2979"/>
                    <a:pt x="4690" y="2156"/>
                  </a:cubicBezTo>
                  <a:cubicBezTo>
                    <a:pt x="5070" y="1167"/>
                    <a:pt x="3130" y="140"/>
                    <a:pt x="1704" y="7"/>
                  </a:cubicBezTo>
                  <a:cubicBezTo>
                    <a:pt x="1667" y="3"/>
                    <a:pt x="1632" y="1"/>
                    <a:pt x="1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4"/>
            <p:cNvSpPr/>
            <p:nvPr/>
          </p:nvSpPr>
          <p:spPr>
            <a:xfrm>
              <a:off x="720775" y="2222900"/>
              <a:ext cx="97500" cy="73725"/>
            </a:xfrm>
            <a:custGeom>
              <a:avLst/>
              <a:gdLst/>
              <a:ahLst/>
              <a:cxnLst/>
              <a:rect l="l" t="t" r="r" b="b"/>
              <a:pathLst>
                <a:path w="3900" h="2949" extrusionOk="0">
                  <a:moveTo>
                    <a:pt x="190" y="0"/>
                  </a:moveTo>
                  <a:cubicBezTo>
                    <a:pt x="0" y="1008"/>
                    <a:pt x="190" y="2245"/>
                    <a:pt x="837" y="2720"/>
                  </a:cubicBezTo>
                  <a:cubicBezTo>
                    <a:pt x="1047" y="2880"/>
                    <a:pt x="1288" y="2949"/>
                    <a:pt x="1543" y="2949"/>
                  </a:cubicBezTo>
                  <a:cubicBezTo>
                    <a:pt x="2351" y="2949"/>
                    <a:pt x="3307" y="2258"/>
                    <a:pt x="3899" y="1579"/>
                  </a:cubicBezTo>
                  <a:lnTo>
                    <a:pt x="3899" y="1579"/>
                  </a:lnTo>
                  <a:cubicBezTo>
                    <a:pt x="3811" y="1623"/>
                    <a:pt x="3150" y="1901"/>
                    <a:pt x="2400" y="1901"/>
                  </a:cubicBezTo>
                  <a:cubicBezTo>
                    <a:pt x="1533" y="1901"/>
                    <a:pt x="547" y="1530"/>
                    <a:pt x="190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3" name="Google Shape;6033;p20"/>
          <p:cNvGrpSpPr/>
          <p:nvPr/>
        </p:nvGrpSpPr>
        <p:grpSpPr>
          <a:xfrm>
            <a:off x="3749209" y="-982550"/>
            <a:ext cx="5529932" cy="2650476"/>
            <a:chOff x="4082157" y="-503850"/>
            <a:chExt cx="5202193" cy="2493393"/>
          </a:xfrm>
        </p:grpSpPr>
        <p:sp>
          <p:nvSpPr>
            <p:cNvPr id="6034" name="Google Shape;6034;p20"/>
            <p:cNvSpPr/>
            <p:nvPr/>
          </p:nvSpPr>
          <p:spPr>
            <a:xfrm>
              <a:off x="4082157" y="195099"/>
              <a:ext cx="5201608" cy="1794444"/>
            </a:xfrm>
            <a:custGeom>
              <a:avLst/>
              <a:gdLst/>
              <a:ahLst/>
              <a:cxnLst/>
              <a:rect l="l" t="t" r="r" b="b"/>
              <a:pathLst>
                <a:path w="186655" h="64392" extrusionOk="0">
                  <a:moveTo>
                    <a:pt x="2017" y="1"/>
                  </a:moveTo>
                  <a:cubicBezTo>
                    <a:pt x="1252" y="1"/>
                    <a:pt x="512" y="627"/>
                    <a:pt x="324" y="1331"/>
                  </a:cubicBezTo>
                  <a:cubicBezTo>
                    <a:pt x="1" y="2320"/>
                    <a:pt x="609" y="3157"/>
                    <a:pt x="1522" y="3518"/>
                  </a:cubicBezTo>
                  <a:cubicBezTo>
                    <a:pt x="13182" y="8102"/>
                    <a:pt x="22674" y="16186"/>
                    <a:pt x="31024" y="25373"/>
                  </a:cubicBezTo>
                  <a:cubicBezTo>
                    <a:pt x="35246" y="30014"/>
                    <a:pt x="39222" y="34883"/>
                    <a:pt x="43235" y="39677"/>
                  </a:cubicBezTo>
                  <a:cubicBezTo>
                    <a:pt x="47325" y="44584"/>
                    <a:pt x="51851" y="48997"/>
                    <a:pt x="56968" y="52801"/>
                  </a:cubicBezTo>
                  <a:cubicBezTo>
                    <a:pt x="66136" y="59648"/>
                    <a:pt x="77130" y="63700"/>
                    <a:pt x="88562" y="64309"/>
                  </a:cubicBezTo>
                  <a:cubicBezTo>
                    <a:pt x="89579" y="64364"/>
                    <a:pt x="90596" y="64391"/>
                    <a:pt x="91611" y="64391"/>
                  </a:cubicBezTo>
                  <a:cubicBezTo>
                    <a:pt x="102778" y="64391"/>
                    <a:pt x="113761" y="61113"/>
                    <a:pt x="123769" y="56301"/>
                  </a:cubicBezTo>
                  <a:cubicBezTo>
                    <a:pt x="135600" y="50614"/>
                    <a:pt x="146670" y="43214"/>
                    <a:pt x="159053" y="38707"/>
                  </a:cubicBezTo>
                  <a:cubicBezTo>
                    <a:pt x="163218" y="37185"/>
                    <a:pt x="167517" y="35949"/>
                    <a:pt x="171892" y="35283"/>
                  </a:cubicBezTo>
                  <a:cubicBezTo>
                    <a:pt x="173277" y="35063"/>
                    <a:pt x="174980" y="34829"/>
                    <a:pt x="176681" y="34829"/>
                  </a:cubicBezTo>
                  <a:cubicBezTo>
                    <a:pt x="179092" y="34829"/>
                    <a:pt x="181498" y="35298"/>
                    <a:pt x="182981" y="36938"/>
                  </a:cubicBezTo>
                  <a:cubicBezTo>
                    <a:pt x="183344" y="37341"/>
                    <a:pt x="183760" y="37510"/>
                    <a:pt x="184164" y="37510"/>
                  </a:cubicBezTo>
                  <a:cubicBezTo>
                    <a:pt x="185474" y="37510"/>
                    <a:pt x="186655" y="35735"/>
                    <a:pt x="185492" y="34427"/>
                  </a:cubicBezTo>
                  <a:cubicBezTo>
                    <a:pt x="183314" y="32010"/>
                    <a:pt x="179960" y="31346"/>
                    <a:pt x="176703" y="31346"/>
                  </a:cubicBezTo>
                  <a:cubicBezTo>
                    <a:pt x="175294" y="31346"/>
                    <a:pt x="173903" y="31470"/>
                    <a:pt x="172634" y="31631"/>
                  </a:cubicBezTo>
                  <a:cubicBezTo>
                    <a:pt x="167802" y="32220"/>
                    <a:pt x="163104" y="33552"/>
                    <a:pt x="158539" y="35131"/>
                  </a:cubicBezTo>
                  <a:cubicBezTo>
                    <a:pt x="145168" y="39829"/>
                    <a:pt x="133356" y="47951"/>
                    <a:pt x="120555" y="53923"/>
                  </a:cubicBezTo>
                  <a:cubicBezTo>
                    <a:pt x="111413" y="58180"/>
                    <a:pt x="101451" y="60824"/>
                    <a:pt x="91364" y="60824"/>
                  </a:cubicBezTo>
                  <a:cubicBezTo>
                    <a:pt x="89551" y="60824"/>
                    <a:pt x="87735" y="60738"/>
                    <a:pt x="85918" y="60561"/>
                  </a:cubicBezTo>
                  <a:cubicBezTo>
                    <a:pt x="74600" y="59458"/>
                    <a:pt x="64044" y="54380"/>
                    <a:pt x="55465" y="47076"/>
                  </a:cubicBezTo>
                  <a:cubicBezTo>
                    <a:pt x="50843" y="43157"/>
                    <a:pt x="46963" y="38592"/>
                    <a:pt x="43121" y="33951"/>
                  </a:cubicBezTo>
                  <a:cubicBezTo>
                    <a:pt x="39298" y="29367"/>
                    <a:pt x="35436" y="24764"/>
                    <a:pt x="31328" y="20428"/>
                  </a:cubicBezTo>
                  <a:cubicBezTo>
                    <a:pt x="23130" y="11773"/>
                    <a:pt x="13658" y="4488"/>
                    <a:pt x="2511" y="94"/>
                  </a:cubicBezTo>
                  <a:cubicBezTo>
                    <a:pt x="2349" y="30"/>
                    <a:pt x="2182" y="1"/>
                    <a:pt x="201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5" name="Google Shape;6035;p20"/>
            <p:cNvSpPr/>
            <p:nvPr/>
          </p:nvSpPr>
          <p:spPr>
            <a:xfrm>
              <a:off x="4082157" y="-154752"/>
              <a:ext cx="5201664" cy="1795503"/>
            </a:xfrm>
            <a:custGeom>
              <a:avLst/>
              <a:gdLst/>
              <a:ahLst/>
              <a:cxnLst/>
              <a:rect l="l" t="t" r="r" b="b"/>
              <a:pathLst>
                <a:path w="186657" h="64430" extrusionOk="0">
                  <a:moveTo>
                    <a:pt x="1998" y="1"/>
                  </a:moveTo>
                  <a:cubicBezTo>
                    <a:pt x="1233" y="1"/>
                    <a:pt x="493" y="627"/>
                    <a:pt x="305" y="1331"/>
                  </a:cubicBezTo>
                  <a:cubicBezTo>
                    <a:pt x="1" y="2358"/>
                    <a:pt x="609" y="3176"/>
                    <a:pt x="1522" y="3537"/>
                  </a:cubicBezTo>
                  <a:cubicBezTo>
                    <a:pt x="13182" y="8121"/>
                    <a:pt x="22674" y="16205"/>
                    <a:pt x="31024" y="25392"/>
                  </a:cubicBezTo>
                  <a:cubicBezTo>
                    <a:pt x="35246" y="30033"/>
                    <a:pt x="39222" y="34903"/>
                    <a:pt x="43235" y="39715"/>
                  </a:cubicBezTo>
                  <a:cubicBezTo>
                    <a:pt x="47325" y="44603"/>
                    <a:pt x="51851" y="49035"/>
                    <a:pt x="56968" y="52839"/>
                  </a:cubicBezTo>
                  <a:cubicBezTo>
                    <a:pt x="66136" y="59687"/>
                    <a:pt x="77130" y="63719"/>
                    <a:pt x="88562" y="64347"/>
                  </a:cubicBezTo>
                  <a:cubicBezTo>
                    <a:pt x="89579" y="64402"/>
                    <a:pt x="90595" y="64429"/>
                    <a:pt x="91610" y="64429"/>
                  </a:cubicBezTo>
                  <a:cubicBezTo>
                    <a:pt x="102777" y="64429"/>
                    <a:pt x="113761" y="61150"/>
                    <a:pt x="123769" y="56320"/>
                  </a:cubicBezTo>
                  <a:cubicBezTo>
                    <a:pt x="135600" y="50652"/>
                    <a:pt x="146670" y="43253"/>
                    <a:pt x="159053" y="38726"/>
                  </a:cubicBezTo>
                  <a:cubicBezTo>
                    <a:pt x="163218" y="37204"/>
                    <a:pt x="167517" y="35968"/>
                    <a:pt x="171892" y="35302"/>
                  </a:cubicBezTo>
                  <a:cubicBezTo>
                    <a:pt x="173276" y="35090"/>
                    <a:pt x="174979" y="34858"/>
                    <a:pt x="176678" y="34858"/>
                  </a:cubicBezTo>
                  <a:cubicBezTo>
                    <a:pt x="179090" y="34858"/>
                    <a:pt x="181497" y="35325"/>
                    <a:pt x="182981" y="36976"/>
                  </a:cubicBezTo>
                  <a:cubicBezTo>
                    <a:pt x="183343" y="37378"/>
                    <a:pt x="183756" y="37546"/>
                    <a:pt x="184159" y="37546"/>
                  </a:cubicBezTo>
                  <a:cubicBezTo>
                    <a:pt x="185470" y="37546"/>
                    <a:pt x="186657" y="35756"/>
                    <a:pt x="185492" y="34446"/>
                  </a:cubicBezTo>
                  <a:cubicBezTo>
                    <a:pt x="183314" y="32030"/>
                    <a:pt x="179960" y="31365"/>
                    <a:pt x="176703" y="31365"/>
                  </a:cubicBezTo>
                  <a:cubicBezTo>
                    <a:pt x="175294" y="31365"/>
                    <a:pt x="173903" y="31489"/>
                    <a:pt x="172634" y="31650"/>
                  </a:cubicBezTo>
                  <a:cubicBezTo>
                    <a:pt x="167802" y="32240"/>
                    <a:pt x="163104" y="33571"/>
                    <a:pt x="158539" y="35169"/>
                  </a:cubicBezTo>
                  <a:cubicBezTo>
                    <a:pt x="145168" y="39848"/>
                    <a:pt x="133356" y="47970"/>
                    <a:pt x="120555" y="53942"/>
                  </a:cubicBezTo>
                  <a:cubicBezTo>
                    <a:pt x="111413" y="58199"/>
                    <a:pt x="101451" y="60843"/>
                    <a:pt x="91364" y="60843"/>
                  </a:cubicBezTo>
                  <a:cubicBezTo>
                    <a:pt x="89551" y="60843"/>
                    <a:pt x="87735" y="60757"/>
                    <a:pt x="85918" y="60581"/>
                  </a:cubicBezTo>
                  <a:cubicBezTo>
                    <a:pt x="74600" y="59497"/>
                    <a:pt x="64044" y="54399"/>
                    <a:pt x="55465" y="47095"/>
                  </a:cubicBezTo>
                  <a:cubicBezTo>
                    <a:pt x="50843" y="43177"/>
                    <a:pt x="46963" y="38612"/>
                    <a:pt x="43121" y="33971"/>
                  </a:cubicBezTo>
                  <a:cubicBezTo>
                    <a:pt x="39279" y="29349"/>
                    <a:pt x="35417" y="24784"/>
                    <a:pt x="31309" y="20428"/>
                  </a:cubicBezTo>
                  <a:cubicBezTo>
                    <a:pt x="23111" y="11773"/>
                    <a:pt x="13639" y="4488"/>
                    <a:pt x="2492" y="95"/>
                  </a:cubicBezTo>
                  <a:cubicBezTo>
                    <a:pt x="2330" y="30"/>
                    <a:pt x="2163" y="1"/>
                    <a:pt x="1998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6" name="Google Shape;6036;p20"/>
            <p:cNvSpPr/>
            <p:nvPr/>
          </p:nvSpPr>
          <p:spPr>
            <a:xfrm>
              <a:off x="4082157" y="-503850"/>
              <a:ext cx="5202193" cy="1794751"/>
            </a:xfrm>
            <a:custGeom>
              <a:avLst/>
              <a:gdLst/>
              <a:ahLst/>
              <a:cxnLst/>
              <a:rect l="l" t="t" r="r" b="b"/>
              <a:pathLst>
                <a:path w="186676" h="64403" extrusionOk="0">
                  <a:moveTo>
                    <a:pt x="2009" y="0"/>
                  </a:moveTo>
                  <a:cubicBezTo>
                    <a:pt x="1240" y="0"/>
                    <a:pt x="494" y="616"/>
                    <a:pt x="305" y="1323"/>
                  </a:cubicBezTo>
                  <a:cubicBezTo>
                    <a:pt x="1" y="2350"/>
                    <a:pt x="609" y="3149"/>
                    <a:pt x="1522" y="3511"/>
                  </a:cubicBezTo>
                  <a:cubicBezTo>
                    <a:pt x="13182" y="8095"/>
                    <a:pt x="22674" y="16179"/>
                    <a:pt x="31024" y="25366"/>
                  </a:cubicBezTo>
                  <a:cubicBezTo>
                    <a:pt x="35246" y="30007"/>
                    <a:pt x="39222" y="34876"/>
                    <a:pt x="43235" y="39669"/>
                  </a:cubicBezTo>
                  <a:cubicBezTo>
                    <a:pt x="47325" y="44577"/>
                    <a:pt x="51871" y="49008"/>
                    <a:pt x="56987" y="52813"/>
                  </a:cubicBezTo>
                  <a:cubicBezTo>
                    <a:pt x="66155" y="59660"/>
                    <a:pt x="77149" y="63692"/>
                    <a:pt x="88581" y="64320"/>
                  </a:cubicBezTo>
                  <a:cubicBezTo>
                    <a:pt x="89599" y="64376"/>
                    <a:pt x="90617" y="64403"/>
                    <a:pt x="91633" y="64403"/>
                  </a:cubicBezTo>
                  <a:cubicBezTo>
                    <a:pt x="102815" y="64403"/>
                    <a:pt x="113797" y="61123"/>
                    <a:pt x="123788" y="56293"/>
                  </a:cubicBezTo>
                  <a:cubicBezTo>
                    <a:pt x="135638" y="50625"/>
                    <a:pt x="146689" y="43226"/>
                    <a:pt x="159072" y="38699"/>
                  </a:cubicBezTo>
                  <a:cubicBezTo>
                    <a:pt x="163237" y="37177"/>
                    <a:pt x="167536" y="35941"/>
                    <a:pt x="171911" y="35275"/>
                  </a:cubicBezTo>
                  <a:cubicBezTo>
                    <a:pt x="173303" y="35063"/>
                    <a:pt x="175007" y="34831"/>
                    <a:pt x="176706" y="34831"/>
                  </a:cubicBezTo>
                  <a:cubicBezTo>
                    <a:pt x="179116" y="34831"/>
                    <a:pt x="181516" y="35298"/>
                    <a:pt x="183000" y="36949"/>
                  </a:cubicBezTo>
                  <a:cubicBezTo>
                    <a:pt x="183362" y="37351"/>
                    <a:pt x="183775" y="37519"/>
                    <a:pt x="184178" y="37519"/>
                  </a:cubicBezTo>
                  <a:cubicBezTo>
                    <a:pt x="185489" y="37519"/>
                    <a:pt x="186676" y="35730"/>
                    <a:pt x="185511" y="34419"/>
                  </a:cubicBezTo>
                  <a:cubicBezTo>
                    <a:pt x="183347" y="32003"/>
                    <a:pt x="179987" y="31338"/>
                    <a:pt x="176725" y="31338"/>
                  </a:cubicBezTo>
                  <a:cubicBezTo>
                    <a:pt x="175315" y="31338"/>
                    <a:pt x="173922" y="31463"/>
                    <a:pt x="172653" y="31623"/>
                  </a:cubicBezTo>
                  <a:cubicBezTo>
                    <a:pt x="167822" y="32213"/>
                    <a:pt x="163123" y="33544"/>
                    <a:pt x="158558" y="35142"/>
                  </a:cubicBezTo>
                  <a:cubicBezTo>
                    <a:pt x="145187" y="39821"/>
                    <a:pt x="133375" y="47962"/>
                    <a:pt x="120593" y="53916"/>
                  </a:cubicBezTo>
                  <a:cubicBezTo>
                    <a:pt x="111435" y="58172"/>
                    <a:pt x="101484" y="60816"/>
                    <a:pt x="91389" y="60816"/>
                  </a:cubicBezTo>
                  <a:cubicBezTo>
                    <a:pt x="89575" y="60816"/>
                    <a:pt x="87756" y="60731"/>
                    <a:pt x="85937" y="60554"/>
                  </a:cubicBezTo>
                  <a:cubicBezTo>
                    <a:pt x="74619" y="59470"/>
                    <a:pt x="64063" y="54372"/>
                    <a:pt x="55484" y="47068"/>
                  </a:cubicBezTo>
                  <a:cubicBezTo>
                    <a:pt x="50881" y="43150"/>
                    <a:pt x="47001" y="38585"/>
                    <a:pt x="43140" y="33944"/>
                  </a:cubicBezTo>
                  <a:cubicBezTo>
                    <a:pt x="39279" y="29341"/>
                    <a:pt x="35417" y="24738"/>
                    <a:pt x="31309" y="20420"/>
                  </a:cubicBezTo>
                  <a:cubicBezTo>
                    <a:pt x="23111" y="11766"/>
                    <a:pt x="13639" y="4481"/>
                    <a:pt x="2492" y="87"/>
                  </a:cubicBezTo>
                  <a:cubicBezTo>
                    <a:pt x="2334" y="27"/>
                    <a:pt x="2171" y="0"/>
                    <a:pt x="2009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7" name="Google Shape;6037;p20"/>
          <p:cNvGrpSpPr/>
          <p:nvPr/>
        </p:nvGrpSpPr>
        <p:grpSpPr>
          <a:xfrm rot="823163">
            <a:off x="-586582" y="-200580"/>
            <a:ext cx="2603349" cy="5339712"/>
            <a:chOff x="-519875" y="1198836"/>
            <a:chExt cx="2019058" cy="4141278"/>
          </a:xfrm>
        </p:grpSpPr>
        <p:sp>
          <p:nvSpPr>
            <p:cNvPr id="6038" name="Google Shape;6038;p20"/>
            <p:cNvSpPr/>
            <p:nvPr/>
          </p:nvSpPr>
          <p:spPr>
            <a:xfrm>
              <a:off x="-45986" y="1198836"/>
              <a:ext cx="1545169" cy="4096216"/>
            </a:xfrm>
            <a:custGeom>
              <a:avLst/>
              <a:gdLst/>
              <a:ahLst/>
              <a:cxnLst/>
              <a:rect l="l" t="t" r="r" b="b"/>
              <a:pathLst>
                <a:path w="55447" h="146989" extrusionOk="0">
                  <a:moveTo>
                    <a:pt x="24369" y="143976"/>
                  </a:moveTo>
                  <a:cubicBezTo>
                    <a:pt x="24244" y="144087"/>
                    <a:pt x="24218" y="144144"/>
                    <a:pt x="24236" y="144146"/>
                  </a:cubicBezTo>
                  <a:lnTo>
                    <a:pt x="24236" y="144146"/>
                  </a:lnTo>
                  <a:cubicBezTo>
                    <a:pt x="24273" y="144097"/>
                    <a:pt x="24313" y="144050"/>
                    <a:pt x="24356" y="144005"/>
                  </a:cubicBezTo>
                  <a:lnTo>
                    <a:pt x="24356" y="144005"/>
                  </a:lnTo>
                  <a:cubicBezTo>
                    <a:pt x="24360" y="143996"/>
                    <a:pt x="24365" y="143986"/>
                    <a:pt x="24369" y="143976"/>
                  </a:cubicBezTo>
                  <a:close/>
                  <a:moveTo>
                    <a:pt x="2150" y="0"/>
                  </a:moveTo>
                  <a:cubicBezTo>
                    <a:pt x="1870" y="0"/>
                    <a:pt x="1581" y="73"/>
                    <a:pt x="1294" y="235"/>
                  </a:cubicBezTo>
                  <a:cubicBezTo>
                    <a:pt x="476" y="710"/>
                    <a:pt x="0" y="1928"/>
                    <a:pt x="590" y="2708"/>
                  </a:cubicBezTo>
                  <a:cubicBezTo>
                    <a:pt x="3900" y="7120"/>
                    <a:pt x="9397" y="9327"/>
                    <a:pt x="13962" y="12085"/>
                  </a:cubicBezTo>
                  <a:cubicBezTo>
                    <a:pt x="19858" y="15642"/>
                    <a:pt x="24880" y="20568"/>
                    <a:pt x="30034" y="25057"/>
                  </a:cubicBezTo>
                  <a:cubicBezTo>
                    <a:pt x="39107" y="32951"/>
                    <a:pt x="46297" y="42765"/>
                    <a:pt x="49379" y="54520"/>
                  </a:cubicBezTo>
                  <a:cubicBezTo>
                    <a:pt x="52669" y="67036"/>
                    <a:pt x="51528" y="80179"/>
                    <a:pt x="47819" y="92429"/>
                  </a:cubicBezTo>
                  <a:cubicBezTo>
                    <a:pt x="44129" y="104621"/>
                    <a:pt x="38118" y="115938"/>
                    <a:pt x="32336" y="127237"/>
                  </a:cubicBezTo>
                  <a:cubicBezTo>
                    <a:pt x="30738" y="130318"/>
                    <a:pt x="29178" y="133437"/>
                    <a:pt x="27657" y="136557"/>
                  </a:cubicBezTo>
                  <a:cubicBezTo>
                    <a:pt x="26877" y="138174"/>
                    <a:pt x="26078" y="139790"/>
                    <a:pt x="25336" y="141426"/>
                  </a:cubicBezTo>
                  <a:cubicBezTo>
                    <a:pt x="25184" y="141788"/>
                    <a:pt x="25013" y="142111"/>
                    <a:pt x="24861" y="142472"/>
                  </a:cubicBezTo>
                  <a:cubicBezTo>
                    <a:pt x="24737" y="142705"/>
                    <a:pt x="24663" y="142937"/>
                    <a:pt x="24640" y="143191"/>
                  </a:cubicBezTo>
                  <a:lnTo>
                    <a:pt x="24640" y="143191"/>
                  </a:lnTo>
                  <a:cubicBezTo>
                    <a:pt x="24632" y="143221"/>
                    <a:pt x="24623" y="143267"/>
                    <a:pt x="24613" y="143328"/>
                  </a:cubicBezTo>
                  <a:cubicBezTo>
                    <a:pt x="24537" y="143537"/>
                    <a:pt x="24461" y="143747"/>
                    <a:pt x="24385" y="143937"/>
                  </a:cubicBezTo>
                  <a:cubicBezTo>
                    <a:pt x="24380" y="143951"/>
                    <a:pt x="24375" y="143964"/>
                    <a:pt x="24369" y="143976"/>
                  </a:cubicBezTo>
                  <a:lnTo>
                    <a:pt x="24369" y="143976"/>
                  </a:lnTo>
                  <a:cubicBezTo>
                    <a:pt x="24401" y="143949"/>
                    <a:pt x="24438" y="143918"/>
                    <a:pt x="24482" y="143884"/>
                  </a:cubicBezTo>
                  <a:lnTo>
                    <a:pt x="24482" y="143884"/>
                  </a:lnTo>
                  <a:cubicBezTo>
                    <a:pt x="24438" y="143922"/>
                    <a:pt x="24396" y="143963"/>
                    <a:pt x="24356" y="144005"/>
                  </a:cubicBezTo>
                  <a:lnTo>
                    <a:pt x="24356" y="144005"/>
                  </a:lnTo>
                  <a:cubicBezTo>
                    <a:pt x="24308" y="144100"/>
                    <a:pt x="24255" y="144146"/>
                    <a:pt x="24237" y="144146"/>
                  </a:cubicBezTo>
                  <a:cubicBezTo>
                    <a:pt x="24236" y="144146"/>
                    <a:pt x="24236" y="144146"/>
                    <a:pt x="24236" y="144146"/>
                  </a:cubicBezTo>
                  <a:lnTo>
                    <a:pt x="24236" y="144146"/>
                  </a:lnTo>
                  <a:cubicBezTo>
                    <a:pt x="23948" y="144525"/>
                    <a:pt x="23814" y="145031"/>
                    <a:pt x="23967" y="145630"/>
                  </a:cubicBezTo>
                  <a:cubicBezTo>
                    <a:pt x="23967" y="145649"/>
                    <a:pt x="23967" y="145649"/>
                    <a:pt x="23986" y="145668"/>
                  </a:cubicBezTo>
                  <a:cubicBezTo>
                    <a:pt x="24193" y="146468"/>
                    <a:pt x="24960" y="146988"/>
                    <a:pt x="25744" y="146988"/>
                  </a:cubicBezTo>
                  <a:cubicBezTo>
                    <a:pt x="26040" y="146988"/>
                    <a:pt x="26339" y="146914"/>
                    <a:pt x="26611" y="146752"/>
                  </a:cubicBezTo>
                  <a:cubicBezTo>
                    <a:pt x="27441" y="146235"/>
                    <a:pt x="27884" y="145033"/>
                    <a:pt x="28089" y="143999"/>
                  </a:cubicBezTo>
                  <a:lnTo>
                    <a:pt x="28089" y="143999"/>
                  </a:lnTo>
                  <a:cubicBezTo>
                    <a:pt x="38565" y="121104"/>
                    <a:pt x="53701" y="99132"/>
                    <a:pt x="54876" y="73180"/>
                  </a:cubicBezTo>
                  <a:cubicBezTo>
                    <a:pt x="55446" y="60512"/>
                    <a:pt x="52498" y="47711"/>
                    <a:pt x="45536" y="37059"/>
                  </a:cubicBezTo>
                  <a:cubicBezTo>
                    <a:pt x="42227" y="32019"/>
                    <a:pt x="38156" y="27530"/>
                    <a:pt x="33724" y="23497"/>
                  </a:cubicBezTo>
                  <a:cubicBezTo>
                    <a:pt x="28456" y="18704"/>
                    <a:pt x="23111" y="13987"/>
                    <a:pt x="17290" y="9916"/>
                  </a:cubicBezTo>
                  <a:cubicBezTo>
                    <a:pt x="14989" y="8300"/>
                    <a:pt x="12440" y="7044"/>
                    <a:pt x="10005" y="5637"/>
                  </a:cubicBezTo>
                  <a:cubicBezTo>
                    <a:pt x="7818" y="4343"/>
                    <a:pt x="5307" y="2955"/>
                    <a:pt x="3728" y="882"/>
                  </a:cubicBezTo>
                  <a:cubicBezTo>
                    <a:pt x="3324" y="347"/>
                    <a:pt x="2759" y="0"/>
                    <a:pt x="2150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6039;p20"/>
            <p:cNvSpPr/>
            <p:nvPr/>
          </p:nvSpPr>
          <p:spPr>
            <a:xfrm>
              <a:off x="-282387" y="1220572"/>
              <a:ext cx="1544612" cy="4096216"/>
            </a:xfrm>
            <a:custGeom>
              <a:avLst/>
              <a:gdLst/>
              <a:ahLst/>
              <a:cxnLst/>
              <a:rect l="l" t="t" r="r" b="b"/>
              <a:pathLst>
                <a:path w="55427" h="146989" extrusionOk="0">
                  <a:moveTo>
                    <a:pt x="2125" y="0"/>
                  </a:moveTo>
                  <a:cubicBezTo>
                    <a:pt x="1842" y="0"/>
                    <a:pt x="1549" y="73"/>
                    <a:pt x="1255" y="235"/>
                  </a:cubicBezTo>
                  <a:cubicBezTo>
                    <a:pt x="438" y="748"/>
                    <a:pt x="0" y="1966"/>
                    <a:pt x="571" y="2726"/>
                  </a:cubicBezTo>
                  <a:cubicBezTo>
                    <a:pt x="3880" y="7120"/>
                    <a:pt x="9358" y="9327"/>
                    <a:pt x="13923" y="12085"/>
                  </a:cubicBezTo>
                  <a:cubicBezTo>
                    <a:pt x="19820" y="15661"/>
                    <a:pt x="24841" y="20568"/>
                    <a:pt x="29996" y="25076"/>
                  </a:cubicBezTo>
                  <a:cubicBezTo>
                    <a:pt x="39088" y="32969"/>
                    <a:pt x="46259" y="42784"/>
                    <a:pt x="49359" y="54520"/>
                  </a:cubicBezTo>
                  <a:cubicBezTo>
                    <a:pt x="52631" y="67036"/>
                    <a:pt x="51490" y="80179"/>
                    <a:pt x="47780" y="92428"/>
                  </a:cubicBezTo>
                  <a:cubicBezTo>
                    <a:pt x="44109" y="104621"/>
                    <a:pt x="38080" y="115938"/>
                    <a:pt x="32317" y="127237"/>
                  </a:cubicBezTo>
                  <a:cubicBezTo>
                    <a:pt x="30719" y="130318"/>
                    <a:pt x="29140" y="133437"/>
                    <a:pt x="27618" y="136557"/>
                  </a:cubicBezTo>
                  <a:cubicBezTo>
                    <a:pt x="26839" y="138173"/>
                    <a:pt x="26059" y="139790"/>
                    <a:pt x="25317" y="141426"/>
                  </a:cubicBezTo>
                  <a:cubicBezTo>
                    <a:pt x="25146" y="141787"/>
                    <a:pt x="24994" y="142111"/>
                    <a:pt x="24841" y="142472"/>
                  </a:cubicBezTo>
                  <a:cubicBezTo>
                    <a:pt x="24710" y="142691"/>
                    <a:pt x="24646" y="142911"/>
                    <a:pt x="24623" y="143156"/>
                  </a:cubicBezTo>
                  <a:lnTo>
                    <a:pt x="24623" y="143156"/>
                  </a:lnTo>
                  <a:cubicBezTo>
                    <a:pt x="24613" y="143174"/>
                    <a:pt x="24597" y="143233"/>
                    <a:pt x="24575" y="143328"/>
                  </a:cubicBezTo>
                  <a:cubicBezTo>
                    <a:pt x="24518" y="143537"/>
                    <a:pt x="24442" y="143747"/>
                    <a:pt x="24366" y="143937"/>
                  </a:cubicBezTo>
                  <a:cubicBezTo>
                    <a:pt x="24361" y="143951"/>
                    <a:pt x="24355" y="143964"/>
                    <a:pt x="24350" y="143976"/>
                  </a:cubicBezTo>
                  <a:lnTo>
                    <a:pt x="24350" y="143976"/>
                  </a:lnTo>
                  <a:cubicBezTo>
                    <a:pt x="24441" y="143896"/>
                    <a:pt x="24585" y="143787"/>
                    <a:pt x="24803" y="143651"/>
                  </a:cubicBezTo>
                  <a:cubicBezTo>
                    <a:pt x="24807" y="143653"/>
                    <a:pt x="24810" y="143654"/>
                    <a:pt x="24814" y="143656"/>
                  </a:cubicBezTo>
                  <a:lnTo>
                    <a:pt x="24814" y="143656"/>
                  </a:lnTo>
                  <a:cubicBezTo>
                    <a:pt x="24630" y="143754"/>
                    <a:pt x="24463" y="143881"/>
                    <a:pt x="24322" y="144033"/>
                  </a:cubicBezTo>
                  <a:lnTo>
                    <a:pt x="24322" y="144033"/>
                  </a:lnTo>
                  <a:cubicBezTo>
                    <a:pt x="24285" y="144096"/>
                    <a:pt x="24248" y="144133"/>
                    <a:pt x="24227" y="144143"/>
                  </a:cubicBezTo>
                  <a:lnTo>
                    <a:pt x="24227" y="144143"/>
                  </a:lnTo>
                  <a:cubicBezTo>
                    <a:pt x="24257" y="144105"/>
                    <a:pt x="24289" y="144068"/>
                    <a:pt x="24322" y="144033"/>
                  </a:cubicBezTo>
                  <a:lnTo>
                    <a:pt x="24322" y="144033"/>
                  </a:lnTo>
                  <a:cubicBezTo>
                    <a:pt x="24331" y="144016"/>
                    <a:pt x="24341" y="143997"/>
                    <a:pt x="24350" y="143976"/>
                  </a:cubicBezTo>
                  <a:lnTo>
                    <a:pt x="24350" y="143976"/>
                  </a:lnTo>
                  <a:cubicBezTo>
                    <a:pt x="24222" y="144088"/>
                    <a:pt x="24198" y="144146"/>
                    <a:pt x="24217" y="144146"/>
                  </a:cubicBezTo>
                  <a:cubicBezTo>
                    <a:pt x="24220" y="144146"/>
                    <a:pt x="24223" y="144145"/>
                    <a:pt x="24227" y="144143"/>
                  </a:cubicBezTo>
                  <a:lnTo>
                    <a:pt x="24227" y="144143"/>
                  </a:lnTo>
                  <a:cubicBezTo>
                    <a:pt x="23932" y="144521"/>
                    <a:pt x="23793" y="145029"/>
                    <a:pt x="23947" y="145630"/>
                  </a:cubicBezTo>
                  <a:cubicBezTo>
                    <a:pt x="23947" y="145649"/>
                    <a:pt x="23947" y="145649"/>
                    <a:pt x="23966" y="145687"/>
                  </a:cubicBezTo>
                  <a:cubicBezTo>
                    <a:pt x="24173" y="146472"/>
                    <a:pt x="24940" y="146989"/>
                    <a:pt x="25715" y="146989"/>
                  </a:cubicBezTo>
                  <a:cubicBezTo>
                    <a:pt x="26009" y="146989"/>
                    <a:pt x="26305" y="146914"/>
                    <a:pt x="26572" y="146752"/>
                  </a:cubicBezTo>
                  <a:cubicBezTo>
                    <a:pt x="27418" y="146235"/>
                    <a:pt x="27864" y="145034"/>
                    <a:pt x="28070" y="143999"/>
                  </a:cubicBezTo>
                  <a:lnTo>
                    <a:pt x="28070" y="143999"/>
                  </a:lnTo>
                  <a:cubicBezTo>
                    <a:pt x="38546" y="121104"/>
                    <a:pt x="53663" y="99132"/>
                    <a:pt x="54856" y="73179"/>
                  </a:cubicBezTo>
                  <a:cubicBezTo>
                    <a:pt x="55427" y="60512"/>
                    <a:pt x="52479" y="47730"/>
                    <a:pt x="45498" y="37078"/>
                  </a:cubicBezTo>
                  <a:cubicBezTo>
                    <a:pt x="42207" y="32037"/>
                    <a:pt x="38137" y="27530"/>
                    <a:pt x="33686" y="23497"/>
                  </a:cubicBezTo>
                  <a:cubicBezTo>
                    <a:pt x="28436" y="18723"/>
                    <a:pt x="23091" y="13987"/>
                    <a:pt x="17252" y="9916"/>
                  </a:cubicBezTo>
                  <a:cubicBezTo>
                    <a:pt x="14951" y="8300"/>
                    <a:pt x="12402" y="7044"/>
                    <a:pt x="9986" y="5637"/>
                  </a:cubicBezTo>
                  <a:cubicBezTo>
                    <a:pt x="7799" y="4362"/>
                    <a:pt x="5269" y="2955"/>
                    <a:pt x="3709" y="881"/>
                  </a:cubicBezTo>
                  <a:cubicBezTo>
                    <a:pt x="3305" y="347"/>
                    <a:pt x="2740" y="0"/>
                    <a:pt x="2125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0" name="Google Shape;6040;p20"/>
            <p:cNvSpPr/>
            <p:nvPr/>
          </p:nvSpPr>
          <p:spPr>
            <a:xfrm>
              <a:off x="-519875" y="1243870"/>
              <a:ext cx="1545169" cy="4096244"/>
            </a:xfrm>
            <a:custGeom>
              <a:avLst/>
              <a:gdLst/>
              <a:ahLst/>
              <a:cxnLst/>
              <a:rect l="l" t="t" r="r" b="b"/>
              <a:pathLst>
                <a:path w="55447" h="146990" extrusionOk="0">
                  <a:moveTo>
                    <a:pt x="24823" y="143652"/>
                  </a:moveTo>
                  <a:cubicBezTo>
                    <a:pt x="24823" y="143652"/>
                    <a:pt x="24823" y="143652"/>
                    <a:pt x="24823" y="143652"/>
                  </a:cubicBezTo>
                  <a:lnTo>
                    <a:pt x="24823" y="143652"/>
                  </a:lnTo>
                  <a:cubicBezTo>
                    <a:pt x="24823" y="143653"/>
                    <a:pt x="24822" y="143653"/>
                    <a:pt x="24822" y="143653"/>
                  </a:cubicBezTo>
                  <a:lnTo>
                    <a:pt x="24822" y="143653"/>
                  </a:lnTo>
                  <a:cubicBezTo>
                    <a:pt x="24822" y="143653"/>
                    <a:pt x="24823" y="143653"/>
                    <a:pt x="24823" y="143652"/>
                  </a:cubicBezTo>
                  <a:close/>
                  <a:moveTo>
                    <a:pt x="24398" y="143953"/>
                  </a:moveTo>
                  <a:cubicBezTo>
                    <a:pt x="24250" y="144078"/>
                    <a:pt x="24219" y="144143"/>
                    <a:pt x="24240" y="144147"/>
                  </a:cubicBezTo>
                  <a:lnTo>
                    <a:pt x="24240" y="144147"/>
                  </a:lnTo>
                  <a:cubicBezTo>
                    <a:pt x="24284" y="144088"/>
                    <a:pt x="24333" y="144033"/>
                    <a:pt x="24385" y="143981"/>
                  </a:cubicBezTo>
                  <a:lnTo>
                    <a:pt x="24385" y="143981"/>
                  </a:lnTo>
                  <a:cubicBezTo>
                    <a:pt x="24389" y="143972"/>
                    <a:pt x="24394" y="143962"/>
                    <a:pt x="24398" y="143953"/>
                  </a:cubicBezTo>
                  <a:close/>
                  <a:moveTo>
                    <a:pt x="2159" y="1"/>
                  </a:moveTo>
                  <a:cubicBezTo>
                    <a:pt x="1879" y="1"/>
                    <a:pt x="1587" y="74"/>
                    <a:pt x="1294" y="236"/>
                  </a:cubicBezTo>
                  <a:cubicBezTo>
                    <a:pt x="457" y="711"/>
                    <a:pt x="1" y="1928"/>
                    <a:pt x="590" y="2689"/>
                  </a:cubicBezTo>
                  <a:cubicBezTo>
                    <a:pt x="3900" y="7083"/>
                    <a:pt x="9397" y="9309"/>
                    <a:pt x="13962" y="12067"/>
                  </a:cubicBezTo>
                  <a:cubicBezTo>
                    <a:pt x="19859" y="15623"/>
                    <a:pt x="24880" y="20550"/>
                    <a:pt x="30035" y="25039"/>
                  </a:cubicBezTo>
                  <a:cubicBezTo>
                    <a:pt x="39127" y="32951"/>
                    <a:pt x="46317" y="42747"/>
                    <a:pt x="49398" y="54521"/>
                  </a:cubicBezTo>
                  <a:cubicBezTo>
                    <a:pt x="52669" y="67037"/>
                    <a:pt x="51528" y="80180"/>
                    <a:pt x="47819" y="92429"/>
                  </a:cubicBezTo>
                  <a:cubicBezTo>
                    <a:pt x="44129" y="104622"/>
                    <a:pt x="38119" y="115939"/>
                    <a:pt x="32336" y="127237"/>
                  </a:cubicBezTo>
                  <a:cubicBezTo>
                    <a:pt x="30757" y="130319"/>
                    <a:pt x="29179" y="133438"/>
                    <a:pt x="27657" y="136558"/>
                  </a:cubicBezTo>
                  <a:cubicBezTo>
                    <a:pt x="26877" y="138174"/>
                    <a:pt x="26097" y="139791"/>
                    <a:pt x="25356" y="141427"/>
                  </a:cubicBezTo>
                  <a:cubicBezTo>
                    <a:pt x="25184" y="141788"/>
                    <a:pt x="25013" y="142112"/>
                    <a:pt x="24880" y="142473"/>
                  </a:cubicBezTo>
                  <a:cubicBezTo>
                    <a:pt x="24733" y="142718"/>
                    <a:pt x="24656" y="142963"/>
                    <a:pt x="24637" y="143232"/>
                  </a:cubicBezTo>
                  <a:lnTo>
                    <a:pt x="24637" y="143232"/>
                  </a:lnTo>
                  <a:cubicBezTo>
                    <a:pt x="24631" y="143258"/>
                    <a:pt x="24623" y="143291"/>
                    <a:pt x="24614" y="143329"/>
                  </a:cubicBezTo>
                  <a:cubicBezTo>
                    <a:pt x="24538" y="143538"/>
                    <a:pt x="24481" y="143747"/>
                    <a:pt x="24405" y="143938"/>
                  </a:cubicBezTo>
                  <a:cubicBezTo>
                    <a:pt x="24402" y="143943"/>
                    <a:pt x="24400" y="143948"/>
                    <a:pt x="24398" y="143953"/>
                  </a:cubicBezTo>
                  <a:lnTo>
                    <a:pt x="24398" y="143953"/>
                  </a:lnTo>
                  <a:cubicBezTo>
                    <a:pt x="24434" y="143922"/>
                    <a:pt x="24478" y="143888"/>
                    <a:pt x="24529" y="143850"/>
                  </a:cubicBezTo>
                  <a:lnTo>
                    <a:pt x="24529" y="143850"/>
                  </a:lnTo>
                  <a:cubicBezTo>
                    <a:pt x="24479" y="143891"/>
                    <a:pt x="24431" y="143934"/>
                    <a:pt x="24385" y="143981"/>
                  </a:cubicBezTo>
                  <a:lnTo>
                    <a:pt x="24385" y="143981"/>
                  </a:lnTo>
                  <a:cubicBezTo>
                    <a:pt x="24329" y="144092"/>
                    <a:pt x="24263" y="144147"/>
                    <a:pt x="24241" y="144147"/>
                  </a:cubicBezTo>
                  <a:cubicBezTo>
                    <a:pt x="24241" y="144147"/>
                    <a:pt x="24240" y="144147"/>
                    <a:pt x="24240" y="144147"/>
                  </a:cubicBezTo>
                  <a:lnTo>
                    <a:pt x="24240" y="144147"/>
                  </a:lnTo>
                  <a:cubicBezTo>
                    <a:pt x="23950" y="144525"/>
                    <a:pt x="23815" y="145032"/>
                    <a:pt x="23967" y="145631"/>
                  </a:cubicBezTo>
                  <a:cubicBezTo>
                    <a:pt x="23967" y="145650"/>
                    <a:pt x="23967" y="145650"/>
                    <a:pt x="24005" y="145669"/>
                  </a:cubicBezTo>
                  <a:cubicBezTo>
                    <a:pt x="24212" y="146469"/>
                    <a:pt x="24980" y="146989"/>
                    <a:pt x="25756" y="146989"/>
                  </a:cubicBezTo>
                  <a:cubicBezTo>
                    <a:pt x="26050" y="146989"/>
                    <a:pt x="26345" y="146915"/>
                    <a:pt x="26611" y="146753"/>
                  </a:cubicBezTo>
                  <a:cubicBezTo>
                    <a:pt x="27470" y="146228"/>
                    <a:pt x="27903" y="144998"/>
                    <a:pt x="28111" y="143953"/>
                  </a:cubicBezTo>
                  <a:lnTo>
                    <a:pt x="28111" y="143953"/>
                  </a:lnTo>
                  <a:cubicBezTo>
                    <a:pt x="38605" y="121075"/>
                    <a:pt x="53702" y="99115"/>
                    <a:pt x="54876" y="73180"/>
                  </a:cubicBezTo>
                  <a:cubicBezTo>
                    <a:pt x="55447" y="60513"/>
                    <a:pt x="52498" y="47712"/>
                    <a:pt x="45537" y="37060"/>
                  </a:cubicBezTo>
                  <a:cubicBezTo>
                    <a:pt x="42227" y="32019"/>
                    <a:pt x="38176" y="27530"/>
                    <a:pt x="33725" y="23498"/>
                  </a:cubicBezTo>
                  <a:cubicBezTo>
                    <a:pt x="28475" y="18705"/>
                    <a:pt x="23111" y="13988"/>
                    <a:pt x="17291" y="9917"/>
                  </a:cubicBezTo>
                  <a:cubicBezTo>
                    <a:pt x="14989" y="8300"/>
                    <a:pt x="12440" y="7045"/>
                    <a:pt x="10025" y="5638"/>
                  </a:cubicBezTo>
                  <a:cubicBezTo>
                    <a:pt x="7837" y="4344"/>
                    <a:pt x="5308" y="2956"/>
                    <a:pt x="3748" y="882"/>
                  </a:cubicBezTo>
                  <a:cubicBezTo>
                    <a:pt x="3331" y="348"/>
                    <a:pt x="2771" y="1"/>
                    <a:pt x="2159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1" name="Google Shape;6041;p20"/>
          <p:cNvGrpSpPr/>
          <p:nvPr/>
        </p:nvGrpSpPr>
        <p:grpSpPr>
          <a:xfrm rot="-221206">
            <a:off x="1548207" y="3091593"/>
            <a:ext cx="7807343" cy="2576637"/>
            <a:chOff x="1471992" y="3091774"/>
            <a:chExt cx="7807582" cy="2576715"/>
          </a:xfrm>
        </p:grpSpPr>
        <p:sp>
          <p:nvSpPr>
            <p:cNvPr id="6042" name="Google Shape;6042;p20"/>
            <p:cNvSpPr/>
            <p:nvPr/>
          </p:nvSpPr>
          <p:spPr>
            <a:xfrm>
              <a:off x="1471992" y="3091774"/>
              <a:ext cx="7807554" cy="2070500"/>
            </a:xfrm>
            <a:custGeom>
              <a:avLst/>
              <a:gdLst/>
              <a:ahLst/>
              <a:cxnLst/>
              <a:rect l="l" t="t" r="r" b="b"/>
              <a:pathLst>
                <a:path w="280167" h="74298" extrusionOk="0">
                  <a:moveTo>
                    <a:pt x="155907" y="1"/>
                  </a:moveTo>
                  <a:cubicBezTo>
                    <a:pt x="149667" y="1"/>
                    <a:pt x="143370" y="1179"/>
                    <a:pt x="137355" y="2667"/>
                  </a:cubicBezTo>
                  <a:cubicBezTo>
                    <a:pt x="130051" y="4493"/>
                    <a:pt x="123013" y="7213"/>
                    <a:pt x="116203" y="10370"/>
                  </a:cubicBezTo>
                  <a:cubicBezTo>
                    <a:pt x="87919" y="23533"/>
                    <a:pt x="64866" y="45273"/>
                    <a:pt x="37514" y="60052"/>
                  </a:cubicBezTo>
                  <a:cubicBezTo>
                    <a:pt x="31599" y="63267"/>
                    <a:pt x="25474" y="65740"/>
                    <a:pt x="19197" y="68079"/>
                  </a:cubicBezTo>
                  <a:cubicBezTo>
                    <a:pt x="16094" y="69240"/>
                    <a:pt x="12035" y="70775"/>
                    <a:pt x="8306" y="70775"/>
                  </a:cubicBezTo>
                  <a:cubicBezTo>
                    <a:pt x="6595" y="70775"/>
                    <a:pt x="4953" y="70452"/>
                    <a:pt x="3505" y="69620"/>
                  </a:cubicBezTo>
                  <a:cubicBezTo>
                    <a:pt x="3200" y="69452"/>
                    <a:pt x="2901" y="69378"/>
                    <a:pt x="2619" y="69378"/>
                  </a:cubicBezTo>
                  <a:cubicBezTo>
                    <a:pt x="1024" y="69378"/>
                    <a:pt x="0" y="71750"/>
                    <a:pt x="1698" y="72720"/>
                  </a:cubicBezTo>
                  <a:cubicBezTo>
                    <a:pt x="3694" y="73858"/>
                    <a:pt x="5898" y="74298"/>
                    <a:pt x="8163" y="74298"/>
                  </a:cubicBezTo>
                  <a:cubicBezTo>
                    <a:pt x="12370" y="74298"/>
                    <a:pt x="16786" y="72780"/>
                    <a:pt x="20472" y="71408"/>
                  </a:cubicBezTo>
                  <a:cubicBezTo>
                    <a:pt x="27890" y="68631"/>
                    <a:pt x="35041" y="65588"/>
                    <a:pt x="41946" y="61707"/>
                  </a:cubicBezTo>
                  <a:cubicBezTo>
                    <a:pt x="55641" y="54004"/>
                    <a:pt x="68290" y="44608"/>
                    <a:pt x="81167" y="35668"/>
                  </a:cubicBezTo>
                  <a:cubicBezTo>
                    <a:pt x="93683" y="26975"/>
                    <a:pt x="106522" y="18568"/>
                    <a:pt x="120445" y="12348"/>
                  </a:cubicBezTo>
                  <a:cubicBezTo>
                    <a:pt x="127293" y="9286"/>
                    <a:pt x="134463" y="6870"/>
                    <a:pt x="141786" y="5311"/>
                  </a:cubicBezTo>
                  <a:cubicBezTo>
                    <a:pt x="146492" y="4294"/>
                    <a:pt x="151315" y="3599"/>
                    <a:pt x="156131" y="3599"/>
                  </a:cubicBezTo>
                  <a:cubicBezTo>
                    <a:pt x="158342" y="3599"/>
                    <a:pt x="160551" y="3745"/>
                    <a:pt x="162747" y="4074"/>
                  </a:cubicBezTo>
                  <a:cubicBezTo>
                    <a:pt x="175225" y="5900"/>
                    <a:pt x="185858" y="12995"/>
                    <a:pt x="196300" y="19614"/>
                  </a:cubicBezTo>
                  <a:cubicBezTo>
                    <a:pt x="201835" y="23133"/>
                    <a:pt x="207427" y="26557"/>
                    <a:pt x="213362" y="29372"/>
                  </a:cubicBezTo>
                  <a:cubicBezTo>
                    <a:pt x="220361" y="32682"/>
                    <a:pt x="227723" y="35383"/>
                    <a:pt x="235236" y="37209"/>
                  </a:cubicBezTo>
                  <a:cubicBezTo>
                    <a:pt x="240657" y="38534"/>
                    <a:pt x="246173" y="39256"/>
                    <a:pt x="251645" y="39256"/>
                  </a:cubicBezTo>
                  <a:cubicBezTo>
                    <a:pt x="260936" y="39256"/>
                    <a:pt x="270103" y="37175"/>
                    <a:pt x="278470" y="32434"/>
                  </a:cubicBezTo>
                  <a:cubicBezTo>
                    <a:pt x="280166" y="31465"/>
                    <a:pt x="279132" y="29110"/>
                    <a:pt x="277547" y="29110"/>
                  </a:cubicBezTo>
                  <a:cubicBezTo>
                    <a:pt x="277265" y="29110"/>
                    <a:pt x="276967" y="29184"/>
                    <a:pt x="276663" y="29353"/>
                  </a:cubicBezTo>
                  <a:cubicBezTo>
                    <a:pt x="269644" y="33328"/>
                    <a:pt x="261865" y="35459"/>
                    <a:pt x="253838" y="35744"/>
                  </a:cubicBezTo>
                  <a:cubicBezTo>
                    <a:pt x="253226" y="35765"/>
                    <a:pt x="252615" y="35775"/>
                    <a:pt x="252004" y="35775"/>
                  </a:cubicBezTo>
                  <a:cubicBezTo>
                    <a:pt x="244756" y="35775"/>
                    <a:pt x="237600" y="34349"/>
                    <a:pt x="230671" y="32244"/>
                  </a:cubicBezTo>
                  <a:cubicBezTo>
                    <a:pt x="223595" y="30095"/>
                    <a:pt x="216671" y="27242"/>
                    <a:pt x="210166" y="23723"/>
                  </a:cubicBezTo>
                  <a:cubicBezTo>
                    <a:pt x="204460" y="20660"/>
                    <a:pt x="199058" y="17104"/>
                    <a:pt x="193580" y="13642"/>
                  </a:cubicBezTo>
                  <a:cubicBezTo>
                    <a:pt x="182928" y="6927"/>
                    <a:pt x="171782" y="936"/>
                    <a:pt x="158962" y="99"/>
                  </a:cubicBezTo>
                  <a:cubicBezTo>
                    <a:pt x="157946" y="32"/>
                    <a:pt x="156928" y="1"/>
                    <a:pt x="15590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3" name="Google Shape;6043;p20"/>
            <p:cNvSpPr/>
            <p:nvPr/>
          </p:nvSpPr>
          <p:spPr>
            <a:xfrm>
              <a:off x="1472020" y="3345118"/>
              <a:ext cx="7807554" cy="2070137"/>
            </a:xfrm>
            <a:custGeom>
              <a:avLst/>
              <a:gdLst/>
              <a:ahLst/>
              <a:cxnLst/>
              <a:rect l="l" t="t" r="r" b="b"/>
              <a:pathLst>
                <a:path w="280167" h="74285" extrusionOk="0">
                  <a:moveTo>
                    <a:pt x="155877" y="1"/>
                  </a:moveTo>
                  <a:cubicBezTo>
                    <a:pt x="149647" y="1"/>
                    <a:pt x="143360" y="1166"/>
                    <a:pt x="137354" y="2668"/>
                  </a:cubicBezTo>
                  <a:cubicBezTo>
                    <a:pt x="130050" y="4494"/>
                    <a:pt x="123012" y="7195"/>
                    <a:pt x="116202" y="10371"/>
                  </a:cubicBezTo>
                  <a:cubicBezTo>
                    <a:pt x="87918" y="23533"/>
                    <a:pt x="64865" y="45274"/>
                    <a:pt x="37513" y="60053"/>
                  </a:cubicBezTo>
                  <a:cubicBezTo>
                    <a:pt x="31598" y="63268"/>
                    <a:pt x="25473" y="65741"/>
                    <a:pt x="19196" y="68061"/>
                  </a:cubicBezTo>
                  <a:cubicBezTo>
                    <a:pt x="16087" y="69224"/>
                    <a:pt x="12018" y="70763"/>
                    <a:pt x="8283" y="70763"/>
                  </a:cubicBezTo>
                  <a:cubicBezTo>
                    <a:pt x="6580" y="70763"/>
                    <a:pt x="4946" y="70443"/>
                    <a:pt x="3504" y="69621"/>
                  </a:cubicBezTo>
                  <a:cubicBezTo>
                    <a:pt x="3197" y="69452"/>
                    <a:pt x="2897" y="69378"/>
                    <a:pt x="2614" y="69378"/>
                  </a:cubicBezTo>
                  <a:cubicBezTo>
                    <a:pt x="1021" y="69378"/>
                    <a:pt x="1" y="71733"/>
                    <a:pt x="1697" y="72702"/>
                  </a:cubicBezTo>
                  <a:cubicBezTo>
                    <a:pt x="3698" y="73843"/>
                    <a:pt x="5908" y="74284"/>
                    <a:pt x="8179" y="74284"/>
                  </a:cubicBezTo>
                  <a:cubicBezTo>
                    <a:pt x="12381" y="74284"/>
                    <a:pt x="16790" y="72773"/>
                    <a:pt x="20471" y="71390"/>
                  </a:cubicBezTo>
                  <a:cubicBezTo>
                    <a:pt x="27889" y="68613"/>
                    <a:pt x="35040" y="65569"/>
                    <a:pt x="41945" y="61689"/>
                  </a:cubicBezTo>
                  <a:cubicBezTo>
                    <a:pt x="55640" y="53986"/>
                    <a:pt x="68289" y="44609"/>
                    <a:pt x="81166" y="35669"/>
                  </a:cubicBezTo>
                  <a:cubicBezTo>
                    <a:pt x="93682" y="26957"/>
                    <a:pt x="106521" y="18569"/>
                    <a:pt x="120444" y="12330"/>
                  </a:cubicBezTo>
                  <a:cubicBezTo>
                    <a:pt x="127292" y="9268"/>
                    <a:pt x="134462" y="6871"/>
                    <a:pt x="141785" y="5293"/>
                  </a:cubicBezTo>
                  <a:cubicBezTo>
                    <a:pt x="146506" y="4286"/>
                    <a:pt x="151344" y="3584"/>
                    <a:pt x="156175" y="3584"/>
                  </a:cubicBezTo>
                  <a:cubicBezTo>
                    <a:pt x="158370" y="3584"/>
                    <a:pt x="160565" y="3729"/>
                    <a:pt x="162746" y="4056"/>
                  </a:cubicBezTo>
                  <a:cubicBezTo>
                    <a:pt x="175224" y="5901"/>
                    <a:pt x="185857" y="12977"/>
                    <a:pt x="196299" y="19615"/>
                  </a:cubicBezTo>
                  <a:cubicBezTo>
                    <a:pt x="201834" y="23134"/>
                    <a:pt x="207426" y="26558"/>
                    <a:pt x="213361" y="29354"/>
                  </a:cubicBezTo>
                  <a:cubicBezTo>
                    <a:pt x="220360" y="32663"/>
                    <a:pt x="227722" y="35383"/>
                    <a:pt x="235235" y="37209"/>
                  </a:cubicBezTo>
                  <a:cubicBezTo>
                    <a:pt x="240658" y="38528"/>
                    <a:pt x="246176" y="39248"/>
                    <a:pt x="251650" y="39248"/>
                  </a:cubicBezTo>
                  <a:cubicBezTo>
                    <a:pt x="260939" y="39248"/>
                    <a:pt x="270103" y="37175"/>
                    <a:pt x="278469" y="32435"/>
                  </a:cubicBezTo>
                  <a:cubicBezTo>
                    <a:pt x="280167" y="31465"/>
                    <a:pt x="279129" y="29093"/>
                    <a:pt x="277541" y="29093"/>
                  </a:cubicBezTo>
                  <a:cubicBezTo>
                    <a:pt x="277261" y="29093"/>
                    <a:pt x="276964" y="29167"/>
                    <a:pt x="276662" y="29335"/>
                  </a:cubicBezTo>
                  <a:cubicBezTo>
                    <a:pt x="269643" y="33329"/>
                    <a:pt x="261864" y="35441"/>
                    <a:pt x="253837" y="35726"/>
                  </a:cubicBezTo>
                  <a:cubicBezTo>
                    <a:pt x="253219" y="35747"/>
                    <a:pt x="252601" y="35757"/>
                    <a:pt x="251983" y="35757"/>
                  </a:cubicBezTo>
                  <a:cubicBezTo>
                    <a:pt x="244742" y="35757"/>
                    <a:pt x="237593" y="34348"/>
                    <a:pt x="230670" y="32245"/>
                  </a:cubicBezTo>
                  <a:cubicBezTo>
                    <a:pt x="223594" y="30096"/>
                    <a:pt x="216670" y="27243"/>
                    <a:pt x="210165" y="23724"/>
                  </a:cubicBezTo>
                  <a:cubicBezTo>
                    <a:pt x="204459" y="20661"/>
                    <a:pt x="199057" y="17085"/>
                    <a:pt x="193579" y="13643"/>
                  </a:cubicBezTo>
                  <a:cubicBezTo>
                    <a:pt x="182927" y="6909"/>
                    <a:pt x="171781" y="918"/>
                    <a:pt x="158961" y="100"/>
                  </a:cubicBezTo>
                  <a:cubicBezTo>
                    <a:pt x="157936" y="32"/>
                    <a:pt x="156907" y="1"/>
                    <a:pt x="15587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4" name="Google Shape;6044;p20"/>
            <p:cNvSpPr/>
            <p:nvPr/>
          </p:nvSpPr>
          <p:spPr>
            <a:xfrm>
              <a:off x="1472047" y="3597989"/>
              <a:ext cx="7807498" cy="2070500"/>
            </a:xfrm>
            <a:custGeom>
              <a:avLst/>
              <a:gdLst/>
              <a:ahLst/>
              <a:cxnLst/>
              <a:rect l="l" t="t" r="r" b="b"/>
              <a:pathLst>
                <a:path w="280165" h="74298" extrusionOk="0">
                  <a:moveTo>
                    <a:pt x="155905" y="0"/>
                  </a:moveTo>
                  <a:cubicBezTo>
                    <a:pt x="149665" y="0"/>
                    <a:pt x="143368" y="1179"/>
                    <a:pt x="137353" y="2667"/>
                  </a:cubicBezTo>
                  <a:cubicBezTo>
                    <a:pt x="130049" y="4493"/>
                    <a:pt x="123011" y="7213"/>
                    <a:pt x="116201" y="10370"/>
                  </a:cubicBezTo>
                  <a:cubicBezTo>
                    <a:pt x="87917" y="23551"/>
                    <a:pt x="64864" y="45273"/>
                    <a:pt x="37512" y="60071"/>
                  </a:cubicBezTo>
                  <a:cubicBezTo>
                    <a:pt x="31597" y="63267"/>
                    <a:pt x="25472" y="65740"/>
                    <a:pt x="19195" y="68079"/>
                  </a:cubicBezTo>
                  <a:cubicBezTo>
                    <a:pt x="16092" y="69239"/>
                    <a:pt x="12033" y="70775"/>
                    <a:pt x="8304" y="70775"/>
                  </a:cubicBezTo>
                  <a:cubicBezTo>
                    <a:pt x="6593" y="70775"/>
                    <a:pt x="4951" y="70452"/>
                    <a:pt x="3503" y="69620"/>
                  </a:cubicBezTo>
                  <a:cubicBezTo>
                    <a:pt x="3195" y="69447"/>
                    <a:pt x="2893" y="69372"/>
                    <a:pt x="2610" y="69372"/>
                  </a:cubicBezTo>
                  <a:cubicBezTo>
                    <a:pt x="1019" y="69372"/>
                    <a:pt x="1" y="71752"/>
                    <a:pt x="1696" y="72720"/>
                  </a:cubicBezTo>
                  <a:cubicBezTo>
                    <a:pt x="3692" y="73858"/>
                    <a:pt x="5896" y="74298"/>
                    <a:pt x="8161" y="74298"/>
                  </a:cubicBezTo>
                  <a:cubicBezTo>
                    <a:pt x="12368" y="74298"/>
                    <a:pt x="16784" y="72780"/>
                    <a:pt x="20470" y="71408"/>
                  </a:cubicBezTo>
                  <a:cubicBezTo>
                    <a:pt x="27888" y="68612"/>
                    <a:pt x="35039" y="65587"/>
                    <a:pt x="41944" y="61707"/>
                  </a:cubicBezTo>
                  <a:cubicBezTo>
                    <a:pt x="55639" y="54004"/>
                    <a:pt x="68288" y="44607"/>
                    <a:pt x="81165" y="35668"/>
                  </a:cubicBezTo>
                  <a:cubicBezTo>
                    <a:pt x="93681" y="26975"/>
                    <a:pt x="106520" y="18568"/>
                    <a:pt x="120443" y="12348"/>
                  </a:cubicBezTo>
                  <a:cubicBezTo>
                    <a:pt x="127291" y="9286"/>
                    <a:pt x="134461" y="6870"/>
                    <a:pt x="141784" y="5310"/>
                  </a:cubicBezTo>
                  <a:cubicBezTo>
                    <a:pt x="146490" y="4294"/>
                    <a:pt x="151313" y="3598"/>
                    <a:pt x="156129" y="3598"/>
                  </a:cubicBezTo>
                  <a:cubicBezTo>
                    <a:pt x="158340" y="3598"/>
                    <a:pt x="160549" y="3745"/>
                    <a:pt x="162745" y="4074"/>
                  </a:cubicBezTo>
                  <a:cubicBezTo>
                    <a:pt x="175223" y="5900"/>
                    <a:pt x="185856" y="12976"/>
                    <a:pt x="196298" y="19614"/>
                  </a:cubicBezTo>
                  <a:cubicBezTo>
                    <a:pt x="201833" y="23133"/>
                    <a:pt x="207425" y="26557"/>
                    <a:pt x="213360" y="29372"/>
                  </a:cubicBezTo>
                  <a:cubicBezTo>
                    <a:pt x="220359" y="32681"/>
                    <a:pt x="227721" y="35382"/>
                    <a:pt x="235234" y="37208"/>
                  </a:cubicBezTo>
                  <a:cubicBezTo>
                    <a:pt x="240655" y="38534"/>
                    <a:pt x="246171" y="39256"/>
                    <a:pt x="251643" y="39256"/>
                  </a:cubicBezTo>
                  <a:cubicBezTo>
                    <a:pt x="260934" y="39256"/>
                    <a:pt x="270101" y="37175"/>
                    <a:pt x="278468" y="32434"/>
                  </a:cubicBezTo>
                  <a:cubicBezTo>
                    <a:pt x="280164" y="31465"/>
                    <a:pt x="279130" y="29110"/>
                    <a:pt x="277545" y="29110"/>
                  </a:cubicBezTo>
                  <a:cubicBezTo>
                    <a:pt x="277263" y="29110"/>
                    <a:pt x="276965" y="29184"/>
                    <a:pt x="276661" y="29353"/>
                  </a:cubicBezTo>
                  <a:cubicBezTo>
                    <a:pt x="269642" y="33328"/>
                    <a:pt x="261863" y="35458"/>
                    <a:pt x="253836" y="35744"/>
                  </a:cubicBezTo>
                  <a:cubicBezTo>
                    <a:pt x="253224" y="35764"/>
                    <a:pt x="252613" y="35775"/>
                    <a:pt x="252002" y="35775"/>
                  </a:cubicBezTo>
                  <a:cubicBezTo>
                    <a:pt x="244754" y="35775"/>
                    <a:pt x="237598" y="34349"/>
                    <a:pt x="230669" y="32244"/>
                  </a:cubicBezTo>
                  <a:cubicBezTo>
                    <a:pt x="223593" y="30095"/>
                    <a:pt x="216669" y="27241"/>
                    <a:pt x="210164" y="23723"/>
                  </a:cubicBezTo>
                  <a:cubicBezTo>
                    <a:pt x="204458" y="20660"/>
                    <a:pt x="199056" y="17103"/>
                    <a:pt x="193578" y="13661"/>
                  </a:cubicBezTo>
                  <a:cubicBezTo>
                    <a:pt x="182926" y="6927"/>
                    <a:pt x="171780" y="936"/>
                    <a:pt x="158960" y="99"/>
                  </a:cubicBezTo>
                  <a:cubicBezTo>
                    <a:pt x="157944" y="32"/>
                    <a:pt x="156926" y="0"/>
                    <a:pt x="155905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45" name="Google Shape;6045;p20"/>
          <p:cNvSpPr txBox="1">
            <a:spLocks noGrp="1"/>
          </p:cNvSpPr>
          <p:nvPr>
            <p:ph type="subTitle" idx="1"/>
          </p:nvPr>
        </p:nvSpPr>
        <p:spPr>
          <a:xfrm>
            <a:off x="5176375" y="2469925"/>
            <a:ext cx="3046200" cy="12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46" name="Google Shape;604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47" name="Google Shape;6047;p20"/>
          <p:cNvSpPr txBox="1">
            <a:spLocks noGrp="1"/>
          </p:cNvSpPr>
          <p:nvPr>
            <p:ph type="subTitle" idx="2"/>
          </p:nvPr>
        </p:nvSpPr>
        <p:spPr>
          <a:xfrm>
            <a:off x="5176375" y="2028625"/>
            <a:ext cx="3046200" cy="4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Coustard"/>
                <a:ea typeface="Coustard"/>
                <a:cs typeface="Coustard"/>
                <a:sym typeface="Coustar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48" name="Google Shape;6048;p20"/>
          <p:cNvSpPr>
            <a:spLocks noGrp="1"/>
          </p:cNvSpPr>
          <p:nvPr>
            <p:ph type="pic" idx="3"/>
          </p:nvPr>
        </p:nvSpPr>
        <p:spPr>
          <a:xfrm>
            <a:off x="1122950" y="1283375"/>
            <a:ext cx="3282600" cy="32814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6049" name="Google Shape;6049;p20"/>
          <p:cNvGrpSpPr/>
          <p:nvPr/>
        </p:nvGrpSpPr>
        <p:grpSpPr>
          <a:xfrm rot="4898387" flipH="1">
            <a:off x="-453319" y="108878"/>
            <a:ext cx="1070074" cy="1045130"/>
            <a:chOff x="297527" y="0"/>
            <a:chExt cx="1070045" cy="1045102"/>
          </a:xfrm>
        </p:grpSpPr>
        <p:sp>
          <p:nvSpPr>
            <p:cNvPr id="6050" name="Google Shape;6050;p20"/>
            <p:cNvSpPr/>
            <p:nvPr/>
          </p:nvSpPr>
          <p:spPr>
            <a:xfrm>
              <a:off x="385096" y="65115"/>
              <a:ext cx="864375" cy="791983"/>
            </a:xfrm>
            <a:custGeom>
              <a:avLst/>
              <a:gdLst/>
              <a:ahLst/>
              <a:cxnLst/>
              <a:rect l="l" t="t" r="r" b="b"/>
              <a:pathLst>
                <a:path w="32298" h="29593" extrusionOk="0">
                  <a:moveTo>
                    <a:pt x="16757" y="1"/>
                  </a:moveTo>
                  <a:cubicBezTo>
                    <a:pt x="16170" y="1"/>
                    <a:pt x="15586" y="65"/>
                    <a:pt x="15027" y="213"/>
                  </a:cubicBezTo>
                  <a:cubicBezTo>
                    <a:pt x="11755" y="1107"/>
                    <a:pt x="6810" y="4131"/>
                    <a:pt x="4927" y="5767"/>
                  </a:cubicBezTo>
                  <a:cubicBezTo>
                    <a:pt x="3025" y="7383"/>
                    <a:pt x="2435" y="10693"/>
                    <a:pt x="1884" y="12043"/>
                  </a:cubicBezTo>
                  <a:cubicBezTo>
                    <a:pt x="1332" y="13413"/>
                    <a:pt x="723" y="16513"/>
                    <a:pt x="362" y="18948"/>
                  </a:cubicBezTo>
                  <a:cubicBezTo>
                    <a:pt x="0" y="21345"/>
                    <a:pt x="1009" y="25719"/>
                    <a:pt x="3710" y="28173"/>
                  </a:cubicBezTo>
                  <a:cubicBezTo>
                    <a:pt x="4942" y="29274"/>
                    <a:pt x="6684" y="29592"/>
                    <a:pt x="8409" y="29592"/>
                  </a:cubicBezTo>
                  <a:cubicBezTo>
                    <a:pt x="10438" y="29592"/>
                    <a:pt x="12442" y="29152"/>
                    <a:pt x="13562" y="29029"/>
                  </a:cubicBezTo>
                  <a:cubicBezTo>
                    <a:pt x="15617" y="28782"/>
                    <a:pt x="18337" y="25168"/>
                    <a:pt x="20429" y="23893"/>
                  </a:cubicBezTo>
                  <a:cubicBezTo>
                    <a:pt x="22521" y="22581"/>
                    <a:pt x="23263" y="19519"/>
                    <a:pt x="25165" y="18701"/>
                  </a:cubicBezTo>
                  <a:cubicBezTo>
                    <a:pt x="27067" y="17902"/>
                    <a:pt x="30814" y="14744"/>
                    <a:pt x="31556" y="12709"/>
                  </a:cubicBezTo>
                  <a:cubicBezTo>
                    <a:pt x="32298" y="10693"/>
                    <a:pt x="29369" y="5291"/>
                    <a:pt x="28418" y="3998"/>
                  </a:cubicBezTo>
                  <a:cubicBezTo>
                    <a:pt x="27467" y="2685"/>
                    <a:pt x="24043" y="2799"/>
                    <a:pt x="22825" y="1905"/>
                  </a:cubicBezTo>
                  <a:cubicBezTo>
                    <a:pt x="21839" y="1166"/>
                    <a:pt x="19266" y="1"/>
                    <a:pt x="167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6051;p20"/>
            <p:cNvSpPr/>
            <p:nvPr/>
          </p:nvSpPr>
          <p:spPr>
            <a:xfrm>
              <a:off x="1045853" y="536391"/>
              <a:ext cx="253013" cy="242870"/>
            </a:xfrm>
            <a:custGeom>
              <a:avLst/>
              <a:gdLst/>
              <a:ahLst/>
              <a:cxnLst/>
              <a:rect l="l" t="t" r="r" b="b"/>
              <a:pathLst>
                <a:path w="9454" h="9075" extrusionOk="0">
                  <a:moveTo>
                    <a:pt x="7193" y="1"/>
                  </a:moveTo>
                  <a:cubicBezTo>
                    <a:pt x="6298" y="1"/>
                    <a:pt x="5104" y="600"/>
                    <a:pt x="3748" y="1339"/>
                  </a:cubicBezTo>
                  <a:cubicBezTo>
                    <a:pt x="1846" y="2385"/>
                    <a:pt x="362" y="4268"/>
                    <a:pt x="191" y="5923"/>
                  </a:cubicBezTo>
                  <a:cubicBezTo>
                    <a:pt x="0" y="7597"/>
                    <a:pt x="1313" y="8852"/>
                    <a:pt x="3443" y="9061"/>
                  </a:cubicBezTo>
                  <a:cubicBezTo>
                    <a:pt x="3531" y="9070"/>
                    <a:pt x="3618" y="9074"/>
                    <a:pt x="3705" y="9074"/>
                  </a:cubicBezTo>
                  <a:cubicBezTo>
                    <a:pt x="5746" y="9074"/>
                    <a:pt x="7535" y="6778"/>
                    <a:pt x="8484" y="5409"/>
                  </a:cubicBezTo>
                  <a:cubicBezTo>
                    <a:pt x="9454" y="3983"/>
                    <a:pt x="9207" y="1986"/>
                    <a:pt x="8408" y="673"/>
                  </a:cubicBezTo>
                  <a:cubicBezTo>
                    <a:pt x="8117" y="196"/>
                    <a:pt x="7704" y="1"/>
                    <a:pt x="719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20"/>
            <p:cNvSpPr/>
            <p:nvPr/>
          </p:nvSpPr>
          <p:spPr>
            <a:xfrm>
              <a:off x="779612" y="377015"/>
              <a:ext cx="106595" cy="76032"/>
            </a:xfrm>
            <a:custGeom>
              <a:avLst/>
              <a:gdLst/>
              <a:ahLst/>
              <a:cxnLst/>
              <a:rect l="l" t="t" r="r" b="b"/>
              <a:pathLst>
                <a:path w="3983" h="2841" extrusionOk="0">
                  <a:moveTo>
                    <a:pt x="1669" y="0"/>
                  </a:moveTo>
                  <a:cubicBezTo>
                    <a:pt x="1467" y="0"/>
                    <a:pt x="1273" y="44"/>
                    <a:pt x="1104" y="142"/>
                  </a:cubicBezTo>
                  <a:cubicBezTo>
                    <a:pt x="1" y="751"/>
                    <a:pt x="647" y="2082"/>
                    <a:pt x="1180" y="2634"/>
                  </a:cubicBezTo>
                  <a:cubicBezTo>
                    <a:pt x="1314" y="2778"/>
                    <a:pt x="1470" y="2840"/>
                    <a:pt x="1642" y="2840"/>
                  </a:cubicBezTo>
                  <a:cubicBezTo>
                    <a:pt x="2128" y="2840"/>
                    <a:pt x="2739" y="2340"/>
                    <a:pt x="3329" y="1778"/>
                  </a:cubicBezTo>
                  <a:cubicBezTo>
                    <a:pt x="3983" y="1156"/>
                    <a:pt x="2713" y="0"/>
                    <a:pt x="166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20"/>
            <p:cNvSpPr/>
            <p:nvPr/>
          </p:nvSpPr>
          <p:spPr>
            <a:xfrm>
              <a:off x="771476" y="368558"/>
              <a:ext cx="106675" cy="76113"/>
            </a:xfrm>
            <a:custGeom>
              <a:avLst/>
              <a:gdLst/>
              <a:ahLst/>
              <a:cxnLst/>
              <a:rect l="l" t="t" r="r" b="b"/>
              <a:pathLst>
                <a:path w="3986" h="2844" extrusionOk="0">
                  <a:moveTo>
                    <a:pt x="1653" y="1"/>
                  </a:moveTo>
                  <a:cubicBezTo>
                    <a:pt x="1457" y="1"/>
                    <a:pt x="1269" y="42"/>
                    <a:pt x="1103" y="135"/>
                  </a:cubicBezTo>
                  <a:cubicBezTo>
                    <a:pt x="0" y="763"/>
                    <a:pt x="647" y="2094"/>
                    <a:pt x="1161" y="2646"/>
                  </a:cubicBezTo>
                  <a:cubicBezTo>
                    <a:pt x="1299" y="2784"/>
                    <a:pt x="1457" y="2844"/>
                    <a:pt x="1630" y="2844"/>
                  </a:cubicBezTo>
                  <a:cubicBezTo>
                    <a:pt x="2125" y="2844"/>
                    <a:pt x="2737" y="2353"/>
                    <a:pt x="3329" y="1790"/>
                  </a:cubicBezTo>
                  <a:cubicBezTo>
                    <a:pt x="3986" y="1165"/>
                    <a:pt x="2700" y="1"/>
                    <a:pt x="165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20"/>
            <p:cNvSpPr/>
            <p:nvPr/>
          </p:nvSpPr>
          <p:spPr>
            <a:xfrm>
              <a:off x="834584" y="616253"/>
              <a:ext cx="87620" cy="66237"/>
            </a:xfrm>
            <a:custGeom>
              <a:avLst/>
              <a:gdLst/>
              <a:ahLst/>
              <a:cxnLst/>
              <a:rect l="l" t="t" r="r" b="b"/>
              <a:pathLst>
                <a:path w="3274" h="2475" extrusionOk="0">
                  <a:moveTo>
                    <a:pt x="1270" y="1"/>
                  </a:moveTo>
                  <a:cubicBezTo>
                    <a:pt x="1153" y="1"/>
                    <a:pt x="1040" y="16"/>
                    <a:pt x="933" y="48"/>
                  </a:cubicBezTo>
                  <a:cubicBezTo>
                    <a:pt x="1" y="333"/>
                    <a:pt x="419" y="1665"/>
                    <a:pt x="933" y="2254"/>
                  </a:cubicBezTo>
                  <a:cubicBezTo>
                    <a:pt x="1059" y="2410"/>
                    <a:pt x="1212" y="2475"/>
                    <a:pt x="1378" y="2475"/>
                  </a:cubicBezTo>
                  <a:cubicBezTo>
                    <a:pt x="1860" y="2475"/>
                    <a:pt x="2453" y="1927"/>
                    <a:pt x="2835" y="1474"/>
                  </a:cubicBezTo>
                  <a:cubicBezTo>
                    <a:pt x="3274" y="917"/>
                    <a:pt x="2185" y="1"/>
                    <a:pt x="127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6055;p20"/>
            <p:cNvSpPr/>
            <p:nvPr/>
          </p:nvSpPr>
          <p:spPr>
            <a:xfrm>
              <a:off x="826448" y="607635"/>
              <a:ext cx="87139" cy="66719"/>
            </a:xfrm>
            <a:custGeom>
              <a:avLst/>
              <a:gdLst/>
              <a:ahLst/>
              <a:cxnLst/>
              <a:rect l="l" t="t" r="r" b="b"/>
              <a:pathLst>
                <a:path w="3256" h="2493" extrusionOk="0">
                  <a:moveTo>
                    <a:pt x="1245" y="0"/>
                  </a:moveTo>
                  <a:cubicBezTo>
                    <a:pt x="1131" y="0"/>
                    <a:pt x="1019" y="15"/>
                    <a:pt x="914" y="47"/>
                  </a:cubicBezTo>
                  <a:cubicBezTo>
                    <a:pt x="1" y="332"/>
                    <a:pt x="419" y="1663"/>
                    <a:pt x="914" y="2272"/>
                  </a:cubicBezTo>
                  <a:cubicBezTo>
                    <a:pt x="1040" y="2427"/>
                    <a:pt x="1193" y="2492"/>
                    <a:pt x="1360" y="2492"/>
                  </a:cubicBezTo>
                  <a:cubicBezTo>
                    <a:pt x="1847" y="2492"/>
                    <a:pt x="2447" y="1940"/>
                    <a:pt x="2816" y="1473"/>
                  </a:cubicBezTo>
                  <a:cubicBezTo>
                    <a:pt x="3255" y="932"/>
                    <a:pt x="2162" y="0"/>
                    <a:pt x="124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6056;p20"/>
            <p:cNvSpPr/>
            <p:nvPr/>
          </p:nvSpPr>
          <p:spPr>
            <a:xfrm>
              <a:off x="474057" y="578276"/>
              <a:ext cx="62143" cy="36932"/>
            </a:xfrm>
            <a:custGeom>
              <a:avLst/>
              <a:gdLst/>
              <a:ahLst/>
              <a:cxnLst/>
              <a:rect l="l" t="t" r="r" b="b"/>
              <a:pathLst>
                <a:path w="2322" h="1380" extrusionOk="0">
                  <a:moveTo>
                    <a:pt x="1102" y="1"/>
                  </a:moveTo>
                  <a:cubicBezTo>
                    <a:pt x="1007" y="1"/>
                    <a:pt x="913" y="25"/>
                    <a:pt x="823" y="78"/>
                  </a:cubicBezTo>
                  <a:cubicBezTo>
                    <a:pt x="0" y="578"/>
                    <a:pt x="463" y="1379"/>
                    <a:pt x="1168" y="1379"/>
                  </a:cubicBezTo>
                  <a:cubicBezTo>
                    <a:pt x="1295" y="1379"/>
                    <a:pt x="1429" y="1354"/>
                    <a:pt x="1565" y="1296"/>
                  </a:cubicBezTo>
                  <a:cubicBezTo>
                    <a:pt x="2322" y="983"/>
                    <a:pt x="1712" y="1"/>
                    <a:pt x="1102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6057;p20"/>
            <p:cNvSpPr/>
            <p:nvPr/>
          </p:nvSpPr>
          <p:spPr>
            <a:xfrm>
              <a:off x="465546" y="570140"/>
              <a:ext cx="63026" cy="36905"/>
            </a:xfrm>
            <a:custGeom>
              <a:avLst/>
              <a:gdLst/>
              <a:ahLst/>
              <a:cxnLst/>
              <a:rect l="l" t="t" r="r" b="b"/>
              <a:pathLst>
                <a:path w="2355" h="1379" extrusionOk="0">
                  <a:moveTo>
                    <a:pt x="1135" y="0"/>
                  </a:moveTo>
                  <a:cubicBezTo>
                    <a:pt x="1040" y="0"/>
                    <a:pt x="945" y="24"/>
                    <a:pt x="856" y="78"/>
                  </a:cubicBezTo>
                  <a:cubicBezTo>
                    <a:pt x="1" y="578"/>
                    <a:pt x="473" y="1379"/>
                    <a:pt x="1193" y="1379"/>
                  </a:cubicBezTo>
                  <a:cubicBezTo>
                    <a:pt x="1322" y="1379"/>
                    <a:pt x="1459" y="1353"/>
                    <a:pt x="1597" y="1295"/>
                  </a:cubicBezTo>
                  <a:cubicBezTo>
                    <a:pt x="2355" y="983"/>
                    <a:pt x="1744" y="0"/>
                    <a:pt x="113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20"/>
            <p:cNvSpPr/>
            <p:nvPr/>
          </p:nvSpPr>
          <p:spPr>
            <a:xfrm>
              <a:off x="640684" y="214401"/>
              <a:ext cx="73195" cy="31366"/>
            </a:xfrm>
            <a:custGeom>
              <a:avLst/>
              <a:gdLst/>
              <a:ahLst/>
              <a:cxnLst/>
              <a:rect l="l" t="t" r="r" b="b"/>
              <a:pathLst>
                <a:path w="2735" h="1172" extrusionOk="0">
                  <a:moveTo>
                    <a:pt x="1229" y="1"/>
                  </a:moveTo>
                  <a:cubicBezTo>
                    <a:pt x="1048" y="1"/>
                    <a:pt x="867" y="45"/>
                    <a:pt x="703" y="151"/>
                  </a:cubicBezTo>
                  <a:cubicBezTo>
                    <a:pt x="0" y="603"/>
                    <a:pt x="694" y="1171"/>
                    <a:pt x="1481" y="1171"/>
                  </a:cubicBezTo>
                  <a:cubicBezTo>
                    <a:pt x="1653" y="1171"/>
                    <a:pt x="1829" y="1144"/>
                    <a:pt x="1996" y="1083"/>
                  </a:cubicBezTo>
                  <a:cubicBezTo>
                    <a:pt x="2734" y="790"/>
                    <a:pt x="1993" y="1"/>
                    <a:pt x="122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20"/>
            <p:cNvSpPr/>
            <p:nvPr/>
          </p:nvSpPr>
          <p:spPr>
            <a:xfrm>
              <a:off x="632629" y="206265"/>
              <a:ext cx="73008" cy="31018"/>
            </a:xfrm>
            <a:custGeom>
              <a:avLst/>
              <a:gdLst/>
              <a:ahLst/>
              <a:cxnLst/>
              <a:rect l="l" t="t" r="r" b="b"/>
              <a:pathLst>
                <a:path w="2728" h="1159" extrusionOk="0">
                  <a:moveTo>
                    <a:pt x="1227" y="0"/>
                  </a:moveTo>
                  <a:cubicBezTo>
                    <a:pt x="1046" y="0"/>
                    <a:pt x="863" y="44"/>
                    <a:pt x="699" y="150"/>
                  </a:cubicBezTo>
                  <a:cubicBezTo>
                    <a:pt x="1" y="585"/>
                    <a:pt x="683" y="1159"/>
                    <a:pt x="1454" y="1159"/>
                  </a:cubicBezTo>
                  <a:cubicBezTo>
                    <a:pt x="1628" y="1159"/>
                    <a:pt x="1806" y="1130"/>
                    <a:pt x="1974" y="1063"/>
                  </a:cubicBezTo>
                  <a:cubicBezTo>
                    <a:pt x="2727" y="787"/>
                    <a:pt x="1989" y="0"/>
                    <a:pt x="122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6060;p20"/>
            <p:cNvSpPr/>
            <p:nvPr/>
          </p:nvSpPr>
          <p:spPr>
            <a:xfrm>
              <a:off x="1060626" y="226552"/>
              <a:ext cx="86791" cy="58824"/>
            </a:xfrm>
            <a:custGeom>
              <a:avLst/>
              <a:gdLst/>
              <a:ahLst/>
              <a:cxnLst/>
              <a:rect l="l" t="t" r="r" b="b"/>
              <a:pathLst>
                <a:path w="3243" h="2198" extrusionOk="0">
                  <a:moveTo>
                    <a:pt x="1730" y="1"/>
                  </a:moveTo>
                  <a:cubicBezTo>
                    <a:pt x="1304" y="1"/>
                    <a:pt x="916" y="104"/>
                    <a:pt x="780" y="305"/>
                  </a:cubicBezTo>
                  <a:cubicBezTo>
                    <a:pt x="0" y="1485"/>
                    <a:pt x="856" y="1504"/>
                    <a:pt x="1427" y="2017"/>
                  </a:cubicBezTo>
                  <a:cubicBezTo>
                    <a:pt x="1552" y="2142"/>
                    <a:pt x="1710" y="2198"/>
                    <a:pt x="1881" y="2198"/>
                  </a:cubicBezTo>
                  <a:cubicBezTo>
                    <a:pt x="2437" y="2198"/>
                    <a:pt x="3123" y="1604"/>
                    <a:pt x="3196" y="876"/>
                  </a:cubicBezTo>
                  <a:cubicBezTo>
                    <a:pt x="3243" y="283"/>
                    <a:pt x="2434" y="1"/>
                    <a:pt x="17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6061;p20"/>
            <p:cNvSpPr/>
            <p:nvPr/>
          </p:nvSpPr>
          <p:spPr>
            <a:xfrm>
              <a:off x="1051955" y="218202"/>
              <a:ext cx="87326" cy="58824"/>
            </a:xfrm>
            <a:custGeom>
              <a:avLst/>
              <a:gdLst/>
              <a:ahLst/>
              <a:cxnLst/>
              <a:rect l="l" t="t" r="r" b="b"/>
              <a:pathLst>
                <a:path w="3263" h="2198" extrusionOk="0">
                  <a:moveTo>
                    <a:pt x="1738" y="0"/>
                  </a:moveTo>
                  <a:cubicBezTo>
                    <a:pt x="1313" y="0"/>
                    <a:pt x="928" y="106"/>
                    <a:pt x="800" y="313"/>
                  </a:cubicBezTo>
                  <a:cubicBezTo>
                    <a:pt x="1" y="1473"/>
                    <a:pt x="857" y="1511"/>
                    <a:pt x="1427" y="2025"/>
                  </a:cubicBezTo>
                  <a:cubicBezTo>
                    <a:pt x="1556" y="2144"/>
                    <a:pt x="1716" y="2198"/>
                    <a:pt x="1887" y="2198"/>
                  </a:cubicBezTo>
                  <a:cubicBezTo>
                    <a:pt x="2453" y="2198"/>
                    <a:pt x="3142" y="1613"/>
                    <a:pt x="3215" y="884"/>
                  </a:cubicBezTo>
                  <a:cubicBezTo>
                    <a:pt x="3263" y="290"/>
                    <a:pt x="2444" y="0"/>
                    <a:pt x="173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20"/>
            <p:cNvSpPr/>
            <p:nvPr/>
          </p:nvSpPr>
          <p:spPr>
            <a:xfrm>
              <a:off x="1144877" y="650831"/>
              <a:ext cx="67549" cy="41080"/>
            </a:xfrm>
            <a:custGeom>
              <a:avLst/>
              <a:gdLst/>
              <a:ahLst/>
              <a:cxnLst/>
              <a:rect l="l" t="t" r="r" b="b"/>
              <a:pathLst>
                <a:path w="2524" h="1535" extrusionOk="0">
                  <a:moveTo>
                    <a:pt x="788" y="1"/>
                  </a:moveTo>
                  <a:cubicBezTo>
                    <a:pt x="477" y="1"/>
                    <a:pt x="227" y="96"/>
                    <a:pt x="181" y="316"/>
                  </a:cubicBezTo>
                  <a:cubicBezTo>
                    <a:pt x="0" y="1000"/>
                    <a:pt x="730" y="1535"/>
                    <a:pt x="1379" y="1535"/>
                  </a:cubicBezTo>
                  <a:cubicBezTo>
                    <a:pt x="1686" y="1535"/>
                    <a:pt x="1975" y="1415"/>
                    <a:pt x="2140" y="1133"/>
                  </a:cubicBezTo>
                  <a:cubicBezTo>
                    <a:pt x="2524" y="498"/>
                    <a:pt x="1498" y="1"/>
                    <a:pt x="78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20"/>
            <p:cNvSpPr/>
            <p:nvPr/>
          </p:nvSpPr>
          <p:spPr>
            <a:xfrm>
              <a:off x="1136553" y="642695"/>
              <a:ext cx="67709" cy="40813"/>
            </a:xfrm>
            <a:custGeom>
              <a:avLst/>
              <a:gdLst/>
              <a:ahLst/>
              <a:cxnLst/>
              <a:rect l="l" t="t" r="r" b="b"/>
              <a:pathLst>
                <a:path w="2530" h="1525" extrusionOk="0">
                  <a:moveTo>
                    <a:pt x="791" y="0"/>
                  </a:moveTo>
                  <a:cubicBezTo>
                    <a:pt x="476" y="0"/>
                    <a:pt x="221" y="95"/>
                    <a:pt x="168" y="315"/>
                  </a:cubicBezTo>
                  <a:cubicBezTo>
                    <a:pt x="1" y="985"/>
                    <a:pt x="733" y="1525"/>
                    <a:pt x="1382" y="1525"/>
                  </a:cubicBezTo>
                  <a:cubicBezTo>
                    <a:pt x="1691" y="1525"/>
                    <a:pt x="1981" y="1402"/>
                    <a:pt x="2147" y="1114"/>
                  </a:cubicBezTo>
                  <a:cubicBezTo>
                    <a:pt x="2530" y="493"/>
                    <a:pt x="1507" y="0"/>
                    <a:pt x="7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20"/>
            <p:cNvSpPr/>
            <p:nvPr/>
          </p:nvSpPr>
          <p:spPr>
            <a:xfrm>
              <a:off x="731278" y="899945"/>
              <a:ext cx="58503" cy="30937"/>
            </a:xfrm>
            <a:custGeom>
              <a:avLst/>
              <a:gdLst/>
              <a:ahLst/>
              <a:cxnLst/>
              <a:rect l="l" t="t" r="r" b="b"/>
              <a:pathLst>
                <a:path w="2186" h="1156" extrusionOk="0">
                  <a:moveTo>
                    <a:pt x="513" y="0"/>
                  </a:moveTo>
                  <a:cubicBezTo>
                    <a:pt x="286" y="0"/>
                    <a:pt x="115" y="58"/>
                    <a:pt x="95" y="195"/>
                  </a:cubicBezTo>
                  <a:cubicBezTo>
                    <a:pt x="1" y="853"/>
                    <a:pt x="401" y="1155"/>
                    <a:pt x="869" y="1155"/>
                  </a:cubicBezTo>
                  <a:cubicBezTo>
                    <a:pt x="1157" y="1155"/>
                    <a:pt x="1472" y="1040"/>
                    <a:pt x="1711" y="822"/>
                  </a:cubicBezTo>
                  <a:cubicBezTo>
                    <a:pt x="2186" y="432"/>
                    <a:pt x="1136" y="0"/>
                    <a:pt x="51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20"/>
            <p:cNvSpPr/>
            <p:nvPr/>
          </p:nvSpPr>
          <p:spPr>
            <a:xfrm>
              <a:off x="723008" y="891514"/>
              <a:ext cx="59199" cy="31205"/>
            </a:xfrm>
            <a:custGeom>
              <a:avLst/>
              <a:gdLst/>
              <a:ahLst/>
              <a:cxnLst/>
              <a:rect l="l" t="t" r="r" b="b"/>
              <a:pathLst>
                <a:path w="2212" h="1166" extrusionOk="0">
                  <a:moveTo>
                    <a:pt x="530" y="1"/>
                  </a:moveTo>
                  <a:cubicBezTo>
                    <a:pt x="306" y="1"/>
                    <a:pt x="139" y="56"/>
                    <a:pt x="118" y="186"/>
                  </a:cubicBezTo>
                  <a:cubicBezTo>
                    <a:pt x="0" y="858"/>
                    <a:pt x="394" y="1165"/>
                    <a:pt x="869" y="1165"/>
                  </a:cubicBezTo>
                  <a:cubicBezTo>
                    <a:pt x="1160" y="1165"/>
                    <a:pt x="1482" y="1050"/>
                    <a:pt x="1735" y="833"/>
                  </a:cubicBezTo>
                  <a:cubicBezTo>
                    <a:pt x="2211" y="427"/>
                    <a:pt x="1152" y="1"/>
                    <a:pt x="5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20"/>
            <p:cNvSpPr/>
            <p:nvPr/>
          </p:nvSpPr>
          <p:spPr>
            <a:xfrm>
              <a:off x="727879" y="110024"/>
              <a:ext cx="250283" cy="155437"/>
            </a:xfrm>
            <a:custGeom>
              <a:avLst/>
              <a:gdLst/>
              <a:ahLst/>
              <a:cxnLst/>
              <a:rect l="l" t="t" r="r" b="b"/>
              <a:pathLst>
                <a:path w="9352" h="5808" extrusionOk="0">
                  <a:moveTo>
                    <a:pt x="4507" y="1"/>
                  </a:moveTo>
                  <a:cubicBezTo>
                    <a:pt x="3698" y="1"/>
                    <a:pt x="2955" y="240"/>
                    <a:pt x="2485" y="798"/>
                  </a:cubicBezTo>
                  <a:cubicBezTo>
                    <a:pt x="0" y="3748"/>
                    <a:pt x="4136" y="5807"/>
                    <a:pt x="5905" y="5807"/>
                  </a:cubicBezTo>
                  <a:cubicBezTo>
                    <a:pt x="6018" y="5807"/>
                    <a:pt x="6122" y="5799"/>
                    <a:pt x="6213" y="5781"/>
                  </a:cubicBezTo>
                  <a:cubicBezTo>
                    <a:pt x="7773" y="5496"/>
                    <a:pt x="9352" y="3499"/>
                    <a:pt x="8306" y="1844"/>
                  </a:cubicBezTo>
                  <a:cubicBezTo>
                    <a:pt x="7622" y="770"/>
                    <a:pt x="5958" y="1"/>
                    <a:pt x="45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20"/>
            <p:cNvSpPr/>
            <p:nvPr/>
          </p:nvSpPr>
          <p:spPr>
            <a:xfrm>
              <a:off x="788257" y="139303"/>
              <a:ext cx="138871" cy="65836"/>
            </a:xfrm>
            <a:custGeom>
              <a:avLst/>
              <a:gdLst/>
              <a:ahLst/>
              <a:cxnLst/>
              <a:rect l="l" t="t" r="r" b="b"/>
              <a:pathLst>
                <a:path w="5189" h="2460" extrusionOk="0">
                  <a:moveTo>
                    <a:pt x="2759" y="1"/>
                  </a:moveTo>
                  <a:cubicBezTo>
                    <a:pt x="2286" y="1"/>
                    <a:pt x="1823" y="79"/>
                    <a:pt x="1466" y="237"/>
                  </a:cubicBezTo>
                  <a:cubicBezTo>
                    <a:pt x="1" y="902"/>
                    <a:pt x="1294" y="2101"/>
                    <a:pt x="2245" y="2386"/>
                  </a:cubicBezTo>
                  <a:cubicBezTo>
                    <a:pt x="2411" y="2436"/>
                    <a:pt x="2609" y="2459"/>
                    <a:pt x="2822" y="2459"/>
                  </a:cubicBezTo>
                  <a:cubicBezTo>
                    <a:pt x="3835" y="2459"/>
                    <a:pt x="5189" y="1922"/>
                    <a:pt x="4984" y="1074"/>
                  </a:cubicBezTo>
                  <a:cubicBezTo>
                    <a:pt x="4829" y="360"/>
                    <a:pt x="3772" y="1"/>
                    <a:pt x="2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20"/>
            <p:cNvSpPr/>
            <p:nvPr/>
          </p:nvSpPr>
          <p:spPr>
            <a:xfrm>
              <a:off x="719449" y="102397"/>
              <a:ext cx="250577" cy="155330"/>
            </a:xfrm>
            <a:custGeom>
              <a:avLst/>
              <a:gdLst/>
              <a:ahLst/>
              <a:cxnLst/>
              <a:rect l="l" t="t" r="r" b="b"/>
              <a:pathLst>
                <a:path w="9363" h="5804" extrusionOk="0">
                  <a:moveTo>
                    <a:pt x="4518" y="0"/>
                  </a:moveTo>
                  <a:cubicBezTo>
                    <a:pt x="3708" y="0"/>
                    <a:pt x="2966" y="239"/>
                    <a:pt x="2496" y="798"/>
                  </a:cubicBezTo>
                  <a:cubicBezTo>
                    <a:pt x="0" y="3724"/>
                    <a:pt x="4182" y="5803"/>
                    <a:pt x="5938" y="5803"/>
                  </a:cubicBezTo>
                  <a:cubicBezTo>
                    <a:pt x="6043" y="5803"/>
                    <a:pt x="6139" y="5796"/>
                    <a:pt x="6224" y="5781"/>
                  </a:cubicBezTo>
                  <a:cubicBezTo>
                    <a:pt x="7765" y="5496"/>
                    <a:pt x="9362" y="3499"/>
                    <a:pt x="8316" y="1844"/>
                  </a:cubicBezTo>
                  <a:cubicBezTo>
                    <a:pt x="7632" y="769"/>
                    <a:pt x="5968" y="0"/>
                    <a:pt x="45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20"/>
            <p:cNvSpPr/>
            <p:nvPr/>
          </p:nvSpPr>
          <p:spPr>
            <a:xfrm>
              <a:off x="779612" y="131167"/>
              <a:ext cx="138951" cy="65809"/>
            </a:xfrm>
            <a:custGeom>
              <a:avLst/>
              <a:gdLst/>
              <a:ahLst/>
              <a:cxnLst/>
              <a:rect l="l" t="t" r="r" b="b"/>
              <a:pathLst>
                <a:path w="5192" h="2459" extrusionOk="0">
                  <a:moveTo>
                    <a:pt x="2765" y="0"/>
                  </a:moveTo>
                  <a:cubicBezTo>
                    <a:pt x="2294" y="0"/>
                    <a:pt x="1835" y="79"/>
                    <a:pt x="1484" y="236"/>
                  </a:cubicBezTo>
                  <a:cubicBezTo>
                    <a:pt x="1" y="902"/>
                    <a:pt x="1294" y="2062"/>
                    <a:pt x="2264" y="2386"/>
                  </a:cubicBezTo>
                  <a:cubicBezTo>
                    <a:pt x="2429" y="2435"/>
                    <a:pt x="2627" y="2459"/>
                    <a:pt x="2839" y="2459"/>
                  </a:cubicBezTo>
                  <a:cubicBezTo>
                    <a:pt x="3848" y="2459"/>
                    <a:pt x="5192" y="1922"/>
                    <a:pt x="5003" y="1073"/>
                  </a:cubicBezTo>
                  <a:cubicBezTo>
                    <a:pt x="4835" y="360"/>
                    <a:pt x="3773" y="0"/>
                    <a:pt x="276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20"/>
            <p:cNvSpPr/>
            <p:nvPr/>
          </p:nvSpPr>
          <p:spPr>
            <a:xfrm>
              <a:off x="515299" y="350065"/>
              <a:ext cx="198658" cy="144651"/>
            </a:xfrm>
            <a:custGeom>
              <a:avLst/>
              <a:gdLst/>
              <a:ahLst/>
              <a:cxnLst/>
              <a:rect l="l" t="t" r="r" b="b"/>
              <a:pathLst>
                <a:path w="7423" h="5405" extrusionOk="0">
                  <a:moveTo>
                    <a:pt x="3596" y="1"/>
                  </a:moveTo>
                  <a:cubicBezTo>
                    <a:pt x="1337" y="1"/>
                    <a:pt x="0" y="2361"/>
                    <a:pt x="233" y="3641"/>
                  </a:cubicBezTo>
                  <a:cubicBezTo>
                    <a:pt x="460" y="4790"/>
                    <a:pt x="1917" y="5404"/>
                    <a:pt x="3225" y="5404"/>
                  </a:cubicBezTo>
                  <a:cubicBezTo>
                    <a:pt x="3779" y="5404"/>
                    <a:pt x="4307" y="5294"/>
                    <a:pt x="4703" y="5067"/>
                  </a:cubicBezTo>
                  <a:cubicBezTo>
                    <a:pt x="6015" y="4307"/>
                    <a:pt x="7423" y="1739"/>
                    <a:pt x="5920" y="769"/>
                  </a:cubicBezTo>
                  <a:cubicBezTo>
                    <a:pt x="5071" y="223"/>
                    <a:pt x="4290" y="1"/>
                    <a:pt x="359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20"/>
            <p:cNvSpPr/>
            <p:nvPr/>
          </p:nvSpPr>
          <p:spPr>
            <a:xfrm>
              <a:off x="542383" y="370780"/>
              <a:ext cx="113553" cy="74400"/>
            </a:xfrm>
            <a:custGeom>
              <a:avLst/>
              <a:gdLst/>
              <a:ahLst/>
              <a:cxnLst/>
              <a:rect l="l" t="t" r="r" b="b"/>
              <a:pathLst>
                <a:path w="4243" h="2780" extrusionOk="0">
                  <a:moveTo>
                    <a:pt x="3018" y="0"/>
                  </a:moveTo>
                  <a:cubicBezTo>
                    <a:pt x="2375" y="0"/>
                    <a:pt x="1573" y="219"/>
                    <a:pt x="1066" y="413"/>
                  </a:cubicBezTo>
                  <a:cubicBezTo>
                    <a:pt x="115" y="775"/>
                    <a:pt x="1" y="1954"/>
                    <a:pt x="629" y="2639"/>
                  </a:cubicBezTo>
                  <a:cubicBezTo>
                    <a:pt x="712" y="2736"/>
                    <a:pt x="846" y="2779"/>
                    <a:pt x="1013" y="2779"/>
                  </a:cubicBezTo>
                  <a:cubicBezTo>
                    <a:pt x="2021" y="2779"/>
                    <a:pt x="4243" y="1207"/>
                    <a:pt x="4014" y="489"/>
                  </a:cubicBezTo>
                  <a:cubicBezTo>
                    <a:pt x="3907" y="127"/>
                    <a:pt x="3509" y="0"/>
                    <a:pt x="30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20"/>
            <p:cNvSpPr/>
            <p:nvPr/>
          </p:nvSpPr>
          <p:spPr>
            <a:xfrm>
              <a:off x="506761" y="342223"/>
              <a:ext cx="199059" cy="144839"/>
            </a:xfrm>
            <a:custGeom>
              <a:avLst/>
              <a:gdLst/>
              <a:ahLst/>
              <a:cxnLst/>
              <a:rect l="l" t="t" r="r" b="b"/>
              <a:pathLst>
                <a:path w="7438" h="5412" extrusionOk="0">
                  <a:moveTo>
                    <a:pt x="3587" y="0"/>
                  </a:moveTo>
                  <a:cubicBezTo>
                    <a:pt x="1332" y="0"/>
                    <a:pt x="1" y="2369"/>
                    <a:pt x="248" y="3649"/>
                  </a:cubicBezTo>
                  <a:cubicBezTo>
                    <a:pt x="475" y="4798"/>
                    <a:pt x="1931" y="5412"/>
                    <a:pt x="3240" y="5412"/>
                  </a:cubicBezTo>
                  <a:cubicBezTo>
                    <a:pt x="3794" y="5412"/>
                    <a:pt x="4321" y="5302"/>
                    <a:pt x="4718" y="5075"/>
                  </a:cubicBezTo>
                  <a:cubicBezTo>
                    <a:pt x="6011" y="4314"/>
                    <a:pt x="7438" y="1747"/>
                    <a:pt x="5916" y="776"/>
                  </a:cubicBezTo>
                  <a:cubicBezTo>
                    <a:pt x="5065" y="225"/>
                    <a:pt x="4282" y="0"/>
                    <a:pt x="358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3" name="Google Shape;6073;p20"/>
            <p:cNvSpPr/>
            <p:nvPr/>
          </p:nvSpPr>
          <p:spPr>
            <a:xfrm>
              <a:off x="534247" y="362617"/>
              <a:ext cx="113553" cy="74534"/>
            </a:xfrm>
            <a:custGeom>
              <a:avLst/>
              <a:gdLst/>
              <a:ahLst/>
              <a:cxnLst/>
              <a:rect l="l" t="t" r="r" b="b"/>
              <a:pathLst>
                <a:path w="4243" h="2785" extrusionOk="0">
                  <a:moveTo>
                    <a:pt x="3004" y="1"/>
                  </a:moveTo>
                  <a:cubicBezTo>
                    <a:pt x="2359" y="1"/>
                    <a:pt x="1562" y="220"/>
                    <a:pt x="1066" y="414"/>
                  </a:cubicBezTo>
                  <a:cubicBezTo>
                    <a:pt x="115" y="775"/>
                    <a:pt x="1" y="1955"/>
                    <a:pt x="609" y="2639"/>
                  </a:cubicBezTo>
                  <a:cubicBezTo>
                    <a:pt x="696" y="2740"/>
                    <a:pt x="834" y="2785"/>
                    <a:pt x="1005" y="2785"/>
                  </a:cubicBezTo>
                  <a:cubicBezTo>
                    <a:pt x="2027" y="2785"/>
                    <a:pt x="4242" y="1191"/>
                    <a:pt x="4014" y="490"/>
                  </a:cubicBezTo>
                  <a:cubicBezTo>
                    <a:pt x="3899" y="128"/>
                    <a:pt x="3495" y="1"/>
                    <a:pt x="300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4" name="Google Shape;6074;p20"/>
            <p:cNvSpPr/>
            <p:nvPr/>
          </p:nvSpPr>
          <p:spPr>
            <a:xfrm>
              <a:off x="1063677" y="379959"/>
              <a:ext cx="180219" cy="169139"/>
            </a:xfrm>
            <a:custGeom>
              <a:avLst/>
              <a:gdLst/>
              <a:ahLst/>
              <a:cxnLst/>
              <a:rect l="l" t="t" r="r" b="b"/>
              <a:pathLst>
                <a:path w="6734" h="6320" extrusionOk="0">
                  <a:moveTo>
                    <a:pt x="3183" y="1"/>
                  </a:moveTo>
                  <a:cubicBezTo>
                    <a:pt x="2401" y="1"/>
                    <a:pt x="1670" y="195"/>
                    <a:pt x="1256" y="603"/>
                  </a:cubicBezTo>
                  <a:cubicBezTo>
                    <a:pt x="0" y="1839"/>
                    <a:pt x="0" y="2885"/>
                    <a:pt x="419" y="4141"/>
                  </a:cubicBezTo>
                  <a:cubicBezTo>
                    <a:pt x="826" y="5260"/>
                    <a:pt x="2701" y="6319"/>
                    <a:pt x="4019" y="6319"/>
                  </a:cubicBezTo>
                  <a:cubicBezTo>
                    <a:pt x="4179" y="6319"/>
                    <a:pt x="4330" y="6304"/>
                    <a:pt x="4470" y="6271"/>
                  </a:cubicBezTo>
                  <a:cubicBezTo>
                    <a:pt x="5745" y="5986"/>
                    <a:pt x="6734" y="3399"/>
                    <a:pt x="6315" y="1687"/>
                  </a:cubicBezTo>
                  <a:cubicBezTo>
                    <a:pt x="6073" y="597"/>
                    <a:pt x="4551" y="1"/>
                    <a:pt x="318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20"/>
            <p:cNvSpPr/>
            <p:nvPr/>
          </p:nvSpPr>
          <p:spPr>
            <a:xfrm>
              <a:off x="1091671" y="403484"/>
              <a:ext cx="105310" cy="86818"/>
            </a:xfrm>
            <a:custGeom>
              <a:avLst/>
              <a:gdLst/>
              <a:ahLst/>
              <a:cxnLst/>
              <a:rect l="l" t="t" r="r" b="b"/>
              <a:pathLst>
                <a:path w="3935" h="3244" extrusionOk="0">
                  <a:moveTo>
                    <a:pt x="2677" y="0"/>
                  </a:moveTo>
                  <a:cubicBezTo>
                    <a:pt x="2152" y="0"/>
                    <a:pt x="1551" y="109"/>
                    <a:pt x="1085" y="256"/>
                  </a:cubicBezTo>
                  <a:cubicBezTo>
                    <a:pt x="0" y="618"/>
                    <a:pt x="19" y="2349"/>
                    <a:pt x="761" y="3091"/>
                  </a:cubicBezTo>
                  <a:cubicBezTo>
                    <a:pt x="870" y="3196"/>
                    <a:pt x="1008" y="3243"/>
                    <a:pt x="1166" y="3243"/>
                  </a:cubicBezTo>
                  <a:cubicBezTo>
                    <a:pt x="2115" y="3243"/>
                    <a:pt x="3766" y="1547"/>
                    <a:pt x="3881" y="732"/>
                  </a:cubicBezTo>
                  <a:cubicBezTo>
                    <a:pt x="3935" y="190"/>
                    <a:pt x="3372" y="0"/>
                    <a:pt x="26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6076;p20"/>
            <p:cNvSpPr/>
            <p:nvPr/>
          </p:nvSpPr>
          <p:spPr>
            <a:xfrm>
              <a:off x="1055514" y="371690"/>
              <a:ext cx="179737" cy="169273"/>
            </a:xfrm>
            <a:custGeom>
              <a:avLst/>
              <a:gdLst/>
              <a:ahLst/>
              <a:cxnLst/>
              <a:rect l="l" t="t" r="r" b="b"/>
              <a:pathLst>
                <a:path w="6716" h="6325" extrusionOk="0">
                  <a:moveTo>
                    <a:pt x="3166" y="0"/>
                  </a:moveTo>
                  <a:cubicBezTo>
                    <a:pt x="2391" y="0"/>
                    <a:pt x="1668" y="191"/>
                    <a:pt x="1256" y="588"/>
                  </a:cubicBezTo>
                  <a:cubicBezTo>
                    <a:pt x="20" y="1825"/>
                    <a:pt x="1" y="2909"/>
                    <a:pt x="419" y="4145"/>
                  </a:cubicBezTo>
                  <a:cubicBezTo>
                    <a:pt x="826" y="5265"/>
                    <a:pt x="2701" y="6324"/>
                    <a:pt x="4020" y="6324"/>
                  </a:cubicBezTo>
                  <a:cubicBezTo>
                    <a:pt x="4179" y="6324"/>
                    <a:pt x="4331" y="6309"/>
                    <a:pt x="4471" y="6276"/>
                  </a:cubicBezTo>
                  <a:cubicBezTo>
                    <a:pt x="5745" y="5990"/>
                    <a:pt x="6715" y="3404"/>
                    <a:pt x="6316" y="1692"/>
                  </a:cubicBezTo>
                  <a:cubicBezTo>
                    <a:pt x="6073" y="597"/>
                    <a:pt x="4539" y="0"/>
                    <a:pt x="31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6077;p20"/>
            <p:cNvSpPr/>
            <p:nvPr/>
          </p:nvSpPr>
          <p:spPr>
            <a:xfrm>
              <a:off x="1083535" y="395134"/>
              <a:ext cx="104802" cy="87032"/>
            </a:xfrm>
            <a:custGeom>
              <a:avLst/>
              <a:gdLst/>
              <a:ahLst/>
              <a:cxnLst/>
              <a:rect l="l" t="t" r="r" b="b"/>
              <a:pathLst>
                <a:path w="3916" h="3252" extrusionOk="0">
                  <a:moveTo>
                    <a:pt x="2652" y="0"/>
                  </a:moveTo>
                  <a:cubicBezTo>
                    <a:pt x="2132" y="0"/>
                    <a:pt x="1540" y="109"/>
                    <a:pt x="1084" y="264"/>
                  </a:cubicBezTo>
                  <a:cubicBezTo>
                    <a:pt x="0" y="625"/>
                    <a:pt x="19" y="2356"/>
                    <a:pt x="761" y="3098"/>
                  </a:cubicBezTo>
                  <a:cubicBezTo>
                    <a:pt x="869" y="3204"/>
                    <a:pt x="1008" y="3251"/>
                    <a:pt x="1166" y="3251"/>
                  </a:cubicBezTo>
                  <a:cubicBezTo>
                    <a:pt x="2114" y="3251"/>
                    <a:pt x="3763" y="1555"/>
                    <a:pt x="3861" y="740"/>
                  </a:cubicBezTo>
                  <a:cubicBezTo>
                    <a:pt x="3916" y="196"/>
                    <a:pt x="3348" y="0"/>
                    <a:pt x="2652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6078;p20"/>
            <p:cNvSpPr/>
            <p:nvPr/>
          </p:nvSpPr>
          <p:spPr>
            <a:xfrm>
              <a:off x="848447" y="789573"/>
              <a:ext cx="172993" cy="103731"/>
            </a:xfrm>
            <a:custGeom>
              <a:avLst/>
              <a:gdLst/>
              <a:ahLst/>
              <a:cxnLst/>
              <a:rect l="l" t="t" r="r" b="b"/>
              <a:pathLst>
                <a:path w="6464" h="3876" extrusionOk="0">
                  <a:moveTo>
                    <a:pt x="3077" y="1"/>
                  </a:moveTo>
                  <a:cubicBezTo>
                    <a:pt x="636" y="1"/>
                    <a:pt x="1" y="1796"/>
                    <a:pt x="852" y="3139"/>
                  </a:cubicBezTo>
                  <a:cubicBezTo>
                    <a:pt x="1183" y="3653"/>
                    <a:pt x="1882" y="3875"/>
                    <a:pt x="2657" y="3875"/>
                  </a:cubicBezTo>
                  <a:cubicBezTo>
                    <a:pt x="3890" y="3875"/>
                    <a:pt x="5316" y="3314"/>
                    <a:pt x="5760" y="2474"/>
                  </a:cubicBezTo>
                  <a:cubicBezTo>
                    <a:pt x="6463" y="1123"/>
                    <a:pt x="4714" y="1"/>
                    <a:pt x="3116" y="1"/>
                  </a:cubicBezTo>
                  <a:cubicBezTo>
                    <a:pt x="3103" y="1"/>
                    <a:pt x="3090" y="1"/>
                    <a:pt x="30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6079;p20"/>
            <p:cNvSpPr/>
            <p:nvPr/>
          </p:nvSpPr>
          <p:spPr>
            <a:xfrm>
              <a:off x="896166" y="808307"/>
              <a:ext cx="71804" cy="30723"/>
            </a:xfrm>
            <a:custGeom>
              <a:avLst/>
              <a:gdLst/>
              <a:ahLst/>
              <a:cxnLst/>
              <a:rect l="l" t="t" r="r" b="b"/>
              <a:pathLst>
                <a:path w="2683" h="1148" extrusionOk="0">
                  <a:moveTo>
                    <a:pt x="757" y="0"/>
                  </a:moveTo>
                  <a:cubicBezTo>
                    <a:pt x="352" y="0"/>
                    <a:pt x="33" y="84"/>
                    <a:pt x="20" y="290"/>
                  </a:cubicBezTo>
                  <a:cubicBezTo>
                    <a:pt x="1" y="916"/>
                    <a:pt x="608" y="1147"/>
                    <a:pt x="1228" y="1147"/>
                  </a:cubicBezTo>
                  <a:cubicBezTo>
                    <a:pt x="1796" y="1147"/>
                    <a:pt x="2375" y="953"/>
                    <a:pt x="2493" y="689"/>
                  </a:cubicBezTo>
                  <a:cubicBezTo>
                    <a:pt x="2682" y="324"/>
                    <a:pt x="1552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0" name="Google Shape;6080;p20"/>
            <p:cNvSpPr/>
            <p:nvPr/>
          </p:nvSpPr>
          <p:spPr>
            <a:xfrm>
              <a:off x="840311" y="781437"/>
              <a:ext cx="172993" cy="103571"/>
            </a:xfrm>
            <a:custGeom>
              <a:avLst/>
              <a:gdLst/>
              <a:ahLst/>
              <a:cxnLst/>
              <a:rect l="l" t="t" r="r" b="b"/>
              <a:pathLst>
                <a:path w="6464" h="3870" extrusionOk="0">
                  <a:moveTo>
                    <a:pt x="3077" y="0"/>
                  </a:moveTo>
                  <a:cubicBezTo>
                    <a:pt x="636" y="0"/>
                    <a:pt x="1" y="1796"/>
                    <a:pt x="852" y="3139"/>
                  </a:cubicBezTo>
                  <a:cubicBezTo>
                    <a:pt x="1181" y="3650"/>
                    <a:pt x="1874" y="3870"/>
                    <a:pt x="2645" y="3870"/>
                  </a:cubicBezTo>
                  <a:cubicBezTo>
                    <a:pt x="3880" y="3870"/>
                    <a:pt x="5314" y="3305"/>
                    <a:pt x="5759" y="2473"/>
                  </a:cubicBezTo>
                  <a:cubicBezTo>
                    <a:pt x="6463" y="1123"/>
                    <a:pt x="4713" y="1"/>
                    <a:pt x="3115" y="1"/>
                  </a:cubicBezTo>
                  <a:cubicBezTo>
                    <a:pt x="3103" y="0"/>
                    <a:pt x="3090" y="0"/>
                    <a:pt x="30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1" name="Google Shape;6081;p20"/>
            <p:cNvSpPr/>
            <p:nvPr/>
          </p:nvSpPr>
          <p:spPr>
            <a:xfrm>
              <a:off x="888030" y="800679"/>
              <a:ext cx="71777" cy="30135"/>
            </a:xfrm>
            <a:custGeom>
              <a:avLst/>
              <a:gdLst/>
              <a:ahLst/>
              <a:cxnLst/>
              <a:rect l="l" t="t" r="r" b="b"/>
              <a:pathLst>
                <a:path w="2682" h="1126" extrusionOk="0">
                  <a:moveTo>
                    <a:pt x="748" y="0"/>
                  </a:moveTo>
                  <a:cubicBezTo>
                    <a:pt x="343" y="0"/>
                    <a:pt x="26" y="84"/>
                    <a:pt x="20" y="290"/>
                  </a:cubicBezTo>
                  <a:cubicBezTo>
                    <a:pt x="0" y="903"/>
                    <a:pt x="598" y="1125"/>
                    <a:pt x="1213" y="1125"/>
                  </a:cubicBezTo>
                  <a:cubicBezTo>
                    <a:pt x="1781" y="1125"/>
                    <a:pt x="2365" y="936"/>
                    <a:pt x="2493" y="689"/>
                  </a:cubicBezTo>
                  <a:cubicBezTo>
                    <a:pt x="2682" y="324"/>
                    <a:pt x="1544" y="0"/>
                    <a:pt x="74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2" name="Google Shape;6082;p20"/>
            <p:cNvSpPr/>
            <p:nvPr/>
          </p:nvSpPr>
          <p:spPr>
            <a:xfrm>
              <a:off x="528654" y="634640"/>
              <a:ext cx="196517" cy="177382"/>
            </a:xfrm>
            <a:custGeom>
              <a:avLst/>
              <a:gdLst/>
              <a:ahLst/>
              <a:cxnLst/>
              <a:rect l="l" t="t" r="r" b="b"/>
              <a:pathLst>
                <a:path w="7343" h="6628" extrusionOk="0">
                  <a:moveTo>
                    <a:pt x="4959" y="1"/>
                  </a:moveTo>
                  <a:cubicBezTo>
                    <a:pt x="3855" y="1"/>
                    <a:pt x="2563" y="912"/>
                    <a:pt x="1541" y="1891"/>
                  </a:cubicBezTo>
                  <a:cubicBezTo>
                    <a:pt x="0" y="3393"/>
                    <a:pt x="1294" y="5276"/>
                    <a:pt x="2207" y="6303"/>
                  </a:cubicBezTo>
                  <a:cubicBezTo>
                    <a:pt x="2409" y="6531"/>
                    <a:pt x="2699" y="6628"/>
                    <a:pt x="3036" y="6628"/>
                  </a:cubicBezTo>
                  <a:cubicBezTo>
                    <a:pt x="4193" y="6628"/>
                    <a:pt x="5906" y="5490"/>
                    <a:pt x="6524" y="4592"/>
                  </a:cubicBezTo>
                  <a:cubicBezTo>
                    <a:pt x="7342" y="3412"/>
                    <a:pt x="7133" y="1111"/>
                    <a:pt x="5897" y="274"/>
                  </a:cubicBezTo>
                  <a:cubicBezTo>
                    <a:pt x="5610" y="84"/>
                    <a:pt x="5293" y="1"/>
                    <a:pt x="49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3" name="Google Shape;6083;p20"/>
            <p:cNvSpPr/>
            <p:nvPr/>
          </p:nvSpPr>
          <p:spPr>
            <a:xfrm>
              <a:off x="569896" y="657977"/>
              <a:ext cx="103464" cy="104748"/>
            </a:xfrm>
            <a:custGeom>
              <a:avLst/>
              <a:gdLst/>
              <a:ahLst/>
              <a:cxnLst/>
              <a:rect l="l" t="t" r="r" b="b"/>
              <a:pathLst>
                <a:path w="3866" h="3914" extrusionOk="0">
                  <a:moveTo>
                    <a:pt x="2961" y="0"/>
                  </a:moveTo>
                  <a:cubicBezTo>
                    <a:pt x="2790" y="0"/>
                    <a:pt x="2594" y="33"/>
                    <a:pt x="2378" y="106"/>
                  </a:cubicBezTo>
                  <a:cubicBezTo>
                    <a:pt x="1408" y="429"/>
                    <a:pt x="495" y="1684"/>
                    <a:pt x="266" y="2312"/>
                  </a:cubicBezTo>
                  <a:cubicBezTo>
                    <a:pt x="0" y="2921"/>
                    <a:pt x="495" y="3358"/>
                    <a:pt x="1331" y="3853"/>
                  </a:cubicBezTo>
                  <a:cubicBezTo>
                    <a:pt x="1402" y="3895"/>
                    <a:pt x="1477" y="3914"/>
                    <a:pt x="1556" y="3914"/>
                  </a:cubicBezTo>
                  <a:cubicBezTo>
                    <a:pt x="2406" y="3914"/>
                    <a:pt x="3643" y="1642"/>
                    <a:pt x="3747" y="981"/>
                  </a:cubicBezTo>
                  <a:cubicBezTo>
                    <a:pt x="3865" y="404"/>
                    <a:pt x="3559" y="0"/>
                    <a:pt x="29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4" name="Google Shape;6084;p20"/>
            <p:cNvSpPr/>
            <p:nvPr/>
          </p:nvSpPr>
          <p:spPr>
            <a:xfrm>
              <a:off x="521026" y="627012"/>
              <a:ext cx="196009" cy="177382"/>
            </a:xfrm>
            <a:custGeom>
              <a:avLst/>
              <a:gdLst/>
              <a:ahLst/>
              <a:cxnLst/>
              <a:rect l="l" t="t" r="r" b="b"/>
              <a:pathLst>
                <a:path w="7324" h="6628" extrusionOk="0">
                  <a:moveTo>
                    <a:pt x="4924" y="0"/>
                  </a:moveTo>
                  <a:cubicBezTo>
                    <a:pt x="3824" y="0"/>
                    <a:pt x="2544" y="912"/>
                    <a:pt x="1522" y="1890"/>
                  </a:cubicBezTo>
                  <a:cubicBezTo>
                    <a:pt x="0" y="3374"/>
                    <a:pt x="1293" y="5238"/>
                    <a:pt x="2187" y="6303"/>
                  </a:cubicBezTo>
                  <a:cubicBezTo>
                    <a:pt x="2389" y="6531"/>
                    <a:pt x="2679" y="6627"/>
                    <a:pt x="3017" y="6627"/>
                  </a:cubicBezTo>
                  <a:cubicBezTo>
                    <a:pt x="4173" y="6627"/>
                    <a:pt x="5887" y="5490"/>
                    <a:pt x="6505" y="4591"/>
                  </a:cubicBezTo>
                  <a:cubicBezTo>
                    <a:pt x="7323" y="3412"/>
                    <a:pt x="7095" y="1110"/>
                    <a:pt x="5858" y="274"/>
                  </a:cubicBezTo>
                  <a:cubicBezTo>
                    <a:pt x="5571" y="84"/>
                    <a:pt x="5256" y="0"/>
                    <a:pt x="492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6085;p20"/>
            <p:cNvSpPr/>
            <p:nvPr/>
          </p:nvSpPr>
          <p:spPr>
            <a:xfrm>
              <a:off x="561733" y="649574"/>
              <a:ext cx="103517" cy="105016"/>
            </a:xfrm>
            <a:custGeom>
              <a:avLst/>
              <a:gdLst/>
              <a:ahLst/>
              <a:cxnLst/>
              <a:rect l="l" t="t" r="r" b="b"/>
              <a:pathLst>
                <a:path w="3868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89" y="439"/>
                    <a:pt x="495" y="1694"/>
                    <a:pt x="248" y="2303"/>
                  </a:cubicBezTo>
                  <a:cubicBezTo>
                    <a:pt x="1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3" y="3924"/>
                  </a:cubicBezTo>
                  <a:cubicBezTo>
                    <a:pt x="2391" y="3924"/>
                    <a:pt x="3643" y="1650"/>
                    <a:pt x="3748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6086;p20"/>
            <p:cNvSpPr/>
            <p:nvPr/>
          </p:nvSpPr>
          <p:spPr>
            <a:xfrm>
              <a:off x="297527" y="0"/>
              <a:ext cx="1070045" cy="1045102"/>
            </a:xfrm>
            <a:custGeom>
              <a:avLst/>
              <a:gdLst/>
              <a:ahLst/>
              <a:cxnLst/>
              <a:rect l="l" t="t" r="r" b="b"/>
              <a:pathLst>
                <a:path w="39983" h="39051" extrusionOk="0">
                  <a:moveTo>
                    <a:pt x="19918" y="0"/>
                  </a:moveTo>
                  <a:cubicBezTo>
                    <a:pt x="15810" y="0"/>
                    <a:pt x="11360" y="2356"/>
                    <a:pt x="8408" y="4472"/>
                  </a:cubicBezTo>
                  <a:cubicBezTo>
                    <a:pt x="1865" y="9151"/>
                    <a:pt x="1941" y="14648"/>
                    <a:pt x="1542" y="15846"/>
                  </a:cubicBezTo>
                  <a:cubicBezTo>
                    <a:pt x="1142" y="16987"/>
                    <a:pt x="1" y="21305"/>
                    <a:pt x="495" y="25071"/>
                  </a:cubicBezTo>
                  <a:cubicBezTo>
                    <a:pt x="1028" y="28818"/>
                    <a:pt x="3729" y="32052"/>
                    <a:pt x="6164" y="33288"/>
                  </a:cubicBezTo>
                  <a:cubicBezTo>
                    <a:pt x="8598" y="34524"/>
                    <a:pt x="10196" y="36636"/>
                    <a:pt x="12402" y="37720"/>
                  </a:cubicBezTo>
                  <a:cubicBezTo>
                    <a:pt x="13826" y="38409"/>
                    <a:pt x="17962" y="39051"/>
                    <a:pt x="21050" y="39051"/>
                  </a:cubicBezTo>
                  <a:cubicBezTo>
                    <a:pt x="21882" y="39051"/>
                    <a:pt x="22638" y="39004"/>
                    <a:pt x="23244" y="38899"/>
                  </a:cubicBezTo>
                  <a:cubicBezTo>
                    <a:pt x="26097" y="38405"/>
                    <a:pt x="27410" y="35552"/>
                    <a:pt x="28247" y="35152"/>
                  </a:cubicBezTo>
                  <a:cubicBezTo>
                    <a:pt x="29046" y="34734"/>
                    <a:pt x="31899" y="34239"/>
                    <a:pt x="34752" y="32109"/>
                  </a:cubicBezTo>
                  <a:cubicBezTo>
                    <a:pt x="37586" y="29959"/>
                    <a:pt x="39697" y="23968"/>
                    <a:pt x="39850" y="21381"/>
                  </a:cubicBezTo>
                  <a:cubicBezTo>
                    <a:pt x="39983" y="18794"/>
                    <a:pt x="37966" y="16245"/>
                    <a:pt x="37871" y="14229"/>
                  </a:cubicBezTo>
                  <a:cubicBezTo>
                    <a:pt x="37776" y="12194"/>
                    <a:pt x="35665" y="8276"/>
                    <a:pt x="33097" y="5670"/>
                  </a:cubicBezTo>
                  <a:cubicBezTo>
                    <a:pt x="30529" y="3064"/>
                    <a:pt x="27847" y="3140"/>
                    <a:pt x="26668" y="2569"/>
                  </a:cubicBezTo>
                  <a:cubicBezTo>
                    <a:pt x="25489" y="1999"/>
                    <a:pt x="26421" y="1143"/>
                    <a:pt x="21856" y="192"/>
                  </a:cubicBezTo>
                  <a:cubicBezTo>
                    <a:pt x="21224" y="61"/>
                    <a:pt x="20575" y="0"/>
                    <a:pt x="19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6087;p20"/>
            <p:cNvSpPr/>
            <p:nvPr/>
          </p:nvSpPr>
          <p:spPr>
            <a:xfrm>
              <a:off x="344871" y="56792"/>
              <a:ext cx="863894" cy="792170"/>
            </a:xfrm>
            <a:custGeom>
              <a:avLst/>
              <a:gdLst/>
              <a:ahLst/>
              <a:cxnLst/>
              <a:rect l="l" t="t" r="r" b="b"/>
              <a:pathLst>
                <a:path w="32280" h="29600" extrusionOk="0">
                  <a:moveTo>
                    <a:pt x="16759" y="0"/>
                  </a:moveTo>
                  <a:cubicBezTo>
                    <a:pt x="16164" y="0"/>
                    <a:pt x="15573" y="66"/>
                    <a:pt x="15008" y="219"/>
                  </a:cubicBezTo>
                  <a:cubicBezTo>
                    <a:pt x="11718" y="1113"/>
                    <a:pt x="6791" y="4137"/>
                    <a:pt x="4908" y="5792"/>
                  </a:cubicBezTo>
                  <a:cubicBezTo>
                    <a:pt x="3006" y="7409"/>
                    <a:pt x="2416" y="10719"/>
                    <a:pt x="1865" y="12069"/>
                  </a:cubicBezTo>
                  <a:cubicBezTo>
                    <a:pt x="1313" y="13439"/>
                    <a:pt x="705" y="16539"/>
                    <a:pt x="343" y="18974"/>
                  </a:cubicBezTo>
                  <a:cubicBezTo>
                    <a:pt x="1" y="21389"/>
                    <a:pt x="1009" y="25764"/>
                    <a:pt x="3691" y="28180"/>
                  </a:cubicBezTo>
                  <a:cubicBezTo>
                    <a:pt x="4932" y="29281"/>
                    <a:pt x="6675" y="29599"/>
                    <a:pt x="8398" y="29599"/>
                  </a:cubicBezTo>
                  <a:cubicBezTo>
                    <a:pt x="10425" y="29599"/>
                    <a:pt x="12423" y="29159"/>
                    <a:pt x="13544" y="29036"/>
                  </a:cubicBezTo>
                  <a:cubicBezTo>
                    <a:pt x="15617" y="28788"/>
                    <a:pt x="18318" y="25174"/>
                    <a:pt x="20410" y="23900"/>
                  </a:cubicBezTo>
                  <a:cubicBezTo>
                    <a:pt x="22502" y="22588"/>
                    <a:pt x="23244" y="19525"/>
                    <a:pt x="25146" y="18707"/>
                  </a:cubicBezTo>
                  <a:cubicBezTo>
                    <a:pt x="27048" y="17909"/>
                    <a:pt x="30796" y="14732"/>
                    <a:pt x="31537" y="12716"/>
                  </a:cubicBezTo>
                  <a:cubicBezTo>
                    <a:pt x="32279" y="10700"/>
                    <a:pt x="29350" y="5298"/>
                    <a:pt x="28399" y="3985"/>
                  </a:cubicBezTo>
                  <a:cubicBezTo>
                    <a:pt x="27448" y="2692"/>
                    <a:pt x="24024" y="2806"/>
                    <a:pt x="22807" y="1893"/>
                  </a:cubicBezTo>
                  <a:cubicBezTo>
                    <a:pt x="21838" y="1170"/>
                    <a:pt x="19266" y="0"/>
                    <a:pt x="1675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20"/>
            <p:cNvSpPr/>
            <p:nvPr/>
          </p:nvSpPr>
          <p:spPr>
            <a:xfrm>
              <a:off x="1005119" y="528121"/>
              <a:ext cx="253039" cy="242977"/>
            </a:xfrm>
            <a:custGeom>
              <a:avLst/>
              <a:gdLst/>
              <a:ahLst/>
              <a:cxnLst/>
              <a:rect l="l" t="t" r="r" b="b"/>
              <a:pathLst>
                <a:path w="9455" h="9079" extrusionOk="0">
                  <a:moveTo>
                    <a:pt x="7184" y="1"/>
                  </a:moveTo>
                  <a:cubicBezTo>
                    <a:pt x="6290" y="1"/>
                    <a:pt x="5099" y="596"/>
                    <a:pt x="3748" y="1344"/>
                  </a:cubicBezTo>
                  <a:cubicBezTo>
                    <a:pt x="1846" y="2390"/>
                    <a:pt x="362" y="4254"/>
                    <a:pt x="191" y="5928"/>
                  </a:cubicBezTo>
                  <a:cubicBezTo>
                    <a:pt x="1" y="7583"/>
                    <a:pt x="1313" y="8857"/>
                    <a:pt x="3444" y="9066"/>
                  </a:cubicBezTo>
                  <a:cubicBezTo>
                    <a:pt x="3530" y="9075"/>
                    <a:pt x="3617" y="9079"/>
                    <a:pt x="3703" y="9079"/>
                  </a:cubicBezTo>
                  <a:cubicBezTo>
                    <a:pt x="5745" y="9079"/>
                    <a:pt x="7535" y="6764"/>
                    <a:pt x="8484" y="5395"/>
                  </a:cubicBezTo>
                  <a:cubicBezTo>
                    <a:pt x="9454" y="3969"/>
                    <a:pt x="9207" y="1971"/>
                    <a:pt x="8408" y="678"/>
                  </a:cubicBezTo>
                  <a:cubicBezTo>
                    <a:pt x="8116" y="198"/>
                    <a:pt x="7699" y="1"/>
                    <a:pt x="7184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6089;p20"/>
            <p:cNvSpPr/>
            <p:nvPr/>
          </p:nvSpPr>
          <p:spPr>
            <a:xfrm>
              <a:off x="461451" y="237257"/>
              <a:ext cx="905616" cy="807344"/>
            </a:xfrm>
            <a:custGeom>
              <a:avLst/>
              <a:gdLst/>
              <a:ahLst/>
              <a:cxnLst/>
              <a:rect l="l" t="t" r="r" b="b"/>
              <a:pathLst>
                <a:path w="33839" h="30167" extrusionOk="0">
                  <a:moveTo>
                    <a:pt x="29483" y="0"/>
                  </a:moveTo>
                  <a:lnTo>
                    <a:pt x="29483" y="0"/>
                  </a:lnTo>
                  <a:cubicBezTo>
                    <a:pt x="30586" y="4280"/>
                    <a:pt x="30053" y="6410"/>
                    <a:pt x="30624" y="8845"/>
                  </a:cubicBezTo>
                  <a:cubicBezTo>
                    <a:pt x="31195" y="11318"/>
                    <a:pt x="32336" y="12611"/>
                    <a:pt x="30966" y="16168"/>
                  </a:cubicBezTo>
                  <a:cubicBezTo>
                    <a:pt x="29578" y="19744"/>
                    <a:pt x="27124" y="22711"/>
                    <a:pt x="25089" y="23282"/>
                  </a:cubicBezTo>
                  <a:cubicBezTo>
                    <a:pt x="23035" y="23852"/>
                    <a:pt x="21380" y="24670"/>
                    <a:pt x="19706" y="26534"/>
                  </a:cubicBezTo>
                  <a:cubicBezTo>
                    <a:pt x="18294" y="28141"/>
                    <a:pt x="16355" y="28945"/>
                    <a:pt x="14304" y="28945"/>
                  </a:cubicBezTo>
                  <a:cubicBezTo>
                    <a:pt x="13951" y="28945"/>
                    <a:pt x="13596" y="28921"/>
                    <a:pt x="13239" y="28874"/>
                  </a:cubicBezTo>
                  <a:cubicBezTo>
                    <a:pt x="10823" y="28532"/>
                    <a:pt x="7171" y="27961"/>
                    <a:pt x="5992" y="26991"/>
                  </a:cubicBezTo>
                  <a:cubicBezTo>
                    <a:pt x="4832" y="26040"/>
                    <a:pt x="2911" y="25336"/>
                    <a:pt x="1" y="24404"/>
                  </a:cubicBezTo>
                  <a:lnTo>
                    <a:pt x="1" y="24404"/>
                  </a:lnTo>
                  <a:cubicBezTo>
                    <a:pt x="2454" y="25640"/>
                    <a:pt x="4052" y="27752"/>
                    <a:pt x="6258" y="28817"/>
                  </a:cubicBezTo>
                  <a:cubicBezTo>
                    <a:pt x="7682" y="29521"/>
                    <a:pt x="11823" y="30167"/>
                    <a:pt x="14910" y="30167"/>
                  </a:cubicBezTo>
                  <a:cubicBezTo>
                    <a:pt x="15741" y="30167"/>
                    <a:pt x="16495" y="30120"/>
                    <a:pt x="17100" y="30015"/>
                  </a:cubicBezTo>
                  <a:cubicBezTo>
                    <a:pt x="19953" y="29521"/>
                    <a:pt x="21266" y="26667"/>
                    <a:pt x="22084" y="26249"/>
                  </a:cubicBezTo>
                  <a:cubicBezTo>
                    <a:pt x="22902" y="25850"/>
                    <a:pt x="25755" y="25355"/>
                    <a:pt x="28608" y="23206"/>
                  </a:cubicBezTo>
                  <a:cubicBezTo>
                    <a:pt x="31442" y="21075"/>
                    <a:pt x="33553" y="15084"/>
                    <a:pt x="33686" y="12497"/>
                  </a:cubicBezTo>
                  <a:cubicBezTo>
                    <a:pt x="33839" y="9891"/>
                    <a:pt x="31822" y="7361"/>
                    <a:pt x="31727" y="5326"/>
                  </a:cubicBezTo>
                  <a:cubicBezTo>
                    <a:pt x="31670" y="4052"/>
                    <a:pt x="30776" y="1998"/>
                    <a:pt x="29483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6090;p20"/>
            <p:cNvSpPr/>
            <p:nvPr/>
          </p:nvSpPr>
          <p:spPr>
            <a:xfrm>
              <a:off x="730743" y="360422"/>
              <a:ext cx="106675" cy="75818"/>
            </a:xfrm>
            <a:custGeom>
              <a:avLst/>
              <a:gdLst/>
              <a:ahLst/>
              <a:cxnLst/>
              <a:rect l="l" t="t" r="r" b="b"/>
              <a:pathLst>
                <a:path w="3986" h="2833" extrusionOk="0">
                  <a:moveTo>
                    <a:pt x="1654" y="0"/>
                  </a:moveTo>
                  <a:cubicBezTo>
                    <a:pt x="1457" y="0"/>
                    <a:pt x="1269" y="41"/>
                    <a:pt x="1104" y="135"/>
                  </a:cubicBezTo>
                  <a:cubicBezTo>
                    <a:pt x="1" y="781"/>
                    <a:pt x="647" y="2075"/>
                    <a:pt x="1161" y="2626"/>
                  </a:cubicBezTo>
                  <a:cubicBezTo>
                    <a:pt x="1300" y="2770"/>
                    <a:pt x="1460" y="2833"/>
                    <a:pt x="1634" y="2833"/>
                  </a:cubicBezTo>
                  <a:cubicBezTo>
                    <a:pt x="2128" y="2833"/>
                    <a:pt x="2739" y="2333"/>
                    <a:pt x="3329" y="1770"/>
                  </a:cubicBezTo>
                  <a:cubicBezTo>
                    <a:pt x="3986" y="1162"/>
                    <a:pt x="2701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1" name="Google Shape;6091;p20"/>
            <p:cNvSpPr/>
            <p:nvPr/>
          </p:nvSpPr>
          <p:spPr>
            <a:xfrm>
              <a:off x="784697" y="599473"/>
              <a:ext cx="88611" cy="66532"/>
            </a:xfrm>
            <a:custGeom>
              <a:avLst/>
              <a:gdLst/>
              <a:ahLst/>
              <a:cxnLst/>
              <a:rect l="l" t="t" r="r" b="b"/>
              <a:pathLst>
                <a:path w="3311" h="2486" extrusionOk="0">
                  <a:moveTo>
                    <a:pt x="1284" y="1"/>
                  </a:moveTo>
                  <a:cubicBezTo>
                    <a:pt x="1170" y="1"/>
                    <a:pt x="1058" y="15"/>
                    <a:pt x="952" y="47"/>
                  </a:cubicBezTo>
                  <a:cubicBezTo>
                    <a:pt x="1" y="332"/>
                    <a:pt x="457" y="1664"/>
                    <a:pt x="952" y="2254"/>
                  </a:cubicBezTo>
                  <a:cubicBezTo>
                    <a:pt x="1086" y="2417"/>
                    <a:pt x="1245" y="2485"/>
                    <a:pt x="1417" y="2485"/>
                  </a:cubicBezTo>
                  <a:cubicBezTo>
                    <a:pt x="1904" y="2485"/>
                    <a:pt x="2488" y="1938"/>
                    <a:pt x="2854" y="1474"/>
                  </a:cubicBezTo>
                  <a:cubicBezTo>
                    <a:pt x="3310" y="933"/>
                    <a:pt x="2204" y="1"/>
                    <a:pt x="1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2" name="Google Shape;6092;p20"/>
            <p:cNvSpPr/>
            <p:nvPr/>
          </p:nvSpPr>
          <p:spPr>
            <a:xfrm>
              <a:off x="424812" y="561843"/>
              <a:ext cx="62357" cy="36584"/>
            </a:xfrm>
            <a:custGeom>
              <a:avLst/>
              <a:gdLst/>
              <a:ahLst/>
              <a:cxnLst/>
              <a:rect l="l" t="t" r="r" b="b"/>
              <a:pathLst>
                <a:path w="2330" h="1367" extrusionOk="0">
                  <a:moveTo>
                    <a:pt x="1124" y="0"/>
                  </a:moveTo>
                  <a:cubicBezTo>
                    <a:pt x="1027" y="0"/>
                    <a:pt x="929" y="26"/>
                    <a:pt x="837" y="84"/>
                  </a:cubicBezTo>
                  <a:cubicBezTo>
                    <a:pt x="0" y="582"/>
                    <a:pt x="470" y="1367"/>
                    <a:pt x="1164" y="1367"/>
                  </a:cubicBezTo>
                  <a:cubicBezTo>
                    <a:pt x="1291" y="1367"/>
                    <a:pt x="1425" y="1341"/>
                    <a:pt x="1560" y="1282"/>
                  </a:cubicBezTo>
                  <a:cubicBezTo>
                    <a:pt x="2330" y="987"/>
                    <a:pt x="1731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3" name="Google Shape;6093;p20"/>
            <p:cNvSpPr/>
            <p:nvPr/>
          </p:nvSpPr>
          <p:spPr>
            <a:xfrm>
              <a:off x="592002" y="197808"/>
              <a:ext cx="72981" cy="31526"/>
            </a:xfrm>
            <a:custGeom>
              <a:avLst/>
              <a:gdLst/>
              <a:ahLst/>
              <a:cxnLst/>
              <a:rect l="l" t="t" r="r" b="b"/>
              <a:pathLst>
                <a:path w="2727" h="1178" extrusionOk="0">
                  <a:moveTo>
                    <a:pt x="1214" y="0"/>
                  </a:moveTo>
                  <a:cubicBezTo>
                    <a:pt x="1036" y="0"/>
                    <a:pt x="857" y="42"/>
                    <a:pt x="696" y="143"/>
                  </a:cubicBezTo>
                  <a:cubicBezTo>
                    <a:pt x="0" y="591"/>
                    <a:pt x="674" y="1177"/>
                    <a:pt x="1440" y="1177"/>
                  </a:cubicBezTo>
                  <a:cubicBezTo>
                    <a:pt x="1617" y="1177"/>
                    <a:pt x="1799" y="1146"/>
                    <a:pt x="1970" y="1075"/>
                  </a:cubicBezTo>
                  <a:cubicBezTo>
                    <a:pt x="2726" y="782"/>
                    <a:pt x="1980" y="0"/>
                    <a:pt x="1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6094;p20"/>
            <p:cNvSpPr/>
            <p:nvPr/>
          </p:nvSpPr>
          <p:spPr>
            <a:xfrm>
              <a:off x="1011248" y="210039"/>
              <a:ext cx="87326" cy="58851"/>
            </a:xfrm>
            <a:custGeom>
              <a:avLst/>
              <a:gdLst/>
              <a:ahLst/>
              <a:cxnLst/>
              <a:rect l="l" t="t" r="r" b="b"/>
              <a:pathLst>
                <a:path w="3263" h="2199" extrusionOk="0">
                  <a:moveTo>
                    <a:pt x="1737" y="1"/>
                  </a:moveTo>
                  <a:cubicBezTo>
                    <a:pt x="1312" y="1"/>
                    <a:pt x="928" y="106"/>
                    <a:pt x="799" y="314"/>
                  </a:cubicBezTo>
                  <a:cubicBezTo>
                    <a:pt x="0" y="1474"/>
                    <a:pt x="856" y="1493"/>
                    <a:pt x="1427" y="2025"/>
                  </a:cubicBezTo>
                  <a:cubicBezTo>
                    <a:pt x="1555" y="2145"/>
                    <a:pt x="1715" y="2198"/>
                    <a:pt x="1886" y="2198"/>
                  </a:cubicBezTo>
                  <a:cubicBezTo>
                    <a:pt x="2452" y="2198"/>
                    <a:pt x="3142" y="1614"/>
                    <a:pt x="3215" y="884"/>
                  </a:cubicBezTo>
                  <a:cubicBezTo>
                    <a:pt x="3262" y="291"/>
                    <a:pt x="2443" y="1"/>
                    <a:pt x="1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20"/>
            <p:cNvSpPr/>
            <p:nvPr/>
          </p:nvSpPr>
          <p:spPr>
            <a:xfrm>
              <a:off x="1095846" y="634425"/>
              <a:ext cx="67656" cy="40813"/>
            </a:xfrm>
            <a:custGeom>
              <a:avLst/>
              <a:gdLst/>
              <a:ahLst/>
              <a:cxnLst/>
              <a:rect l="l" t="t" r="r" b="b"/>
              <a:pathLst>
                <a:path w="2528" h="1525" extrusionOk="0">
                  <a:moveTo>
                    <a:pt x="800" y="1"/>
                  </a:moveTo>
                  <a:cubicBezTo>
                    <a:pt x="481" y="1"/>
                    <a:pt x="220" y="97"/>
                    <a:pt x="168" y="320"/>
                  </a:cubicBezTo>
                  <a:cubicBezTo>
                    <a:pt x="1" y="1000"/>
                    <a:pt x="726" y="1525"/>
                    <a:pt x="1374" y="1525"/>
                  </a:cubicBezTo>
                  <a:cubicBezTo>
                    <a:pt x="1685" y="1525"/>
                    <a:pt x="1979" y="1403"/>
                    <a:pt x="2146" y="1119"/>
                  </a:cubicBezTo>
                  <a:cubicBezTo>
                    <a:pt x="2528" y="487"/>
                    <a:pt x="1516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20"/>
            <p:cNvSpPr/>
            <p:nvPr/>
          </p:nvSpPr>
          <p:spPr>
            <a:xfrm>
              <a:off x="682114" y="883378"/>
              <a:ext cx="58851" cy="31312"/>
            </a:xfrm>
            <a:custGeom>
              <a:avLst/>
              <a:gdLst/>
              <a:ahLst/>
              <a:cxnLst/>
              <a:rect l="l" t="t" r="r" b="b"/>
              <a:pathLst>
                <a:path w="2199" h="1170" extrusionOk="0">
                  <a:moveTo>
                    <a:pt x="517" y="0"/>
                  </a:moveTo>
                  <a:cubicBezTo>
                    <a:pt x="293" y="0"/>
                    <a:pt x="126" y="55"/>
                    <a:pt x="106" y="186"/>
                  </a:cubicBezTo>
                  <a:cubicBezTo>
                    <a:pt x="0" y="866"/>
                    <a:pt x="393" y="1170"/>
                    <a:pt x="861" y="1170"/>
                  </a:cubicBezTo>
                  <a:cubicBezTo>
                    <a:pt x="1153" y="1170"/>
                    <a:pt x="1474" y="1052"/>
                    <a:pt x="1722" y="833"/>
                  </a:cubicBezTo>
                  <a:cubicBezTo>
                    <a:pt x="2198" y="427"/>
                    <a:pt x="1140" y="0"/>
                    <a:pt x="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20"/>
            <p:cNvSpPr/>
            <p:nvPr/>
          </p:nvSpPr>
          <p:spPr>
            <a:xfrm>
              <a:off x="746533" y="131167"/>
              <a:ext cx="139888" cy="65809"/>
            </a:xfrm>
            <a:custGeom>
              <a:avLst/>
              <a:gdLst/>
              <a:ahLst/>
              <a:cxnLst/>
              <a:rect l="l" t="t" r="r" b="b"/>
              <a:pathLst>
                <a:path w="5227" h="2459" extrusionOk="0">
                  <a:moveTo>
                    <a:pt x="2796" y="0"/>
                  </a:moveTo>
                  <a:cubicBezTo>
                    <a:pt x="2323" y="0"/>
                    <a:pt x="1860" y="79"/>
                    <a:pt x="1503" y="236"/>
                  </a:cubicBezTo>
                  <a:cubicBezTo>
                    <a:pt x="0" y="902"/>
                    <a:pt x="1332" y="2100"/>
                    <a:pt x="2283" y="2386"/>
                  </a:cubicBezTo>
                  <a:cubicBezTo>
                    <a:pt x="2448" y="2435"/>
                    <a:pt x="2646" y="2459"/>
                    <a:pt x="2859" y="2459"/>
                  </a:cubicBezTo>
                  <a:cubicBezTo>
                    <a:pt x="3872" y="2459"/>
                    <a:pt x="5226" y="1922"/>
                    <a:pt x="5022" y="1073"/>
                  </a:cubicBezTo>
                  <a:cubicBezTo>
                    <a:pt x="4866" y="360"/>
                    <a:pt x="3809" y="0"/>
                    <a:pt x="279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20"/>
            <p:cNvSpPr/>
            <p:nvPr/>
          </p:nvSpPr>
          <p:spPr>
            <a:xfrm>
              <a:off x="678260" y="94100"/>
              <a:ext cx="251032" cy="155490"/>
            </a:xfrm>
            <a:custGeom>
              <a:avLst/>
              <a:gdLst/>
              <a:ahLst/>
              <a:cxnLst/>
              <a:rect l="l" t="t" r="r" b="b"/>
              <a:pathLst>
                <a:path w="9380" h="5810" extrusionOk="0">
                  <a:moveTo>
                    <a:pt x="4525" y="0"/>
                  </a:moveTo>
                  <a:cubicBezTo>
                    <a:pt x="3720" y="0"/>
                    <a:pt x="2981" y="235"/>
                    <a:pt x="2513" y="784"/>
                  </a:cubicBezTo>
                  <a:cubicBezTo>
                    <a:pt x="1" y="3746"/>
                    <a:pt x="4177" y="5809"/>
                    <a:pt x="5951" y="5809"/>
                  </a:cubicBezTo>
                  <a:cubicBezTo>
                    <a:pt x="6057" y="5809"/>
                    <a:pt x="6154" y="5802"/>
                    <a:pt x="6241" y="5787"/>
                  </a:cubicBezTo>
                  <a:cubicBezTo>
                    <a:pt x="7782" y="5502"/>
                    <a:pt x="9380" y="3504"/>
                    <a:pt x="8334" y="1830"/>
                  </a:cubicBezTo>
                  <a:cubicBezTo>
                    <a:pt x="7648" y="766"/>
                    <a:pt x="5978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20"/>
            <p:cNvSpPr/>
            <p:nvPr/>
          </p:nvSpPr>
          <p:spPr>
            <a:xfrm>
              <a:off x="738879" y="123031"/>
              <a:ext cx="138951" cy="65300"/>
            </a:xfrm>
            <a:custGeom>
              <a:avLst/>
              <a:gdLst/>
              <a:ahLst/>
              <a:cxnLst/>
              <a:rect l="l" t="t" r="r" b="b"/>
              <a:pathLst>
                <a:path w="5192" h="2440" extrusionOk="0">
                  <a:moveTo>
                    <a:pt x="2774" y="0"/>
                  </a:moveTo>
                  <a:cubicBezTo>
                    <a:pt x="2303" y="0"/>
                    <a:pt x="1842" y="79"/>
                    <a:pt x="1485" y="236"/>
                  </a:cubicBezTo>
                  <a:cubicBezTo>
                    <a:pt x="1" y="902"/>
                    <a:pt x="1313" y="2081"/>
                    <a:pt x="2264" y="2366"/>
                  </a:cubicBezTo>
                  <a:cubicBezTo>
                    <a:pt x="2430" y="2416"/>
                    <a:pt x="2628" y="2440"/>
                    <a:pt x="2840" y="2440"/>
                  </a:cubicBezTo>
                  <a:cubicBezTo>
                    <a:pt x="3849" y="2440"/>
                    <a:pt x="5192" y="1905"/>
                    <a:pt x="5003" y="1073"/>
                  </a:cubicBezTo>
                  <a:cubicBezTo>
                    <a:pt x="4835" y="360"/>
                    <a:pt x="3782" y="0"/>
                    <a:pt x="2774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0" name="Google Shape;6100;p20"/>
            <p:cNvSpPr/>
            <p:nvPr/>
          </p:nvSpPr>
          <p:spPr>
            <a:xfrm>
              <a:off x="501676" y="362617"/>
              <a:ext cx="113018" cy="74534"/>
            </a:xfrm>
            <a:custGeom>
              <a:avLst/>
              <a:gdLst/>
              <a:ahLst/>
              <a:cxnLst/>
              <a:rect l="l" t="t" r="r" b="b"/>
              <a:pathLst>
                <a:path w="4223" h="2785" extrusionOk="0">
                  <a:moveTo>
                    <a:pt x="2984" y="1"/>
                  </a:moveTo>
                  <a:cubicBezTo>
                    <a:pt x="2339" y="1"/>
                    <a:pt x="1543" y="220"/>
                    <a:pt x="1046" y="414"/>
                  </a:cubicBezTo>
                  <a:cubicBezTo>
                    <a:pt x="114" y="775"/>
                    <a:pt x="0" y="1955"/>
                    <a:pt x="590" y="2639"/>
                  </a:cubicBezTo>
                  <a:cubicBezTo>
                    <a:pt x="677" y="2740"/>
                    <a:pt x="815" y="2785"/>
                    <a:pt x="986" y="2785"/>
                  </a:cubicBezTo>
                  <a:cubicBezTo>
                    <a:pt x="2008" y="2785"/>
                    <a:pt x="4223" y="1191"/>
                    <a:pt x="3995" y="490"/>
                  </a:cubicBezTo>
                  <a:cubicBezTo>
                    <a:pt x="3879" y="128"/>
                    <a:pt x="3476" y="1"/>
                    <a:pt x="298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1" name="Google Shape;6101;p20"/>
            <p:cNvSpPr/>
            <p:nvPr/>
          </p:nvSpPr>
          <p:spPr>
            <a:xfrm>
              <a:off x="465385" y="333846"/>
              <a:ext cx="199193" cy="145080"/>
            </a:xfrm>
            <a:custGeom>
              <a:avLst/>
              <a:gdLst/>
              <a:ahLst/>
              <a:cxnLst/>
              <a:rect l="l" t="t" r="r" b="b"/>
              <a:pathLst>
                <a:path w="7443" h="5421" extrusionOk="0">
                  <a:moveTo>
                    <a:pt x="3612" y="1"/>
                  </a:moveTo>
                  <a:cubicBezTo>
                    <a:pt x="1352" y="1"/>
                    <a:pt x="1" y="2375"/>
                    <a:pt x="234" y="3657"/>
                  </a:cubicBezTo>
                  <a:cubicBezTo>
                    <a:pt x="474" y="4806"/>
                    <a:pt x="1926" y="5420"/>
                    <a:pt x="3230" y="5420"/>
                  </a:cubicBezTo>
                  <a:cubicBezTo>
                    <a:pt x="3782" y="5420"/>
                    <a:pt x="4308" y="5310"/>
                    <a:pt x="4704" y="5084"/>
                  </a:cubicBezTo>
                  <a:cubicBezTo>
                    <a:pt x="6016" y="4323"/>
                    <a:pt x="7443" y="1755"/>
                    <a:pt x="5921" y="766"/>
                  </a:cubicBezTo>
                  <a:cubicBezTo>
                    <a:pt x="5079" y="223"/>
                    <a:pt x="4303" y="1"/>
                    <a:pt x="3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20"/>
            <p:cNvSpPr/>
            <p:nvPr/>
          </p:nvSpPr>
          <p:spPr>
            <a:xfrm>
              <a:off x="493514" y="354400"/>
              <a:ext cx="113072" cy="74293"/>
            </a:xfrm>
            <a:custGeom>
              <a:avLst/>
              <a:gdLst/>
              <a:ahLst/>
              <a:cxnLst/>
              <a:rect l="l" t="t" r="r" b="b"/>
              <a:pathLst>
                <a:path w="4225" h="2776" extrusionOk="0">
                  <a:moveTo>
                    <a:pt x="3001" y="0"/>
                  </a:moveTo>
                  <a:cubicBezTo>
                    <a:pt x="2353" y="0"/>
                    <a:pt x="1548" y="221"/>
                    <a:pt x="1047" y="417"/>
                  </a:cubicBezTo>
                  <a:cubicBezTo>
                    <a:pt x="115" y="759"/>
                    <a:pt x="1" y="1957"/>
                    <a:pt x="591" y="2642"/>
                  </a:cubicBezTo>
                  <a:cubicBezTo>
                    <a:pt x="672" y="2734"/>
                    <a:pt x="802" y="2776"/>
                    <a:pt x="965" y="2776"/>
                  </a:cubicBezTo>
                  <a:cubicBezTo>
                    <a:pt x="1971" y="2776"/>
                    <a:pt x="4225" y="1194"/>
                    <a:pt x="3995" y="474"/>
                  </a:cubicBezTo>
                  <a:cubicBezTo>
                    <a:pt x="3881" y="124"/>
                    <a:pt x="3485" y="0"/>
                    <a:pt x="30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20"/>
            <p:cNvSpPr/>
            <p:nvPr/>
          </p:nvSpPr>
          <p:spPr>
            <a:xfrm>
              <a:off x="1050938" y="395134"/>
              <a:ext cx="104320" cy="87032"/>
            </a:xfrm>
            <a:custGeom>
              <a:avLst/>
              <a:gdLst/>
              <a:ahLst/>
              <a:cxnLst/>
              <a:rect l="l" t="t" r="r" b="b"/>
              <a:pathLst>
                <a:path w="3898" h="3252" extrusionOk="0">
                  <a:moveTo>
                    <a:pt x="2634" y="0"/>
                  </a:moveTo>
                  <a:cubicBezTo>
                    <a:pt x="2113" y="0"/>
                    <a:pt x="1522" y="109"/>
                    <a:pt x="1066" y="264"/>
                  </a:cubicBezTo>
                  <a:cubicBezTo>
                    <a:pt x="1" y="625"/>
                    <a:pt x="1" y="2356"/>
                    <a:pt x="743" y="3098"/>
                  </a:cubicBezTo>
                  <a:cubicBezTo>
                    <a:pt x="848" y="3204"/>
                    <a:pt x="985" y="3251"/>
                    <a:pt x="1141" y="3251"/>
                  </a:cubicBezTo>
                  <a:cubicBezTo>
                    <a:pt x="2081" y="3251"/>
                    <a:pt x="3745" y="1555"/>
                    <a:pt x="3843" y="740"/>
                  </a:cubicBezTo>
                  <a:cubicBezTo>
                    <a:pt x="3897" y="196"/>
                    <a:pt x="3329" y="0"/>
                    <a:pt x="263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20"/>
            <p:cNvSpPr/>
            <p:nvPr/>
          </p:nvSpPr>
          <p:spPr>
            <a:xfrm>
              <a:off x="1013790" y="363313"/>
              <a:ext cx="180727" cy="169487"/>
            </a:xfrm>
            <a:custGeom>
              <a:avLst/>
              <a:gdLst/>
              <a:ahLst/>
              <a:cxnLst/>
              <a:rect l="l" t="t" r="r" b="b"/>
              <a:pathLst>
                <a:path w="6753" h="6333" extrusionOk="0">
                  <a:moveTo>
                    <a:pt x="3201" y="1"/>
                  </a:moveTo>
                  <a:cubicBezTo>
                    <a:pt x="2427" y="1"/>
                    <a:pt x="1705" y="193"/>
                    <a:pt x="1294" y="597"/>
                  </a:cubicBezTo>
                  <a:cubicBezTo>
                    <a:pt x="38" y="1833"/>
                    <a:pt x="0" y="2899"/>
                    <a:pt x="457" y="4135"/>
                  </a:cubicBezTo>
                  <a:cubicBezTo>
                    <a:pt x="864" y="5272"/>
                    <a:pt x="2739" y="6333"/>
                    <a:pt x="4057" y="6333"/>
                  </a:cubicBezTo>
                  <a:cubicBezTo>
                    <a:pt x="4217" y="6333"/>
                    <a:pt x="4368" y="6317"/>
                    <a:pt x="4508" y="6284"/>
                  </a:cubicBezTo>
                  <a:cubicBezTo>
                    <a:pt x="5783" y="5999"/>
                    <a:pt x="6753" y="3412"/>
                    <a:pt x="6353" y="1700"/>
                  </a:cubicBezTo>
                  <a:cubicBezTo>
                    <a:pt x="6110" y="605"/>
                    <a:pt x="4575" y="1"/>
                    <a:pt x="3201" y="1"/>
                  </a:cubicBezTo>
                  <a:close/>
                </a:path>
              </a:pathLst>
            </a:custGeom>
            <a:solidFill>
              <a:srgbClr val="6B3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20"/>
            <p:cNvSpPr/>
            <p:nvPr/>
          </p:nvSpPr>
          <p:spPr>
            <a:xfrm>
              <a:off x="1042802" y="386971"/>
              <a:ext cx="104293" cy="86871"/>
            </a:xfrm>
            <a:custGeom>
              <a:avLst/>
              <a:gdLst/>
              <a:ahLst/>
              <a:cxnLst/>
              <a:rect l="l" t="t" r="r" b="b"/>
              <a:pathLst>
                <a:path w="3897" h="3246" extrusionOk="0">
                  <a:moveTo>
                    <a:pt x="2633" y="1"/>
                  </a:moveTo>
                  <a:cubicBezTo>
                    <a:pt x="2113" y="1"/>
                    <a:pt x="1521" y="110"/>
                    <a:pt x="1066" y="265"/>
                  </a:cubicBezTo>
                  <a:cubicBezTo>
                    <a:pt x="0" y="626"/>
                    <a:pt x="0" y="2357"/>
                    <a:pt x="723" y="3099"/>
                  </a:cubicBezTo>
                  <a:cubicBezTo>
                    <a:pt x="830" y="3200"/>
                    <a:pt x="967" y="3246"/>
                    <a:pt x="1122" y="3246"/>
                  </a:cubicBezTo>
                  <a:cubicBezTo>
                    <a:pt x="2073" y="3246"/>
                    <a:pt x="3744" y="1558"/>
                    <a:pt x="3843" y="740"/>
                  </a:cubicBezTo>
                  <a:cubicBezTo>
                    <a:pt x="3897" y="196"/>
                    <a:pt x="3329" y="1"/>
                    <a:pt x="263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20"/>
            <p:cNvSpPr/>
            <p:nvPr/>
          </p:nvSpPr>
          <p:spPr>
            <a:xfrm>
              <a:off x="855432" y="800679"/>
              <a:ext cx="71804" cy="30135"/>
            </a:xfrm>
            <a:custGeom>
              <a:avLst/>
              <a:gdLst/>
              <a:ahLst/>
              <a:cxnLst/>
              <a:rect l="l" t="t" r="r" b="b"/>
              <a:pathLst>
                <a:path w="2683" h="1126" extrusionOk="0">
                  <a:moveTo>
                    <a:pt x="757" y="0"/>
                  </a:moveTo>
                  <a:cubicBezTo>
                    <a:pt x="352" y="0"/>
                    <a:pt x="34" y="84"/>
                    <a:pt x="21" y="290"/>
                  </a:cubicBezTo>
                  <a:cubicBezTo>
                    <a:pt x="1" y="903"/>
                    <a:pt x="593" y="1125"/>
                    <a:pt x="1206" y="1125"/>
                  </a:cubicBezTo>
                  <a:cubicBezTo>
                    <a:pt x="1772" y="1125"/>
                    <a:pt x="2356" y="936"/>
                    <a:pt x="2493" y="689"/>
                  </a:cubicBezTo>
                  <a:cubicBezTo>
                    <a:pt x="2682" y="324"/>
                    <a:pt x="1553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20"/>
            <p:cNvSpPr/>
            <p:nvPr/>
          </p:nvSpPr>
          <p:spPr>
            <a:xfrm>
              <a:off x="799069" y="773301"/>
              <a:ext cx="173501" cy="103571"/>
            </a:xfrm>
            <a:custGeom>
              <a:avLst/>
              <a:gdLst/>
              <a:ahLst/>
              <a:cxnLst/>
              <a:rect l="l" t="t" r="r" b="b"/>
              <a:pathLst>
                <a:path w="6483" h="3870" extrusionOk="0">
                  <a:moveTo>
                    <a:pt x="3096" y="0"/>
                  </a:moveTo>
                  <a:cubicBezTo>
                    <a:pt x="655" y="0"/>
                    <a:pt x="1" y="1795"/>
                    <a:pt x="871" y="3139"/>
                  </a:cubicBezTo>
                  <a:cubicBezTo>
                    <a:pt x="1200" y="3650"/>
                    <a:pt x="1893" y="3870"/>
                    <a:pt x="2664" y="3870"/>
                  </a:cubicBezTo>
                  <a:cubicBezTo>
                    <a:pt x="3900" y="3870"/>
                    <a:pt x="5334" y="3305"/>
                    <a:pt x="5779" y="2473"/>
                  </a:cubicBezTo>
                  <a:cubicBezTo>
                    <a:pt x="6482" y="1103"/>
                    <a:pt x="4714" y="0"/>
                    <a:pt x="3135" y="0"/>
                  </a:cubicBezTo>
                  <a:cubicBezTo>
                    <a:pt x="3122" y="0"/>
                    <a:pt x="3109" y="0"/>
                    <a:pt x="3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6108;p20"/>
            <p:cNvSpPr/>
            <p:nvPr/>
          </p:nvSpPr>
          <p:spPr>
            <a:xfrm>
              <a:off x="847296" y="792383"/>
              <a:ext cx="71831" cy="30429"/>
            </a:xfrm>
            <a:custGeom>
              <a:avLst/>
              <a:gdLst/>
              <a:ahLst/>
              <a:cxnLst/>
              <a:rect l="l" t="t" r="r" b="b"/>
              <a:pathLst>
                <a:path w="2684" h="1137" extrusionOk="0">
                  <a:moveTo>
                    <a:pt x="728" y="0"/>
                  </a:moveTo>
                  <a:cubicBezTo>
                    <a:pt x="333" y="0"/>
                    <a:pt x="27" y="81"/>
                    <a:pt x="20" y="276"/>
                  </a:cubicBezTo>
                  <a:cubicBezTo>
                    <a:pt x="0" y="906"/>
                    <a:pt x="610" y="1136"/>
                    <a:pt x="1232" y="1136"/>
                  </a:cubicBezTo>
                  <a:cubicBezTo>
                    <a:pt x="1794" y="1136"/>
                    <a:pt x="2367" y="948"/>
                    <a:pt x="2493" y="695"/>
                  </a:cubicBezTo>
                  <a:cubicBezTo>
                    <a:pt x="2684" y="326"/>
                    <a:pt x="1524" y="0"/>
                    <a:pt x="72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20"/>
            <p:cNvSpPr/>
            <p:nvPr/>
          </p:nvSpPr>
          <p:spPr>
            <a:xfrm>
              <a:off x="529162" y="649574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70" y="439"/>
                    <a:pt x="495" y="1694"/>
                    <a:pt x="248" y="2303"/>
                  </a:cubicBezTo>
                  <a:cubicBezTo>
                    <a:pt x="0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2" y="3924"/>
                  </a:cubicBezTo>
                  <a:cubicBezTo>
                    <a:pt x="2391" y="3924"/>
                    <a:pt x="3643" y="1650"/>
                    <a:pt x="3747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20"/>
            <p:cNvSpPr/>
            <p:nvPr/>
          </p:nvSpPr>
          <p:spPr>
            <a:xfrm>
              <a:off x="479276" y="618662"/>
              <a:ext cx="196517" cy="177355"/>
            </a:xfrm>
            <a:custGeom>
              <a:avLst/>
              <a:gdLst/>
              <a:ahLst/>
              <a:cxnLst/>
              <a:rect l="l" t="t" r="r" b="b"/>
              <a:pathLst>
                <a:path w="7343" h="6627" extrusionOk="0">
                  <a:moveTo>
                    <a:pt x="4956" y="0"/>
                  </a:moveTo>
                  <a:cubicBezTo>
                    <a:pt x="3858" y="0"/>
                    <a:pt x="2581" y="921"/>
                    <a:pt x="1560" y="1898"/>
                  </a:cubicBezTo>
                  <a:cubicBezTo>
                    <a:pt x="0" y="3382"/>
                    <a:pt x="1313" y="5284"/>
                    <a:pt x="2226" y="6292"/>
                  </a:cubicBezTo>
                  <a:cubicBezTo>
                    <a:pt x="2430" y="6526"/>
                    <a:pt x="2725" y="6626"/>
                    <a:pt x="3067" y="6626"/>
                  </a:cubicBezTo>
                  <a:cubicBezTo>
                    <a:pt x="4224" y="6626"/>
                    <a:pt x="5927" y="5490"/>
                    <a:pt x="6543" y="4580"/>
                  </a:cubicBezTo>
                  <a:cubicBezTo>
                    <a:pt x="7342" y="3420"/>
                    <a:pt x="7133" y="1118"/>
                    <a:pt x="5897" y="281"/>
                  </a:cubicBezTo>
                  <a:cubicBezTo>
                    <a:pt x="5608" y="86"/>
                    <a:pt x="5290" y="0"/>
                    <a:pt x="4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1" name="Google Shape;6111;p20"/>
            <p:cNvSpPr/>
            <p:nvPr/>
          </p:nvSpPr>
          <p:spPr>
            <a:xfrm>
              <a:off x="521026" y="641946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1" y="0"/>
                  </a:moveTo>
                  <a:cubicBezTo>
                    <a:pt x="2774" y="0"/>
                    <a:pt x="2586" y="31"/>
                    <a:pt x="2378" y="96"/>
                  </a:cubicBezTo>
                  <a:cubicBezTo>
                    <a:pt x="1370" y="400"/>
                    <a:pt x="495" y="1694"/>
                    <a:pt x="247" y="2302"/>
                  </a:cubicBezTo>
                  <a:cubicBezTo>
                    <a:pt x="0" y="2930"/>
                    <a:pt x="495" y="3368"/>
                    <a:pt x="1331" y="3862"/>
                  </a:cubicBezTo>
                  <a:cubicBezTo>
                    <a:pt x="1401" y="3904"/>
                    <a:pt x="1475" y="3923"/>
                    <a:pt x="1552" y="3923"/>
                  </a:cubicBezTo>
                  <a:cubicBezTo>
                    <a:pt x="2390" y="3923"/>
                    <a:pt x="3643" y="1652"/>
                    <a:pt x="3747" y="990"/>
                  </a:cubicBezTo>
                  <a:cubicBezTo>
                    <a:pt x="3867" y="407"/>
                    <a:pt x="3552" y="0"/>
                    <a:pt x="294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2" name="Google Shape;6112;p20"/>
          <p:cNvGrpSpPr/>
          <p:nvPr/>
        </p:nvGrpSpPr>
        <p:grpSpPr>
          <a:xfrm rot="2051532" flipH="1">
            <a:off x="8386564" y="-285477"/>
            <a:ext cx="945899" cy="937249"/>
            <a:chOff x="581988" y="3891200"/>
            <a:chExt cx="945850" cy="937200"/>
          </a:xfrm>
        </p:grpSpPr>
        <p:sp>
          <p:nvSpPr>
            <p:cNvPr id="6113" name="Google Shape;6113;p20"/>
            <p:cNvSpPr/>
            <p:nvPr/>
          </p:nvSpPr>
          <p:spPr>
            <a:xfrm>
              <a:off x="768863" y="3942700"/>
              <a:ext cx="758975" cy="731750"/>
            </a:xfrm>
            <a:custGeom>
              <a:avLst/>
              <a:gdLst/>
              <a:ahLst/>
              <a:cxnLst/>
              <a:rect l="l" t="t" r="r" b="b"/>
              <a:pathLst>
                <a:path w="30359" h="29270" extrusionOk="0">
                  <a:moveTo>
                    <a:pt x="9954" y="0"/>
                  </a:moveTo>
                  <a:cubicBezTo>
                    <a:pt x="7849" y="0"/>
                    <a:pt x="3348" y="2306"/>
                    <a:pt x="1732" y="4684"/>
                  </a:cubicBezTo>
                  <a:cubicBezTo>
                    <a:pt x="96" y="7137"/>
                    <a:pt x="1" y="12444"/>
                    <a:pt x="96" y="14270"/>
                  </a:cubicBezTo>
                  <a:cubicBezTo>
                    <a:pt x="191" y="16096"/>
                    <a:pt x="2455" y="18664"/>
                    <a:pt x="3672" y="20186"/>
                  </a:cubicBezTo>
                  <a:cubicBezTo>
                    <a:pt x="4908" y="21707"/>
                    <a:pt x="7856" y="22639"/>
                    <a:pt x="9587" y="24370"/>
                  </a:cubicBezTo>
                  <a:cubicBezTo>
                    <a:pt x="11318" y="26120"/>
                    <a:pt x="12840" y="28479"/>
                    <a:pt x="14894" y="28479"/>
                  </a:cubicBezTo>
                  <a:cubicBezTo>
                    <a:pt x="16601" y="28479"/>
                    <a:pt x="19127" y="29269"/>
                    <a:pt x="20854" y="29269"/>
                  </a:cubicBezTo>
                  <a:cubicBezTo>
                    <a:pt x="21166" y="29269"/>
                    <a:pt x="21453" y="29244"/>
                    <a:pt x="21704" y="29182"/>
                  </a:cubicBezTo>
                  <a:cubicBezTo>
                    <a:pt x="23358" y="28783"/>
                    <a:pt x="25184" y="27356"/>
                    <a:pt x="26307" y="24903"/>
                  </a:cubicBezTo>
                  <a:cubicBezTo>
                    <a:pt x="27410" y="22449"/>
                    <a:pt x="29559" y="19786"/>
                    <a:pt x="29959" y="16134"/>
                  </a:cubicBezTo>
                  <a:cubicBezTo>
                    <a:pt x="30358" y="12444"/>
                    <a:pt x="28513" y="5368"/>
                    <a:pt x="24975" y="3580"/>
                  </a:cubicBezTo>
                  <a:cubicBezTo>
                    <a:pt x="22921" y="2553"/>
                    <a:pt x="17842" y="1735"/>
                    <a:pt x="16530" y="1735"/>
                  </a:cubicBezTo>
                  <a:cubicBezTo>
                    <a:pt x="15199" y="1735"/>
                    <a:pt x="12155" y="100"/>
                    <a:pt x="10101" y="4"/>
                  </a:cubicBezTo>
                  <a:cubicBezTo>
                    <a:pt x="10053" y="2"/>
                    <a:pt x="10004" y="0"/>
                    <a:pt x="995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20"/>
            <p:cNvSpPr/>
            <p:nvPr/>
          </p:nvSpPr>
          <p:spPr>
            <a:xfrm>
              <a:off x="737588" y="4432250"/>
              <a:ext cx="188425" cy="211700"/>
            </a:xfrm>
            <a:custGeom>
              <a:avLst/>
              <a:gdLst/>
              <a:ahLst/>
              <a:cxnLst/>
              <a:rect l="l" t="t" r="r" b="b"/>
              <a:pathLst>
                <a:path w="7537" h="8468" extrusionOk="0">
                  <a:moveTo>
                    <a:pt x="985" y="0"/>
                  </a:moveTo>
                  <a:cubicBezTo>
                    <a:pt x="0" y="0"/>
                    <a:pt x="860" y="3981"/>
                    <a:pt x="2165" y="4921"/>
                  </a:cubicBezTo>
                  <a:cubicBezTo>
                    <a:pt x="3591" y="5948"/>
                    <a:pt x="4295" y="7888"/>
                    <a:pt x="5627" y="8383"/>
                  </a:cubicBezTo>
                  <a:cubicBezTo>
                    <a:pt x="5778" y="8441"/>
                    <a:pt x="5919" y="8468"/>
                    <a:pt x="6052" y="8468"/>
                  </a:cubicBezTo>
                  <a:cubicBezTo>
                    <a:pt x="7083" y="8468"/>
                    <a:pt x="7537" y="6842"/>
                    <a:pt x="7453" y="5948"/>
                  </a:cubicBezTo>
                  <a:cubicBezTo>
                    <a:pt x="7339" y="4921"/>
                    <a:pt x="2013" y="546"/>
                    <a:pt x="1309" y="109"/>
                  </a:cubicBezTo>
                  <a:cubicBezTo>
                    <a:pt x="1184" y="35"/>
                    <a:pt x="1077" y="0"/>
                    <a:pt x="98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5" name="Google Shape;6115;p20"/>
            <p:cNvSpPr/>
            <p:nvPr/>
          </p:nvSpPr>
          <p:spPr>
            <a:xfrm>
              <a:off x="1096988" y="4029250"/>
              <a:ext cx="78250" cy="70850"/>
            </a:xfrm>
            <a:custGeom>
              <a:avLst/>
              <a:gdLst/>
              <a:ahLst/>
              <a:cxnLst/>
              <a:rect l="l" t="t" r="r" b="b"/>
              <a:pathLst>
                <a:path w="3130" h="2834" extrusionOk="0">
                  <a:moveTo>
                    <a:pt x="1154" y="1"/>
                  </a:moveTo>
                  <a:cubicBezTo>
                    <a:pt x="1125" y="1"/>
                    <a:pt x="1095" y="2"/>
                    <a:pt x="1065" y="4"/>
                  </a:cubicBezTo>
                  <a:cubicBezTo>
                    <a:pt x="0" y="99"/>
                    <a:pt x="190" y="2420"/>
                    <a:pt x="761" y="2762"/>
                  </a:cubicBezTo>
                  <a:cubicBezTo>
                    <a:pt x="844" y="2812"/>
                    <a:pt x="939" y="2834"/>
                    <a:pt x="1043" y="2834"/>
                  </a:cubicBezTo>
                  <a:cubicBezTo>
                    <a:pt x="1656" y="2834"/>
                    <a:pt x="2558" y="2068"/>
                    <a:pt x="2834" y="1678"/>
                  </a:cubicBezTo>
                  <a:cubicBezTo>
                    <a:pt x="3130" y="1216"/>
                    <a:pt x="2152" y="1"/>
                    <a:pt x="115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20"/>
            <p:cNvSpPr/>
            <p:nvPr/>
          </p:nvSpPr>
          <p:spPr>
            <a:xfrm>
              <a:off x="1089838" y="4021700"/>
              <a:ext cx="78325" cy="71275"/>
            </a:xfrm>
            <a:custGeom>
              <a:avLst/>
              <a:gdLst/>
              <a:ahLst/>
              <a:cxnLst/>
              <a:rect l="l" t="t" r="r" b="b"/>
              <a:pathLst>
                <a:path w="3133" h="2851" extrusionOk="0">
                  <a:moveTo>
                    <a:pt x="1133" y="0"/>
                  </a:moveTo>
                  <a:cubicBezTo>
                    <a:pt x="1111" y="0"/>
                    <a:pt x="1088" y="1"/>
                    <a:pt x="1066" y="2"/>
                  </a:cubicBezTo>
                  <a:cubicBezTo>
                    <a:pt x="1" y="78"/>
                    <a:pt x="191" y="2418"/>
                    <a:pt x="762" y="2779"/>
                  </a:cubicBezTo>
                  <a:cubicBezTo>
                    <a:pt x="845" y="2829"/>
                    <a:pt x="940" y="2851"/>
                    <a:pt x="1044" y="2851"/>
                  </a:cubicBezTo>
                  <a:cubicBezTo>
                    <a:pt x="1657" y="2851"/>
                    <a:pt x="2559" y="2085"/>
                    <a:pt x="2835" y="1695"/>
                  </a:cubicBezTo>
                  <a:cubicBezTo>
                    <a:pt x="3133" y="1230"/>
                    <a:pt x="2138" y="0"/>
                    <a:pt x="113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20"/>
            <p:cNvSpPr/>
            <p:nvPr/>
          </p:nvSpPr>
          <p:spPr>
            <a:xfrm>
              <a:off x="1116488" y="4334275"/>
              <a:ext cx="89950" cy="95275"/>
            </a:xfrm>
            <a:custGeom>
              <a:avLst/>
              <a:gdLst/>
              <a:ahLst/>
              <a:cxnLst/>
              <a:rect l="l" t="t" r="r" b="b"/>
              <a:pathLst>
                <a:path w="3598" h="3811" extrusionOk="0">
                  <a:moveTo>
                    <a:pt x="1537" y="0"/>
                  </a:moveTo>
                  <a:cubicBezTo>
                    <a:pt x="1500" y="0"/>
                    <a:pt x="1463" y="5"/>
                    <a:pt x="1427" y="15"/>
                  </a:cubicBezTo>
                  <a:cubicBezTo>
                    <a:pt x="0" y="414"/>
                    <a:pt x="970" y="3248"/>
                    <a:pt x="1427" y="3686"/>
                  </a:cubicBezTo>
                  <a:cubicBezTo>
                    <a:pt x="1522" y="3773"/>
                    <a:pt x="1640" y="3811"/>
                    <a:pt x="1770" y="3811"/>
                  </a:cubicBezTo>
                  <a:cubicBezTo>
                    <a:pt x="2262" y="3811"/>
                    <a:pt x="2933" y="3270"/>
                    <a:pt x="3234" y="2849"/>
                  </a:cubicBezTo>
                  <a:cubicBezTo>
                    <a:pt x="3598" y="2339"/>
                    <a:pt x="2376" y="0"/>
                    <a:pt x="153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20"/>
            <p:cNvSpPr/>
            <p:nvPr/>
          </p:nvSpPr>
          <p:spPr>
            <a:xfrm>
              <a:off x="1108863" y="4326600"/>
              <a:ext cx="89950" cy="95100"/>
            </a:xfrm>
            <a:custGeom>
              <a:avLst/>
              <a:gdLst/>
              <a:ahLst/>
              <a:cxnLst/>
              <a:rect l="l" t="t" r="r" b="b"/>
              <a:pathLst>
                <a:path w="3598" h="3804" extrusionOk="0">
                  <a:moveTo>
                    <a:pt x="1546" y="0"/>
                  </a:moveTo>
                  <a:cubicBezTo>
                    <a:pt x="1505" y="0"/>
                    <a:pt x="1466" y="6"/>
                    <a:pt x="1427" y="17"/>
                  </a:cubicBezTo>
                  <a:cubicBezTo>
                    <a:pt x="1" y="417"/>
                    <a:pt x="1009" y="3251"/>
                    <a:pt x="1427" y="3669"/>
                  </a:cubicBezTo>
                  <a:cubicBezTo>
                    <a:pt x="1526" y="3764"/>
                    <a:pt x="1648" y="3804"/>
                    <a:pt x="1783" y="3804"/>
                  </a:cubicBezTo>
                  <a:cubicBezTo>
                    <a:pt x="2275" y="3804"/>
                    <a:pt x="2936" y="3269"/>
                    <a:pt x="3234" y="2851"/>
                  </a:cubicBezTo>
                  <a:cubicBezTo>
                    <a:pt x="3597" y="2343"/>
                    <a:pt x="2385" y="0"/>
                    <a:pt x="154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9" name="Google Shape;6119;p20"/>
            <p:cNvSpPr/>
            <p:nvPr/>
          </p:nvSpPr>
          <p:spPr>
            <a:xfrm>
              <a:off x="1176813" y="4593625"/>
              <a:ext cx="45725" cy="33950"/>
            </a:xfrm>
            <a:custGeom>
              <a:avLst/>
              <a:gdLst/>
              <a:ahLst/>
              <a:cxnLst/>
              <a:rect l="l" t="t" r="r" b="b"/>
              <a:pathLst>
                <a:path w="1829" h="1358" extrusionOk="0">
                  <a:moveTo>
                    <a:pt x="798" y="1"/>
                  </a:moveTo>
                  <a:cubicBezTo>
                    <a:pt x="0" y="1"/>
                    <a:pt x="457" y="1357"/>
                    <a:pt x="897" y="1357"/>
                  </a:cubicBezTo>
                  <a:cubicBezTo>
                    <a:pt x="1353" y="1357"/>
                    <a:pt x="1829" y="121"/>
                    <a:pt x="897" y="7"/>
                  </a:cubicBezTo>
                  <a:cubicBezTo>
                    <a:pt x="862" y="3"/>
                    <a:pt x="829" y="1"/>
                    <a:pt x="79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0" name="Google Shape;6120;p20"/>
            <p:cNvSpPr/>
            <p:nvPr/>
          </p:nvSpPr>
          <p:spPr>
            <a:xfrm>
              <a:off x="1169313" y="4586025"/>
              <a:ext cx="45150" cy="33950"/>
            </a:xfrm>
            <a:custGeom>
              <a:avLst/>
              <a:gdLst/>
              <a:ahLst/>
              <a:cxnLst/>
              <a:rect l="l" t="t" r="r" b="b"/>
              <a:pathLst>
                <a:path w="1806" h="1358" extrusionOk="0">
                  <a:moveTo>
                    <a:pt x="795" y="0"/>
                  </a:moveTo>
                  <a:cubicBezTo>
                    <a:pt x="1" y="0"/>
                    <a:pt x="447" y="1357"/>
                    <a:pt x="884" y="1357"/>
                  </a:cubicBezTo>
                  <a:cubicBezTo>
                    <a:pt x="887" y="1357"/>
                    <a:pt x="889" y="1357"/>
                    <a:pt x="892" y="1357"/>
                  </a:cubicBezTo>
                  <a:cubicBezTo>
                    <a:pt x="1330" y="1357"/>
                    <a:pt x="1805" y="121"/>
                    <a:pt x="892" y="7"/>
                  </a:cubicBezTo>
                  <a:cubicBezTo>
                    <a:pt x="858" y="2"/>
                    <a:pt x="825" y="0"/>
                    <a:pt x="79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20"/>
            <p:cNvSpPr/>
            <p:nvPr/>
          </p:nvSpPr>
          <p:spPr>
            <a:xfrm>
              <a:off x="931138" y="4399250"/>
              <a:ext cx="46025" cy="40150"/>
            </a:xfrm>
            <a:custGeom>
              <a:avLst/>
              <a:gdLst/>
              <a:ahLst/>
              <a:cxnLst/>
              <a:rect l="l" t="t" r="r" b="b"/>
              <a:pathLst>
                <a:path w="1841" h="1606" extrusionOk="0">
                  <a:moveTo>
                    <a:pt x="760" y="1"/>
                  </a:moveTo>
                  <a:cubicBezTo>
                    <a:pt x="0" y="1"/>
                    <a:pt x="71" y="592"/>
                    <a:pt x="34" y="1201"/>
                  </a:cubicBezTo>
                  <a:cubicBezTo>
                    <a:pt x="5" y="1513"/>
                    <a:pt x="231" y="1605"/>
                    <a:pt x="523" y="1605"/>
                  </a:cubicBezTo>
                  <a:cubicBezTo>
                    <a:pt x="799" y="1605"/>
                    <a:pt x="1134" y="1523"/>
                    <a:pt x="1365" y="1467"/>
                  </a:cubicBezTo>
                  <a:cubicBezTo>
                    <a:pt x="1841" y="1334"/>
                    <a:pt x="1708" y="59"/>
                    <a:pt x="833" y="2"/>
                  </a:cubicBezTo>
                  <a:cubicBezTo>
                    <a:pt x="808" y="1"/>
                    <a:pt x="784" y="1"/>
                    <a:pt x="76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2" name="Google Shape;6122;p20"/>
            <p:cNvSpPr/>
            <p:nvPr/>
          </p:nvSpPr>
          <p:spPr>
            <a:xfrm>
              <a:off x="923413" y="4391675"/>
              <a:ext cx="45675" cy="40050"/>
            </a:xfrm>
            <a:custGeom>
              <a:avLst/>
              <a:gdLst/>
              <a:ahLst/>
              <a:cxnLst/>
              <a:rect l="l" t="t" r="r" b="b"/>
              <a:pathLst>
                <a:path w="1827" h="1602" extrusionOk="0">
                  <a:moveTo>
                    <a:pt x="799" y="1"/>
                  </a:moveTo>
                  <a:cubicBezTo>
                    <a:pt x="3" y="1"/>
                    <a:pt x="76" y="582"/>
                    <a:pt x="20" y="1199"/>
                  </a:cubicBezTo>
                  <a:cubicBezTo>
                    <a:pt x="0" y="1508"/>
                    <a:pt x="230" y="1601"/>
                    <a:pt x="518" y="1601"/>
                  </a:cubicBezTo>
                  <a:cubicBezTo>
                    <a:pt x="799" y="1601"/>
                    <a:pt x="1135" y="1512"/>
                    <a:pt x="1351" y="1447"/>
                  </a:cubicBezTo>
                  <a:cubicBezTo>
                    <a:pt x="1827" y="1333"/>
                    <a:pt x="1713" y="58"/>
                    <a:pt x="838" y="1"/>
                  </a:cubicBezTo>
                  <a:cubicBezTo>
                    <a:pt x="824" y="1"/>
                    <a:pt x="811" y="1"/>
                    <a:pt x="79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20"/>
            <p:cNvSpPr/>
            <p:nvPr/>
          </p:nvSpPr>
          <p:spPr>
            <a:xfrm>
              <a:off x="834963" y="4075850"/>
              <a:ext cx="183100" cy="163575"/>
            </a:xfrm>
            <a:custGeom>
              <a:avLst/>
              <a:gdLst/>
              <a:ahLst/>
              <a:cxnLst/>
              <a:rect l="l" t="t" r="r" b="b"/>
              <a:pathLst>
                <a:path w="7324" h="6543" extrusionOk="0">
                  <a:moveTo>
                    <a:pt x="3268" y="0"/>
                  </a:moveTo>
                  <a:cubicBezTo>
                    <a:pt x="2133" y="0"/>
                    <a:pt x="226" y="2277"/>
                    <a:pt x="115" y="3466"/>
                  </a:cubicBezTo>
                  <a:cubicBezTo>
                    <a:pt x="1" y="4683"/>
                    <a:pt x="876" y="5330"/>
                    <a:pt x="1827" y="6015"/>
                  </a:cubicBezTo>
                  <a:cubicBezTo>
                    <a:pt x="2352" y="6396"/>
                    <a:pt x="3247" y="6543"/>
                    <a:pt x="4077" y="6543"/>
                  </a:cubicBezTo>
                  <a:cubicBezTo>
                    <a:pt x="4778" y="6543"/>
                    <a:pt x="5435" y="6438"/>
                    <a:pt x="5783" y="6281"/>
                  </a:cubicBezTo>
                  <a:cubicBezTo>
                    <a:pt x="6563" y="5920"/>
                    <a:pt x="7324" y="3580"/>
                    <a:pt x="7210" y="2458"/>
                  </a:cubicBezTo>
                  <a:cubicBezTo>
                    <a:pt x="7115" y="1336"/>
                    <a:pt x="4661" y="175"/>
                    <a:pt x="3348" y="4"/>
                  </a:cubicBezTo>
                  <a:cubicBezTo>
                    <a:pt x="3322" y="2"/>
                    <a:pt x="3295" y="0"/>
                    <a:pt x="32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20"/>
            <p:cNvSpPr/>
            <p:nvPr/>
          </p:nvSpPr>
          <p:spPr>
            <a:xfrm>
              <a:off x="922463" y="4108750"/>
              <a:ext cx="76575" cy="108050"/>
            </a:xfrm>
            <a:custGeom>
              <a:avLst/>
              <a:gdLst/>
              <a:ahLst/>
              <a:cxnLst/>
              <a:rect l="l" t="t" r="r" b="b"/>
              <a:pathLst>
                <a:path w="3063" h="4322" extrusionOk="0">
                  <a:moveTo>
                    <a:pt x="1180" y="1"/>
                  </a:moveTo>
                  <a:cubicBezTo>
                    <a:pt x="1" y="1"/>
                    <a:pt x="419" y="3957"/>
                    <a:pt x="1180" y="4280"/>
                  </a:cubicBezTo>
                  <a:cubicBezTo>
                    <a:pt x="1242" y="4308"/>
                    <a:pt x="1304" y="4322"/>
                    <a:pt x="1366" y="4322"/>
                  </a:cubicBezTo>
                  <a:cubicBezTo>
                    <a:pt x="2059" y="4322"/>
                    <a:pt x="2698" y="2676"/>
                    <a:pt x="2873" y="1960"/>
                  </a:cubicBezTo>
                  <a:cubicBezTo>
                    <a:pt x="3063" y="1161"/>
                    <a:pt x="2036" y="1"/>
                    <a:pt x="118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20"/>
            <p:cNvSpPr/>
            <p:nvPr/>
          </p:nvSpPr>
          <p:spPr>
            <a:xfrm>
              <a:off x="827363" y="4068225"/>
              <a:ext cx="182625" cy="163450"/>
            </a:xfrm>
            <a:custGeom>
              <a:avLst/>
              <a:gdLst/>
              <a:ahLst/>
              <a:cxnLst/>
              <a:rect l="l" t="t" r="r" b="b"/>
              <a:pathLst>
                <a:path w="7305" h="6538" extrusionOk="0">
                  <a:moveTo>
                    <a:pt x="3268" y="1"/>
                  </a:moveTo>
                  <a:cubicBezTo>
                    <a:pt x="2133" y="1"/>
                    <a:pt x="226" y="2278"/>
                    <a:pt x="115" y="3448"/>
                  </a:cubicBezTo>
                  <a:cubicBezTo>
                    <a:pt x="0" y="4684"/>
                    <a:pt x="875" y="5331"/>
                    <a:pt x="1826" y="6016"/>
                  </a:cubicBezTo>
                  <a:cubicBezTo>
                    <a:pt x="2357" y="6390"/>
                    <a:pt x="3259" y="6537"/>
                    <a:pt x="4091" y="6537"/>
                  </a:cubicBezTo>
                  <a:cubicBezTo>
                    <a:pt x="4779" y="6537"/>
                    <a:pt x="5419" y="6437"/>
                    <a:pt x="5764" y="6282"/>
                  </a:cubicBezTo>
                  <a:cubicBezTo>
                    <a:pt x="6563" y="5920"/>
                    <a:pt x="7304" y="3581"/>
                    <a:pt x="7190" y="2459"/>
                  </a:cubicBezTo>
                  <a:cubicBezTo>
                    <a:pt x="7095" y="1336"/>
                    <a:pt x="4661" y="176"/>
                    <a:pt x="3348" y="5"/>
                  </a:cubicBezTo>
                  <a:cubicBezTo>
                    <a:pt x="3322" y="2"/>
                    <a:pt x="3295" y="1"/>
                    <a:pt x="326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20"/>
            <p:cNvSpPr/>
            <p:nvPr/>
          </p:nvSpPr>
          <p:spPr>
            <a:xfrm>
              <a:off x="914388" y="4101150"/>
              <a:ext cx="77050" cy="107950"/>
            </a:xfrm>
            <a:custGeom>
              <a:avLst/>
              <a:gdLst/>
              <a:ahLst/>
              <a:cxnLst/>
              <a:rect l="l" t="t" r="r" b="b"/>
              <a:pathLst>
                <a:path w="3082" h="4318" extrusionOk="0">
                  <a:moveTo>
                    <a:pt x="1199" y="0"/>
                  </a:moveTo>
                  <a:cubicBezTo>
                    <a:pt x="0" y="0"/>
                    <a:pt x="438" y="3938"/>
                    <a:pt x="1199" y="4280"/>
                  </a:cubicBezTo>
                  <a:cubicBezTo>
                    <a:pt x="1258" y="4305"/>
                    <a:pt x="1318" y="4317"/>
                    <a:pt x="1377" y="4317"/>
                  </a:cubicBezTo>
                  <a:cubicBezTo>
                    <a:pt x="2072" y="4317"/>
                    <a:pt x="2716" y="2677"/>
                    <a:pt x="2891" y="1940"/>
                  </a:cubicBezTo>
                  <a:cubicBezTo>
                    <a:pt x="3082" y="1161"/>
                    <a:pt x="2054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20"/>
            <p:cNvSpPr/>
            <p:nvPr/>
          </p:nvSpPr>
          <p:spPr>
            <a:xfrm>
              <a:off x="1239638" y="4117700"/>
              <a:ext cx="198325" cy="188700"/>
            </a:xfrm>
            <a:custGeom>
              <a:avLst/>
              <a:gdLst/>
              <a:ahLst/>
              <a:cxnLst/>
              <a:rect l="l" t="t" r="r" b="b"/>
              <a:pathLst>
                <a:path w="7933" h="7548" extrusionOk="0">
                  <a:moveTo>
                    <a:pt x="3740" y="0"/>
                  </a:moveTo>
                  <a:cubicBezTo>
                    <a:pt x="2408" y="0"/>
                    <a:pt x="72" y="2801"/>
                    <a:pt x="20" y="3808"/>
                  </a:cubicBezTo>
                  <a:cubicBezTo>
                    <a:pt x="0" y="4892"/>
                    <a:pt x="2074" y="7099"/>
                    <a:pt x="3215" y="7498"/>
                  </a:cubicBezTo>
                  <a:cubicBezTo>
                    <a:pt x="3317" y="7532"/>
                    <a:pt x="3427" y="7548"/>
                    <a:pt x="3544" y="7548"/>
                  </a:cubicBezTo>
                  <a:cubicBezTo>
                    <a:pt x="4752" y="7548"/>
                    <a:pt x="6642" y="5851"/>
                    <a:pt x="7266" y="4550"/>
                  </a:cubicBezTo>
                  <a:cubicBezTo>
                    <a:pt x="7932" y="3143"/>
                    <a:pt x="5326" y="689"/>
                    <a:pt x="4090" y="80"/>
                  </a:cubicBezTo>
                  <a:cubicBezTo>
                    <a:pt x="3984" y="26"/>
                    <a:pt x="3867" y="0"/>
                    <a:pt x="3740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20"/>
            <p:cNvSpPr/>
            <p:nvPr/>
          </p:nvSpPr>
          <p:spPr>
            <a:xfrm>
              <a:off x="1305738" y="4142300"/>
              <a:ext cx="101250" cy="124875"/>
            </a:xfrm>
            <a:custGeom>
              <a:avLst/>
              <a:gdLst/>
              <a:ahLst/>
              <a:cxnLst/>
              <a:rect l="l" t="t" r="r" b="b"/>
              <a:pathLst>
                <a:path w="4050" h="4995" extrusionOk="0">
                  <a:moveTo>
                    <a:pt x="1266" y="1"/>
                  </a:moveTo>
                  <a:cubicBezTo>
                    <a:pt x="1192" y="1"/>
                    <a:pt x="1125" y="16"/>
                    <a:pt x="1066" y="47"/>
                  </a:cubicBezTo>
                  <a:cubicBezTo>
                    <a:pt x="0" y="561"/>
                    <a:pt x="989" y="4251"/>
                    <a:pt x="1712" y="4840"/>
                  </a:cubicBezTo>
                  <a:cubicBezTo>
                    <a:pt x="1847" y="4947"/>
                    <a:pt x="1994" y="4994"/>
                    <a:pt x="2147" y="4994"/>
                  </a:cubicBezTo>
                  <a:cubicBezTo>
                    <a:pt x="2811" y="4994"/>
                    <a:pt x="3569" y="4090"/>
                    <a:pt x="3786" y="3224"/>
                  </a:cubicBezTo>
                  <a:cubicBezTo>
                    <a:pt x="4049" y="2222"/>
                    <a:pt x="2168" y="1"/>
                    <a:pt x="126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20"/>
            <p:cNvSpPr/>
            <p:nvPr/>
          </p:nvSpPr>
          <p:spPr>
            <a:xfrm>
              <a:off x="1232038" y="4109825"/>
              <a:ext cx="198300" cy="188500"/>
            </a:xfrm>
            <a:custGeom>
              <a:avLst/>
              <a:gdLst/>
              <a:ahLst/>
              <a:cxnLst/>
              <a:rect l="l" t="t" r="r" b="b"/>
              <a:pathLst>
                <a:path w="7932" h="7540" extrusionOk="0">
                  <a:moveTo>
                    <a:pt x="3759" y="1"/>
                  </a:moveTo>
                  <a:cubicBezTo>
                    <a:pt x="2430" y="1"/>
                    <a:pt x="72" y="2805"/>
                    <a:pt x="19" y="3800"/>
                  </a:cubicBezTo>
                  <a:cubicBezTo>
                    <a:pt x="0" y="4903"/>
                    <a:pt x="2054" y="7110"/>
                    <a:pt x="3196" y="7490"/>
                  </a:cubicBezTo>
                  <a:cubicBezTo>
                    <a:pt x="3299" y="7523"/>
                    <a:pt x="3411" y="7539"/>
                    <a:pt x="3529" y="7539"/>
                  </a:cubicBezTo>
                  <a:cubicBezTo>
                    <a:pt x="4752" y="7539"/>
                    <a:pt x="6642" y="5843"/>
                    <a:pt x="7266" y="4542"/>
                  </a:cubicBezTo>
                  <a:cubicBezTo>
                    <a:pt x="7932" y="3134"/>
                    <a:pt x="5326" y="700"/>
                    <a:pt x="4090" y="72"/>
                  </a:cubicBezTo>
                  <a:cubicBezTo>
                    <a:pt x="3989" y="23"/>
                    <a:pt x="3878" y="1"/>
                    <a:pt x="3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20"/>
            <p:cNvSpPr/>
            <p:nvPr/>
          </p:nvSpPr>
          <p:spPr>
            <a:xfrm>
              <a:off x="1298138" y="4134300"/>
              <a:ext cx="100775" cy="125275"/>
            </a:xfrm>
            <a:custGeom>
              <a:avLst/>
              <a:gdLst/>
              <a:ahLst/>
              <a:cxnLst/>
              <a:rect l="l" t="t" r="r" b="b"/>
              <a:pathLst>
                <a:path w="4031" h="5011" extrusionOk="0">
                  <a:moveTo>
                    <a:pt x="1257" y="1"/>
                  </a:moveTo>
                  <a:cubicBezTo>
                    <a:pt x="1187" y="1"/>
                    <a:pt x="1122" y="15"/>
                    <a:pt x="1065" y="44"/>
                  </a:cubicBezTo>
                  <a:cubicBezTo>
                    <a:pt x="0" y="595"/>
                    <a:pt x="989" y="4266"/>
                    <a:pt x="1712" y="4856"/>
                  </a:cubicBezTo>
                  <a:cubicBezTo>
                    <a:pt x="1847" y="4963"/>
                    <a:pt x="1993" y="5010"/>
                    <a:pt x="2145" y="5010"/>
                  </a:cubicBezTo>
                  <a:cubicBezTo>
                    <a:pt x="2804" y="5010"/>
                    <a:pt x="3550" y="4106"/>
                    <a:pt x="3766" y="3239"/>
                  </a:cubicBezTo>
                  <a:cubicBezTo>
                    <a:pt x="4031" y="2217"/>
                    <a:pt x="2154" y="1"/>
                    <a:pt x="12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20"/>
            <p:cNvSpPr/>
            <p:nvPr/>
          </p:nvSpPr>
          <p:spPr>
            <a:xfrm>
              <a:off x="1377538" y="4475950"/>
              <a:ext cx="85650" cy="87025"/>
            </a:xfrm>
            <a:custGeom>
              <a:avLst/>
              <a:gdLst/>
              <a:ahLst/>
              <a:cxnLst/>
              <a:rect l="l" t="t" r="r" b="b"/>
              <a:pathLst>
                <a:path w="3426" h="3481" extrusionOk="0">
                  <a:moveTo>
                    <a:pt x="1591" y="0"/>
                  </a:moveTo>
                  <a:cubicBezTo>
                    <a:pt x="1543" y="0"/>
                    <a:pt x="1495" y="5"/>
                    <a:pt x="1446" y="16"/>
                  </a:cubicBezTo>
                  <a:cubicBezTo>
                    <a:pt x="1" y="320"/>
                    <a:pt x="77" y="1671"/>
                    <a:pt x="305" y="2793"/>
                  </a:cubicBezTo>
                  <a:cubicBezTo>
                    <a:pt x="414" y="3289"/>
                    <a:pt x="891" y="3480"/>
                    <a:pt x="1422" y="3480"/>
                  </a:cubicBezTo>
                  <a:cubicBezTo>
                    <a:pt x="2093" y="3480"/>
                    <a:pt x="2851" y="3175"/>
                    <a:pt x="3063" y="2793"/>
                  </a:cubicBezTo>
                  <a:cubicBezTo>
                    <a:pt x="3426" y="2140"/>
                    <a:pt x="2578" y="0"/>
                    <a:pt x="15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20"/>
            <p:cNvSpPr/>
            <p:nvPr/>
          </p:nvSpPr>
          <p:spPr>
            <a:xfrm>
              <a:off x="1313813" y="4442575"/>
              <a:ext cx="173600" cy="177525"/>
            </a:xfrm>
            <a:custGeom>
              <a:avLst/>
              <a:gdLst/>
              <a:ahLst/>
              <a:cxnLst/>
              <a:rect l="l" t="t" r="r" b="b"/>
              <a:pathLst>
                <a:path w="6944" h="7101" extrusionOk="0">
                  <a:moveTo>
                    <a:pt x="3477" y="1"/>
                  </a:moveTo>
                  <a:cubicBezTo>
                    <a:pt x="1936" y="1"/>
                    <a:pt x="832" y="3189"/>
                    <a:pt x="438" y="4318"/>
                  </a:cubicBezTo>
                  <a:cubicBezTo>
                    <a:pt x="1" y="5497"/>
                    <a:pt x="933" y="6144"/>
                    <a:pt x="2150" y="6962"/>
                  </a:cubicBezTo>
                  <a:cubicBezTo>
                    <a:pt x="2298" y="7057"/>
                    <a:pt x="2462" y="7100"/>
                    <a:pt x="2638" y="7100"/>
                  </a:cubicBezTo>
                  <a:cubicBezTo>
                    <a:pt x="3933" y="7100"/>
                    <a:pt x="5851" y="4761"/>
                    <a:pt x="6354" y="3823"/>
                  </a:cubicBezTo>
                  <a:cubicBezTo>
                    <a:pt x="6943" y="2739"/>
                    <a:pt x="5745" y="533"/>
                    <a:pt x="3767" y="38"/>
                  </a:cubicBezTo>
                  <a:cubicBezTo>
                    <a:pt x="3669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3" name="Google Shape;6133;p20"/>
            <p:cNvSpPr/>
            <p:nvPr/>
          </p:nvSpPr>
          <p:spPr>
            <a:xfrm>
              <a:off x="1369938" y="4467925"/>
              <a:ext cx="85675" cy="87225"/>
            </a:xfrm>
            <a:custGeom>
              <a:avLst/>
              <a:gdLst/>
              <a:ahLst/>
              <a:cxnLst/>
              <a:rect l="l" t="t" r="r" b="b"/>
              <a:pathLst>
                <a:path w="3427" h="3489" extrusionOk="0">
                  <a:moveTo>
                    <a:pt x="1581" y="0"/>
                  </a:moveTo>
                  <a:cubicBezTo>
                    <a:pt x="1536" y="0"/>
                    <a:pt x="1491" y="4"/>
                    <a:pt x="1446" y="13"/>
                  </a:cubicBezTo>
                  <a:cubicBezTo>
                    <a:pt x="0" y="337"/>
                    <a:pt x="76" y="1706"/>
                    <a:pt x="305" y="2809"/>
                  </a:cubicBezTo>
                  <a:cubicBezTo>
                    <a:pt x="414" y="3299"/>
                    <a:pt x="895" y="3489"/>
                    <a:pt x="1429" y="3489"/>
                  </a:cubicBezTo>
                  <a:cubicBezTo>
                    <a:pt x="2098" y="3489"/>
                    <a:pt x="2851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4" name="Google Shape;6134;p20"/>
            <p:cNvSpPr/>
            <p:nvPr/>
          </p:nvSpPr>
          <p:spPr>
            <a:xfrm>
              <a:off x="941488" y="4564475"/>
              <a:ext cx="193550" cy="146275"/>
            </a:xfrm>
            <a:custGeom>
              <a:avLst/>
              <a:gdLst/>
              <a:ahLst/>
              <a:cxnLst/>
              <a:rect l="l" t="t" r="r" b="b"/>
              <a:pathLst>
                <a:path w="7742" h="5851" extrusionOk="0">
                  <a:moveTo>
                    <a:pt x="3766" y="0"/>
                  </a:moveTo>
                  <a:cubicBezTo>
                    <a:pt x="2081" y="0"/>
                    <a:pt x="1033" y="1034"/>
                    <a:pt x="571" y="2143"/>
                  </a:cubicBezTo>
                  <a:cubicBezTo>
                    <a:pt x="0" y="3531"/>
                    <a:pt x="1180" y="4977"/>
                    <a:pt x="1864" y="5529"/>
                  </a:cubicBezTo>
                  <a:cubicBezTo>
                    <a:pt x="2149" y="5736"/>
                    <a:pt x="2861" y="5850"/>
                    <a:pt x="3669" y="5850"/>
                  </a:cubicBezTo>
                  <a:cubicBezTo>
                    <a:pt x="4863" y="5850"/>
                    <a:pt x="6266" y="5601"/>
                    <a:pt x="6810" y="5034"/>
                  </a:cubicBezTo>
                  <a:cubicBezTo>
                    <a:pt x="7742" y="4045"/>
                    <a:pt x="6239" y="507"/>
                    <a:pt x="5060" y="184"/>
                  </a:cubicBezTo>
                  <a:cubicBezTo>
                    <a:pt x="4593" y="57"/>
                    <a:pt x="4162" y="0"/>
                    <a:pt x="37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5" name="Google Shape;6135;p20"/>
            <p:cNvSpPr/>
            <p:nvPr/>
          </p:nvSpPr>
          <p:spPr>
            <a:xfrm>
              <a:off x="992988" y="4587675"/>
              <a:ext cx="111625" cy="69725"/>
            </a:xfrm>
            <a:custGeom>
              <a:avLst/>
              <a:gdLst/>
              <a:ahLst/>
              <a:cxnLst/>
              <a:rect l="l" t="t" r="r" b="b"/>
              <a:pathLst>
                <a:path w="4465" h="2789" extrusionOk="0">
                  <a:moveTo>
                    <a:pt x="1875" y="0"/>
                  </a:moveTo>
                  <a:cubicBezTo>
                    <a:pt x="1" y="0"/>
                    <a:pt x="321" y="1617"/>
                    <a:pt x="908" y="2014"/>
                  </a:cubicBezTo>
                  <a:cubicBezTo>
                    <a:pt x="1348" y="2317"/>
                    <a:pt x="2456" y="2789"/>
                    <a:pt x="3244" y="2789"/>
                  </a:cubicBezTo>
                  <a:cubicBezTo>
                    <a:pt x="3544" y="2789"/>
                    <a:pt x="3799" y="2720"/>
                    <a:pt x="3951" y="2546"/>
                  </a:cubicBezTo>
                  <a:cubicBezTo>
                    <a:pt x="4465" y="1938"/>
                    <a:pt x="3380" y="169"/>
                    <a:pt x="2524" y="55"/>
                  </a:cubicBezTo>
                  <a:cubicBezTo>
                    <a:pt x="2283" y="17"/>
                    <a:pt x="2068" y="0"/>
                    <a:pt x="187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6" name="Google Shape;6136;p20"/>
            <p:cNvSpPr/>
            <p:nvPr/>
          </p:nvSpPr>
          <p:spPr>
            <a:xfrm>
              <a:off x="933413" y="4556975"/>
              <a:ext cx="194025" cy="146650"/>
            </a:xfrm>
            <a:custGeom>
              <a:avLst/>
              <a:gdLst/>
              <a:ahLst/>
              <a:cxnLst/>
              <a:rect l="l" t="t" r="r" b="b"/>
              <a:pathLst>
                <a:path w="7761" h="5866" extrusionOk="0">
                  <a:moveTo>
                    <a:pt x="3761" y="0"/>
                  </a:moveTo>
                  <a:cubicBezTo>
                    <a:pt x="2095" y="0"/>
                    <a:pt x="1061" y="1054"/>
                    <a:pt x="571" y="2158"/>
                  </a:cubicBezTo>
                  <a:cubicBezTo>
                    <a:pt x="0" y="3546"/>
                    <a:pt x="1198" y="4992"/>
                    <a:pt x="1883" y="5543"/>
                  </a:cubicBezTo>
                  <a:cubicBezTo>
                    <a:pt x="2160" y="5751"/>
                    <a:pt x="2867" y="5865"/>
                    <a:pt x="3674" y="5865"/>
                  </a:cubicBezTo>
                  <a:cubicBezTo>
                    <a:pt x="4865" y="5865"/>
                    <a:pt x="6273" y="5616"/>
                    <a:pt x="6829" y="5049"/>
                  </a:cubicBezTo>
                  <a:cubicBezTo>
                    <a:pt x="7761" y="4060"/>
                    <a:pt x="6258" y="522"/>
                    <a:pt x="5079" y="199"/>
                  </a:cubicBezTo>
                  <a:cubicBezTo>
                    <a:pt x="4602" y="62"/>
                    <a:pt x="4163" y="0"/>
                    <a:pt x="37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7" name="Google Shape;6137;p20"/>
            <p:cNvSpPr/>
            <p:nvPr/>
          </p:nvSpPr>
          <p:spPr>
            <a:xfrm>
              <a:off x="984938" y="4580175"/>
              <a:ext cx="112075" cy="69625"/>
            </a:xfrm>
            <a:custGeom>
              <a:avLst/>
              <a:gdLst/>
              <a:ahLst/>
              <a:cxnLst/>
              <a:rect l="l" t="t" r="r" b="b"/>
              <a:pathLst>
                <a:path w="4483" h="2785" extrusionOk="0">
                  <a:moveTo>
                    <a:pt x="1908" y="0"/>
                  </a:moveTo>
                  <a:cubicBezTo>
                    <a:pt x="0" y="0"/>
                    <a:pt x="337" y="1610"/>
                    <a:pt x="925" y="1990"/>
                  </a:cubicBezTo>
                  <a:cubicBezTo>
                    <a:pt x="1366" y="2307"/>
                    <a:pt x="2476" y="2784"/>
                    <a:pt x="3264" y="2784"/>
                  </a:cubicBezTo>
                  <a:cubicBezTo>
                    <a:pt x="3564" y="2784"/>
                    <a:pt x="3817" y="2715"/>
                    <a:pt x="3969" y="2542"/>
                  </a:cubicBezTo>
                  <a:cubicBezTo>
                    <a:pt x="4482" y="1933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8" name="Google Shape;6138;p20"/>
            <p:cNvSpPr/>
            <p:nvPr/>
          </p:nvSpPr>
          <p:spPr>
            <a:xfrm>
              <a:off x="723213" y="4292825"/>
              <a:ext cx="116300" cy="165450"/>
            </a:xfrm>
            <a:custGeom>
              <a:avLst/>
              <a:gdLst/>
              <a:ahLst/>
              <a:cxnLst/>
              <a:rect l="l" t="t" r="r" b="b"/>
              <a:pathLst>
                <a:path w="4652" h="6618" extrusionOk="0">
                  <a:moveTo>
                    <a:pt x="2087" y="1"/>
                  </a:moveTo>
                  <a:cubicBezTo>
                    <a:pt x="1925" y="1"/>
                    <a:pt x="1767" y="24"/>
                    <a:pt x="1618" y="75"/>
                  </a:cubicBezTo>
                  <a:cubicBezTo>
                    <a:pt x="96" y="607"/>
                    <a:pt x="1" y="3499"/>
                    <a:pt x="362" y="5058"/>
                  </a:cubicBezTo>
                  <a:cubicBezTo>
                    <a:pt x="686" y="6618"/>
                    <a:pt x="1884" y="6542"/>
                    <a:pt x="2968" y="6580"/>
                  </a:cubicBezTo>
                  <a:cubicBezTo>
                    <a:pt x="2972" y="6580"/>
                    <a:pt x="2975" y="6580"/>
                    <a:pt x="2979" y="6580"/>
                  </a:cubicBezTo>
                  <a:cubicBezTo>
                    <a:pt x="4074" y="6580"/>
                    <a:pt x="4509" y="3760"/>
                    <a:pt x="4585" y="2433"/>
                  </a:cubicBezTo>
                  <a:cubicBezTo>
                    <a:pt x="4652" y="1246"/>
                    <a:pt x="3264" y="1"/>
                    <a:pt x="208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9" name="Google Shape;6139;p20"/>
            <p:cNvSpPr/>
            <p:nvPr/>
          </p:nvSpPr>
          <p:spPr>
            <a:xfrm>
              <a:off x="762388" y="4309950"/>
              <a:ext cx="72125" cy="89675"/>
            </a:xfrm>
            <a:custGeom>
              <a:avLst/>
              <a:gdLst/>
              <a:ahLst/>
              <a:cxnLst/>
              <a:rect l="l" t="t" r="r" b="b"/>
              <a:pathLst>
                <a:path w="2885" h="3587" extrusionOk="0">
                  <a:moveTo>
                    <a:pt x="707" y="0"/>
                  </a:moveTo>
                  <a:cubicBezTo>
                    <a:pt x="249" y="0"/>
                    <a:pt x="242" y="496"/>
                    <a:pt x="146" y="1140"/>
                  </a:cubicBezTo>
                  <a:cubicBezTo>
                    <a:pt x="1" y="1974"/>
                    <a:pt x="1273" y="3586"/>
                    <a:pt x="1936" y="3586"/>
                  </a:cubicBezTo>
                  <a:cubicBezTo>
                    <a:pt x="1969" y="3586"/>
                    <a:pt x="2000" y="3582"/>
                    <a:pt x="2029" y="3574"/>
                  </a:cubicBezTo>
                  <a:cubicBezTo>
                    <a:pt x="2618" y="3403"/>
                    <a:pt x="2885" y="969"/>
                    <a:pt x="1477" y="246"/>
                  </a:cubicBezTo>
                  <a:cubicBezTo>
                    <a:pt x="1131" y="75"/>
                    <a:pt x="885" y="0"/>
                    <a:pt x="70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0" name="Google Shape;6140;p20"/>
            <p:cNvSpPr/>
            <p:nvPr/>
          </p:nvSpPr>
          <p:spPr>
            <a:xfrm>
              <a:off x="716088" y="4285225"/>
              <a:ext cx="115825" cy="165450"/>
            </a:xfrm>
            <a:custGeom>
              <a:avLst/>
              <a:gdLst/>
              <a:ahLst/>
              <a:cxnLst/>
              <a:rect l="l" t="t" r="r" b="b"/>
              <a:pathLst>
                <a:path w="4633" h="6618" extrusionOk="0">
                  <a:moveTo>
                    <a:pt x="2068" y="0"/>
                  </a:moveTo>
                  <a:cubicBezTo>
                    <a:pt x="1906" y="0"/>
                    <a:pt x="1748" y="24"/>
                    <a:pt x="1598" y="74"/>
                  </a:cubicBezTo>
                  <a:cubicBezTo>
                    <a:pt x="77" y="607"/>
                    <a:pt x="1" y="3498"/>
                    <a:pt x="324" y="5039"/>
                  </a:cubicBezTo>
                  <a:cubicBezTo>
                    <a:pt x="666" y="6618"/>
                    <a:pt x="1846" y="6542"/>
                    <a:pt x="2949" y="6561"/>
                  </a:cubicBezTo>
                  <a:cubicBezTo>
                    <a:pt x="2956" y="6561"/>
                    <a:pt x="2963" y="6561"/>
                    <a:pt x="2970" y="6561"/>
                  </a:cubicBezTo>
                  <a:cubicBezTo>
                    <a:pt x="4039" y="6561"/>
                    <a:pt x="4490" y="3756"/>
                    <a:pt x="4566" y="2433"/>
                  </a:cubicBezTo>
                  <a:cubicBezTo>
                    <a:pt x="4632" y="1246"/>
                    <a:pt x="3244" y="0"/>
                    <a:pt x="20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1" name="Google Shape;6141;p20"/>
            <p:cNvSpPr/>
            <p:nvPr/>
          </p:nvSpPr>
          <p:spPr>
            <a:xfrm>
              <a:off x="754788" y="4302525"/>
              <a:ext cx="71650" cy="89475"/>
            </a:xfrm>
            <a:custGeom>
              <a:avLst/>
              <a:gdLst/>
              <a:ahLst/>
              <a:cxnLst/>
              <a:rect l="l" t="t" r="r" b="b"/>
              <a:pathLst>
                <a:path w="2866" h="3579" extrusionOk="0">
                  <a:moveTo>
                    <a:pt x="707" y="1"/>
                  </a:moveTo>
                  <a:cubicBezTo>
                    <a:pt x="248" y="1"/>
                    <a:pt x="241" y="483"/>
                    <a:pt x="145" y="1113"/>
                  </a:cubicBezTo>
                  <a:cubicBezTo>
                    <a:pt x="0" y="1966"/>
                    <a:pt x="1273" y="3579"/>
                    <a:pt x="1919" y="3579"/>
                  </a:cubicBezTo>
                  <a:cubicBezTo>
                    <a:pt x="1951" y="3579"/>
                    <a:pt x="1981" y="3575"/>
                    <a:pt x="2009" y="3567"/>
                  </a:cubicBezTo>
                  <a:cubicBezTo>
                    <a:pt x="2618" y="3396"/>
                    <a:pt x="2865" y="961"/>
                    <a:pt x="1477" y="238"/>
                  </a:cubicBezTo>
                  <a:cubicBezTo>
                    <a:pt x="1131" y="74"/>
                    <a:pt x="885" y="1"/>
                    <a:pt x="7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2" name="Google Shape;6142;p20"/>
            <p:cNvSpPr/>
            <p:nvPr/>
          </p:nvSpPr>
          <p:spPr>
            <a:xfrm>
              <a:off x="581988" y="3891200"/>
              <a:ext cx="941075" cy="936250"/>
            </a:xfrm>
            <a:custGeom>
              <a:avLst/>
              <a:gdLst/>
              <a:ahLst/>
              <a:cxnLst/>
              <a:rect l="l" t="t" r="r" b="b"/>
              <a:pathLst>
                <a:path w="37643" h="37450" extrusionOk="0">
                  <a:moveTo>
                    <a:pt x="15677" y="0"/>
                  </a:moveTo>
                  <a:cubicBezTo>
                    <a:pt x="15096" y="0"/>
                    <a:pt x="14436" y="47"/>
                    <a:pt x="13677" y="162"/>
                  </a:cubicBezTo>
                  <a:cubicBezTo>
                    <a:pt x="9930" y="790"/>
                    <a:pt x="5174" y="4803"/>
                    <a:pt x="3691" y="6953"/>
                  </a:cubicBezTo>
                  <a:cubicBezTo>
                    <a:pt x="2245" y="9083"/>
                    <a:pt x="1655" y="13268"/>
                    <a:pt x="838" y="17053"/>
                  </a:cubicBezTo>
                  <a:cubicBezTo>
                    <a:pt x="1" y="20838"/>
                    <a:pt x="723" y="25517"/>
                    <a:pt x="3082" y="28370"/>
                  </a:cubicBezTo>
                  <a:cubicBezTo>
                    <a:pt x="5422" y="31223"/>
                    <a:pt x="7970" y="33791"/>
                    <a:pt x="9701" y="34286"/>
                  </a:cubicBezTo>
                  <a:cubicBezTo>
                    <a:pt x="11451" y="34818"/>
                    <a:pt x="16834" y="37234"/>
                    <a:pt x="20315" y="37443"/>
                  </a:cubicBezTo>
                  <a:cubicBezTo>
                    <a:pt x="20394" y="37447"/>
                    <a:pt x="20474" y="37450"/>
                    <a:pt x="20556" y="37450"/>
                  </a:cubicBezTo>
                  <a:cubicBezTo>
                    <a:pt x="24072" y="37450"/>
                    <a:pt x="30357" y="33528"/>
                    <a:pt x="32755" y="31223"/>
                  </a:cubicBezTo>
                  <a:cubicBezTo>
                    <a:pt x="35189" y="28884"/>
                    <a:pt x="36216" y="24395"/>
                    <a:pt x="36939" y="22968"/>
                  </a:cubicBezTo>
                  <a:cubicBezTo>
                    <a:pt x="37643" y="21542"/>
                    <a:pt x="37548" y="15531"/>
                    <a:pt x="37339" y="12678"/>
                  </a:cubicBezTo>
                  <a:cubicBezTo>
                    <a:pt x="37129" y="9825"/>
                    <a:pt x="33877" y="5336"/>
                    <a:pt x="30700" y="3282"/>
                  </a:cubicBezTo>
                  <a:cubicBezTo>
                    <a:pt x="27543" y="1266"/>
                    <a:pt x="22578" y="1247"/>
                    <a:pt x="20201" y="904"/>
                  </a:cubicBezTo>
                  <a:cubicBezTo>
                    <a:pt x="19047" y="737"/>
                    <a:pt x="17977" y="0"/>
                    <a:pt x="1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3" name="Google Shape;6143;p20"/>
            <p:cNvSpPr/>
            <p:nvPr/>
          </p:nvSpPr>
          <p:spPr>
            <a:xfrm>
              <a:off x="730838" y="3935100"/>
              <a:ext cx="758950" cy="731700"/>
            </a:xfrm>
            <a:custGeom>
              <a:avLst/>
              <a:gdLst/>
              <a:ahLst/>
              <a:cxnLst/>
              <a:rect l="l" t="t" r="r" b="b"/>
              <a:pathLst>
                <a:path w="30358" h="29268" extrusionOk="0">
                  <a:moveTo>
                    <a:pt x="9953" y="0"/>
                  </a:moveTo>
                  <a:cubicBezTo>
                    <a:pt x="7848" y="0"/>
                    <a:pt x="3347" y="2305"/>
                    <a:pt x="1731" y="4683"/>
                  </a:cubicBezTo>
                  <a:cubicBezTo>
                    <a:pt x="95" y="7137"/>
                    <a:pt x="0" y="12444"/>
                    <a:pt x="95" y="14270"/>
                  </a:cubicBezTo>
                  <a:cubicBezTo>
                    <a:pt x="190" y="16096"/>
                    <a:pt x="2454" y="18664"/>
                    <a:pt x="3671" y="20185"/>
                  </a:cubicBezTo>
                  <a:cubicBezTo>
                    <a:pt x="4908" y="21707"/>
                    <a:pt x="7837" y="22639"/>
                    <a:pt x="9587" y="24370"/>
                  </a:cubicBezTo>
                  <a:cubicBezTo>
                    <a:pt x="11318" y="26120"/>
                    <a:pt x="12839" y="28459"/>
                    <a:pt x="14894" y="28459"/>
                  </a:cubicBezTo>
                  <a:cubicBezTo>
                    <a:pt x="16605" y="28459"/>
                    <a:pt x="19139" y="29268"/>
                    <a:pt x="20867" y="29268"/>
                  </a:cubicBezTo>
                  <a:cubicBezTo>
                    <a:pt x="21174" y="29268"/>
                    <a:pt x="21456" y="29242"/>
                    <a:pt x="21703" y="29182"/>
                  </a:cubicBezTo>
                  <a:cubicBezTo>
                    <a:pt x="23358" y="28783"/>
                    <a:pt x="25184" y="27356"/>
                    <a:pt x="26306" y="24902"/>
                  </a:cubicBezTo>
                  <a:cubicBezTo>
                    <a:pt x="27409" y="22449"/>
                    <a:pt x="29559" y="19786"/>
                    <a:pt x="29958" y="16134"/>
                  </a:cubicBezTo>
                  <a:cubicBezTo>
                    <a:pt x="30357" y="12444"/>
                    <a:pt x="28512" y="5349"/>
                    <a:pt x="24956" y="3580"/>
                  </a:cubicBezTo>
                  <a:cubicBezTo>
                    <a:pt x="22920" y="2572"/>
                    <a:pt x="17804" y="1735"/>
                    <a:pt x="16529" y="1735"/>
                  </a:cubicBezTo>
                  <a:cubicBezTo>
                    <a:pt x="15198" y="1735"/>
                    <a:pt x="12155" y="99"/>
                    <a:pt x="10100" y="4"/>
                  </a:cubicBezTo>
                  <a:cubicBezTo>
                    <a:pt x="10053" y="1"/>
                    <a:pt x="10004" y="0"/>
                    <a:pt x="9953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20"/>
            <p:cNvSpPr/>
            <p:nvPr/>
          </p:nvSpPr>
          <p:spPr>
            <a:xfrm>
              <a:off x="698988" y="4424625"/>
              <a:ext cx="189000" cy="211600"/>
            </a:xfrm>
            <a:custGeom>
              <a:avLst/>
              <a:gdLst/>
              <a:ahLst/>
              <a:cxnLst/>
              <a:rect l="l" t="t" r="r" b="b"/>
              <a:pathLst>
                <a:path w="7560" h="8464" extrusionOk="0">
                  <a:moveTo>
                    <a:pt x="1003" y="1"/>
                  </a:moveTo>
                  <a:cubicBezTo>
                    <a:pt x="1" y="1"/>
                    <a:pt x="847" y="3982"/>
                    <a:pt x="2187" y="4922"/>
                  </a:cubicBezTo>
                  <a:cubicBezTo>
                    <a:pt x="3614" y="5930"/>
                    <a:pt x="4318" y="7889"/>
                    <a:pt x="5649" y="8384"/>
                  </a:cubicBezTo>
                  <a:cubicBezTo>
                    <a:pt x="5796" y="8438"/>
                    <a:pt x="5935" y="8464"/>
                    <a:pt x="6064" y="8464"/>
                  </a:cubicBezTo>
                  <a:cubicBezTo>
                    <a:pt x="7103" y="8464"/>
                    <a:pt x="7560" y="6843"/>
                    <a:pt x="7475" y="5930"/>
                  </a:cubicBezTo>
                  <a:cubicBezTo>
                    <a:pt x="7361" y="4922"/>
                    <a:pt x="2035" y="547"/>
                    <a:pt x="1331" y="110"/>
                  </a:cubicBezTo>
                  <a:cubicBezTo>
                    <a:pt x="1205" y="35"/>
                    <a:pt x="1096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20"/>
            <p:cNvSpPr/>
            <p:nvPr/>
          </p:nvSpPr>
          <p:spPr>
            <a:xfrm>
              <a:off x="582463" y="4279950"/>
              <a:ext cx="883550" cy="548450"/>
            </a:xfrm>
            <a:custGeom>
              <a:avLst/>
              <a:gdLst/>
              <a:ahLst/>
              <a:cxnLst/>
              <a:rect l="l" t="t" r="r" b="b"/>
              <a:pathLst>
                <a:path w="35342" h="21938" extrusionOk="0">
                  <a:moveTo>
                    <a:pt x="1142" y="0"/>
                  </a:moveTo>
                  <a:lnTo>
                    <a:pt x="1142" y="0"/>
                  </a:lnTo>
                  <a:cubicBezTo>
                    <a:pt x="1047" y="495"/>
                    <a:pt x="952" y="1027"/>
                    <a:pt x="819" y="1522"/>
                  </a:cubicBezTo>
                  <a:cubicBezTo>
                    <a:pt x="1" y="5307"/>
                    <a:pt x="704" y="9986"/>
                    <a:pt x="3063" y="12839"/>
                  </a:cubicBezTo>
                  <a:cubicBezTo>
                    <a:pt x="5422" y="15692"/>
                    <a:pt x="7951" y="18260"/>
                    <a:pt x="9701" y="18755"/>
                  </a:cubicBezTo>
                  <a:cubicBezTo>
                    <a:pt x="11432" y="19287"/>
                    <a:pt x="16834" y="21703"/>
                    <a:pt x="20296" y="21931"/>
                  </a:cubicBezTo>
                  <a:cubicBezTo>
                    <a:pt x="20374" y="21935"/>
                    <a:pt x="20454" y="21938"/>
                    <a:pt x="20535" y="21938"/>
                  </a:cubicBezTo>
                  <a:cubicBezTo>
                    <a:pt x="24033" y="21938"/>
                    <a:pt x="30338" y="17998"/>
                    <a:pt x="32755" y="15711"/>
                  </a:cubicBezTo>
                  <a:cubicBezTo>
                    <a:pt x="33896" y="14627"/>
                    <a:pt x="34714" y="13086"/>
                    <a:pt x="35341" y="11603"/>
                  </a:cubicBezTo>
                  <a:lnTo>
                    <a:pt x="35341" y="11603"/>
                  </a:lnTo>
                  <a:cubicBezTo>
                    <a:pt x="32904" y="15474"/>
                    <a:pt x="25973" y="20140"/>
                    <a:pt x="21330" y="20140"/>
                  </a:cubicBezTo>
                  <a:cubicBezTo>
                    <a:pt x="21046" y="20140"/>
                    <a:pt x="20771" y="20122"/>
                    <a:pt x="20505" y="20086"/>
                  </a:cubicBezTo>
                  <a:cubicBezTo>
                    <a:pt x="15921" y="19496"/>
                    <a:pt x="13981" y="18260"/>
                    <a:pt x="11737" y="17861"/>
                  </a:cubicBezTo>
                  <a:cubicBezTo>
                    <a:pt x="9511" y="17423"/>
                    <a:pt x="6905" y="13505"/>
                    <a:pt x="4299" y="12040"/>
                  </a:cubicBezTo>
                  <a:cubicBezTo>
                    <a:pt x="1675" y="10557"/>
                    <a:pt x="628" y="5003"/>
                    <a:pt x="1142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20"/>
            <p:cNvSpPr/>
            <p:nvPr/>
          </p:nvSpPr>
          <p:spPr>
            <a:xfrm>
              <a:off x="1051338" y="4014075"/>
              <a:ext cx="78325" cy="71000"/>
            </a:xfrm>
            <a:custGeom>
              <a:avLst/>
              <a:gdLst/>
              <a:ahLst/>
              <a:cxnLst/>
              <a:rect l="l" t="t" r="r" b="b"/>
              <a:pathLst>
                <a:path w="3133" h="2840" extrusionOk="0">
                  <a:moveTo>
                    <a:pt x="1133" y="1"/>
                  </a:moveTo>
                  <a:cubicBezTo>
                    <a:pt x="1110" y="1"/>
                    <a:pt x="1088" y="1"/>
                    <a:pt x="1065" y="3"/>
                  </a:cubicBezTo>
                  <a:cubicBezTo>
                    <a:pt x="0" y="79"/>
                    <a:pt x="190" y="2418"/>
                    <a:pt x="761" y="2761"/>
                  </a:cubicBezTo>
                  <a:cubicBezTo>
                    <a:pt x="848" y="2815"/>
                    <a:pt x="948" y="2840"/>
                    <a:pt x="1058" y="2840"/>
                  </a:cubicBezTo>
                  <a:cubicBezTo>
                    <a:pt x="1670" y="2840"/>
                    <a:pt x="2560" y="2083"/>
                    <a:pt x="2834" y="1695"/>
                  </a:cubicBezTo>
                  <a:cubicBezTo>
                    <a:pt x="3132" y="1230"/>
                    <a:pt x="213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20"/>
            <p:cNvSpPr/>
            <p:nvPr/>
          </p:nvSpPr>
          <p:spPr>
            <a:xfrm>
              <a:off x="1070838" y="4318575"/>
              <a:ext cx="89950" cy="95325"/>
            </a:xfrm>
            <a:custGeom>
              <a:avLst/>
              <a:gdLst/>
              <a:ahLst/>
              <a:cxnLst/>
              <a:rect l="l" t="t" r="r" b="b"/>
              <a:pathLst>
                <a:path w="3598" h="3813" extrusionOk="0">
                  <a:moveTo>
                    <a:pt x="1536" y="0"/>
                  </a:moveTo>
                  <a:cubicBezTo>
                    <a:pt x="1499" y="0"/>
                    <a:pt x="1462" y="5"/>
                    <a:pt x="1427" y="15"/>
                  </a:cubicBezTo>
                  <a:cubicBezTo>
                    <a:pt x="0" y="452"/>
                    <a:pt x="970" y="3286"/>
                    <a:pt x="1427" y="3686"/>
                  </a:cubicBezTo>
                  <a:cubicBezTo>
                    <a:pt x="1523" y="3775"/>
                    <a:pt x="1643" y="3813"/>
                    <a:pt x="1776" y="3813"/>
                  </a:cubicBezTo>
                  <a:cubicBezTo>
                    <a:pt x="2268" y="3813"/>
                    <a:pt x="2934" y="3284"/>
                    <a:pt x="3234" y="2849"/>
                  </a:cubicBezTo>
                  <a:cubicBezTo>
                    <a:pt x="3598" y="2357"/>
                    <a:pt x="2376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20"/>
            <p:cNvSpPr/>
            <p:nvPr/>
          </p:nvSpPr>
          <p:spPr>
            <a:xfrm>
              <a:off x="1131413" y="4578350"/>
              <a:ext cx="45000" cy="34000"/>
            </a:xfrm>
            <a:custGeom>
              <a:avLst/>
              <a:gdLst/>
              <a:ahLst/>
              <a:cxnLst/>
              <a:rect l="l" t="t" r="r" b="b"/>
              <a:pathLst>
                <a:path w="1800" h="1360" extrusionOk="0">
                  <a:moveTo>
                    <a:pt x="776" y="1"/>
                  </a:moveTo>
                  <a:cubicBezTo>
                    <a:pt x="0" y="1"/>
                    <a:pt x="444" y="1360"/>
                    <a:pt x="878" y="1360"/>
                  </a:cubicBezTo>
                  <a:cubicBezTo>
                    <a:pt x="881" y="1360"/>
                    <a:pt x="884" y="1360"/>
                    <a:pt x="887" y="1360"/>
                  </a:cubicBezTo>
                  <a:cubicBezTo>
                    <a:pt x="1324" y="1360"/>
                    <a:pt x="1800" y="123"/>
                    <a:pt x="887" y="9"/>
                  </a:cubicBezTo>
                  <a:cubicBezTo>
                    <a:pt x="847" y="4"/>
                    <a:pt x="810" y="1"/>
                    <a:pt x="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20"/>
            <p:cNvSpPr/>
            <p:nvPr/>
          </p:nvSpPr>
          <p:spPr>
            <a:xfrm>
              <a:off x="884963" y="4384075"/>
              <a:ext cx="46075" cy="39800"/>
            </a:xfrm>
            <a:custGeom>
              <a:avLst/>
              <a:gdLst/>
              <a:ahLst/>
              <a:cxnLst/>
              <a:rect l="l" t="t" r="r" b="b"/>
              <a:pathLst>
                <a:path w="1843" h="1592" extrusionOk="0">
                  <a:moveTo>
                    <a:pt x="814" y="0"/>
                  </a:moveTo>
                  <a:cubicBezTo>
                    <a:pt x="1" y="0"/>
                    <a:pt x="92" y="581"/>
                    <a:pt x="36" y="1180"/>
                  </a:cubicBezTo>
                  <a:cubicBezTo>
                    <a:pt x="17" y="1498"/>
                    <a:pt x="246" y="1591"/>
                    <a:pt x="534" y="1591"/>
                  </a:cubicBezTo>
                  <a:cubicBezTo>
                    <a:pt x="815" y="1591"/>
                    <a:pt x="1152" y="1503"/>
                    <a:pt x="1367" y="1446"/>
                  </a:cubicBezTo>
                  <a:cubicBezTo>
                    <a:pt x="1843" y="1332"/>
                    <a:pt x="1729" y="39"/>
                    <a:pt x="854" y="1"/>
                  </a:cubicBezTo>
                  <a:cubicBezTo>
                    <a:pt x="840" y="0"/>
                    <a:pt x="827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20"/>
            <p:cNvSpPr/>
            <p:nvPr/>
          </p:nvSpPr>
          <p:spPr>
            <a:xfrm>
              <a:off x="883463" y="4101150"/>
              <a:ext cx="77075" cy="107950"/>
            </a:xfrm>
            <a:custGeom>
              <a:avLst/>
              <a:gdLst/>
              <a:ahLst/>
              <a:cxnLst/>
              <a:rect l="l" t="t" r="r" b="b"/>
              <a:pathLst>
                <a:path w="3083" h="4318" extrusionOk="0">
                  <a:moveTo>
                    <a:pt x="1199" y="0"/>
                  </a:moveTo>
                  <a:cubicBezTo>
                    <a:pt x="1" y="0"/>
                    <a:pt x="438" y="3938"/>
                    <a:pt x="1199" y="4280"/>
                  </a:cubicBezTo>
                  <a:cubicBezTo>
                    <a:pt x="1259" y="4305"/>
                    <a:pt x="1318" y="4317"/>
                    <a:pt x="1377" y="4317"/>
                  </a:cubicBezTo>
                  <a:cubicBezTo>
                    <a:pt x="2070" y="4317"/>
                    <a:pt x="2699" y="2677"/>
                    <a:pt x="2892" y="1940"/>
                  </a:cubicBezTo>
                  <a:cubicBezTo>
                    <a:pt x="3082" y="1161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20"/>
            <p:cNvSpPr/>
            <p:nvPr/>
          </p:nvSpPr>
          <p:spPr>
            <a:xfrm>
              <a:off x="788363" y="4061025"/>
              <a:ext cx="183100" cy="163325"/>
            </a:xfrm>
            <a:custGeom>
              <a:avLst/>
              <a:gdLst/>
              <a:ahLst/>
              <a:cxnLst/>
              <a:rect l="l" t="t" r="r" b="b"/>
              <a:pathLst>
                <a:path w="7324" h="6533" extrusionOk="0">
                  <a:moveTo>
                    <a:pt x="3262" y="1"/>
                  </a:moveTo>
                  <a:cubicBezTo>
                    <a:pt x="2142" y="1"/>
                    <a:pt x="263" y="2252"/>
                    <a:pt x="134" y="3450"/>
                  </a:cubicBezTo>
                  <a:cubicBezTo>
                    <a:pt x="1" y="4687"/>
                    <a:pt x="895" y="5333"/>
                    <a:pt x="1846" y="6018"/>
                  </a:cubicBezTo>
                  <a:cubicBezTo>
                    <a:pt x="2373" y="6390"/>
                    <a:pt x="3265" y="6532"/>
                    <a:pt x="4092" y="6532"/>
                  </a:cubicBezTo>
                  <a:cubicBezTo>
                    <a:pt x="4787" y="6532"/>
                    <a:pt x="5436" y="6432"/>
                    <a:pt x="5783" y="6284"/>
                  </a:cubicBezTo>
                  <a:cubicBezTo>
                    <a:pt x="6563" y="5923"/>
                    <a:pt x="7324" y="3584"/>
                    <a:pt x="7210" y="2461"/>
                  </a:cubicBezTo>
                  <a:cubicBezTo>
                    <a:pt x="7115" y="1339"/>
                    <a:pt x="4661" y="179"/>
                    <a:pt x="3367" y="8"/>
                  </a:cubicBezTo>
                  <a:cubicBezTo>
                    <a:pt x="3333" y="3"/>
                    <a:pt x="3298" y="1"/>
                    <a:pt x="3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20"/>
            <p:cNvSpPr/>
            <p:nvPr/>
          </p:nvSpPr>
          <p:spPr>
            <a:xfrm>
              <a:off x="876338" y="4093075"/>
              <a:ext cx="77050" cy="108025"/>
            </a:xfrm>
            <a:custGeom>
              <a:avLst/>
              <a:gdLst/>
              <a:ahLst/>
              <a:cxnLst/>
              <a:rect l="l" t="t" r="r" b="b"/>
              <a:pathLst>
                <a:path w="3082" h="4321" extrusionOk="0">
                  <a:moveTo>
                    <a:pt x="1199" y="0"/>
                  </a:moveTo>
                  <a:cubicBezTo>
                    <a:pt x="1" y="0"/>
                    <a:pt x="438" y="3956"/>
                    <a:pt x="1199" y="4280"/>
                  </a:cubicBezTo>
                  <a:cubicBezTo>
                    <a:pt x="1261" y="4308"/>
                    <a:pt x="1323" y="4321"/>
                    <a:pt x="1385" y="4321"/>
                  </a:cubicBezTo>
                  <a:cubicBezTo>
                    <a:pt x="2078" y="4321"/>
                    <a:pt x="2717" y="2675"/>
                    <a:pt x="2892" y="1959"/>
                  </a:cubicBezTo>
                  <a:cubicBezTo>
                    <a:pt x="3082" y="1179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20"/>
            <p:cNvSpPr/>
            <p:nvPr/>
          </p:nvSpPr>
          <p:spPr>
            <a:xfrm>
              <a:off x="1267688" y="4134300"/>
              <a:ext cx="101225" cy="125275"/>
            </a:xfrm>
            <a:custGeom>
              <a:avLst/>
              <a:gdLst/>
              <a:ahLst/>
              <a:cxnLst/>
              <a:rect l="l" t="t" r="r" b="b"/>
              <a:pathLst>
                <a:path w="4049" h="5011" extrusionOk="0">
                  <a:moveTo>
                    <a:pt x="1258" y="1"/>
                  </a:moveTo>
                  <a:cubicBezTo>
                    <a:pt x="1187" y="1"/>
                    <a:pt x="1123" y="15"/>
                    <a:pt x="1066" y="44"/>
                  </a:cubicBezTo>
                  <a:cubicBezTo>
                    <a:pt x="1" y="595"/>
                    <a:pt x="990" y="4266"/>
                    <a:pt x="1713" y="4856"/>
                  </a:cubicBezTo>
                  <a:cubicBezTo>
                    <a:pt x="1847" y="4963"/>
                    <a:pt x="1995" y="5010"/>
                    <a:pt x="2147" y="5010"/>
                  </a:cubicBezTo>
                  <a:cubicBezTo>
                    <a:pt x="2811" y="5010"/>
                    <a:pt x="3566" y="4106"/>
                    <a:pt x="3767" y="3239"/>
                  </a:cubicBezTo>
                  <a:cubicBezTo>
                    <a:pt x="4049" y="2217"/>
                    <a:pt x="2157" y="1"/>
                    <a:pt x="125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6154;p20"/>
            <p:cNvSpPr/>
            <p:nvPr/>
          </p:nvSpPr>
          <p:spPr>
            <a:xfrm>
              <a:off x="1193988" y="4102225"/>
              <a:ext cx="198325" cy="188475"/>
            </a:xfrm>
            <a:custGeom>
              <a:avLst/>
              <a:gdLst/>
              <a:ahLst/>
              <a:cxnLst/>
              <a:rect l="l" t="t" r="r" b="b"/>
              <a:pathLst>
                <a:path w="7933" h="7539" extrusionOk="0">
                  <a:moveTo>
                    <a:pt x="3759" y="0"/>
                  </a:moveTo>
                  <a:cubicBezTo>
                    <a:pt x="2430" y="0"/>
                    <a:pt x="72" y="2805"/>
                    <a:pt x="20" y="3800"/>
                  </a:cubicBezTo>
                  <a:cubicBezTo>
                    <a:pt x="0" y="4903"/>
                    <a:pt x="2055" y="7109"/>
                    <a:pt x="3196" y="7490"/>
                  </a:cubicBezTo>
                  <a:cubicBezTo>
                    <a:pt x="3300" y="7523"/>
                    <a:pt x="3412" y="7539"/>
                    <a:pt x="3530" y="7539"/>
                  </a:cubicBezTo>
                  <a:cubicBezTo>
                    <a:pt x="4752" y="7539"/>
                    <a:pt x="6642" y="5842"/>
                    <a:pt x="7266" y="4541"/>
                  </a:cubicBezTo>
                  <a:cubicBezTo>
                    <a:pt x="7932" y="3134"/>
                    <a:pt x="5326" y="699"/>
                    <a:pt x="4090" y="71"/>
                  </a:cubicBezTo>
                  <a:cubicBezTo>
                    <a:pt x="3990" y="23"/>
                    <a:pt x="3879" y="0"/>
                    <a:pt x="3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20"/>
            <p:cNvSpPr/>
            <p:nvPr/>
          </p:nvSpPr>
          <p:spPr>
            <a:xfrm>
              <a:off x="1259613" y="4126700"/>
              <a:ext cx="101250" cy="125000"/>
            </a:xfrm>
            <a:custGeom>
              <a:avLst/>
              <a:gdLst/>
              <a:ahLst/>
              <a:cxnLst/>
              <a:rect l="l" t="t" r="r" b="b"/>
              <a:pathLst>
                <a:path w="4050" h="5000" extrusionOk="0">
                  <a:moveTo>
                    <a:pt x="1277" y="1"/>
                  </a:moveTo>
                  <a:cubicBezTo>
                    <a:pt x="1206" y="1"/>
                    <a:pt x="1142" y="14"/>
                    <a:pt x="1085" y="44"/>
                  </a:cubicBezTo>
                  <a:cubicBezTo>
                    <a:pt x="0" y="595"/>
                    <a:pt x="989" y="4266"/>
                    <a:pt x="1712" y="4837"/>
                  </a:cubicBezTo>
                  <a:cubicBezTo>
                    <a:pt x="1854" y="4949"/>
                    <a:pt x="2008" y="5000"/>
                    <a:pt x="2165" y="5000"/>
                  </a:cubicBezTo>
                  <a:cubicBezTo>
                    <a:pt x="2832" y="5000"/>
                    <a:pt x="3570" y="4101"/>
                    <a:pt x="3786" y="3239"/>
                  </a:cubicBezTo>
                  <a:cubicBezTo>
                    <a:pt x="4050" y="2216"/>
                    <a:pt x="2173" y="1"/>
                    <a:pt x="1277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20"/>
            <p:cNvSpPr/>
            <p:nvPr/>
          </p:nvSpPr>
          <p:spPr>
            <a:xfrm>
              <a:off x="1339488" y="4467925"/>
              <a:ext cx="85700" cy="87225"/>
            </a:xfrm>
            <a:custGeom>
              <a:avLst/>
              <a:gdLst/>
              <a:ahLst/>
              <a:cxnLst/>
              <a:rect l="l" t="t" r="r" b="b"/>
              <a:pathLst>
                <a:path w="3428" h="3489" extrusionOk="0">
                  <a:moveTo>
                    <a:pt x="1581" y="0"/>
                  </a:moveTo>
                  <a:cubicBezTo>
                    <a:pt x="1537" y="0"/>
                    <a:pt x="1492" y="4"/>
                    <a:pt x="1446" y="13"/>
                  </a:cubicBezTo>
                  <a:cubicBezTo>
                    <a:pt x="1" y="337"/>
                    <a:pt x="77" y="1706"/>
                    <a:pt x="305" y="2809"/>
                  </a:cubicBezTo>
                  <a:cubicBezTo>
                    <a:pt x="415" y="3299"/>
                    <a:pt x="895" y="3489"/>
                    <a:pt x="1429" y="3489"/>
                  </a:cubicBezTo>
                  <a:cubicBezTo>
                    <a:pt x="2098" y="3489"/>
                    <a:pt x="2852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20"/>
            <p:cNvSpPr/>
            <p:nvPr/>
          </p:nvSpPr>
          <p:spPr>
            <a:xfrm>
              <a:off x="1275788" y="4434975"/>
              <a:ext cx="173575" cy="177200"/>
            </a:xfrm>
            <a:custGeom>
              <a:avLst/>
              <a:gdLst/>
              <a:ahLst/>
              <a:cxnLst/>
              <a:rect l="l" t="t" r="r" b="b"/>
              <a:pathLst>
                <a:path w="6943" h="7088" extrusionOk="0">
                  <a:moveTo>
                    <a:pt x="3477" y="1"/>
                  </a:moveTo>
                  <a:cubicBezTo>
                    <a:pt x="1935" y="1"/>
                    <a:pt x="832" y="3189"/>
                    <a:pt x="438" y="4318"/>
                  </a:cubicBezTo>
                  <a:cubicBezTo>
                    <a:pt x="0" y="5497"/>
                    <a:pt x="932" y="6144"/>
                    <a:pt x="2149" y="6943"/>
                  </a:cubicBezTo>
                  <a:cubicBezTo>
                    <a:pt x="2300" y="7042"/>
                    <a:pt x="2468" y="7087"/>
                    <a:pt x="2648" y="7087"/>
                  </a:cubicBezTo>
                  <a:cubicBezTo>
                    <a:pt x="3943" y="7087"/>
                    <a:pt x="5852" y="4756"/>
                    <a:pt x="6353" y="3804"/>
                  </a:cubicBezTo>
                  <a:cubicBezTo>
                    <a:pt x="6943" y="2739"/>
                    <a:pt x="5744" y="533"/>
                    <a:pt x="3766" y="38"/>
                  </a:cubicBezTo>
                  <a:cubicBezTo>
                    <a:pt x="3668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6158;p20"/>
            <p:cNvSpPr/>
            <p:nvPr/>
          </p:nvSpPr>
          <p:spPr>
            <a:xfrm>
              <a:off x="1331888" y="4460300"/>
              <a:ext cx="85675" cy="87125"/>
            </a:xfrm>
            <a:custGeom>
              <a:avLst/>
              <a:gdLst/>
              <a:ahLst/>
              <a:cxnLst/>
              <a:rect l="l" t="t" r="r" b="b"/>
              <a:pathLst>
                <a:path w="3427" h="3485" extrusionOk="0">
                  <a:moveTo>
                    <a:pt x="1581" y="1"/>
                  </a:moveTo>
                  <a:cubicBezTo>
                    <a:pt x="1536" y="1"/>
                    <a:pt x="1491" y="5"/>
                    <a:pt x="1446" y="14"/>
                  </a:cubicBezTo>
                  <a:cubicBezTo>
                    <a:pt x="1" y="318"/>
                    <a:pt x="77" y="1707"/>
                    <a:pt x="305" y="2791"/>
                  </a:cubicBezTo>
                  <a:cubicBezTo>
                    <a:pt x="415" y="3290"/>
                    <a:pt x="897" y="3485"/>
                    <a:pt x="1433" y="3485"/>
                  </a:cubicBezTo>
                  <a:cubicBezTo>
                    <a:pt x="2101" y="3485"/>
                    <a:pt x="2852" y="3182"/>
                    <a:pt x="3063" y="2791"/>
                  </a:cubicBezTo>
                  <a:cubicBezTo>
                    <a:pt x="3427" y="2136"/>
                    <a:pt x="2572" y="1"/>
                    <a:pt x="1581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9" name="Google Shape;6159;p20"/>
            <p:cNvSpPr/>
            <p:nvPr/>
          </p:nvSpPr>
          <p:spPr>
            <a:xfrm>
              <a:off x="954888" y="4580175"/>
              <a:ext cx="111675" cy="69625"/>
            </a:xfrm>
            <a:custGeom>
              <a:avLst/>
              <a:gdLst/>
              <a:ahLst/>
              <a:cxnLst/>
              <a:rect l="l" t="t" r="r" b="b"/>
              <a:pathLst>
                <a:path w="4467" h="2785" extrusionOk="0">
                  <a:moveTo>
                    <a:pt x="1897" y="0"/>
                  </a:moveTo>
                  <a:cubicBezTo>
                    <a:pt x="1" y="0"/>
                    <a:pt x="322" y="1610"/>
                    <a:pt x="910" y="1990"/>
                  </a:cubicBezTo>
                  <a:cubicBezTo>
                    <a:pt x="1351" y="2307"/>
                    <a:pt x="2461" y="2784"/>
                    <a:pt x="3249" y="2784"/>
                  </a:cubicBezTo>
                  <a:cubicBezTo>
                    <a:pt x="3548" y="2784"/>
                    <a:pt x="3801" y="2715"/>
                    <a:pt x="3953" y="2542"/>
                  </a:cubicBezTo>
                  <a:cubicBezTo>
                    <a:pt x="4467" y="1933"/>
                    <a:pt x="3383" y="164"/>
                    <a:pt x="2527" y="50"/>
                  </a:cubicBezTo>
                  <a:cubicBezTo>
                    <a:pt x="2294" y="16"/>
                    <a:pt x="2085" y="0"/>
                    <a:pt x="189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6160;p20"/>
            <p:cNvSpPr/>
            <p:nvPr/>
          </p:nvSpPr>
          <p:spPr>
            <a:xfrm>
              <a:off x="894888" y="4549300"/>
              <a:ext cx="194025" cy="146550"/>
            </a:xfrm>
            <a:custGeom>
              <a:avLst/>
              <a:gdLst/>
              <a:ahLst/>
              <a:cxnLst/>
              <a:rect l="l" t="t" r="r" b="b"/>
              <a:pathLst>
                <a:path w="7761" h="5862" extrusionOk="0">
                  <a:moveTo>
                    <a:pt x="3786" y="0"/>
                  </a:moveTo>
                  <a:cubicBezTo>
                    <a:pt x="2104" y="0"/>
                    <a:pt x="1050" y="1049"/>
                    <a:pt x="571" y="2160"/>
                  </a:cubicBezTo>
                  <a:cubicBezTo>
                    <a:pt x="0" y="3549"/>
                    <a:pt x="1180" y="4994"/>
                    <a:pt x="1883" y="5546"/>
                  </a:cubicBezTo>
                  <a:cubicBezTo>
                    <a:pt x="2155" y="5750"/>
                    <a:pt x="2845" y="5861"/>
                    <a:pt x="3635" y="5861"/>
                  </a:cubicBezTo>
                  <a:cubicBezTo>
                    <a:pt x="4835" y="5861"/>
                    <a:pt x="6267" y="5606"/>
                    <a:pt x="6829" y="5032"/>
                  </a:cubicBezTo>
                  <a:cubicBezTo>
                    <a:pt x="7761" y="4062"/>
                    <a:pt x="6258" y="525"/>
                    <a:pt x="5060" y="182"/>
                  </a:cubicBezTo>
                  <a:cubicBezTo>
                    <a:pt x="4601" y="57"/>
                    <a:pt x="4177" y="0"/>
                    <a:pt x="3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20"/>
            <p:cNvSpPr/>
            <p:nvPr/>
          </p:nvSpPr>
          <p:spPr>
            <a:xfrm>
              <a:off x="946888" y="4572575"/>
              <a:ext cx="112075" cy="69400"/>
            </a:xfrm>
            <a:custGeom>
              <a:avLst/>
              <a:gdLst/>
              <a:ahLst/>
              <a:cxnLst/>
              <a:rect l="l" t="t" r="r" b="b"/>
              <a:pathLst>
                <a:path w="4483" h="2776" extrusionOk="0">
                  <a:moveTo>
                    <a:pt x="1908" y="0"/>
                  </a:moveTo>
                  <a:cubicBezTo>
                    <a:pt x="1" y="0"/>
                    <a:pt x="337" y="1609"/>
                    <a:pt x="926" y="1990"/>
                  </a:cubicBezTo>
                  <a:cubicBezTo>
                    <a:pt x="1367" y="2308"/>
                    <a:pt x="2480" y="2775"/>
                    <a:pt x="3269" y="2775"/>
                  </a:cubicBezTo>
                  <a:cubicBezTo>
                    <a:pt x="3566" y="2775"/>
                    <a:pt x="3818" y="2709"/>
                    <a:pt x="3969" y="2542"/>
                  </a:cubicBezTo>
                  <a:cubicBezTo>
                    <a:pt x="4483" y="1914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6162;p20"/>
            <p:cNvSpPr/>
            <p:nvPr/>
          </p:nvSpPr>
          <p:spPr>
            <a:xfrm>
              <a:off x="723863" y="4302525"/>
              <a:ext cx="71675" cy="89475"/>
            </a:xfrm>
            <a:custGeom>
              <a:avLst/>
              <a:gdLst/>
              <a:ahLst/>
              <a:cxnLst/>
              <a:rect l="l" t="t" r="r" b="b"/>
              <a:pathLst>
                <a:path w="2867" h="3579" extrusionOk="0">
                  <a:moveTo>
                    <a:pt x="716" y="1"/>
                  </a:moveTo>
                  <a:cubicBezTo>
                    <a:pt x="259" y="1"/>
                    <a:pt x="242" y="483"/>
                    <a:pt x="146" y="1113"/>
                  </a:cubicBezTo>
                  <a:cubicBezTo>
                    <a:pt x="1" y="1966"/>
                    <a:pt x="1274" y="3579"/>
                    <a:pt x="1920" y="3579"/>
                  </a:cubicBezTo>
                  <a:cubicBezTo>
                    <a:pt x="1952" y="3579"/>
                    <a:pt x="1982" y="3575"/>
                    <a:pt x="2010" y="3567"/>
                  </a:cubicBezTo>
                  <a:cubicBezTo>
                    <a:pt x="2619" y="3396"/>
                    <a:pt x="2866" y="961"/>
                    <a:pt x="1478" y="238"/>
                  </a:cubicBezTo>
                  <a:cubicBezTo>
                    <a:pt x="1137" y="74"/>
                    <a:pt x="893" y="1"/>
                    <a:pt x="71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6163;p20"/>
            <p:cNvSpPr/>
            <p:nvPr/>
          </p:nvSpPr>
          <p:spPr>
            <a:xfrm>
              <a:off x="677563" y="4277450"/>
              <a:ext cx="116300" cy="165625"/>
            </a:xfrm>
            <a:custGeom>
              <a:avLst/>
              <a:gdLst/>
              <a:ahLst/>
              <a:cxnLst/>
              <a:rect l="l" t="t" r="r" b="b"/>
              <a:pathLst>
                <a:path w="4652" h="6625" extrusionOk="0">
                  <a:moveTo>
                    <a:pt x="2100" y="1"/>
                  </a:moveTo>
                  <a:cubicBezTo>
                    <a:pt x="1933" y="1"/>
                    <a:pt x="1770" y="26"/>
                    <a:pt x="1618" y="81"/>
                  </a:cubicBezTo>
                  <a:cubicBezTo>
                    <a:pt x="58" y="633"/>
                    <a:pt x="1" y="3505"/>
                    <a:pt x="343" y="5046"/>
                  </a:cubicBezTo>
                  <a:cubicBezTo>
                    <a:pt x="686" y="6624"/>
                    <a:pt x="1865" y="6548"/>
                    <a:pt x="2968" y="6567"/>
                  </a:cubicBezTo>
                  <a:cubicBezTo>
                    <a:pt x="2972" y="6567"/>
                    <a:pt x="2975" y="6567"/>
                    <a:pt x="2979" y="6567"/>
                  </a:cubicBezTo>
                  <a:cubicBezTo>
                    <a:pt x="4055" y="6567"/>
                    <a:pt x="4509" y="3767"/>
                    <a:pt x="4585" y="2440"/>
                  </a:cubicBezTo>
                  <a:cubicBezTo>
                    <a:pt x="4651" y="1242"/>
                    <a:pt x="3263" y="1"/>
                    <a:pt x="2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6164;p20"/>
            <p:cNvSpPr/>
            <p:nvPr/>
          </p:nvSpPr>
          <p:spPr>
            <a:xfrm>
              <a:off x="716238" y="4295125"/>
              <a:ext cx="71675" cy="89750"/>
            </a:xfrm>
            <a:custGeom>
              <a:avLst/>
              <a:gdLst/>
              <a:ahLst/>
              <a:cxnLst/>
              <a:rect l="l" t="t" r="r" b="b"/>
              <a:pathLst>
                <a:path w="2867" h="3590" extrusionOk="0">
                  <a:moveTo>
                    <a:pt x="701" y="0"/>
                  </a:moveTo>
                  <a:cubicBezTo>
                    <a:pt x="258" y="0"/>
                    <a:pt x="237" y="484"/>
                    <a:pt x="128" y="1124"/>
                  </a:cubicBezTo>
                  <a:cubicBezTo>
                    <a:pt x="1" y="1976"/>
                    <a:pt x="1274" y="3590"/>
                    <a:pt x="1921" y="3590"/>
                  </a:cubicBezTo>
                  <a:cubicBezTo>
                    <a:pt x="1952" y="3590"/>
                    <a:pt x="1982" y="3586"/>
                    <a:pt x="2011" y="3578"/>
                  </a:cubicBezTo>
                  <a:cubicBezTo>
                    <a:pt x="2600" y="3407"/>
                    <a:pt x="2867" y="953"/>
                    <a:pt x="1459" y="249"/>
                  </a:cubicBezTo>
                  <a:cubicBezTo>
                    <a:pt x="1119" y="76"/>
                    <a:pt x="877" y="0"/>
                    <a:pt x="7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5" name="Google Shape;6165;p20"/>
          <p:cNvGrpSpPr/>
          <p:nvPr/>
        </p:nvGrpSpPr>
        <p:grpSpPr>
          <a:xfrm flipH="1">
            <a:off x="7898751" y="432807"/>
            <a:ext cx="1070045" cy="1045102"/>
            <a:chOff x="297527" y="0"/>
            <a:chExt cx="1070045" cy="1045102"/>
          </a:xfrm>
        </p:grpSpPr>
        <p:sp>
          <p:nvSpPr>
            <p:cNvPr id="6166" name="Google Shape;6166;p20"/>
            <p:cNvSpPr/>
            <p:nvPr/>
          </p:nvSpPr>
          <p:spPr>
            <a:xfrm>
              <a:off x="385096" y="65115"/>
              <a:ext cx="864375" cy="791983"/>
            </a:xfrm>
            <a:custGeom>
              <a:avLst/>
              <a:gdLst/>
              <a:ahLst/>
              <a:cxnLst/>
              <a:rect l="l" t="t" r="r" b="b"/>
              <a:pathLst>
                <a:path w="32298" h="29593" extrusionOk="0">
                  <a:moveTo>
                    <a:pt x="16757" y="1"/>
                  </a:moveTo>
                  <a:cubicBezTo>
                    <a:pt x="16170" y="1"/>
                    <a:pt x="15586" y="65"/>
                    <a:pt x="15027" y="213"/>
                  </a:cubicBezTo>
                  <a:cubicBezTo>
                    <a:pt x="11755" y="1107"/>
                    <a:pt x="6810" y="4131"/>
                    <a:pt x="4927" y="5767"/>
                  </a:cubicBezTo>
                  <a:cubicBezTo>
                    <a:pt x="3025" y="7383"/>
                    <a:pt x="2435" y="10693"/>
                    <a:pt x="1884" y="12043"/>
                  </a:cubicBezTo>
                  <a:cubicBezTo>
                    <a:pt x="1332" y="13413"/>
                    <a:pt x="723" y="16513"/>
                    <a:pt x="362" y="18948"/>
                  </a:cubicBezTo>
                  <a:cubicBezTo>
                    <a:pt x="0" y="21345"/>
                    <a:pt x="1009" y="25719"/>
                    <a:pt x="3710" y="28173"/>
                  </a:cubicBezTo>
                  <a:cubicBezTo>
                    <a:pt x="4942" y="29274"/>
                    <a:pt x="6684" y="29592"/>
                    <a:pt x="8409" y="29592"/>
                  </a:cubicBezTo>
                  <a:cubicBezTo>
                    <a:pt x="10438" y="29592"/>
                    <a:pt x="12442" y="29152"/>
                    <a:pt x="13562" y="29029"/>
                  </a:cubicBezTo>
                  <a:cubicBezTo>
                    <a:pt x="15617" y="28782"/>
                    <a:pt x="18337" y="25168"/>
                    <a:pt x="20429" y="23893"/>
                  </a:cubicBezTo>
                  <a:cubicBezTo>
                    <a:pt x="22521" y="22581"/>
                    <a:pt x="23263" y="19519"/>
                    <a:pt x="25165" y="18701"/>
                  </a:cubicBezTo>
                  <a:cubicBezTo>
                    <a:pt x="27067" y="17902"/>
                    <a:pt x="30814" y="14744"/>
                    <a:pt x="31556" y="12709"/>
                  </a:cubicBezTo>
                  <a:cubicBezTo>
                    <a:pt x="32298" y="10693"/>
                    <a:pt x="29369" y="5291"/>
                    <a:pt x="28418" y="3998"/>
                  </a:cubicBezTo>
                  <a:cubicBezTo>
                    <a:pt x="27467" y="2685"/>
                    <a:pt x="24043" y="2799"/>
                    <a:pt x="22825" y="1905"/>
                  </a:cubicBezTo>
                  <a:cubicBezTo>
                    <a:pt x="21839" y="1166"/>
                    <a:pt x="19266" y="1"/>
                    <a:pt x="167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20"/>
            <p:cNvSpPr/>
            <p:nvPr/>
          </p:nvSpPr>
          <p:spPr>
            <a:xfrm>
              <a:off x="1045853" y="536391"/>
              <a:ext cx="253013" cy="242870"/>
            </a:xfrm>
            <a:custGeom>
              <a:avLst/>
              <a:gdLst/>
              <a:ahLst/>
              <a:cxnLst/>
              <a:rect l="l" t="t" r="r" b="b"/>
              <a:pathLst>
                <a:path w="9454" h="9075" extrusionOk="0">
                  <a:moveTo>
                    <a:pt x="7193" y="1"/>
                  </a:moveTo>
                  <a:cubicBezTo>
                    <a:pt x="6298" y="1"/>
                    <a:pt x="5104" y="600"/>
                    <a:pt x="3748" y="1339"/>
                  </a:cubicBezTo>
                  <a:cubicBezTo>
                    <a:pt x="1846" y="2385"/>
                    <a:pt x="362" y="4268"/>
                    <a:pt x="191" y="5923"/>
                  </a:cubicBezTo>
                  <a:cubicBezTo>
                    <a:pt x="0" y="7597"/>
                    <a:pt x="1313" y="8852"/>
                    <a:pt x="3443" y="9061"/>
                  </a:cubicBezTo>
                  <a:cubicBezTo>
                    <a:pt x="3531" y="9070"/>
                    <a:pt x="3618" y="9074"/>
                    <a:pt x="3705" y="9074"/>
                  </a:cubicBezTo>
                  <a:cubicBezTo>
                    <a:pt x="5746" y="9074"/>
                    <a:pt x="7535" y="6778"/>
                    <a:pt x="8484" y="5409"/>
                  </a:cubicBezTo>
                  <a:cubicBezTo>
                    <a:pt x="9454" y="3983"/>
                    <a:pt x="9207" y="1986"/>
                    <a:pt x="8408" y="673"/>
                  </a:cubicBezTo>
                  <a:cubicBezTo>
                    <a:pt x="8117" y="196"/>
                    <a:pt x="7704" y="1"/>
                    <a:pt x="719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8" name="Google Shape;6168;p20"/>
            <p:cNvSpPr/>
            <p:nvPr/>
          </p:nvSpPr>
          <p:spPr>
            <a:xfrm>
              <a:off x="779612" y="377015"/>
              <a:ext cx="106595" cy="76032"/>
            </a:xfrm>
            <a:custGeom>
              <a:avLst/>
              <a:gdLst/>
              <a:ahLst/>
              <a:cxnLst/>
              <a:rect l="l" t="t" r="r" b="b"/>
              <a:pathLst>
                <a:path w="3983" h="2841" extrusionOk="0">
                  <a:moveTo>
                    <a:pt x="1669" y="0"/>
                  </a:moveTo>
                  <a:cubicBezTo>
                    <a:pt x="1467" y="0"/>
                    <a:pt x="1273" y="44"/>
                    <a:pt x="1104" y="142"/>
                  </a:cubicBezTo>
                  <a:cubicBezTo>
                    <a:pt x="1" y="751"/>
                    <a:pt x="647" y="2082"/>
                    <a:pt x="1180" y="2634"/>
                  </a:cubicBezTo>
                  <a:cubicBezTo>
                    <a:pt x="1314" y="2778"/>
                    <a:pt x="1470" y="2840"/>
                    <a:pt x="1642" y="2840"/>
                  </a:cubicBezTo>
                  <a:cubicBezTo>
                    <a:pt x="2128" y="2840"/>
                    <a:pt x="2739" y="2340"/>
                    <a:pt x="3329" y="1778"/>
                  </a:cubicBezTo>
                  <a:cubicBezTo>
                    <a:pt x="3983" y="1156"/>
                    <a:pt x="2713" y="0"/>
                    <a:pt x="166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9" name="Google Shape;6169;p20"/>
            <p:cNvSpPr/>
            <p:nvPr/>
          </p:nvSpPr>
          <p:spPr>
            <a:xfrm>
              <a:off x="771476" y="368558"/>
              <a:ext cx="106675" cy="76113"/>
            </a:xfrm>
            <a:custGeom>
              <a:avLst/>
              <a:gdLst/>
              <a:ahLst/>
              <a:cxnLst/>
              <a:rect l="l" t="t" r="r" b="b"/>
              <a:pathLst>
                <a:path w="3986" h="2844" extrusionOk="0">
                  <a:moveTo>
                    <a:pt x="1653" y="1"/>
                  </a:moveTo>
                  <a:cubicBezTo>
                    <a:pt x="1457" y="1"/>
                    <a:pt x="1269" y="42"/>
                    <a:pt x="1103" y="135"/>
                  </a:cubicBezTo>
                  <a:cubicBezTo>
                    <a:pt x="0" y="763"/>
                    <a:pt x="647" y="2094"/>
                    <a:pt x="1161" y="2646"/>
                  </a:cubicBezTo>
                  <a:cubicBezTo>
                    <a:pt x="1299" y="2784"/>
                    <a:pt x="1457" y="2844"/>
                    <a:pt x="1630" y="2844"/>
                  </a:cubicBezTo>
                  <a:cubicBezTo>
                    <a:pt x="2125" y="2844"/>
                    <a:pt x="2737" y="2353"/>
                    <a:pt x="3329" y="1790"/>
                  </a:cubicBezTo>
                  <a:cubicBezTo>
                    <a:pt x="3986" y="1165"/>
                    <a:pt x="2700" y="1"/>
                    <a:pt x="165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6170;p20"/>
            <p:cNvSpPr/>
            <p:nvPr/>
          </p:nvSpPr>
          <p:spPr>
            <a:xfrm>
              <a:off x="834584" y="616253"/>
              <a:ext cx="87620" cy="66237"/>
            </a:xfrm>
            <a:custGeom>
              <a:avLst/>
              <a:gdLst/>
              <a:ahLst/>
              <a:cxnLst/>
              <a:rect l="l" t="t" r="r" b="b"/>
              <a:pathLst>
                <a:path w="3274" h="2475" extrusionOk="0">
                  <a:moveTo>
                    <a:pt x="1270" y="1"/>
                  </a:moveTo>
                  <a:cubicBezTo>
                    <a:pt x="1153" y="1"/>
                    <a:pt x="1040" y="16"/>
                    <a:pt x="933" y="48"/>
                  </a:cubicBezTo>
                  <a:cubicBezTo>
                    <a:pt x="1" y="333"/>
                    <a:pt x="419" y="1665"/>
                    <a:pt x="933" y="2254"/>
                  </a:cubicBezTo>
                  <a:cubicBezTo>
                    <a:pt x="1059" y="2410"/>
                    <a:pt x="1212" y="2475"/>
                    <a:pt x="1378" y="2475"/>
                  </a:cubicBezTo>
                  <a:cubicBezTo>
                    <a:pt x="1860" y="2475"/>
                    <a:pt x="2453" y="1927"/>
                    <a:pt x="2835" y="1474"/>
                  </a:cubicBezTo>
                  <a:cubicBezTo>
                    <a:pt x="3274" y="917"/>
                    <a:pt x="2185" y="1"/>
                    <a:pt x="127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1" name="Google Shape;6171;p20"/>
            <p:cNvSpPr/>
            <p:nvPr/>
          </p:nvSpPr>
          <p:spPr>
            <a:xfrm>
              <a:off x="826448" y="607635"/>
              <a:ext cx="87139" cy="66719"/>
            </a:xfrm>
            <a:custGeom>
              <a:avLst/>
              <a:gdLst/>
              <a:ahLst/>
              <a:cxnLst/>
              <a:rect l="l" t="t" r="r" b="b"/>
              <a:pathLst>
                <a:path w="3256" h="2493" extrusionOk="0">
                  <a:moveTo>
                    <a:pt x="1245" y="0"/>
                  </a:moveTo>
                  <a:cubicBezTo>
                    <a:pt x="1131" y="0"/>
                    <a:pt x="1019" y="15"/>
                    <a:pt x="914" y="47"/>
                  </a:cubicBezTo>
                  <a:cubicBezTo>
                    <a:pt x="1" y="332"/>
                    <a:pt x="419" y="1663"/>
                    <a:pt x="914" y="2272"/>
                  </a:cubicBezTo>
                  <a:cubicBezTo>
                    <a:pt x="1040" y="2427"/>
                    <a:pt x="1193" y="2492"/>
                    <a:pt x="1360" y="2492"/>
                  </a:cubicBezTo>
                  <a:cubicBezTo>
                    <a:pt x="1847" y="2492"/>
                    <a:pt x="2447" y="1940"/>
                    <a:pt x="2816" y="1473"/>
                  </a:cubicBezTo>
                  <a:cubicBezTo>
                    <a:pt x="3255" y="932"/>
                    <a:pt x="2162" y="0"/>
                    <a:pt x="124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2" name="Google Shape;6172;p20"/>
            <p:cNvSpPr/>
            <p:nvPr/>
          </p:nvSpPr>
          <p:spPr>
            <a:xfrm>
              <a:off x="474057" y="578276"/>
              <a:ext cx="62143" cy="36932"/>
            </a:xfrm>
            <a:custGeom>
              <a:avLst/>
              <a:gdLst/>
              <a:ahLst/>
              <a:cxnLst/>
              <a:rect l="l" t="t" r="r" b="b"/>
              <a:pathLst>
                <a:path w="2322" h="1380" extrusionOk="0">
                  <a:moveTo>
                    <a:pt x="1102" y="1"/>
                  </a:moveTo>
                  <a:cubicBezTo>
                    <a:pt x="1007" y="1"/>
                    <a:pt x="913" y="25"/>
                    <a:pt x="823" y="78"/>
                  </a:cubicBezTo>
                  <a:cubicBezTo>
                    <a:pt x="0" y="578"/>
                    <a:pt x="463" y="1379"/>
                    <a:pt x="1168" y="1379"/>
                  </a:cubicBezTo>
                  <a:cubicBezTo>
                    <a:pt x="1295" y="1379"/>
                    <a:pt x="1429" y="1354"/>
                    <a:pt x="1565" y="1296"/>
                  </a:cubicBezTo>
                  <a:cubicBezTo>
                    <a:pt x="2322" y="983"/>
                    <a:pt x="1712" y="1"/>
                    <a:pt x="1102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3" name="Google Shape;6173;p20"/>
            <p:cNvSpPr/>
            <p:nvPr/>
          </p:nvSpPr>
          <p:spPr>
            <a:xfrm>
              <a:off x="465546" y="570140"/>
              <a:ext cx="63026" cy="36905"/>
            </a:xfrm>
            <a:custGeom>
              <a:avLst/>
              <a:gdLst/>
              <a:ahLst/>
              <a:cxnLst/>
              <a:rect l="l" t="t" r="r" b="b"/>
              <a:pathLst>
                <a:path w="2355" h="1379" extrusionOk="0">
                  <a:moveTo>
                    <a:pt x="1135" y="0"/>
                  </a:moveTo>
                  <a:cubicBezTo>
                    <a:pt x="1040" y="0"/>
                    <a:pt x="945" y="24"/>
                    <a:pt x="856" y="78"/>
                  </a:cubicBezTo>
                  <a:cubicBezTo>
                    <a:pt x="1" y="578"/>
                    <a:pt x="473" y="1379"/>
                    <a:pt x="1193" y="1379"/>
                  </a:cubicBezTo>
                  <a:cubicBezTo>
                    <a:pt x="1322" y="1379"/>
                    <a:pt x="1459" y="1353"/>
                    <a:pt x="1597" y="1295"/>
                  </a:cubicBezTo>
                  <a:cubicBezTo>
                    <a:pt x="2355" y="983"/>
                    <a:pt x="1744" y="0"/>
                    <a:pt x="113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4" name="Google Shape;6174;p20"/>
            <p:cNvSpPr/>
            <p:nvPr/>
          </p:nvSpPr>
          <p:spPr>
            <a:xfrm>
              <a:off x="640684" y="214401"/>
              <a:ext cx="73195" cy="31366"/>
            </a:xfrm>
            <a:custGeom>
              <a:avLst/>
              <a:gdLst/>
              <a:ahLst/>
              <a:cxnLst/>
              <a:rect l="l" t="t" r="r" b="b"/>
              <a:pathLst>
                <a:path w="2735" h="1172" extrusionOk="0">
                  <a:moveTo>
                    <a:pt x="1229" y="1"/>
                  </a:moveTo>
                  <a:cubicBezTo>
                    <a:pt x="1048" y="1"/>
                    <a:pt x="867" y="45"/>
                    <a:pt x="703" y="151"/>
                  </a:cubicBezTo>
                  <a:cubicBezTo>
                    <a:pt x="0" y="603"/>
                    <a:pt x="694" y="1171"/>
                    <a:pt x="1481" y="1171"/>
                  </a:cubicBezTo>
                  <a:cubicBezTo>
                    <a:pt x="1653" y="1171"/>
                    <a:pt x="1829" y="1144"/>
                    <a:pt x="1996" y="1083"/>
                  </a:cubicBezTo>
                  <a:cubicBezTo>
                    <a:pt x="2734" y="790"/>
                    <a:pt x="1993" y="1"/>
                    <a:pt x="122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5" name="Google Shape;6175;p20"/>
            <p:cNvSpPr/>
            <p:nvPr/>
          </p:nvSpPr>
          <p:spPr>
            <a:xfrm>
              <a:off x="632629" y="206265"/>
              <a:ext cx="73008" cy="31018"/>
            </a:xfrm>
            <a:custGeom>
              <a:avLst/>
              <a:gdLst/>
              <a:ahLst/>
              <a:cxnLst/>
              <a:rect l="l" t="t" r="r" b="b"/>
              <a:pathLst>
                <a:path w="2728" h="1159" extrusionOk="0">
                  <a:moveTo>
                    <a:pt x="1227" y="0"/>
                  </a:moveTo>
                  <a:cubicBezTo>
                    <a:pt x="1046" y="0"/>
                    <a:pt x="863" y="44"/>
                    <a:pt x="699" y="150"/>
                  </a:cubicBezTo>
                  <a:cubicBezTo>
                    <a:pt x="1" y="585"/>
                    <a:pt x="683" y="1159"/>
                    <a:pt x="1454" y="1159"/>
                  </a:cubicBezTo>
                  <a:cubicBezTo>
                    <a:pt x="1628" y="1159"/>
                    <a:pt x="1806" y="1130"/>
                    <a:pt x="1974" y="1063"/>
                  </a:cubicBezTo>
                  <a:cubicBezTo>
                    <a:pt x="2727" y="787"/>
                    <a:pt x="1989" y="0"/>
                    <a:pt x="122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20"/>
            <p:cNvSpPr/>
            <p:nvPr/>
          </p:nvSpPr>
          <p:spPr>
            <a:xfrm>
              <a:off x="1060626" y="226552"/>
              <a:ext cx="86791" cy="58824"/>
            </a:xfrm>
            <a:custGeom>
              <a:avLst/>
              <a:gdLst/>
              <a:ahLst/>
              <a:cxnLst/>
              <a:rect l="l" t="t" r="r" b="b"/>
              <a:pathLst>
                <a:path w="3243" h="2198" extrusionOk="0">
                  <a:moveTo>
                    <a:pt x="1730" y="1"/>
                  </a:moveTo>
                  <a:cubicBezTo>
                    <a:pt x="1304" y="1"/>
                    <a:pt x="916" y="104"/>
                    <a:pt x="780" y="305"/>
                  </a:cubicBezTo>
                  <a:cubicBezTo>
                    <a:pt x="0" y="1485"/>
                    <a:pt x="856" y="1504"/>
                    <a:pt x="1427" y="2017"/>
                  </a:cubicBezTo>
                  <a:cubicBezTo>
                    <a:pt x="1552" y="2142"/>
                    <a:pt x="1710" y="2198"/>
                    <a:pt x="1881" y="2198"/>
                  </a:cubicBezTo>
                  <a:cubicBezTo>
                    <a:pt x="2437" y="2198"/>
                    <a:pt x="3123" y="1604"/>
                    <a:pt x="3196" y="876"/>
                  </a:cubicBezTo>
                  <a:cubicBezTo>
                    <a:pt x="3243" y="283"/>
                    <a:pt x="2434" y="1"/>
                    <a:pt x="17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20"/>
            <p:cNvSpPr/>
            <p:nvPr/>
          </p:nvSpPr>
          <p:spPr>
            <a:xfrm>
              <a:off x="1051955" y="218202"/>
              <a:ext cx="87326" cy="58824"/>
            </a:xfrm>
            <a:custGeom>
              <a:avLst/>
              <a:gdLst/>
              <a:ahLst/>
              <a:cxnLst/>
              <a:rect l="l" t="t" r="r" b="b"/>
              <a:pathLst>
                <a:path w="3263" h="2198" extrusionOk="0">
                  <a:moveTo>
                    <a:pt x="1738" y="0"/>
                  </a:moveTo>
                  <a:cubicBezTo>
                    <a:pt x="1313" y="0"/>
                    <a:pt x="928" y="106"/>
                    <a:pt x="800" y="313"/>
                  </a:cubicBezTo>
                  <a:cubicBezTo>
                    <a:pt x="1" y="1473"/>
                    <a:pt x="857" y="1511"/>
                    <a:pt x="1427" y="2025"/>
                  </a:cubicBezTo>
                  <a:cubicBezTo>
                    <a:pt x="1556" y="2144"/>
                    <a:pt x="1716" y="2198"/>
                    <a:pt x="1887" y="2198"/>
                  </a:cubicBezTo>
                  <a:cubicBezTo>
                    <a:pt x="2453" y="2198"/>
                    <a:pt x="3142" y="1613"/>
                    <a:pt x="3215" y="884"/>
                  </a:cubicBezTo>
                  <a:cubicBezTo>
                    <a:pt x="3263" y="290"/>
                    <a:pt x="2444" y="0"/>
                    <a:pt x="173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20"/>
            <p:cNvSpPr/>
            <p:nvPr/>
          </p:nvSpPr>
          <p:spPr>
            <a:xfrm>
              <a:off x="1144877" y="650831"/>
              <a:ext cx="67549" cy="41080"/>
            </a:xfrm>
            <a:custGeom>
              <a:avLst/>
              <a:gdLst/>
              <a:ahLst/>
              <a:cxnLst/>
              <a:rect l="l" t="t" r="r" b="b"/>
              <a:pathLst>
                <a:path w="2524" h="1535" extrusionOk="0">
                  <a:moveTo>
                    <a:pt x="788" y="1"/>
                  </a:moveTo>
                  <a:cubicBezTo>
                    <a:pt x="477" y="1"/>
                    <a:pt x="227" y="96"/>
                    <a:pt x="181" y="316"/>
                  </a:cubicBezTo>
                  <a:cubicBezTo>
                    <a:pt x="0" y="1000"/>
                    <a:pt x="730" y="1535"/>
                    <a:pt x="1379" y="1535"/>
                  </a:cubicBezTo>
                  <a:cubicBezTo>
                    <a:pt x="1686" y="1535"/>
                    <a:pt x="1975" y="1415"/>
                    <a:pt x="2140" y="1133"/>
                  </a:cubicBezTo>
                  <a:cubicBezTo>
                    <a:pt x="2524" y="498"/>
                    <a:pt x="1498" y="1"/>
                    <a:pt x="78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9" name="Google Shape;6179;p20"/>
            <p:cNvSpPr/>
            <p:nvPr/>
          </p:nvSpPr>
          <p:spPr>
            <a:xfrm>
              <a:off x="1136553" y="642695"/>
              <a:ext cx="67709" cy="40813"/>
            </a:xfrm>
            <a:custGeom>
              <a:avLst/>
              <a:gdLst/>
              <a:ahLst/>
              <a:cxnLst/>
              <a:rect l="l" t="t" r="r" b="b"/>
              <a:pathLst>
                <a:path w="2530" h="1525" extrusionOk="0">
                  <a:moveTo>
                    <a:pt x="791" y="0"/>
                  </a:moveTo>
                  <a:cubicBezTo>
                    <a:pt x="476" y="0"/>
                    <a:pt x="221" y="95"/>
                    <a:pt x="168" y="315"/>
                  </a:cubicBezTo>
                  <a:cubicBezTo>
                    <a:pt x="1" y="985"/>
                    <a:pt x="733" y="1525"/>
                    <a:pt x="1382" y="1525"/>
                  </a:cubicBezTo>
                  <a:cubicBezTo>
                    <a:pt x="1691" y="1525"/>
                    <a:pt x="1981" y="1402"/>
                    <a:pt x="2147" y="1114"/>
                  </a:cubicBezTo>
                  <a:cubicBezTo>
                    <a:pt x="2530" y="493"/>
                    <a:pt x="1507" y="0"/>
                    <a:pt x="7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6180;p20"/>
            <p:cNvSpPr/>
            <p:nvPr/>
          </p:nvSpPr>
          <p:spPr>
            <a:xfrm>
              <a:off x="731278" y="899945"/>
              <a:ext cx="58503" cy="30937"/>
            </a:xfrm>
            <a:custGeom>
              <a:avLst/>
              <a:gdLst/>
              <a:ahLst/>
              <a:cxnLst/>
              <a:rect l="l" t="t" r="r" b="b"/>
              <a:pathLst>
                <a:path w="2186" h="1156" extrusionOk="0">
                  <a:moveTo>
                    <a:pt x="513" y="0"/>
                  </a:moveTo>
                  <a:cubicBezTo>
                    <a:pt x="286" y="0"/>
                    <a:pt x="115" y="58"/>
                    <a:pt x="95" y="195"/>
                  </a:cubicBezTo>
                  <a:cubicBezTo>
                    <a:pt x="1" y="853"/>
                    <a:pt x="401" y="1155"/>
                    <a:pt x="869" y="1155"/>
                  </a:cubicBezTo>
                  <a:cubicBezTo>
                    <a:pt x="1157" y="1155"/>
                    <a:pt x="1472" y="1040"/>
                    <a:pt x="1711" y="822"/>
                  </a:cubicBezTo>
                  <a:cubicBezTo>
                    <a:pt x="2186" y="432"/>
                    <a:pt x="1136" y="0"/>
                    <a:pt x="51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20"/>
            <p:cNvSpPr/>
            <p:nvPr/>
          </p:nvSpPr>
          <p:spPr>
            <a:xfrm>
              <a:off x="723008" y="891514"/>
              <a:ext cx="59199" cy="31205"/>
            </a:xfrm>
            <a:custGeom>
              <a:avLst/>
              <a:gdLst/>
              <a:ahLst/>
              <a:cxnLst/>
              <a:rect l="l" t="t" r="r" b="b"/>
              <a:pathLst>
                <a:path w="2212" h="1166" extrusionOk="0">
                  <a:moveTo>
                    <a:pt x="530" y="1"/>
                  </a:moveTo>
                  <a:cubicBezTo>
                    <a:pt x="306" y="1"/>
                    <a:pt x="139" y="56"/>
                    <a:pt x="118" y="186"/>
                  </a:cubicBezTo>
                  <a:cubicBezTo>
                    <a:pt x="0" y="858"/>
                    <a:pt x="394" y="1165"/>
                    <a:pt x="869" y="1165"/>
                  </a:cubicBezTo>
                  <a:cubicBezTo>
                    <a:pt x="1160" y="1165"/>
                    <a:pt x="1482" y="1050"/>
                    <a:pt x="1735" y="833"/>
                  </a:cubicBezTo>
                  <a:cubicBezTo>
                    <a:pt x="2211" y="427"/>
                    <a:pt x="1152" y="1"/>
                    <a:pt x="5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20"/>
            <p:cNvSpPr/>
            <p:nvPr/>
          </p:nvSpPr>
          <p:spPr>
            <a:xfrm>
              <a:off x="727879" y="110024"/>
              <a:ext cx="250283" cy="155437"/>
            </a:xfrm>
            <a:custGeom>
              <a:avLst/>
              <a:gdLst/>
              <a:ahLst/>
              <a:cxnLst/>
              <a:rect l="l" t="t" r="r" b="b"/>
              <a:pathLst>
                <a:path w="9352" h="5808" extrusionOk="0">
                  <a:moveTo>
                    <a:pt x="4507" y="1"/>
                  </a:moveTo>
                  <a:cubicBezTo>
                    <a:pt x="3698" y="1"/>
                    <a:pt x="2955" y="240"/>
                    <a:pt x="2485" y="798"/>
                  </a:cubicBezTo>
                  <a:cubicBezTo>
                    <a:pt x="0" y="3748"/>
                    <a:pt x="4136" y="5807"/>
                    <a:pt x="5905" y="5807"/>
                  </a:cubicBezTo>
                  <a:cubicBezTo>
                    <a:pt x="6018" y="5807"/>
                    <a:pt x="6122" y="5799"/>
                    <a:pt x="6213" y="5781"/>
                  </a:cubicBezTo>
                  <a:cubicBezTo>
                    <a:pt x="7773" y="5496"/>
                    <a:pt x="9352" y="3499"/>
                    <a:pt x="8306" y="1844"/>
                  </a:cubicBezTo>
                  <a:cubicBezTo>
                    <a:pt x="7622" y="770"/>
                    <a:pt x="5958" y="1"/>
                    <a:pt x="45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20"/>
            <p:cNvSpPr/>
            <p:nvPr/>
          </p:nvSpPr>
          <p:spPr>
            <a:xfrm>
              <a:off x="788257" y="139303"/>
              <a:ext cx="138871" cy="65836"/>
            </a:xfrm>
            <a:custGeom>
              <a:avLst/>
              <a:gdLst/>
              <a:ahLst/>
              <a:cxnLst/>
              <a:rect l="l" t="t" r="r" b="b"/>
              <a:pathLst>
                <a:path w="5189" h="2460" extrusionOk="0">
                  <a:moveTo>
                    <a:pt x="2759" y="1"/>
                  </a:moveTo>
                  <a:cubicBezTo>
                    <a:pt x="2286" y="1"/>
                    <a:pt x="1823" y="79"/>
                    <a:pt x="1466" y="237"/>
                  </a:cubicBezTo>
                  <a:cubicBezTo>
                    <a:pt x="1" y="902"/>
                    <a:pt x="1294" y="2101"/>
                    <a:pt x="2245" y="2386"/>
                  </a:cubicBezTo>
                  <a:cubicBezTo>
                    <a:pt x="2411" y="2436"/>
                    <a:pt x="2609" y="2459"/>
                    <a:pt x="2822" y="2459"/>
                  </a:cubicBezTo>
                  <a:cubicBezTo>
                    <a:pt x="3835" y="2459"/>
                    <a:pt x="5189" y="1922"/>
                    <a:pt x="4984" y="1074"/>
                  </a:cubicBezTo>
                  <a:cubicBezTo>
                    <a:pt x="4829" y="360"/>
                    <a:pt x="3772" y="1"/>
                    <a:pt x="2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20"/>
            <p:cNvSpPr/>
            <p:nvPr/>
          </p:nvSpPr>
          <p:spPr>
            <a:xfrm>
              <a:off x="719449" y="102397"/>
              <a:ext cx="250577" cy="155330"/>
            </a:xfrm>
            <a:custGeom>
              <a:avLst/>
              <a:gdLst/>
              <a:ahLst/>
              <a:cxnLst/>
              <a:rect l="l" t="t" r="r" b="b"/>
              <a:pathLst>
                <a:path w="9363" h="5804" extrusionOk="0">
                  <a:moveTo>
                    <a:pt x="4518" y="0"/>
                  </a:moveTo>
                  <a:cubicBezTo>
                    <a:pt x="3708" y="0"/>
                    <a:pt x="2966" y="239"/>
                    <a:pt x="2496" y="798"/>
                  </a:cubicBezTo>
                  <a:cubicBezTo>
                    <a:pt x="0" y="3724"/>
                    <a:pt x="4182" y="5803"/>
                    <a:pt x="5938" y="5803"/>
                  </a:cubicBezTo>
                  <a:cubicBezTo>
                    <a:pt x="6043" y="5803"/>
                    <a:pt x="6139" y="5796"/>
                    <a:pt x="6224" y="5781"/>
                  </a:cubicBezTo>
                  <a:cubicBezTo>
                    <a:pt x="7765" y="5496"/>
                    <a:pt x="9362" y="3499"/>
                    <a:pt x="8316" y="1844"/>
                  </a:cubicBezTo>
                  <a:cubicBezTo>
                    <a:pt x="7632" y="769"/>
                    <a:pt x="5968" y="0"/>
                    <a:pt x="45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20"/>
            <p:cNvSpPr/>
            <p:nvPr/>
          </p:nvSpPr>
          <p:spPr>
            <a:xfrm>
              <a:off x="779612" y="131167"/>
              <a:ext cx="138951" cy="65809"/>
            </a:xfrm>
            <a:custGeom>
              <a:avLst/>
              <a:gdLst/>
              <a:ahLst/>
              <a:cxnLst/>
              <a:rect l="l" t="t" r="r" b="b"/>
              <a:pathLst>
                <a:path w="5192" h="2459" extrusionOk="0">
                  <a:moveTo>
                    <a:pt x="2765" y="0"/>
                  </a:moveTo>
                  <a:cubicBezTo>
                    <a:pt x="2294" y="0"/>
                    <a:pt x="1835" y="79"/>
                    <a:pt x="1484" y="236"/>
                  </a:cubicBezTo>
                  <a:cubicBezTo>
                    <a:pt x="1" y="902"/>
                    <a:pt x="1294" y="2062"/>
                    <a:pt x="2264" y="2386"/>
                  </a:cubicBezTo>
                  <a:cubicBezTo>
                    <a:pt x="2429" y="2435"/>
                    <a:pt x="2627" y="2459"/>
                    <a:pt x="2839" y="2459"/>
                  </a:cubicBezTo>
                  <a:cubicBezTo>
                    <a:pt x="3848" y="2459"/>
                    <a:pt x="5192" y="1922"/>
                    <a:pt x="5003" y="1073"/>
                  </a:cubicBezTo>
                  <a:cubicBezTo>
                    <a:pt x="4835" y="360"/>
                    <a:pt x="3773" y="0"/>
                    <a:pt x="276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20"/>
            <p:cNvSpPr/>
            <p:nvPr/>
          </p:nvSpPr>
          <p:spPr>
            <a:xfrm>
              <a:off x="515299" y="350065"/>
              <a:ext cx="198658" cy="144651"/>
            </a:xfrm>
            <a:custGeom>
              <a:avLst/>
              <a:gdLst/>
              <a:ahLst/>
              <a:cxnLst/>
              <a:rect l="l" t="t" r="r" b="b"/>
              <a:pathLst>
                <a:path w="7423" h="5405" extrusionOk="0">
                  <a:moveTo>
                    <a:pt x="3596" y="1"/>
                  </a:moveTo>
                  <a:cubicBezTo>
                    <a:pt x="1337" y="1"/>
                    <a:pt x="0" y="2361"/>
                    <a:pt x="233" y="3641"/>
                  </a:cubicBezTo>
                  <a:cubicBezTo>
                    <a:pt x="460" y="4790"/>
                    <a:pt x="1917" y="5404"/>
                    <a:pt x="3225" y="5404"/>
                  </a:cubicBezTo>
                  <a:cubicBezTo>
                    <a:pt x="3779" y="5404"/>
                    <a:pt x="4307" y="5294"/>
                    <a:pt x="4703" y="5067"/>
                  </a:cubicBezTo>
                  <a:cubicBezTo>
                    <a:pt x="6015" y="4307"/>
                    <a:pt x="7423" y="1739"/>
                    <a:pt x="5920" y="769"/>
                  </a:cubicBezTo>
                  <a:cubicBezTo>
                    <a:pt x="5071" y="223"/>
                    <a:pt x="4290" y="1"/>
                    <a:pt x="359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20"/>
            <p:cNvSpPr/>
            <p:nvPr/>
          </p:nvSpPr>
          <p:spPr>
            <a:xfrm>
              <a:off x="542383" y="370780"/>
              <a:ext cx="113553" cy="74400"/>
            </a:xfrm>
            <a:custGeom>
              <a:avLst/>
              <a:gdLst/>
              <a:ahLst/>
              <a:cxnLst/>
              <a:rect l="l" t="t" r="r" b="b"/>
              <a:pathLst>
                <a:path w="4243" h="2780" extrusionOk="0">
                  <a:moveTo>
                    <a:pt x="3018" y="0"/>
                  </a:moveTo>
                  <a:cubicBezTo>
                    <a:pt x="2375" y="0"/>
                    <a:pt x="1573" y="219"/>
                    <a:pt x="1066" y="413"/>
                  </a:cubicBezTo>
                  <a:cubicBezTo>
                    <a:pt x="115" y="775"/>
                    <a:pt x="1" y="1954"/>
                    <a:pt x="629" y="2639"/>
                  </a:cubicBezTo>
                  <a:cubicBezTo>
                    <a:pt x="712" y="2736"/>
                    <a:pt x="846" y="2779"/>
                    <a:pt x="1013" y="2779"/>
                  </a:cubicBezTo>
                  <a:cubicBezTo>
                    <a:pt x="2021" y="2779"/>
                    <a:pt x="4243" y="1207"/>
                    <a:pt x="4014" y="489"/>
                  </a:cubicBezTo>
                  <a:cubicBezTo>
                    <a:pt x="3907" y="127"/>
                    <a:pt x="3509" y="0"/>
                    <a:pt x="30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8" name="Google Shape;6188;p20"/>
            <p:cNvSpPr/>
            <p:nvPr/>
          </p:nvSpPr>
          <p:spPr>
            <a:xfrm>
              <a:off x="506761" y="342223"/>
              <a:ext cx="199059" cy="144839"/>
            </a:xfrm>
            <a:custGeom>
              <a:avLst/>
              <a:gdLst/>
              <a:ahLst/>
              <a:cxnLst/>
              <a:rect l="l" t="t" r="r" b="b"/>
              <a:pathLst>
                <a:path w="7438" h="5412" extrusionOk="0">
                  <a:moveTo>
                    <a:pt x="3587" y="0"/>
                  </a:moveTo>
                  <a:cubicBezTo>
                    <a:pt x="1332" y="0"/>
                    <a:pt x="1" y="2369"/>
                    <a:pt x="248" y="3649"/>
                  </a:cubicBezTo>
                  <a:cubicBezTo>
                    <a:pt x="475" y="4798"/>
                    <a:pt x="1931" y="5412"/>
                    <a:pt x="3240" y="5412"/>
                  </a:cubicBezTo>
                  <a:cubicBezTo>
                    <a:pt x="3794" y="5412"/>
                    <a:pt x="4321" y="5302"/>
                    <a:pt x="4718" y="5075"/>
                  </a:cubicBezTo>
                  <a:cubicBezTo>
                    <a:pt x="6011" y="4314"/>
                    <a:pt x="7438" y="1747"/>
                    <a:pt x="5916" y="776"/>
                  </a:cubicBezTo>
                  <a:cubicBezTo>
                    <a:pt x="5065" y="225"/>
                    <a:pt x="4282" y="0"/>
                    <a:pt x="358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9" name="Google Shape;6189;p20"/>
            <p:cNvSpPr/>
            <p:nvPr/>
          </p:nvSpPr>
          <p:spPr>
            <a:xfrm>
              <a:off x="534247" y="362617"/>
              <a:ext cx="113553" cy="74534"/>
            </a:xfrm>
            <a:custGeom>
              <a:avLst/>
              <a:gdLst/>
              <a:ahLst/>
              <a:cxnLst/>
              <a:rect l="l" t="t" r="r" b="b"/>
              <a:pathLst>
                <a:path w="4243" h="2785" extrusionOk="0">
                  <a:moveTo>
                    <a:pt x="3004" y="1"/>
                  </a:moveTo>
                  <a:cubicBezTo>
                    <a:pt x="2359" y="1"/>
                    <a:pt x="1562" y="220"/>
                    <a:pt x="1066" y="414"/>
                  </a:cubicBezTo>
                  <a:cubicBezTo>
                    <a:pt x="115" y="775"/>
                    <a:pt x="1" y="1955"/>
                    <a:pt x="609" y="2639"/>
                  </a:cubicBezTo>
                  <a:cubicBezTo>
                    <a:pt x="696" y="2740"/>
                    <a:pt x="834" y="2785"/>
                    <a:pt x="1005" y="2785"/>
                  </a:cubicBezTo>
                  <a:cubicBezTo>
                    <a:pt x="2027" y="2785"/>
                    <a:pt x="4242" y="1191"/>
                    <a:pt x="4014" y="490"/>
                  </a:cubicBezTo>
                  <a:cubicBezTo>
                    <a:pt x="3899" y="128"/>
                    <a:pt x="3495" y="1"/>
                    <a:pt x="300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0" name="Google Shape;6190;p20"/>
            <p:cNvSpPr/>
            <p:nvPr/>
          </p:nvSpPr>
          <p:spPr>
            <a:xfrm>
              <a:off x="1063677" y="379959"/>
              <a:ext cx="180219" cy="169139"/>
            </a:xfrm>
            <a:custGeom>
              <a:avLst/>
              <a:gdLst/>
              <a:ahLst/>
              <a:cxnLst/>
              <a:rect l="l" t="t" r="r" b="b"/>
              <a:pathLst>
                <a:path w="6734" h="6320" extrusionOk="0">
                  <a:moveTo>
                    <a:pt x="3183" y="1"/>
                  </a:moveTo>
                  <a:cubicBezTo>
                    <a:pt x="2401" y="1"/>
                    <a:pt x="1670" y="195"/>
                    <a:pt x="1256" y="603"/>
                  </a:cubicBezTo>
                  <a:cubicBezTo>
                    <a:pt x="0" y="1839"/>
                    <a:pt x="0" y="2885"/>
                    <a:pt x="419" y="4141"/>
                  </a:cubicBezTo>
                  <a:cubicBezTo>
                    <a:pt x="826" y="5260"/>
                    <a:pt x="2701" y="6319"/>
                    <a:pt x="4019" y="6319"/>
                  </a:cubicBezTo>
                  <a:cubicBezTo>
                    <a:pt x="4179" y="6319"/>
                    <a:pt x="4330" y="6304"/>
                    <a:pt x="4470" y="6271"/>
                  </a:cubicBezTo>
                  <a:cubicBezTo>
                    <a:pt x="5745" y="5986"/>
                    <a:pt x="6734" y="3399"/>
                    <a:pt x="6315" y="1687"/>
                  </a:cubicBezTo>
                  <a:cubicBezTo>
                    <a:pt x="6073" y="597"/>
                    <a:pt x="4551" y="1"/>
                    <a:pt x="318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1" name="Google Shape;6191;p20"/>
            <p:cNvSpPr/>
            <p:nvPr/>
          </p:nvSpPr>
          <p:spPr>
            <a:xfrm>
              <a:off x="1091671" y="403484"/>
              <a:ext cx="105310" cy="86818"/>
            </a:xfrm>
            <a:custGeom>
              <a:avLst/>
              <a:gdLst/>
              <a:ahLst/>
              <a:cxnLst/>
              <a:rect l="l" t="t" r="r" b="b"/>
              <a:pathLst>
                <a:path w="3935" h="3244" extrusionOk="0">
                  <a:moveTo>
                    <a:pt x="2677" y="0"/>
                  </a:moveTo>
                  <a:cubicBezTo>
                    <a:pt x="2152" y="0"/>
                    <a:pt x="1551" y="109"/>
                    <a:pt x="1085" y="256"/>
                  </a:cubicBezTo>
                  <a:cubicBezTo>
                    <a:pt x="0" y="618"/>
                    <a:pt x="19" y="2349"/>
                    <a:pt x="761" y="3091"/>
                  </a:cubicBezTo>
                  <a:cubicBezTo>
                    <a:pt x="870" y="3196"/>
                    <a:pt x="1008" y="3243"/>
                    <a:pt x="1166" y="3243"/>
                  </a:cubicBezTo>
                  <a:cubicBezTo>
                    <a:pt x="2115" y="3243"/>
                    <a:pt x="3766" y="1547"/>
                    <a:pt x="3881" y="732"/>
                  </a:cubicBezTo>
                  <a:cubicBezTo>
                    <a:pt x="3935" y="190"/>
                    <a:pt x="3372" y="0"/>
                    <a:pt x="26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2" name="Google Shape;6192;p20"/>
            <p:cNvSpPr/>
            <p:nvPr/>
          </p:nvSpPr>
          <p:spPr>
            <a:xfrm>
              <a:off x="1055514" y="371690"/>
              <a:ext cx="179737" cy="169273"/>
            </a:xfrm>
            <a:custGeom>
              <a:avLst/>
              <a:gdLst/>
              <a:ahLst/>
              <a:cxnLst/>
              <a:rect l="l" t="t" r="r" b="b"/>
              <a:pathLst>
                <a:path w="6716" h="6325" extrusionOk="0">
                  <a:moveTo>
                    <a:pt x="3166" y="0"/>
                  </a:moveTo>
                  <a:cubicBezTo>
                    <a:pt x="2391" y="0"/>
                    <a:pt x="1668" y="191"/>
                    <a:pt x="1256" y="588"/>
                  </a:cubicBezTo>
                  <a:cubicBezTo>
                    <a:pt x="20" y="1825"/>
                    <a:pt x="1" y="2909"/>
                    <a:pt x="419" y="4145"/>
                  </a:cubicBezTo>
                  <a:cubicBezTo>
                    <a:pt x="826" y="5265"/>
                    <a:pt x="2701" y="6324"/>
                    <a:pt x="4020" y="6324"/>
                  </a:cubicBezTo>
                  <a:cubicBezTo>
                    <a:pt x="4179" y="6324"/>
                    <a:pt x="4331" y="6309"/>
                    <a:pt x="4471" y="6276"/>
                  </a:cubicBezTo>
                  <a:cubicBezTo>
                    <a:pt x="5745" y="5990"/>
                    <a:pt x="6715" y="3404"/>
                    <a:pt x="6316" y="1692"/>
                  </a:cubicBezTo>
                  <a:cubicBezTo>
                    <a:pt x="6073" y="597"/>
                    <a:pt x="4539" y="0"/>
                    <a:pt x="31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3" name="Google Shape;6193;p20"/>
            <p:cNvSpPr/>
            <p:nvPr/>
          </p:nvSpPr>
          <p:spPr>
            <a:xfrm>
              <a:off x="1083535" y="395134"/>
              <a:ext cx="104802" cy="87032"/>
            </a:xfrm>
            <a:custGeom>
              <a:avLst/>
              <a:gdLst/>
              <a:ahLst/>
              <a:cxnLst/>
              <a:rect l="l" t="t" r="r" b="b"/>
              <a:pathLst>
                <a:path w="3916" h="3252" extrusionOk="0">
                  <a:moveTo>
                    <a:pt x="2652" y="0"/>
                  </a:moveTo>
                  <a:cubicBezTo>
                    <a:pt x="2132" y="0"/>
                    <a:pt x="1540" y="109"/>
                    <a:pt x="1084" y="264"/>
                  </a:cubicBezTo>
                  <a:cubicBezTo>
                    <a:pt x="0" y="625"/>
                    <a:pt x="19" y="2356"/>
                    <a:pt x="761" y="3098"/>
                  </a:cubicBezTo>
                  <a:cubicBezTo>
                    <a:pt x="869" y="3204"/>
                    <a:pt x="1008" y="3251"/>
                    <a:pt x="1166" y="3251"/>
                  </a:cubicBezTo>
                  <a:cubicBezTo>
                    <a:pt x="2114" y="3251"/>
                    <a:pt x="3763" y="1555"/>
                    <a:pt x="3861" y="740"/>
                  </a:cubicBezTo>
                  <a:cubicBezTo>
                    <a:pt x="3916" y="196"/>
                    <a:pt x="3348" y="0"/>
                    <a:pt x="2652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4" name="Google Shape;6194;p20"/>
            <p:cNvSpPr/>
            <p:nvPr/>
          </p:nvSpPr>
          <p:spPr>
            <a:xfrm>
              <a:off x="848447" y="789573"/>
              <a:ext cx="172993" cy="103731"/>
            </a:xfrm>
            <a:custGeom>
              <a:avLst/>
              <a:gdLst/>
              <a:ahLst/>
              <a:cxnLst/>
              <a:rect l="l" t="t" r="r" b="b"/>
              <a:pathLst>
                <a:path w="6464" h="3876" extrusionOk="0">
                  <a:moveTo>
                    <a:pt x="3077" y="1"/>
                  </a:moveTo>
                  <a:cubicBezTo>
                    <a:pt x="636" y="1"/>
                    <a:pt x="1" y="1796"/>
                    <a:pt x="852" y="3139"/>
                  </a:cubicBezTo>
                  <a:cubicBezTo>
                    <a:pt x="1183" y="3653"/>
                    <a:pt x="1882" y="3875"/>
                    <a:pt x="2657" y="3875"/>
                  </a:cubicBezTo>
                  <a:cubicBezTo>
                    <a:pt x="3890" y="3875"/>
                    <a:pt x="5316" y="3314"/>
                    <a:pt x="5760" y="2474"/>
                  </a:cubicBezTo>
                  <a:cubicBezTo>
                    <a:pt x="6463" y="1123"/>
                    <a:pt x="4714" y="1"/>
                    <a:pt x="3116" y="1"/>
                  </a:cubicBezTo>
                  <a:cubicBezTo>
                    <a:pt x="3103" y="1"/>
                    <a:pt x="3090" y="1"/>
                    <a:pt x="30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5" name="Google Shape;6195;p20"/>
            <p:cNvSpPr/>
            <p:nvPr/>
          </p:nvSpPr>
          <p:spPr>
            <a:xfrm>
              <a:off x="896166" y="808307"/>
              <a:ext cx="71804" cy="30723"/>
            </a:xfrm>
            <a:custGeom>
              <a:avLst/>
              <a:gdLst/>
              <a:ahLst/>
              <a:cxnLst/>
              <a:rect l="l" t="t" r="r" b="b"/>
              <a:pathLst>
                <a:path w="2683" h="1148" extrusionOk="0">
                  <a:moveTo>
                    <a:pt x="757" y="0"/>
                  </a:moveTo>
                  <a:cubicBezTo>
                    <a:pt x="352" y="0"/>
                    <a:pt x="33" y="84"/>
                    <a:pt x="20" y="290"/>
                  </a:cubicBezTo>
                  <a:cubicBezTo>
                    <a:pt x="1" y="916"/>
                    <a:pt x="608" y="1147"/>
                    <a:pt x="1228" y="1147"/>
                  </a:cubicBezTo>
                  <a:cubicBezTo>
                    <a:pt x="1796" y="1147"/>
                    <a:pt x="2375" y="953"/>
                    <a:pt x="2493" y="689"/>
                  </a:cubicBezTo>
                  <a:cubicBezTo>
                    <a:pt x="2682" y="324"/>
                    <a:pt x="1552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20"/>
            <p:cNvSpPr/>
            <p:nvPr/>
          </p:nvSpPr>
          <p:spPr>
            <a:xfrm>
              <a:off x="840311" y="781437"/>
              <a:ext cx="172993" cy="103571"/>
            </a:xfrm>
            <a:custGeom>
              <a:avLst/>
              <a:gdLst/>
              <a:ahLst/>
              <a:cxnLst/>
              <a:rect l="l" t="t" r="r" b="b"/>
              <a:pathLst>
                <a:path w="6464" h="3870" extrusionOk="0">
                  <a:moveTo>
                    <a:pt x="3077" y="0"/>
                  </a:moveTo>
                  <a:cubicBezTo>
                    <a:pt x="636" y="0"/>
                    <a:pt x="1" y="1796"/>
                    <a:pt x="852" y="3139"/>
                  </a:cubicBezTo>
                  <a:cubicBezTo>
                    <a:pt x="1181" y="3650"/>
                    <a:pt x="1874" y="3870"/>
                    <a:pt x="2645" y="3870"/>
                  </a:cubicBezTo>
                  <a:cubicBezTo>
                    <a:pt x="3880" y="3870"/>
                    <a:pt x="5314" y="3305"/>
                    <a:pt x="5759" y="2473"/>
                  </a:cubicBezTo>
                  <a:cubicBezTo>
                    <a:pt x="6463" y="1123"/>
                    <a:pt x="4713" y="1"/>
                    <a:pt x="3115" y="1"/>
                  </a:cubicBezTo>
                  <a:cubicBezTo>
                    <a:pt x="3103" y="0"/>
                    <a:pt x="3090" y="0"/>
                    <a:pt x="30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20"/>
            <p:cNvSpPr/>
            <p:nvPr/>
          </p:nvSpPr>
          <p:spPr>
            <a:xfrm>
              <a:off x="888030" y="800679"/>
              <a:ext cx="71777" cy="30135"/>
            </a:xfrm>
            <a:custGeom>
              <a:avLst/>
              <a:gdLst/>
              <a:ahLst/>
              <a:cxnLst/>
              <a:rect l="l" t="t" r="r" b="b"/>
              <a:pathLst>
                <a:path w="2682" h="1126" extrusionOk="0">
                  <a:moveTo>
                    <a:pt x="748" y="0"/>
                  </a:moveTo>
                  <a:cubicBezTo>
                    <a:pt x="343" y="0"/>
                    <a:pt x="26" y="84"/>
                    <a:pt x="20" y="290"/>
                  </a:cubicBezTo>
                  <a:cubicBezTo>
                    <a:pt x="0" y="903"/>
                    <a:pt x="598" y="1125"/>
                    <a:pt x="1213" y="1125"/>
                  </a:cubicBezTo>
                  <a:cubicBezTo>
                    <a:pt x="1781" y="1125"/>
                    <a:pt x="2365" y="936"/>
                    <a:pt x="2493" y="689"/>
                  </a:cubicBezTo>
                  <a:cubicBezTo>
                    <a:pt x="2682" y="324"/>
                    <a:pt x="1544" y="0"/>
                    <a:pt x="74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20"/>
            <p:cNvSpPr/>
            <p:nvPr/>
          </p:nvSpPr>
          <p:spPr>
            <a:xfrm>
              <a:off x="528654" y="634640"/>
              <a:ext cx="196517" cy="177382"/>
            </a:xfrm>
            <a:custGeom>
              <a:avLst/>
              <a:gdLst/>
              <a:ahLst/>
              <a:cxnLst/>
              <a:rect l="l" t="t" r="r" b="b"/>
              <a:pathLst>
                <a:path w="7343" h="6628" extrusionOk="0">
                  <a:moveTo>
                    <a:pt x="4959" y="1"/>
                  </a:moveTo>
                  <a:cubicBezTo>
                    <a:pt x="3855" y="1"/>
                    <a:pt x="2563" y="912"/>
                    <a:pt x="1541" y="1891"/>
                  </a:cubicBezTo>
                  <a:cubicBezTo>
                    <a:pt x="0" y="3393"/>
                    <a:pt x="1294" y="5276"/>
                    <a:pt x="2207" y="6303"/>
                  </a:cubicBezTo>
                  <a:cubicBezTo>
                    <a:pt x="2409" y="6531"/>
                    <a:pt x="2699" y="6628"/>
                    <a:pt x="3036" y="6628"/>
                  </a:cubicBezTo>
                  <a:cubicBezTo>
                    <a:pt x="4193" y="6628"/>
                    <a:pt x="5906" y="5490"/>
                    <a:pt x="6524" y="4592"/>
                  </a:cubicBezTo>
                  <a:cubicBezTo>
                    <a:pt x="7342" y="3412"/>
                    <a:pt x="7133" y="1111"/>
                    <a:pt x="5897" y="274"/>
                  </a:cubicBezTo>
                  <a:cubicBezTo>
                    <a:pt x="5610" y="84"/>
                    <a:pt x="5293" y="1"/>
                    <a:pt x="49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20"/>
            <p:cNvSpPr/>
            <p:nvPr/>
          </p:nvSpPr>
          <p:spPr>
            <a:xfrm>
              <a:off x="569896" y="657977"/>
              <a:ext cx="103464" cy="104748"/>
            </a:xfrm>
            <a:custGeom>
              <a:avLst/>
              <a:gdLst/>
              <a:ahLst/>
              <a:cxnLst/>
              <a:rect l="l" t="t" r="r" b="b"/>
              <a:pathLst>
                <a:path w="3866" h="3914" extrusionOk="0">
                  <a:moveTo>
                    <a:pt x="2961" y="0"/>
                  </a:moveTo>
                  <a:cubicBezTo>
                    <a:pt x="2790" y="0"/>
                    <a:pt x="2594" y="33"/>
                    <a:pt x="2378" y="106"/>
                  </a:cubicBezTo>
                  <a:cubicBezTo>
                    <a:pt x="1408" y="429"/>
                    <a:pt x="495" y="1684"/>
                    <a:pt x="266" y="2312"/>
                  </a:cubicBezTo>
                  <a:cubicBezTo>
                    <a:pt x="0" y="2921"/>
                    <a:pt x="495" y="3358"/>
                    <a:pt x="1331" y="3853"/>
                  </a:cubicBezTo>
                  <a:cubicBezTo>
                    <a:pt x="1402" y="3895"/>
                    <a:pt x="1477" y="3914"/>
                    <a:pt x="1556" y="3914"/>
                  </a:cubicBezTo>
                  <a:cubicBezTo>
                    <a:pt x="2406" y="3914"/>
                    <a:pt x="3643" y="1642"/>
                    <a:pt x="3747" y="981"/>
                  </a:cubicBezTo>
                  <a:cubicBezTo>
                    <a:pt x="3865" y="404"/>
                    <a:pt x="3559" y="0"/>
                    <a:pt x="29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20"/>
            <p:cNvSpPr/>
            <p:nvPr/>
          </p:nvSpPr>
          <p:spPr>
            <a:xfrm>
              <a:off x="521026" y="627012"/>
              <a:ext cx="196009" cy="177382"/>
            </a:xfrm>
            <a:custGeom>
              <a:avLst/>
              <a:gdLst/>
              <a:ahLst/>
              <a:cxnLst/>
              <a:rect l="l" t="t" r="r" b="b"/>
              <a:pathLst>
                <a:path w="7324" h="6628" extrusionOk="0">
                  <a:moveTo>
                    <a:pt x="4924" y="0"/>
                  </a:moveTo>
                  <a:cubicBezTo>
                    <a:pt x="3824" y="0"/>
                    <a:pt x="2544" y="912"/>
                    <a:pt x="1522" y="1890"/>
                  </a:cubicBezTo>
                  <a:cubicBezTo>
                    <a:pt x="0" y="3374"/>
                    <a:pt x="1293" y="5238"/>
                    <a:pt x="2187" y="6303"/>
                  </a:cubicBezTo>
                  <a:cubicBezTo>
                    <a:pt x="2389" y="6531"/>
                    <a:pt x="2679" y="6627"/>
                    <a:pt x="3017" y="6627"/>
                  </a:cubicBezTo>
                  <a:cubicBezTo>
                    <a:pt x="4173" y="6627"/>
                    <a:pt x="5887" y="5490"/>
                    <a:pt x="6505" y="4591"/>
                  </a:cubicBezTo>
                  <a:cubicBezTo>
                    <a:pt x="7323" y="3412"/>
                    <a:pt x="7095" y="1110"/>
                    <a:pt x="5858" y="274"/>
                  </a:cubicBezTo>
                  <a:cubicBezTo>
                    <a:pt x="5571" y="84"/>
                    <a:pt x="5256" y="0"/>
                    <a:pt x="492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20"/>
            <p:cNvSpPr/>
            <p:nvPr/>
          </p:nvSpPr>
          <p:spPr>
            <a:xfrm>
              <a:off x="561733" y="649574"/>
              <a:ext cx="103517" cy="105016"/>
            </a:xfrm>
            <a:custGeom>
              <a:avLst/>
              <a:gdLst/>
              <a:ahLst/>
              <a:cxnLst/>
              <a:rect l="l" t="t" r="r" b="b"/>
              <a:pathLst>
                <a:path w="3868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89" y="439"/>
                    <a:pt x="495" y="1694"/>
                    <a:pt x="248" y="2303"/>
                  </a:cubicBezTo>
                  <a:cubicBezTo>
                    <a:pt x="1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3" y="3924"/>
                  </a:cubicBezTo>
                  <a:cubicBezTo>
                    <a:pt x="2391" y="3924"/>
                    <a:pt x="3643" y="1650"/>
                    <a:pt x="3748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20"/>
            <p:cNvSpPr/>
            <p:nvPr/>
          </p:nvSpPr>
          <p:spPr>
            <a:xfrm>
              <a:off x="297527" y="0"/>
              <a:ext cx="1070045" cy="1045102"/>
            </a:xfrm>
            <a:custGeom>
              <a:avLst/>
              <a:gdLst/>
              <a:ahLst/>
              <a:cxnLst/>
              <a:rect l="l" t="t" r="r" b="b"/>
              <a:pathLst>
                <a:path w="39983" h="39051" extrusionOk="0">
                  <a:moveTo>
                    <a:pt x="19918" y="0"/>
                  </a:moveTo>
                  <a:cubicBezTo>
                    <a:pt x="15810" y="0"/>
                    <a:pt x="11360" y="2356"/>
                    <a:pt x="8408" y="4472"/>
                  </a:cubicBezTo>
                  <a:cubicBezTo>
                    <a:pt x="1865" y="9151"/>
                    <a:pt x="1941" y="14648"/>
                    <a:pt x="1542" y="15846"/>
                  </a:cubicBezTo>
                  <a:cubicBezTo>
                    <a:pt x="1142" y="16987"/>
                    <a:pt x="1" y="21305"/>
                    <a:pt x="495" y="25071"/>
                  </a:cubicBezTo>
                  <a:cubicBezTo>
                    <a:pt x="1028" y="28818"/>
                    <a:pt x="3729" y="32052"/>
                    <a:pt x="6164" y="33288"/>
                  </a:cubicBezTo>
                  <a:cubicBezTo>
                    <a:pt x="8598" y="34524"/>
                    <a:pt x="10196" y="36636"/>
                    <a:pt x="12402" y="37720"/>
                  </a:cubicBezTo>
                  <a:cubicBezTo>
                    <a:pt x="13826" y="38409"/>
                    <a:pt x="17962" y="39051"/>
                    <a:pt x="21050" y="39051"/>
                  </a:cubicBezTo>
                  <a:cubicBezTo>
                    <a:pt x="21882" y="39051"/>
                    <a:pt x="22638" y="39004"/>
                    <a:pt x="23244" y="38899"/>
                  </a:cubicBezTo>
                  <a:cubicBezTo>
                    <a:pt x="26097" y="38405"/>
                    <a:pt x="27410" y="35552"/>
                    <a:pt x="28247" y="35152"/>
                  </a:cubicBezTo>
                  <a:cubicBezTo>
                    <a:pt x="29046" y="34734"/>
                    <a:pt x="31899" y="34239"/>
                    <a:pt x="34752" y="32109"/>
                  </a:cubicBezTo>
                  <a:cubicBezTo>
                    <a:pt x="37586" y="29959"/>
                    <a:pt x="39697" y="23968"/>
                    <a:pt x="39850" y="21381"/>
                  </a:cubicBezTo>
                  <a:cubicBezTo>
                    <a:pt x="39983" y="18794"/>
                    <a:pt x="37966" y="16245"/>
                    <a:pt x="37871" y="14229"/>
                  </a:cubicBezTo>
                  <a:cubicBezTo>
                    <a:pt x="37776" y="12194"/>
                    <a:pt x="35665" y="8276"/>
                    <a:pt x="33097" y="5670"/>
                  </a:cubicBezTo>
                  <a:cubicBezTo>
                    <a:pt x="30529" y="3064"/>
                    <a:pt x="27847" y="3140"/>
                    <a:pt x="26668" y="2569"/>
                  </a:cubicBezTo>
                  <a:cubicBezTo>
                    <a:pt x="25489" y="1999"/>
                    <a:pt x="26421" y="1143"/>
                    <a:pt x="21856" y="192"/>
                  </a:cubicBezTo>
                  <a:cubicBezTo>
                    <a:pt x="21224" y="61"/>
                    <a:pt x="20575" y="0"/>
                    <a:pt x="19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33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20"/>
            <p:cNvSpPr/>
            <p:nvPr/>
          </p:nvSpPr>
          <p:spPr>
            <a:xfrm>
              <a:off x="344871" y="56792"/>
              <a:ext cx="863894" cy="792170"/>
            </a:xfrm>
            <a:custGeom>
              <a:avLst/>
              <a:gdLst/>
              <a:ahLst/>
              <a:cxnLst/>
              <a:rect l="l" t="t" r="r" b="b"/>
              <a:pathLst>
                <a:path w="32280" h="29600" extrusionOk="0">
                  <a:moveTo>
                    <a:pt x="16759" y="0"/>
                  </a:moveTo>
                  <a:cubicBezTo>
                    <a:pt x="16164" y="0"/>
                    <a:pt x="15573" y="66"/>
                    <a:pt x="15008" y="219"/>
                  </a:cubicBezTo>
                  <a:cubicBezTo>
                    <a:pt x="11718" y="1113"/>
                    <a:pt x="6791" y="4137"/>
                    <a:pt x="4908" y="5792"/>
                  </a:cubicBezTo>
                  <a:cubicBezTo>
                    <a:pt x="3006" y="7409"/>
                    <a:pt x="2416" y="10719"/>
                    <a:pt x="1865" y="12069"/>
                  </a:cubicBezTo>
                  <a:cubicBezTo>
                    <a:pt x="1313" y="13439"/>
                    <a:pt x="705" y="16539"/>
                    <a:pt x="343" y="18974"/>
                  </a:cubicBezTo>
                  <a:cubicBezTo>
                    <a:pt x="1" y="21389"/>
                    <a:pt x="1009" y="25764"/>
                    <a:pt x="3691" y="28180"/>
                  </a:cubicBezTo>
                  <a:cubicBezTo>
                    <a:pt x="4932" y="29281"/>
                    <a:pt x="6675" y="29599"/>
                    <a:pt x="8398" y="29599"/>
                  </a:cubicBezTo>
                  <a:cubicBezTo>
                    <a:pt x="10425" y="29599"/>
                    <a:pt x="12423" y="29159"/>
                    <a:pt x="13544" y="29036"/>
                  </a:cubicBezTo>
                  <a:cubicBezTo>
                    <a:pt x="15617" y="28788"/>
                    <a:pt x="18318" y="25174"/>
                    <a:pt x="20410" y="23900"/>
                  </a:cubicBezTo>
                  <a:cubicBezTo>
                    <a:pt x="22502" y="22588"/>
                    <a:pt x="23244" y="19525"/>
                    <a:pt x="25146" y="18707"/>
                  </a:cubicBezTo>
                  <a:cubicBezTo>
                    <a:pt x="27048" y="17909"/>
                    <a:pt x="30796" y="14732"/>
                    <a:pt x="31537" y="12716"/>
                  </a:cubicBezTo>
                  <a:cubicBezTo>
                    <a:pt x="32279" y="10700"/>
                    <a:pt x="29350" y="5298"/>
                    <a:pt x="28399" y="3985"/>
                  </a:cubicBezTo>
                  <a:cubicBezTo>
                    <a:pt x="27448" y="2692"/>
                    <a:pt x="24024" y="2806"/>
                    <a:pt x="22807" y="1893"/>
                  </a:cubicBezTo>
                  <a:cubicBezTo>
                    <a:pt x="21838" y="1170"/>
                    <a:pt x="19266" y="0"/>
                    <a:pt x="1675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20"/>
            <p:cNvSpPr/>
            <p:nvPr/>
          </p:nvSpPr>
          <p:spPr>
            <a:xfrm>
              <a:off x="1005119" y="528121"/>
              <a:ext cx="253039" cy="242977"/>
            </a:xfrm>
            <a:custGeom>
              <a:avLst/>
              <a:gdLst/>
              <a:ahLst/>
              <a:cxnLst/>
              <a:rect l="l" t="t" r="r" b="b"/>
              <a:pathLst>
                <a:path w="9455" h="9079" extrusionOk="0">
                  <a:moveTo>
                    <a:pt x="7184" y="1"/>
                  </a:moveTo>
                  <a:cubicBezTo>
                    <a:pt x="6290" y="1"/>
                    <a:pt x="5099" y="596"/>
                    <a:pt x="3748" y="1344"/>
                  </a:cubicBezTo>
                  <a:cubicBezTo>
                    <a:pt x="1846" y="2390"/>
                    <a:pt x="362" y="4254"/>
                    <a:pt x="191" y="5928"/>
                  </a:cubicBezTo>
                  <a:cubicBezTo>
                    <a:pt x="1" y="7583"/>
                    <a:pt x="1313" y="8857"/>
                    <a:pt x="3444" y="9066"/>
                  </a:cubicBezTo>
                  <a:cubicBezTo>
                    <a:pt x="3530" y="9075"/>
                    <a:pt x="3617" y="9079"/>
                    <a:pt x="3703" y="9079"/>
                  </a:cubicBezTo>
                  <a:cubicBezTo>
                    <a:pt x="5745" y="9079"/>
                    <a:pt x="7535" y="6764"/>
                    <a:pt x="8484" y="5395"/>
                  </a:cubicBezTo>
                  <a:cubicBezTo>
                    <a:pt x="9454" y="3969"/>
                    <a:pt x="9207" y="1971"/>
                    <a:pt x="8408" y="678"/>
                  </a:cubicBezTo>
                  <a:cubicBezTo>
                    <a:pt x="8116" y="198"/>
                    <a:pt x="7699" y="1"/>
                    <a:pt x="7184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20"/>
            <p:cNvSpPr/>
            <p:nvPr/>
          </p:nvSpPr>
          <p:spPr>
            <a:xfrm>
              <a:off x="461451" y="237257"/>
              <a:ext cx="905616" cy="807344"/>
            </a:xfrm>
            <a:custGeom>
              <a:avLst/>
              <a:gdLst/>
              <a:ahLst/>
              <a:cxnLst/>
              <a:rect l="l" t="t" r="r" b="b"/>
              <a:pathLst>
                <a:path w="33839" h="30167" extrusionOk="0">
                  <a:moveTo>
                    <a:pt x="29483" y="0"/>
                  </a:moveTo>
                  <a:lnTo>
                    <a:pt x="29483" y="0"/>
                  </a:lnTo>
                  <a:cubicBezTo>
                    <a:pt x="30586" y="4280"/>
                    <a:pt x="30053" y="6410"/>
                    <a:pt x="30624" y="8845"/>
                  </a:cubicBezTo>
                  <a:cubicBezTo>
                    <a:pt x="31195" y="11318"/>
                    <a:pt x="32336" y="12611"/>
                    <a:pt x="30966" y="16168"/>
                  </a:cubicBezTo>
                  <a:cubicBezTo>
                    <a:pt x="29578" y="19744"/>
                    <a:pt x="27124" y="22711"/>
                    <a:pt x="25089" y="23282"/>
                  </a:cubicBezTo>
                  <a:cubicBezTo>
                    <a:pt x="23035" y="23852"/>
                    <a:pt x="21380" y="24670"/>
                    <a:pt x="19706" y="26534"/>
                  </a:cubicBezTo>
                  <a:cubicBezTo>
                    <a:pt x="18294" y="28141"/>
                    <a:pt x="16355" y="28945"/>
                    <a:pt x="14304" y="28945"/>
                  </a:cubicBezTo>
                  <a:cubicBezTo>
                    <a:pt x="13951" y="28945"/>
                    <a:pt x="13596" y="28921"/>
                    <a:pt x="13239" y="28874"/>
                  </a:cubicBezTo>
                  <a:cubicBezTo>
                    <a:pt x="10823" y="28532"/>
                    <a:pt x="7171" y="27961"/>
                    <a:pt x="5992" y="26991"/>
                  </a:cubicBezTo>
                  <a:cubicBezTo>
                    <a:pt x="4832" y="26040"/>
                    <a:pt x="2911" y="25336"/>
                    <a:pt x="1" y="24404"/>
                  </a:cubicBezTo>
                  <a:lnTo>
                    <a:pt x="1" y="24404"/>
                  </a:lnTo>
                  <a:cubicBezTo>
                    <a:pt x="2454" y="25640"/>
                    <a:pt x="4052" y="27752"/>
                    <a:pt x="6258" y="28817"/>
                  </a:cubicBezTo>
                  <a:cubicBezTo>
                    <a:pt x="7682" y="29521"/>
                    <a:pt x="11823" y="30167"/>
                    <a:pt x="14910" y="30167"/>
                  </a:cubicBezTo>
                  <a:cubicBezTo>
                    <a:pt x="15741" y="30167"/>
                    <a:pt x="16495" y="30120"/>
                    <a:pt x="17100" y="30015"/>
                  </a:cubicBezTo>
                  <a:cubicBezTo>
                    <a:pt x="19953" y="29521"/>
                    <a:pt x="21266" y="26667"/>
                    <a:pt x="22084" y="26249"/>
                  </a:cubicBezTo>
                  <a:cubicBezTo>
                    <a:pt x="22902" y="25850"/>
                    <a:pt x="25755" y="25355"/>
                    <a:pt x="28608" y="23206"/>
                  </a:cubicBezTo>
                  <a:cubicBezTo>
                    <a:pt x="31442" y="21075"/>
                    <a:pt x="33553" y="15084"/>
                    <a:pt x="33686" y="12497"/>
                  </a:cubicBezTo>
                  <a:cubicBezTo>
                    <a:pt x="33839" y="9891"/>
                    <a:pt x="31822" y="7361"/>
                    <a:pt x="31727" y="5326"/>
                  </a:cubicBezTo>
                  <a:cubicBezTo>
                    <a:pt x="31670" y="4052"/>
                    <a:pt x="30776" y="1998"/>
                    <a:pt x="29483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20"/>
            <p:cNvSpPr/>
            <p:nvPr/>
          </p:nvSpPr>
          <p:spPr>
            <a:xfrm>
              <a:off x="730743" y="360422"/>
              <a:ext cx="106675" cy="75818"/>
            </a:xfrm>
            <a:custGeom>
              <a:avLst/>
              <a:gdLst/>
              <a:ahLst/>
              <a:cxnLst/>
              <a:rect l="l" t="t" r="r" b="b"/>
              <a:pathLst>
                <a:path w="3986" h="2833" extrusionOk="0">
                  <a:moveTo>
                    <a:pt x="1654" y="0"/>
                  </a:moveTo>
                  <a:cubicBezTo>
                    <a:pt x="1457" y="0"/>
                    <a:pt x="1269" y="41"/>
                    <a:pt x="1104" y="135"/>
                  </a:cubicBezTo>
                  <a:cubicBezTo>
                    <a:pt x="1" y="781"/>
                    <a:pt x="647" y="2075"/>
                    <a:pt x="1161" y="2626"/>
                  </a:cubicBezTo>
                  <a:cubicBezTo>
                    <a:pt x="1300" y="2770"/>
                    <a:pt x="1460" y="2833"/>
                    <a:pt x="1634" y="2833"/>
                  </a:cubicBezTo>
                  <a:cubicBezTo>
                    <a:pt x="2128" y="2833"/>
                    <a:pt x="2739" y="2333"/>
                    <a:pt x="3329" y="1770"/>
                  </a:cubicBezTo>
                  <a:cubicBezTo>
                    <a:pt x="3986" y="1162"/>
                    <a:pt x="2701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20"/>
            <p:cNvSpPr/>
            <p:nvPr/>
          </p:nvSpPr>
          <p:spPr>
            <a:xfrm>
              <a:off x="784697" y="599473"/>
              <a:ext cx="88611" cy="66532"/>
            </a:xfrm>
            <a:custGeom>
              <a:avLst/>
              <a:gdLst/>
              <a:ahLst/>
              <a:cxnLst/>
              <a:rect l="l" t="t" r="r" b="b"/>
              <a:pathLst>
                <a:path w="3311" h="2486" extrusionOk="0">
                  <a:moveTo>
                    <a:pt x="1284" y="1"/>
                  </a:moveTo>
                  <a:cubicBezTo>
                    <a:pt x="1170" y="1"/>
                    <a:pt x="1058" y="15"/>
                    <a:pt x="952" y="47"/>
                  </a:cubicBezTo>
                  <a:cubicBezTo>
                    <a:pt x="1" y="332"/>
                    <a:pt x="457" y="1664"/>
                    <a:pt x="952" y="2254"/>
                  </a:cubicBezTo>
                  <a:cubicBezTo>
                    <a:pt x="1086" y="2417"/>
                    <a:pt x="1245" y="2485"/>
                    <a:pt x="1417" y="2485"/>
                  </a:cubicBezTo>
                  <a:cubicBezTo>
                    <a:pt x="1904" y="2485"/>
                    <a:pt x="2488" y="1938"/>
                    <a:pt x="2854" y="1474"/>
                  </a:cubicBezTo>
                  <a:cubicBezTo>
                    <a:pt x="3310" y="933"/>
                    <a:pt x="2204" y="1"/>
                    <a:pt x="1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20"/>
            <p:cNvSpPr/>
            <p:nvPr/>
          </p:nvSpPr>
          <p:spPr>
            <a:xfrm>
              <a:off x="424812" y="561843"/>
              <a:ext cx="62357" cy="36584"/>
            </a:xfrm>
            <a:custGeom>
              <a:avLst/>
              <a:gdLst/>
              <a:ahLst/>
              <a:cxnLst/>
              <a:rect l="l" t="t" r="r" b="b"/>
              <a:pathLst>
                <a:path w="2330" h="1367" extrusionOk="0">
                  <a:moveTo>
                    <a:pt x="1124" y="0"/>
                  </a:moveTo>
                  <a:cubicBezTo>
                    <a:pt x="1027" y="0"/>
                    <a:pt x="929" y="26"/>
                    <a:pt x="837" y="84"/>
                  </a:cubicBezTo>
                  <a:cubicBezTo>
                    <a:pt x="0" y="582"/>
                    <a:pt x="470" y="1367"/>
                    <a:pt x="1164" y="1367"/>
                  </a:cubicBezTo>
                  <a:cubicBezTo>
                    <a:pt x="1291" y="1367"/>
                    <a:pt x="1425" y="1341"/>
                    <a:pt x="1560" y="1282"/>
                  </a:cubicBezTo>
                  <a:cubicBezTo>
                    <a:pt x="2330" y="987"/>
                    <a:pt x="1731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20"/>
            <p:cNvSpPr/>
            <p:nvPr/>
          </p:nvSpPr>
          <p:spPr>
            <a:xfrm>
              <a:off x="592002" y="197808"/>
              <a:ext cx="72981" cy="31526"/>
            </a:xfrm>
            <a:custGeom>
              <a:avLst/>
              <a:gdLst/>
              <a:ahLst/>
              <a:cxnLst/>
              <a:rect l="l" t="t" r="r" b="b"/>
              <a:pathLst>
                <a:path w="2727" h="1178" extrusionOk="0">
                  <a:moveTo>
                    <a:pt x="1214" y="0"/>
                  </a:moveTo>
                  <a:cubicBezTo>
                    <a:pt x="1036" y="0"/>
                    <a:pt x="857" y="42"/>
                    <a:pt x="696" y="143"/>
                  </a:cubicBezTo>
                  <a:cubicBezTo>
                    <a:pt x="0" y="591"/>
                    <a:pt x="674" y="1177"/>
                    <a:pt x="1440" y="1177"/>
                  </a:cubicBezTo>
                  <a:cubicBezTo>
                    <a:pt x="1617" y="1177"/>
                    <a:pt x="1799" y="1146"/>
                    <a:pt x="1970" y="1075"/>
                  </a:cubicBezTo>
                  <a:cubicBezTo>
                    <a:pt x="2726" y="782"/>
                    <a:pt x="1980" y="0"/>
                    <a:pt x="1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6210;p20"/>
            <p:cNvSpPr/>
            <p:nvPr/>
          </p:nvSpPr>
          <p:spPr>
            <a:xfrm>
              <a:off x="1011248" y="210039"/>
              <a:ext cx="87326" cy="58851"/>
            </a:xfrm>
            <a:custGeom>
              <a:avLst/>
              <a:gdLst/>
              <a:ahLst/>
              <a:cxnLst/>
              <a:rect l="l" t="t" r="r" b="b"/>
              <a:pathLst>
                <a:path w="3263" h="2199" extrusionOk="0">
                  <a:moveTo>
                    <a:pt x="1737" y="1"/>
                  </a:moveTo>
                  <a:cubicBezTo>
                    <a:pt x="1312" y="1"/>
                    <a:pt x="928" y="106"/>
                    <a:pt x="799" y="314"/>
                  </a:cubicBezTo>
                  <a:cubicBezTo>
                    <a:pt x="0" y="1474"/>
                    <a:pt x="856" y="1493"/>
                    <a:pt x="1427" y="2025"/>
                  </a:cubicBezTo>
                  <a:cubicBezTo>
                    <a:pt x="1555" y="2145"/>
                    <a:pt x="1715" y="2198"/>
                    <a:pt x="1886" y="2198"/>
                  </a:cubicBezTo>
                  <a:cubicBezTo>
                    <a:pt x="2452" y="2198"/>
                    <a:pt x="3142" y="1614"/>
                    <a:pt x="3215" y="884"/>
                  </a:cubicBezTo>
                  <a:cubicBezTo>
                    <a:pt x="3262" y="291"/>
                    <a:pt x="2443" y="1"/>
                    <a:pt x="1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20"/>
            <p:cNvSpPr/>
            <p:nvPr/>
          </p:nvSpPr>
          <p:spPr>
            <a:xfrm>
              <a:off x="1095846" y="634425"/>
              <a:ext cx="67656" cy="40813"/>
            </a:xfrm>
            <a:custGeom>
              <a:avLst/>
              <a:gdLst/>
              <a:ahLst/>
              <a:cxnLst/>
              <a:rect l="l" t="t" r="r" b="b"/>
              <a:pathLst>
                <a:path w="2528" h="1525" extrusionOk="0">
                  <a:moveTo>
                    <a:pt x="800" y="1"/>
                  </a:moveTo>
                  <a:cubicBezTo>
                    <a:pt x="481" y="1"/>
                    <a:pt x="220" y="97"/>
                    <a:pt x="168" y="320"/>
                  </a:cubicBezTo>
                  <a:cubicBezTo>
                    <a:pt x="1" y="1000"/>
                    <a:pt x="726" y="1525"/>
                    <a:pt x="1374" y="1525"/>
                  </a:cubicBezTo>
                  <a:cubicBezTo>
                    <a:pt x="1685" y="1525"/>
                    <a:pt x="1979" y="1403"/>
                    <a:pt x="2146" y="1119"/>
                  </a:cubicBezTo>
                  <a:cubicBezTo>
                    <a:pt x="2528" y="487"/>
                    <a:pt x="1516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20"/>
            <p:cNvSpPr/>
            <p:nvPr/>
          </p:nvSpPr>
          <p:spPr>
            <a:xfrm>
              <a:off x="682114" y="883378"/>
              <a:ext cx="58851" cy="31312"/>
            </a:xfrm>
            <a:custGeom>
              <a:avLst/>
              <a:gdLst/>
              <a:ahLst/>
              <a:cxnLst/>
              <a:rect l="l" t="t" r="r" b="b"/>
              <a:pathLst>
                <a:path w="2199" h="1170" extrusionOk="0">
                  <a:moveTo>
                    <a:pt x="517" y="0"/>
                  </a:moveTo>
                  <a:cubicBezTo>
                    <a:pt x="293" y="0"/>
                    <a:pt x="126" y="55"/>
                    <a:pt x="106" y="186"/>
                  </a:cubicBezTo>
                  <a:cubicBezTo>
                    <a:pt x="0" y="866"/>
                    <a:pt x="393" y="1170"/>
                    <a:pt x="861" y="1170"/>
                  </a:cubicBezTo>
                  <a:cubicBezTo>
                    <a:pt x="1153" y="1170"/>
                    <a:pt x="1474" y="1052"/>
                    <a:pt x="1722" y="833"/>
                  </a:cubicBezTo>
                  <a:cubicBezTo>
                    <a:pt x="2198" y="427"/>
                    <a:pt x="1140" y="0"/>
                    <a:pt x="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20"/>
            <p:cNvSpPr/>
            <p:nvPr/>
          </p:nvSpPr>
          <p:spPr>
            <a:xfrm>
              <a:off x="746533" y="131167"/>
              <a:ext cx="139888" cy="65809"/>
            </a:xfrm>
            <a:custGeom>
              <a:avLst/>
              <a:gdLst/>
              <a:ahLst/>
              <a:cxnLst/>
              <a:rect l="l" t="t" r="r" b="b"/>
              <a:pathLst>
                <a:path w="5227" h="2459" extrusionOk="0">
                  <a:moveTo>
                    <a:pt x="2796" y="0"/>
                  </a:moveTo>
                  <a:cubicBezTo>
                    <a:pt x="2323" y="0"/>
                    <a:pt x="1860" y="79"/>
                    <a:pt x="1503" y="236"/>
                  </a:cubicBezTo>
                  <a:cubicBezTo>
                    <a:pt x="0" y="902"/>
                    <a:pt x="1332" y="2100"/>
                    <a:pt x="2283" y="2386"/>
                  </a:cubicBezTo>
                  <a:cubicBezTo>
                    <a:pt x="2448" y="2435"/>
                    <a:pt x="2646" y="2459"/>
                    <a:pt x="2859" y="2459"/>
                  </a:cubicBezTo>
                  <a:cubicBezTo>
                    <a:pt x="3872" y="2459"/>
                    <a:pt x="5226" y="1922"/>
                    <a:pt x="5022" y="1073"/>
                  </a:cubicBezTo>
                  <a:cubicBezTo>
                    <a:pt x="4866" y="360"/>
                    <a:pt x="3809" y="0"/>
                    <a:pt x="279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20"/>
            <p:cNvSpPr/>
            <p:nvPr/>
          </p:nvSpPr>
          <p:spPr>
            <a:xfrm>
              <a:off x="678260" y="94100"/>
              <a:ext cx="251032" cy="155490"/>
            </a:xfrm>
            <a:custGeom>
              <a:avLst/>
              <a:gdLst/>
              <a:ahLst/>
              <a:cxnLst/>
              <a:rect l="l" t="t" r="r" b="b"/>
              <a:pathLst>
                <a:path w="9380" h="5810" extrusionOk="0">
                  <a:moveTo>
                    <a:pt x="4525" y="0"/>
                  </a:moveTo>
                  <a:cubicBezTo>
                    <a:pt x="3720" y="0"/>
                    <a:pt x="2981" y="235"/>
                    <a:pt x="2513" y="784"/>
                  </a:cubicBezTo>
                  <a:cubicBezTo>
                    <a:pt x="1" y="3746"/>
                    <a:pt x="4177" y="5809"/>
                    <a:pt x="5951" y="5809"/>
                  </a:cubicBezTo>
                  <a:cubicBezTo>
                    <a:pt x="6057" y="5809"/>
                    <a:pt x="6154" y="5802"/>
                    <a:pt x="6241" y="5787"/>
                  </a:cubicBezTo>
                  <a:cubicBezTo>
                    <a:pt x="7782" y="5502"/>
                    <a:pt x="9380" y="3504"/>
                    <a:pt x="8334" y="1830"/>
                  </a:cubicBezTo>
                  <a:cubicBezTo>
                    <a:pt x="7648" y="766"/>
                    <a:pt x="5978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20"/>
            <p:cNvSpPr/>
            <p:nvPr/>
          </p:nvSpPr>
          <p:spPr>
            <a:xfrm>
              <a:off x="738879" y="123031"/>
              <a:ext cx="138951" cy="65300"/>
            </a:xfrm>
            <a:custGeom>
              <a:avLst/>
              <a:gdLst/>
              <a:ahLst/>
              <a:cxnLst/>
              <a:rect l="l" t="t" r="r" b="b"/>
              <a:pathLst>
                <a:path w="5192" h="2440" extrusionOk="0">
                  <a:moveTo>
                    <a:pt x="2774" y="0"/>
                  </a:moveTo>
                  <a:cubicBezTo>
                    <a:pt x="2303" y="0"/>
                    <a:pt x="1842" y="79"/>
                    <a:pt x="1485" y="236"/>
                  </a:cubicBezTo>
                  <a:cubicBezTo>
                    <a:pt x="1" y="902"/>
                    <a:pt x="1313" y="2081"/>
                    <a:pt x="2264" y="2366"/>
                  </a:cubicBezTo>
                  <a:cubicBezTo>
                    <a:pt x="2430" y="2416"/>
                    <a:pt x="2628" y="2440"/>
                    <a:pt x="2840" y="2440"/>
                  </a:cubicBezTo>
                  <a:cubicBezTo>
                    <a:pt x="3849" y="2440"/>
                    <a:pt x="5192" y="1905"/>
                    <a:pt x="5003" y="1073"/>
                  </a:cubicBezTo>
                  <a:cubicBezTo>
                    <a:pt x="4835" y="360"/>
                    <a:pt x="3782" y="0"/>
                    <a:pt x="2774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20"/>
            <p:cNvSpPr/>
            <p:nvPr/>
          </p:nvSpPr>
          <p:spPr>
            <a:xfrm>
              <a:off x="501676" y="362617"/>
              <a:ext cx="113018" cy="74534"/>
            </a:xfrm>
            <a:custGeom>
              <a:avLst/>
              <a:gdLst/>
              <a:ahLst/>
              <a:cxnLst/>
              <a:rect l="l" t="t" r="r" b="b"/>
              <a:pathLst>
                <a:path w="4223" h="2785" extrusionOk="0">
                  <a:moveTo>
                    <a:pt x="2984" y="1"/>
                  </a:moveTo>
                  <a:cubicBezTo>
                    <a:pt x="2339" y="1"/>
                    <a:pt x="1543" y="220"/>
                    <a:pt x="1046" y="414"/>
                  </a:cubicBezTo>
                  <a:cubicBezTo>
                    <a:pt x="114" y="775"/>
                    <a:pt x="0" y="1955"/>
                    <a:pt x="590" y="2639"/>
                  </a:cubicBezTo>
                  <a:cubicBezTo>
                    <a:pt x="677" y="2740"/>
                    <a:pt x="815" y="2785"/>
                    <a:pt x="986" y="2785"/>
                  </a:cubicBezTo>
                  <a:cubicBezTo>
                    <a:pt x="2008" y="2785"/>
                    <a:pt x="4223" y="1191"/>
                    <a:pt x="3995" y="490"/>
                  </a:cubicBezTo>
                  <a:cubicBezTo>
                    <a:pt x="3879" y="128"/>
                    <a:pt x="3476" y="1"/>
                    <a:pt x="298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20"/>
            <p:cNvSpPr/>
            <p:nvPr/>
          </p:nvSpPr>
          <p:spPr>
            <a:xfrm>
              <a:off x="465385" y="333846"/>
              <a:ext cx="199193" cy="145080"/>
            </a:xfrm>
            <a:custGeom>
              <a:avLst/>
              <a:gdLst/>
              <a:ahLst/>
              <a:cxnLst/>
              <a:rect l="l" t="t" r="r" b="b"/>
              <a:pathLst>
                <a:path w="7443" h="5421" extrusionOk="0">
                  <a:moveTo>
                    <a:pt x="3612" y="1"/>
                  </a:moveTo>
                  <a:cubicBezTo>
                    <a:pt x="1352" y="1"/>
                    <a:pt x="1" y="2375"/>
                    <a:pt x="234" y="3657"/>
                  </a:cubicBezTo>
                  <a:cubicBezTo>
                    <a:pt x="474" y="4806"/>
                    <a:pt x="1926" y="5420"/>
                    <a:pt x="3230" y="5420"/>
                  </a:cubicBezTo>
                  <a:cubicBezTo>
                    <a:pt x="3782" y="5420"/>
                    <a:pt x="4308" y="5310"/>
                    <a:pt x="4704" y="5084"/>
                  </a:cubicBezTo>
                  <a:cubicBezTo>
                    <a:pt x="6016" y="4323"/>
                    <a:pt x="7443" y="1755"/>
                    <a:pt x="5921" y="766"/>
                  </a:cubicBezTo>
                  <a:cubicBezTo>
                    <a:pt x="5079" y="223"/>
                    <a:pt x="4303" y="1"/>
                    <a:pt x="3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20"/>
            <p:cNvSpPr/>
            <p:nvPr/>
          </p:nvSpPr>
          <p:spPr>
            <a:xfrm>
              <a:off x="493514" y="354400"/>
              <a:ext cx="113072" cy="74293"/>
            </a:xfrm>
            <a:custGeom>
              <a:avLst/>
              <a:gdLst/>
              <a:ahLst/>
              <a:cxnLst/>
              <a:rect l="l" t="t" r="r" b="b"/>
              <a:pathLst>
                <a:path w="4225" h="2776" extrusionOk="0">
                  <a:moveTo>
                    <a:pt x="3001" y="0"/>
                  </a:moveTo>
                  <a:cubicBezTo>
                    <a:pt x="2353" y="0"/>
                    <a:pt x="1548" y="221"/>
                    <a:pt x="1047" y="417"/>
                  </a:cubicBezTo>
                  <a:cubicBezTo>
                    <a:pt x="115" y="759"/>
                    <a:pt x="1" y="1957"/>
                    <a:pt x="591" y="2642"/>
                  </a:cubicBezTo>
                  <a:cubicBezTo>
                    <a:pt x="672" y="2734"/>
                    <a:pt x="802" y="2776"/>
                    <a:pt x="965" y="2776"/>
                  </a:cubicBezTo>
                  <a:cubicBezTo>
                    <a:pt x="1971" y="2776"/>
                    <a:pt x="4225" y="1194"/>
                    <a:pt x="3995" y="474"/>
                  </a:cubicBezTo>
                  <a:cubicBezTo>
                    <a:pt x="3881" y="124"/>
                    <a:pt x="3485" y="0"/>
                    <a:pt x="30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20"/>
            <p:cNvSpPr/>
            <p:nvPr/>
          </p:nvSpPr>
          <p:spPr>
            <a:xfrm>
              <a:off x="1050938" y="395134"/>
              <a:ext cx="104320" cy="87032"/>
            </a:xfrm>
            <a:custGeom>
              <a:avLst/>
              <a:gdLst/>
              <a:ahLst/>
              <a:cxnLst/>
              <a:rect l="l" t="t" r="r" b="b"/>
              <a:pathLst>
                <a:path w="3898" h="3252" extrusionOk="0">
                  <a:moveTo>
                    <a:pt x="2634" y="0"/>
                  </a:moveTo>
                  <a:cubicBezTo>
                    <a:pt x="2113" y="0"/>
                    <a:pt x="1522" y="109"/>
                    <a:pt x="1066" y="264"/>
                  </a:cubicBezTo>
                  <a:cubicBezTo>
                    <a:pt x="1" y="625"/>
                    <a:pt x="1" y="2356"/>
                    <a:pt x="743" y="3098"/>
                  </a:cubicBezTo>
                  <a:cubicBezTo>
                    <a:pt x="848" y="3204"/>
                    <a:pt x="985" y="3251"/>
                    <a:pt x="1141" y="3251"/>
                  </a:cubicBezTo>
                  <a:cubicBezTo>
                    <a:pt x="2081" y="3251"/>
                    <a:pt x="3745" y="1555"/>
                    <a:pt x="3843" y="740"/>
                  </a:cubicBezTo>
                  <a:cubicBezTo>
                    <a:pt x="3897" y="196"/>
                    <a:pt x="3329" y="0"/>
                    <a:pt x="263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20"/>
            <p:cNvSpPr/>
            <p:nvPr/>
          </p:nvSpPr>
          <p:spPr>
            <a:xfrm>
              <a:off x="1013790" y="363313"/>
              <a:ext cx="180727" cy="169487"/>
            </a:xfrm>
            <a:custGeom>
              <a:avLst/>
              <a:gdLst/>
              <a:ahLst/>
              <a:cxnLst/>
              <a:rect l="l" t="t" r="r" b="b"/>
              <a:pathLst>
                <a:path w="6753" h="6333" extrusionOk="0">
                  <a:moveTo>
                    <a:pt x="3201" y="1"/>
                  </a:moveTo>
                  <a:cubicBezTo>
                    <a:pt x="2427" y="1"/>
                    <a:pt x="1705" y="193"/>
                    <a:pt x="1294" y="597"/>
                  </a:cubicBezTo>
                  <a:cubicBezTo>
                    <a:pt x="38" y="1833"/>
                    <a:pt x="0" y="2899"/>
                    <a:pt x="457" y="4135"/>
                  </a:cubicBezTo>
                  <a:cubicBezTo>
                    <a:pt x="864" y="5272"/>
                    <a:pt x="2739" y="6333"/>
                    <a:pt x="4057" y="6333"/>
                  </a:cubicBezTo>
                  <a:cubicBezTo>
                    <a:pt x="4217" y="6333"/>
                    <a:pt x="4368" y="6317"/>
                    <a:pt x="4508" y="6284"/>
                  </a:cubicBezTo>
                  <a:cubicBezTo>
                    <a:pt x="5783" y="5999"/>
                    <a:pt x="6753" y="3412"/>
                    <a:pt x="6353" y="1700"/>
                  </a:cubicBezTo>
                  <a:cubicBezTo>
                    <a:pt x="6110" y="605"/>
                    <a:pt x="4575" y="1"/>
                    <a:pt x="3201" y="1"/>
                  </a:cubicBezTo>
                  <a:close/>
                </a:path>
              </a:pathLst>
            </a:custGeom>
            <a:solidFill>
              <a:srgbClr val="6B3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20"/>
            <p:cNvSpPr/>
            <p:nvPr/>
          </p:nvSpPr>
          <p:spPr>
            <a:xfrm>
              <a:off x="1042802" y="386971"/>
              <a:ext cx="104293" cy="86871"/>
            </a:xfrm>
            <a:custGeom>
              <a:avLst/>
              <a:gdLst/>
              <a:ahLst/>
              <a:cxnLst/>
              <a:rect l="l" t="t" r="r" b="b"/>
              <a:pathLst>
                <a:path w="3897" h="3246" extrusionOk="0">
                  <a:moveTo>
                    <a:pt x="2633" y="1"/>
                  </a:moveTo>
                  <a:cubicBezTo>
                    <a:pt x="2113" y="1"/>
                    <a:pt x="1521" y="110"/>
                    <a:pt x="1066" y="265"/>
                  </a:cubicBezTo>
                  <a:cubicBezTo>
                    <a:pt x="0" y="626"/>
                    <a:pt x="0" y="2357"/>
                    <a:pt x="723" y="3099"/>
                  </a:cubicBezTo>
                  <a:cubicBezTo>
                    <a:pt x="830" y="3200"/>
                    <a:pt x="967" y="3246"/>
                    <a:pt x="1122" y="3246"/>
                  </a:cubicBezTo>
                  <a:cubicBezTo>
                    <a:pt x="2073" y="3246"/>
                    <a:pt x="3744" y="1558"/>
                    <a:pt x="3843" y="740"/>
                  </a:cubicBezTo>
                  <a:cubicBezTo>
                    <a:pt x="3897" y="196"/>
                    <a:pt x="3329" y="1"/>
                    <a:pt x="263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20"/>
            <p:cNvSpPr/>
            <p:nvPr/>
          </p:nvSpPr>
          <p:spPr>
            <a:xfrm>
              <a:off x="855432" y="800679"/>
              <a:ext cx="71804" cy="30135"/>
            </a:xfrm>
            <a:custGeom>
              <a:avLst/>
              <a:gdLst/>
              <a:ahLst/>
              <a:cxnLst/>
              <a:rect l="l" t="t" r="r" b="b"/>
              <a:pathLst>
                <a:path w="2683" h="1126" extrusionOk="0">
                  <a:moveTo>
                    <a:pt x="757" y="0"/>
                  </a:moveTo>
                  <a:cubicBezTo>
                    <a:pt x="352" y="0"/>
                    <a:pt x="34" y="84"/>
                    <a:pt x="21" y="290"/>
                  </a:cubicBezTo>
                  <a:cubicBezTo>
                    <a:pt x="1" y="903"/>
                    <a:pt x="593" y="1125"/>
                    <a:pt x="1206" y="1125"/>
                  </a:cubicBezTo>
                  <a:cubicBezTo>
                    <a:pt x="1772" y="1125"/>
                    <a:pt x="2356" y="936"/>
                    <a:pt x="2493" y="689"/>
                  </a:cubicBezTo>
                  <a:cubicBezTo>
                    <a:pt x="2682" y="324"/>
                    <a:pt x="1553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20"/>
            <p:cNvSpPr/>
            <p:nvPr/>
          </p:nvSpPr>
          <p:spPr>
            <a:xfrm>
              <a:off x="799069" y="773301"/>
              <a:ext cx="173501" cy="103571"/>
            </a:xfrm>
            <a:custGeom>
              <a:avLst/>
              <a:gdLst/>
              <a:ahLst/>
              <a:cxnLst/>
              <a:rect l="l" t="t" r="r" b="b"/>
              <a:pathLst>
                <a:path w="6483" h="3870" extrusionOk="0">
                  <a:moveTo>
                    <a:pt x="3096" y="0"/>
                  </a:moveTo>
                  <a:cubicBezTo>
                    <a:pt x="655" y="0"/>
                    <a:pt x="1" y="1795"/>
                    <a:pt x="871" y="3139"/>
                  </a:cubicBezTo>
                  <a:cubicBezTo>
                    <a:pt x="1200" y="3650"/>
                    <a:pt x="1893" y="3870"/>
                    <a:pt x="2664" y="3870"/>
                  </a:cubicBezTo>
                  <a:cubicBezTo>
                    <a:pt x="3900" y="3870"/>
                    <a:pt x="5334" y="3305"/>
                    <a:pt x="5779" y="2473"/>
                  </a:cubicBezTo>
                  <a:cubicBezTo>
                    <a:pt x="6482" y="1103"/>
                    <a:pt x="4714" y="0"/>
                    <a:pt x="3135" y="0"/>
                  </a:cubicBezTo>
                  <a:cubicBezTo>
                    <a:pt x="3122" y="0"/>
                    <a:pt x="3109" y="0"/>
                    <a:pt x="3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20"/>
            <p:cNvSpPr/>
            <p:nvPr/>
          </p:nvSpPr>
          <p:spPr>
            <a:xfrm>
              <a:off x="847296" y="792383"/>
              <a:ext cx="71831" cy="30429"/>
            </a:xfrm>
            <a:custGeom>
              <a:avLst/>
              <a:gdLst/>
              <a:ahLst/>
              <a:cxnLst/>
              <a:rect l="l" t="t" r="r" b="b"/>
              <a:pathLst>
                <a:path w="2684" h="1137" extrusionOk="0">
                  <a:moveTo>
                    <a:pt x="728" y="0"/>
                  </a:moveTo>
                  <a:cubicBezTo>
                    <a:pt x="333" y="0"/>
                    <a:pt x="27" y="81"/>
                    <a:pt x="20" y="276"/>
                  </a:cubicBezTo>
                  <a:cubicBezTo>
                    <a:pt x="0" y="906"/>
                    <a:pt x="610" y="1136"/>
                    <a:pt x="1232" y="1136"/>
                  </a:cubicBezTo>
                  <a:cubicBezTo>
                    <a:pt x="1794" y="1136"/>
                    <a:pt x="2367" y="948"/>
                    <a:pt x="2493" y="695"/>
                  </a:cubicBezTo>
                  <a:cubicBezTo>
                    <a:pt x="2684" y="326"/>
                    <a:pt x="1524" y="0"/>
                    <a:pt x="72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20"/>
            <p:cNvSpPr/>
            <p:nvPr/>
          </p:nvSpPr>
          <p:spPr>
            <a:xfrm>
              <a:off x="529162" y="649574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70" y="439"/>
                    <a:pt x="495" y="1694"/>
                    <a:pt x="248" y="2303"/>
                  </a:cubicBezTo>
                  <a:cubicBezTo>
                    <a:pt x="0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2" y="3924"/>
                  </a:cubicBezTo>
                  <a:cubicBezTo>
                    <a:pt x="2391" y="3924"/>
                    <a:pt x="3643" y="1650"/>
                    <a:pt x="3747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6" name="Google Shape;6226;p20"/>
            <p:cNvSpPr/>
            <p:nvPr/>
          </p:nvSpPr>
          <p:spPr>
            <a:xfrm>
              <a:off x="479276" y="618662"/>
              <a:ext cx="196517" cy="177355"/>
            </a:xfrm>
            <a:custGeom>
              <a:avLst/>
              <a:gdLst/>
              <a:ahLst/>
              <a:cxnLst/>
              <a:rect l="l" t="t" r="r" b="b"/>
              <a:pathLst>
                <a:path w="7343" h="6627" extrusionOk="0">
                  <a:moveTo>
                    <a:pt x="4956" y="0"/>
                  </a:moveTo>
                  <a:cubicBezTo>
                    <a:pt x="3858" y="0"/>
                    <a:pt x="2581" y="921"/>
                    <a:pt x="1560" y="1898"/>
                  </a:cubicBezTo>
                  <a:cubicBezTo>
                    <a:pt x="0" y="3382"/>
                    <a:pt x="1313" y="5284"/>
                    <a:pt x="2226" y="6292"/>
                  </a:cubicBezTo>
                  <a:cubicBezTo>
                    <a:pt x="2430" y="6526"/>
                    <a:pt x="2725" y="6626"/>
                    <a:pt x="3067" y="6626"/>
                  </a:cubicBezTo>
                  <a:cubicBezTo>
                    <a:pt x="4224" y="6626"/>
                    <a:pt x="5927" y="5490"/>
                    <a:pt x="6543" y="4580"/>
                  </a:cubicBezTo>
                  <a:cubicBezTo>
                    <a:pt x="7342" y="3420"/>
                    <a:pt x="7133" y="1118"/>
                    <a:pt x="5897" y="281"/>
                  </a:cubicBezTo>
                  <a:cubicBezTo>
                    <a:pt x="5608" y="86"/>
                    <a:pt x="5290" y="0"/>
                    <a:pt x="4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7" name="Google Shape;6227;p20"/>
            <p:cNvSpPr/>
            <p:nvPr/>
          </p:nvSpPr>
          <p:spPr>
            <a:xfrm>
              <a:off x="521026" y="641946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1" y="0"/>
                  </a:moveTo>
                  <a:cubicBezTo>
                    <a:pt x="2774" y="0"/>
                    <a:pt x="2586" y="31"/>
                    <a:pt x="2378" y="96"/>
                  </a:cubicBezTo>
                  <a:cubicBezTo>
                    <a:pt x="1370" y="400"/>
                    <a:pt x="495" y="1694"/>
                    <a:pt x="247" y="2302"/>
                  </a:cubicBezTo>
                  <a:cubicBezTo>
                    <a:pt x="0" y="2930"/>
                    <a:pt x="495" y="3368"/>
                    <a:pt x="1331" y="3862"/>
                  </a:cubicBezTo>
                  <a:cubicBezTo>
                    <a:pt x="1401" y="3904"/>
                    <a:pt x="1475" y="3923"/>
                    <a:pt x="1552" y="3923"/>
                  </a:cubicBezTo>
                  <a:cubicBezTo>
                    <a:pt x="2390" y="3923"/>
                    <a:pt x="3643" y="1652"/>
                    <a:pt x="3747" y="990"/>
                  </a:cubicBezTo>
                  <a:cubicBezTo>
                    <a:pt x="3867" y="407"/>
                    <a:pt x="3552" y="0"/>
                    <a:pt x="294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8" name="Google Shape;6228;p20"/>
          <p:cNvGrpSpPr/>
          <p:nvPr/>
        </p:nvGrpSpPr>
        <p:grpSpPr>
          <a:xfrm flipH="1">
            <a:off x="7469635" y="-234680"/>
            <a:ext cx="945850" cy="937200"/>
            <a:chOff x="581988" y="3891200"/>
            <a:chExt cx="945850" cy="937200"/>
          </a:xfrm>
        </p:grpSpPr>
        <p:sp>
          <p:nvSpPr>
            <p:cNvPr id="6229" name="Google Shape;6229;p20"/>
            <p:cNvSpPr/>
            <p:nvPr/>
          </p:nvSpPr>
          <p:spPr>
            <a:xfrm>
              <a:off x="768863" y="3942700"/>
              <a:ext cx="758975" cy="731750"/>
            </a:xfrm>
            <a:custGeom>
              <a:avLst/>
              <a:gdLst/>
              <a:ahLst/>
              <a:cxnLst/>
              <a:rect l="l" t="t" r="r" b="b"/>
              <a:pathLst>
                <a:path w="30359" h="29270" extrusionOk="0">
                  <a:moveTo>
                    <a:pt x="9954" y="0"/>
                  </a:moveTo>
                  <a:cubicBezTo>
                    <a:pt x="7849" y="0"/>
                    <a:pt x="3348" y="2306"/>
                    <a:pt x="1732" y="4684"/>
                  </a:cubicBezTo>
                  <a:cubicBezTo>
                    <a:pt x="96" y="7137"/>
                    <a:pt x="1" y="12444"/>
                    <a:pt x="96" y="14270"/>
                  </a:cubicBezTo>
                  <a:cubicBezTo>
                    <a:pt x="191" y="16096"/>
                    <a:pt x="2455" y="18664"/>
                    <a:pt x="3672" y="20186"/>
                  </a:cubicBezTo>
                  <a:cubicBezTo>
                    <a:pt x="4908" y="21707"/>
                    <a:pt x="7856" y="22639"/>
                    <a:pt x="9587" y="24370"/>
                  </a:cubicBezTo>
                  <a:cubicBezTo>
                    <a:pt x="11318" y="26120"/>
                    <a:pt x="12840" y="28479"/>
                    <a:pt x="14894" y="28479"/>
                  </a:cubicBezTo>
                  <a:cubicBezTo>
                    <a:pt x="16601" y="28479"/>
                    <a:pt x="19127" y="29269"/>
                    <a:pt x="20854" y="29269"/>
                  </a:cubicBezTo>
                  <a:cubicBezTo>
                    <a:pt x="21166" y="29269"/>
                    <a:pt x="21453" y="29244"/>
                    <a:pt x="21704" y="29182"/>
                  </a:cubicBezTo>
                  <a:cubicBezTo>
                    <a:pt x="23358" y="28783"/>
                    <a:pt x="25184" y="27356"/>
                    <a:pt x="26307" y="24903"/>
                  </a:cubicBezTo>
                  <a:cubicBezTo>
                    <a:pt x="27410" y="22449"/>
                    <a:pt x="29559" y="19786"/>
                    <a:pt x="29959" y="16134"/>
                  </a:cubicBezTo>
                  <a:cubicBezTo>
                    <a:pt x="30358" y="12444"/>
                    <a:pt x="28513" y="5368"/>
                    <a:pt x="24975" y="3580"/>
                  </a:cubicBezTo>
                  <a:cubicBezTo>
                    <a:pt x="22921" y="2553"/>
                    <a:pt x="17842" y="1735"/>
                    <a:pt x="16530" y="1735"/>
                  </a:cubicBezTo>
                  <a:cubicBezTo>
                    <a:pt x="15199" y="1735"/>
                    <a:pt x="12155" y="100"/>
                    <a:pt x="10101" y="4"/>
                  </a:cubicBezTo>
                  <a:cubicBezTo>
                    <a:pt x="10053" y="2"/>
                    <a:pt x="10004" y="0"/>
                    <a:pt x="995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20"/>
            <p:cNvSpPr/>
            <p:nvPr/>
          </p:nvSpPr>
          <p:spPr>
            <a:xfrm>
              <a:off x="737588" y="4432250"/>
              <a:ext cx="188425" cy="211700"/>
            </a:xfrm>
            <a:custGeom>
              <a:avLst/>
              <a:gdLst/>
              <a:ahLst/>
              <a:cxnLst/>
              <a:rect l="l" t="t" r="r" b="b"/>
              <a:pathLst>
                <a:path w="7537" h="8468" extrusionOk="0">
                  <a:moveTo>
                    <a:pt x="985" y="0"/>
                  </a:moveTo>
                  <a:cubicBezTo>
                    <a:pt x="0" y="0"/>
                    <a:pt x="860" y="3981"/>
                    <a:pt x="2165" y="4921"/>
                  </a:cubicBezTo>
                  <a:cubicBezTo>
                    <a:pt x="3591" y="5948"/>
                    <a:pt x="4295" y="7888"/>
                    <a:pt x="5627" y="8383"/>
                  </a:cubicBezTo>
                  <a:cubicBezTo>
                    <a:pt x="5778" y="8441"/>
                    <a:pt x="5919" y="8468"/>
                    <a:pt x="6052" y="8468"/>
                  </a:cubicBezTo>
                  <a:cubicBezTo>
                    <a:pt x="7083" y="8468"/>
                    <a:pt x="7537" y="6842"/>
                    <a:pt x="7453" y="5948"/>
                  </a:cubicBezTo>
                  <a:cubicBezTo>
                    <a:pt x="7339" y="4921"/>
                    <a:pt x="2013" y="546"/>
                    <a:pt x="1309" y="109"/>
                  </a:cubicBezTo>
                  <a:cubicBezTo>
                    <a:pt x="1184" y="35"/>
                    <a:pt x="1077" y="0"/>
                    <a:pt x="98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6231;p20"/>
            <p:cNvSpPr/>
            <p:nvPr/>
          </p:nvSpPr>
          <p:spPr>
            <a:xfrm>
              <a:off x="1096988" y="4029250"/>
              <a:ext cx="78250" cy="70850"/>
            </a:xfrm>
            <a:custGeom>
              <a:avLst/>
              <a:gdLst/>
              <a:ahLst/>
              <a:cxnLst/>
              <a:rect l="l" t="t" r="r" b="b"/>
              <a:pathLst>
                <a:path w="3130" h="2834" extrusionOk="0">
                  <a:moveTo>
                    <a:pt x="1154" y="1"/>
                  </a:moveTo>
                  <a:cubicBezTo>
                    <a:pt x="1125" y="1"/>
                    <a:pt x="1095" y="2"/>
                    <a:pt x="1065" y="4"/>
                  </a:cubicBezTo>
                  <a:cubicBezTo>
                    <a:pt x="0" y="99"/>
                    <a:pt x="190" y="2420"/>
                    <a:pt x="761" y="2762"/>
                  </a:cubicBezTo>
                  <a:cubicBezTo>
                    <a:pt x="844" y="2812"/>
                    <a:pt x="939" y="2834"/>
                    <a:pt x="1043" y="2834"/>
                  </a:cubicBezTo>
                  <a:cubicBezTo>
                    <a:pt x="1656" y="2834"/>
                    <a:pt x="2558" y="2068"/>
                    <a:pt x="2834" y="1678"/>
                  </a:cubicBezTo>
                  <a:cubicBezTo>
                    <a:pt x="3130" y="1216"/>
                    <a:pt x="2152" y="1"/>
                    <a:pt x="115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6232;p20"/>
            <p:cNvSpPr/>
            <p:nvPr/>
          </p:nvSpPr>
          <p:spPr>
            <a:xfrm>
              <a:off x="1089838" y="4021700"/>
              <a:ext cx="78325" cy="71275"/>
            </a:xfrm>
            <a:custGeom>
              <a:avLst/>
              <a:gdLst/>
              <a:ahLst/>
              <a:cxnLst/>
              <a:rect l="l" t="t" r="r" b="b"/>
              <a:pathLst>
                <a:path w="3133" h="2851" extrusionOk="0">
                  <a:moveTo>
                    <a:pt x="1133" y="0"/>
                  </a:moveTo>
                  <a:cubicBezTo>
                    <a:pt x="1111" y="0"/>
                    <a:pt x="1088" y="1"/>
                    <a:pt x="1066" y="2"/>
                  </a:cubicBezTo>
                  <a:cubicBezTo>
                    <a:pt x="1" y="78"/>
                    <a:pt x="191" y="2418"/>
                    <a:pt x="762" y="2779"/>
                  </a:cubicBezTo>
                  <a:cubicBezTo>
                    <a:pt x="845" y="2829"/>
                    <a:pt x="940" y="2851"/>
                    <a:pt x="1044" y="2851"/>
                  </a:cubicBezTo>
                  <a:cubicBezTo>
                    <a:pt x="1657" y="2851"/>
                    <a:pt x="2559" y="2085"/>
                    <a:pt x="2835" y="1695"/>
                  </a:cubicBezTo>
                  <a:cubicBezTo>
                    <a:pt x="3133" y="1230"/>
                    <a:pt x="2138" y="0"/>
                    <a:pt x="113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6233;p20"/>
            <p:cNvSpPr/>
            <p:nvPr/>
          </p:nvSpPr>
          <p:spPr>
            <a:xfrm>
              <a:off x="1116488" y="4334275"/>
              <a:ext cx="89950" cy="95275"/>
            </a:xfrm>
            <a:custGeom>
              <a:avLst/>
              <a:gdLst/>
              <a:ahLst/>
              <a:cxnLst/>
              <a:rect l="l" t="t" r="r" b="b"/>
              <a:pathLst>
                <a:path w="3598" h="3811" extrusionOk="0">
                  <a:moveTo>
                    <a:pt x="1537" y="0"/>
                  </a:moveTo>
                  <a:cubicBezTo>
                    <a:pt x="1500" y="0"/>
                    <a:pt x="1463" y="5"/>
                    <a:pt x="1427" y="15"/>
                  </a:cubicBezTo>
                  <a:cubicBezTo>
                    <a:pt x="0" y="414"/>
                    <a:pt x="970" y="3248"/>
                    <a:pt x="1427" y="3686"/>
                  </a:cubicBezTo>
                  <a:cubicBezTo>
                    <a:pt x="1522" y="3773"/>
                    <a:pt x="1640" y="3811"/>
                    <a:pt x="1770" y="3811"/>
                  </a:cubicBezTo>
                  <a:cubicBezTo>
                    <a:pt x="2262" y="3811"/>
                    <a:pt x="2933" y="3270"/>
                    <a:pt x="3234" y="2849"/>
                  </a:cubicBezTo>
                  <a:cubicBezTo>
                    <a:pt x="3598" y="2339"/>
                    <a:pt x="2376" y="0"/>
                    <a:pt x="153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6234;p20"/>
            <p:cNvSpPr/>
            <p:nvPr/>
          </p:nvSpPr>
          <p:spPr>
            <a:xfrm>
              <a:off x="1108863" y="4326600"/>
              <a:ext cx="89950" cy="95100"/>
            </a:xfrm>
            <a:custGeom>
              <a:avLst/>
              <a:gdLst/>
              <a:ahLst/>
              <a:cxnLst/>
              <a:rect l="l" t="t" r="r" b="b"/>
              <a:pathLst>
                <a:path w="3598" h="3804" extrusionOk="0">
                  <a:moveTo>
                    <a:pt x="1546" y="0"/>
                  </a:moveTo>
                  <a:cubicBezTo>
                    <a:pt x="1505" y="0"/>
                    <a:pt x="1466" y="6"/>
                    <a:pt x="1427" y="17"/>
                  </a:cubicBezTo>
                  <a:cubicBezTo>
                    <a:pt x="1" y="417"/>
                    <a:pt x="1009" y="3251"/>
                    <a:pt x="1427" y="3669"/>
                  </a:cubicBezTo>
                  <a:cubicBezTo>
                    <a:pt x="1526" y="3764"/>
                    <a:pt x="1648" y="3804"/>
                    <a:pt x="1783" y="3804"/>
                  </a:cubicBezTo>
                  <a:cubicBezTo>
                    <a:pt x="2275" y="3804"/>
                    <a:pt x="2936" y="3269"/>
                    <a:pt x="3234" y="2851"/>
                  </a:cubicBezTo>
                  <a:cubicBezTo>
                    <a:pt x="3597" y="2343"/>
                    <a:pt x="2385" y="0"/>
                    <a:pt x="154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20"/>
            <p:cNvSpPr/>
            <p:nvPr/>
          </p:nvSpPr>
          <p:spPr>
            <a:xfrm>
              <a:off x="1176813" y="4593625"/>
              <a:ext cx="45725" cy="33950"/>
            </a:xfrm>
            <a:custGeom>
              <a:avLst/>
              <a:gdLst/>
              <a:ahLst/>
              <a:cxnLst/>
              <a:rect l="l" t="t" r="r" b="b"/>
              <a:pathLst>
                <a:path w="1829" h="1358" extrusionOk="0">
                  <a:moveTo>
                    <a:pt x="798" y="1"/>
                  </a:moveTo>
                  <a:cubicBezTo>
                    <a:pt x="0" y="1"/>
                    <a:pt x="457" y="1357"/>
                    <a:pt x="897" y="1357"/>
                  </a:cubicBezTo>
                  <a:cubicBezTo>
                    <a:pt x="1353" y="1357"/>
                    <a:pt x="1829" y="121"/>
                    <a:pt x="897" y="7"/>
                  </a:cubicBezTo>
                  <a:cubicBezTo>
                    <a:pt x="862" y="3"/>
                    <a:pt x="829" y="1"/>
                    <a:pt x="79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20"/>
            <p:cNvSpPr/>
            <p:nvPr/>
          </p:nvSpPr>
          <p:spPr>
            <a:xfrm>
              <a:off x="1169313" y="4586025"/>
              <a:ext cx="45150" cy="33950"/>
            </a:xfrm>
            <a:custGeom>
              <a:avLst/>
              <a:gdLst/>
              <a:ahLst/>
              <a:cxnLst/>
              <a:rect l="l" t="t" r="r" b="b"/>
              <a:pathLst>
                <a:path w="1806" h="1358" extrusionOk="0">
                  <a:moveTo>
                    <a:pt x="795" y="0"/>
                  </a:moveTo>
                  <a:cubicBezTo>
                    <a:pt x="1" y="0"/>
                    <a:pt x="447" y="1357"/>
                    <a:pt x="884" y="1357"/>
                  </a:cubicBezTo>
                  <a:cubicBezTo>
                    <a:pt x="887" y="1357"/>
                    <a:pt x="889" y="1357"/>
                    <a:pt x="892" y="1357"/>
                  </a:cubicBezTo>
                  <a:cubicBezTo>
                    <a:pt x="1330" y="1357"/>
                    <a:pt x="1805" y="121"/>
                    <a:pt x="892" y="7"/>
                  </a:cubicBezTo>
                  <a:cubicBezTo>
                    <a:pt x="858" y="2"/>
                    <a:pt x="825" y="0"/>
                    <a:pt x="79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6237;p20"/>
            <p:cNvSpPr/>
            <p:nvPr/>
          </p:nvSpPr>
          <p:spPr>
            <a:xfrm>
              <a:off x="931138" y="4399250"/>
              <a:ext cx="46025" cy="40150"/>
            </a:xfrm>
            <a:custGeom>
              <a:avLst/>
              <a:gdLst/>
              <a:ahLst/>
              <a:cxnLst/>
              <a:rect l="l" t="t" r="r" b="b"/>
              <a:pathLst>
                <a:path w="1841" h="1606" extrusionOk="0">
                  <a:moveTo>
                    <a:pt x="760" y="1"/>
                  </a:moveTo>
                  <a:cubicBezTo>
                    <a:pt x="0" y="1"/>
                    <a:pt x="71" y="592"/>
                    <a:pt x="34" y="1201"/>
                  </a:cubicBezTo>
                  <a:cubicBezTo>
                    <a:pt x="5" y="1513"/>
                    <a:pt x="231" y="1605"/>
                    <a:pt x="523" y="1605"/>
                  </a:cubicBezTo>
                  <a:cubicBezTo>
                    <a:pt x="799" y="1605"/>
                    <a:pt x="1134" y="1523"/>
                    <a:pt x="1365" y="1467"/>
                  </a:cubicBezTo>
                  <a:cubicBezTo>
                    <a:pt x="1841" y="1334"/>
                    <a:pt x="1708" y="59"/>
                    <a:pt x="833" y="2"/>
                  </a:cubicBezTo>
                  <a:cubicBezTo>
                    <a:pt x="808" y="1"/>
                    <a:pt x="784" y="1"/>
                    <a:pt x="76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8" name="Google Shape;6238;p20"/>
            <p:cNvSpPr/>
            <p:nvPr/>
          </p:nvSpPr>
          <p:spPr>
            <a:xfrm>
              <a:off x="923413" y="4391675"/>
              <a:ext cx="45675" cy="40050"/>
            </a:xfrm>
            <a:custGeom>
              <a:avLst/>
              <a:gdLst/>
              <a:ahLst/>
              <a:cxnLst/>
              <a:rect l="l" t="t" r="r" b="b"/>
              <a:pathLst>
                <a:path w="1827" h="1602" extrusionOk="0">
                  <a:moveTo>
                    <a:pt x="799" y="1"/>
                  </a:moveTo>
                  <a:cubicBezTo>
                    <a:pt x="3" y="1"/>
                    <a:pt x="76" y="582"/>
                    <a:pt x="20" y="1199"/>
                  </a:cubicBezTo>
                  <a:cubicBezTo>
                    <a:pt x="0" y="1508"/>
                    <a:pt x="230" y="1601"/>
                    <a:pt x="518" y="1601"/>
                  </a:cubicBezTo>
                  <a:cubicBezTo>
                    <a:pt x="799" y="1601"/>
                    <a:pt x="1135" y="1512"/>
                    <a:pt x="1351" y="1447"/>
                  </a:cubicBezTo>
                  <a:cubicBezTo>
                    <a:pt x="1827" y="1333"/>
                    <a:pt x="1713" y="58"/>
                    <a:pt x="838" y="1"/>
                  </a:cubicBezTo>
                  <a:cubicBezTo>
                    <a:pt x="824" y="1"/>
                    <a:pt x="811" y="1"/>
                    <a:pt x="79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9" name="Google Shape;6239;p20"/>
            <p:cNvSpPr/>
            <p:nvPr/>
          </p:nvSpPr>
          <p:spPr>
            <a:xfrm>
              <a:off x="834963" y="4075850"/>
              <a:ext cx="183100" cy="163575"/>
            </a:xfrm>
            <a:custGeom>
              <a:avLst/>
              <a:gdLst/>
              <a:ahLst/>
              <a:cxnLst/>
              <a:rect l="l" t="t" r="r" b="b"/>
              <a:pathLst>
                <a:path w="7324" h="6543" extrusionOk="0">
                  <a:moveTo>
                    <a:pt x="3268" y="0"/>
                  </a:moveTo>
                  <a:cubicBezTo>
                    <a:pt x="2133" y="0"/>
                    <a:pt x="226" y="2277"/>
                    <a:pt x="115" y="3466"/>
                  </a:cubicBezTo>
                  <a:cubicBezTo>
                    <a:pt x="1" y="4683"/>
                    <a:pt x="876" y="5330"/>
                    <a:pt x="1827" y="6015"/>
                  </a:cubicBezTo>
                  <a:cubicBezTo>
                    <a:pt x="2352" y="6396"/>
                    <a:pt x="3247" y="6543"/>
                    <a:pt x="4077" y="6543"/>
                  </a:cubicBezTo>
                  <a:cubicBezTo>
                    <a:pt x="4778" y="6543"/>
                    <a:pt x="5435" y="6438"/>
                    <a:pt x="5783" y="6281"/>
                  </a:cubicBezTo>
                  <a:cubicBezTo>
                    <a:pt x="6563" y="5920"/>
                    <a:pt x="7324" y="3580"/>
                    <a:pt x="7210" y="2458"/>
                  </a:cubicBezTo>
                  <a:cubicBezTo>
                    <a:pt x="7115" y="1336"/>
                    <a:pt x="4661" y="175"/>
                    <a:pt x="3348" y="4"/>
                  </a:cubicBezTo>
                  <a:cubicBezTo>
                    <a:pt x="3322" y="2"/>
                    <a:pt x="3295" y="0"/>
                    <a:pt x="32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0" name="Google Shape;6240;p20"/>
            <p:cNvSpPr/>
            <p:nvPr/>
          </p:nvSpPr>
          <p:spPr>
            <a:xfrm>
              <a:off x="922463" y="4108750"/>
              <a:ext cx="76575" cy="108050"/>
            </a:xfrm>
            <a:custGeom>
              <a:avLst/>
              <a:gdLst/>
              <a:ahLst/>
              <a:cxnLst/>
              <a:rect l="l" t="t" r="r" b="b"/>
              <a:pathLst>
                <a:path w="3063" h="4322" extrusionOk="0">
                  <a:moveTo>
                    <a:pt x="1180" y="1"/>
                  </a:moveTo>
                  <a:cubicBezTo>
                    <a:pt x="1" y="1"/>
                    <a:pt x="419" y="3957"/>
                    <a:pt x="1180" y="4280"/>
                  </a:cubicBezTo>
                  <a:cubicBezTo>
                    <a:pt x="1242" y="4308"/>
                    <a:pt x="1304" y="4322"/>
                    <a:pt x="1366" y="4322"/>
                  </a:cubicBezTo>
                  <a:cubicBezTo>
                    <a:pt x="2059" y="4322"/>
                    <a:pt x="2698" y="2676"/>
                    <a:pt x="2873" y="1960"/>
                  </a:cubicBezTo>
                  <a:cubicBezTo>
                    <a:pt x="3063" y="1161"/>
                    <a:pt x="2036" y="1"/>
                    <a:pt x="118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1" name="Google Shape;6241;p20"/>
            <p:cNvSpPr/>
            <p:nvPr/>
          </p:nvSpPr>
          <p:spPr>
            <a:xfrm>
              <a:off x="827363" y="4068225"/>
              <a:ext cx="182625" cy="163450"/>
            </a:xfrm>
            <a:custGeom>
              <a:avLst/>
              <a:gdLst/>
              <a:ahLst/>
              <a:cxnLst/>
              <a:rect l="l" t="t" r="r" b="b"/>
              <a:pathLst>
                <a:path w="7305" h="6538" extrusionOk="0">
                  <a:moveTo>
                    <a:pt x="3268" y="1"/>
                  </a:moveTo>
                  <a:cubicBezTo>
                    <a:pt x="2133" y="1"/>
                    <a:pt x="226" y="2278"/>
                    <a:pt x="115" y="3448"/>
                  </a:cubicBezTo>
                  <a:cubicBezTo>
                    <a:pt x="0" y="4684"/>
                    <a:pt x="875" y="5331"/>
                    <a:pt x="1826" y="6016"/>
                  </a:cubicBezTo>
                  <a:cubicBezTo>
                    <a:pt x="2357" y="6390"/>
                    <a:pt x="3259" y="6537"/>
                    <a:pt x="4091" y="6537"/>
                  </a:cubicBezTo>
                  <a:cubicBezTo>
                    <a:pt x="4779" y="6537"/>
                    <a:pt x="5419" y="6437"/>
                    <a:pt x="5764" y="6282"/>
                  </a:cubicBezTo>
                  <a:cubicBezTo>
                    <a:pt x="6563" y="5920"/>
                    <a:pt x="7304" y="3581"/>
                    <a:pt x="7190" y="2459"/>
                  </a:cubicBezTo>
                  <a:cubicBezTo>
                    <a:pt x="7095" y="1336"/>
                    <a:pt x="4661" y="176"/>
                    <a:pt x="3348" y="5"/>
                  </a:cubicBezTo>
                  <a:cubicBezTo>
                    <a:pt x="3322" y="2"/>
                    <a:pt x="3295" y="1"/>
                    <a:pt x="326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6242;p20"/>
            <p:cNvSpPr/>
            <p:nvPr/>
          </p:nvSpPr>
          <p:spPr>
            <a:xfrm>
              <a:off x="914388" y="4101150"/>
              <a:ext cx="77050" cy="107950"/>
            </a:xfrm>
            <a:custGeom>
              <a:avLst/>
              <a:gdLst/>
              <a:ahLst/>
              <a:cxnLst/>
              <a:rect l="l" t="t" r="r" b="b"/>
              <a:pathLst>
                <a:path w="3082" h="4318" extrusionOk="0">
                  <a:moveTo>
                    <a:pt x="1199" y="0"/>
                  </a:moveTo>
                  <a:cubicBezTo>
                    <a:pt x="0" y="0"/>
                    <a:pt x="438" y="3938"/>
                    <a:pt x="1199" y="4280"/>
                  </a:cubicBezTo>
                  <a:cubicBezTo>
                    <a:pt x="1258" y="4305"/>
                    <a:pt x="1318" y="4317"/>
                    <a:pt x="1377" y="4317"/>
                  </a:cubicBezTo>
                  <a:cubicBezTo>
                    <a:pt x="2072" y="4317"/>
                    <a:pt x="2716" y="2677"/>
                    <a:pt x="2891" y="1940"/>
                  </a:cubicBezTo>
                  <a:cubicBezTo>
                    <a:pt x="3082" y="1161"/>
                    <a:pt x="2054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3" name="Google Shape;6243;p20"/>
            <p:cNvSpPr/>
            <p:nvPr/>
          </p:nvSpPr>
          <p:spPr>
            <a:xfrm>
              <a:off x="1239638" y="4117700"/>
              <a:ext cx="198325" cy="188700"/>
            </a:xfrm>
            <a:custGeom>
              <a:avLst/>
              <a:gdLst/>
              <a:ahLst/>
              <a:cxnLst/>
              <a:rect l="l" t="t" r="r" b="b"/>
              <a:pathLst>
                <a:path w="7933" h="7548" extrusionOk="0">
                  <a:moveTo>
                    <a:pt x="3740" y="0"/>
                  </a:moveTo>
                  <a:cubicBezTo>
                    <a:pt x="2408" y="0"/>
                    <a:pt x="72" y="2801"/>
                    <a:pt x="20" y="3808"/>
                  </a:cubicBezTo>
                  <a:cubicBezTo>
                    <a:pt x="0" y="4892"/>
                    <a:pt x="2074" y="7099"/>
                    <a:pt x="3215" y="7498"/>
                  </a:cubicBezTo>
                  <a:cubicBezTo>
                    <a:pt x="3317" y="7532"/>
                    <a:pt x="3427" y="7548"/>
                    <a:pt x="3544" y="7548"/>
                  </a:cubicBezTo>
                  <a:cubicBezTo>
                    <a:pt x="4752" y="7548"/>
                    <a:pt x="6642" y="5851"/>
                    <a:pt x="7266" y="4550"/>
                  </a:cubicBezTo>
                  <a:cubicBezTo>
                    <a:pt x="7932" y="3143"/>
                    <a:pt x="5326" y="689"/>
                    <a:pt x="4090" y="80"/>
                  </a:cubicBezTo>
                  <a:cubicBezTo>
                    <a:pt x="3984" y="26"/>
                    <a:pt x="3867" y="0"/>
                    <a:pt x="3740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4" name="Google Shape;6244;p20"/>
            <p:cNvSpPr/>
            <p:nvPr/>
          </p:nvSpPr>
          <p:spPr>
            <a:xfrm>
              <a:off x="1305738" y="4142300"/>
              <a:ext cx="101250" cy="124875"/>
            </a:xfrm>
            <a:custGeom>
              <a:avLst/>
              <a:gdLst/>
              <a:ahLst/>
              <a:cxnLst/>
              <a:rect l="l" t="t" r="r" b="b"/>
              <a:pathLst>
                <a:path w="4050" h="4995" extrusionOk="0">
                  <a:moveTo>
                    <a:pt x="1266" y="1"/>
                  </a:moveTo>
                  <a:cubicBezTo>
                    <a:pt x="1192" y="1"/>
                    <a:pt x="1125" y="16"/>
                    <a:pt x="1066" y="47"/>
                  </a:cubicBezTo>
                  <a:cubicBezTo>
                    <a:pt x="0" y="561"/>
                    <a:pt x="989" y="4251"/>
                    <a:pt x="1712" y="4840"/>
                  </a:cubicBezTo>
                  <a:cubicBezTo>
                    <a:pt x="1847" y="4947"/>
                    <a:pt x="1994" y="4994"/>
                    <a:pt x="2147" y="4994"/>
                  </a:cubicBezTo>
                  <a:cubicBezTo>
                    <a:pt x="2811" y="4994"/>
                    <a:pt x="3569" y="4090"/>
                    <a:pt x="3786" y="3224"/>
                  </a:cubicBezTo>
                  <a:cubicBezTo>
                    <a:pt x="4049" y="2222"/>
                    <a:pt x="2168" y="1"/>
                    <a:pt x="126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6245;p20"/>
            <p:cNvSpPr/>
            <p:nvPr/>
          </p:nvSpPr>
          <p:spPr>
            <a:xfrm>
              <a:off x="1232038" y="4109825"/>
              <a:ext cx="198300" cy="188500"/>
            </a:xfrm>
            <a:custGeom>
              <a:avLst/>
              <a:gdLst/>
              <a:ahLst/>
              <a:cxnLst/>
              <a:rect l="l" t="t" r="r" b="b"/>
              <a:pathLst>
                <a:path w="7932" h="7540" extrusionOk="0">
                  <a:moveTo>
                    <a:pt x="3759" y="1"/>
                  </a:moveTo>
                  <a:cubicBezTo>
                    <a:pt x="2430" y="1"/>
                    <a:pt x="72" y="2805"/>
                    <a:pt x="19" y="3800"/>
                  </a:cubicBezTo>
                  <a:cubicBezTo>
                    <a:pt x="0" y="4903"/>
                    <a:pt x="2054" y="7110"/>
                    <a:pt x="3196" y="7490"/>
                  </a:cubicBezTo>
                  <a:cubicBezTo>
                    <a:pt x="3299" y="7523"/>
                    <a:pt x="3411" y="7539"/>
                    <a:pt x="3529" y="7539"/>
                  </a:cubicBezTo>
                  <a:cubicBezTo>
                    <a:pt x="4752" y="7539"/>
                    <a:pt x="6642" y="5843"/>
                    <a:pt x="7266" y="4542"/>
                  </a:cubicBezTo>
                  <a:cubicBezTo>
                    <a:pt x="7932" y="3134"/>
                    <a:pt x="5326" y="700"/>
                    <a:pt x="4090" y="72"/>
                  </a:cubicBezTo>
                  <a:cubicBezTo>
                    <a:pt x="3989" y="23"/>
                    <a:pt x="3878" y="1"/>
                    <a:pt x="3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6246;p20"/>
            <p:cNvSpPr/>
            <p:nvPr/>
          </p:nvSpPr>
          <p:spPr>
            <a:xfrm>
              <a:off x="1298138" y="4134300"/>
              <a:ext cx="100775" cy="125275"/>
            </a:xfrm>
            <a:custGeom>
              <a:avLst/>
              <a:gdLst/>
              <a:ahLst/>
              <a:cxnLst/>
              <a:rect l="l" t="t" r="r" b="b"/>
              <a:pathLst>
                <a:path w="4031" h="5011" extrusionOk="0">
                  <a:moveTo>
                    <a:pt x="1257" y="1"/>
                  </a:moveTo>
                  <a:cubicBezTo>
                    <a:pt x="1187" y="1"/>
                    <a:pt x="1122" y="15"/>
                    <a:pt x="1065" y="44"/>
                  </a:cubicBezTo>
                  <a:cubicBezTo>
                    <a:pt x="0" y="595"/>
                    <a:pt x="989" y="4266"/>
                    <a:pt x="1712" y="4856"/>
                  </a:cubicBezTo>
                  <a:cubicBezTo>
                    <a:pt x="1847" y="4963"/>
                    <a:pt x="1993" y="5010"/>
                    <a:pt x="2145" y="5010"/>
                  </a:cubicBezTo>
                  <a:cubicBezTo>
                    <a:pt x="2804" y="5010"/>
                    <a:pt x="3550" y="4106"/>
                    <a:pt x="3766" y="3239"/>
                  </a:cubicBezTo>
                  <a:cubicBezTo>
                    <a:pt x="4031" y="2217"/>
                    <a:pt x="2154" y="1"/>
                    <a:pt x="12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7" name="Google Shape;6247;p20"/>
            <p:cNvSpPr/>
            <p:nvPr/>
          </p:nvSpPr>
          <p:spPr>
            <a:xfrm>
              <a:off x="1377538" y="4475950"/>
              <a:ext cx="85650" cy="87025"/>
            </a:xfrm>
            <a:custGeom>
              <a:avLst/>
              <a:gdLst/>
              <a:ahLst/>
              <a:cxnLst/>
              <a:rect l="l" t="t" r="r" b="b"/>
              <a:pathLst>
                <a:path w="3426" h="3481" extrusionOk="0">
                  <a:moveTo>
                    <a:pt x="1591" y="0"/>
                  </a:moveTo>
                  <a:cubicBezTo>
                    <a:pt x="1543" y="0"/>
                    <a:pt x="1495" y="5"/>
                    <a:pt x="1446" y="16"/>
                  </a:cubicBezTo>
                  <a:cubicBezTo>
                    <a:pt x="1" y="320"/>
                    <a:pt x="77" y="1671"/>
                    <a:pt x="305" y="2793"/>
                  </a:cubicBezTo>
                  <a:cubicBezTo>
                    <a:pt x="414" y="3289"/>
                    <a:pt x="891" y="3480"/>
                    <a:pt x="1422" y="3480"/>
                  </a:cubicBezTo>
                  <a:cubicBezTo>
                    <a:pt x="2093" y="3480"/>
                    <a:pt x="2851" y="3175"/>
                    <a:pt x="3063" y="2793"/>
                  </a:cubicBezTo>
                  <a:cubicBezTo>
                    <a:pt x="3426" y="2140"/>
                    <a:pt x="2578" y="0"/>
                    <a:pt x="15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8" name="Google Shape;6248;p20"/>
            <p:cNvSpPr/>
            <p:nvPr/>
          </p:nvSpPr>
          <p:spPr>
            <a:xfrm>
              <a:off x="1313813" y="4442575"/>
              <a:ext cx="173600" cy="177525"/>
            </a:xfrm>
            <a:custGeom>
              <a:avLst/>
              <a:gdLst/>
              <a:ahLst/>
              <a:cxnLst/>
              <a:rect l="l" t="t" r="r" b="b"/>
              <a:pathLst>
                <a:path w="6944" h="7101" extrusionOk="0">
                  <a:moveTo>
                    <a:pt x="3477" y="1"/>
                  </a:moveTo>
                  <a:cubicBezTo>
                    <a:pt x="1936" y="1"/>
                    <a:pt x="832" y="3189"/>
                    <a:pt x="438" y="4318"/>
                  </a:cubicBezTo>
                  <a:cubicBezTo>
                    <a:pt x="1" y="5497"/>
                    <a:pt x="933" y="6144"/>
                    <a:pt x="2150" y="6962"/>
                  </a:cubicBezTo>
                  <a:cubicBezTo>
                    <a:pt x="2298" y="7057"/>
                    <a:pt x="2462" y="7100"/>
                    <a:pt x="2638" y="7100"/>
                  </a:cubicBezTo>
                  <a:cubicBezTo>
                    <a:pt x="3933" y="7100"/>
                    <a:pt x="5851" y="4761"/>
                    <a:pt x="6354" y="3823"/>
                  </a:cubicBezTo>
                  <a:cubicBezTo>
                    <a:pt x="6943" y="2739"/>
                    <a:pt x="5745" y="533"/>
                    <a:pt x="3767" y="38"/>
                  </a:cubicBezTo>
                  <a:cubicBezTo>
                    <a:pt x="3669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6249;p20"/>
            <p:cNvSpPr/>
            <p:nvPr/>
          </p:nvSpPr>
          <p:spPr>
            <a:xfrm>
              <a:off x="1369938" y="4467925"/>
              <a:ext cx="85675" cy="87225"/>
            </a:xfrm>
            <a:custGeom>
              <a:avLst/>
              <a:gdLst/>
              <a:ahLst/>
              <a:cxnLst/>
              <a:rect l="l" t="t" r="r" b="b"/>
              <a:pathLst>
                <a:path w="3427" h="3489" extrusionOk="0">
                  <a:moveTo>
                    <a:pt x="1581" y="0"/>
                  </a:moveTo>
                  <a:cubicBezTo>
                    <a:pt x="1536" y="0"/>
                    <a:pt x="1491" y="4"/>
                    <a:pt x="1446" y="13"/>
                  </a:cubicBezTo>
                  <a:cubicBezTo>
                    <a:pt x="0" y="337"/>
                    <a:pt x="76" y="1706"/>
                    <a:pt x="305" y="2809"/>
                  </a:cubicBezTo>
                  <a:cubicBezTo>
                    <a:pt x="414" y="3299"/>
                    <a:pt x="895" y="3489"/>
                    <a:pt x="1429" y="3489"/>
                  </a:cubicBezTo>
                  <a:cubicBezTo>
                    <a:pt x="2098" y="3489"/>
                    <a:pt x="2851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0" name="Google Shape;6250;p20"/>
            <p:cNvSpPr/>
            <p:nvPr/>
          </p:nvSpPr>
          <p:spPr>
            <a:xfrm>
              <a:off x="941488" y="4564475"/>
              <a:ext cx="193550" cy="146275"/>
            </a:xfrm>
            <a:custGeom>
              <a:avLst/>
              <a:gdLst/>
              <a:ahLst/>
              <a:cxnLst/>
              <a:rect l="l" t="t" r="r" b="b"/>
              <a:pathLst>
                <a:path w="7742" h="5851" extrusionOk="0">
                  <a:moveTo>
                    <a:pt x="3766" y="0"/>
                  </a:moveTo>
                  <a:cubicBezTo>
                    <a:pt x="2081" y="0"/>
                    <a:pt x="1033" y="1034"/>
                    <a:pt x="571" y="2143"/>
                  </a:cubicBezTo>
                  <a:cubicBezTo>
                    <a:pt x="0" y="3531"/>
                    <a:pt x="1180" y="4977"/>
                    <a:pt x="1864" y="5529"/>
                  </a:cubicBezTo>
                  <a:cubicBezTo>
                    <a:pt x="2149" y="5736"/>
                    <a:pt x="2861" y="5850"/>
                    <a:pt x="3669" y="5850"/>
                  </a:cubicBezTo>
                  <a:cubicBezTo>
                    <a:pt x="4863" y="5850"/>
                    <a:pt x="6266" y="5601"/>
                    <a:pt x="6810" y="5034"/>
                  </a:cubicBezTo>
                  <a:cubicBezTo>
                    <a:pt x="7742" y="4045"/>
                    <a:pt x="6239" y="507"/>
                    <a:pt x="5060" y="184"/>
                  </a:cubicBezTo>
                  <a:cubicBezTo>
                    <a:pt x="4593" y="57"/>
                    <a:pt x="4162" y="0"/>
                    <a:pt x="37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1" name="Google Shape;6251;p20"/>
            <p:cNvSpPr/>
            <p:nvPr/>
          </p:nvSpPr>
          <p:spPr>
            <a:xfrm>
              <a:off x="992988" y="4587675"/>
              <a:ext cx="111625" cy="69725"/>
            </a:xfrm>
            <a:custGeom>
              <a:avLst/>
              <a:gdLst/>
              <a:ahLst/>
              <a:cxnLst/>
              <a:rect l="l" t="t" r="r" b="b"/>
              <a:pathLst>
                <a:path w="4465" h="2789" extrusionOk="0">
                  <a:moveTo>
                    <a:pt x="1875" y="0"/>
                  </a:moveTo>
                  <a:cubicBezTo>
                    <a:pt x="1" y="0"/>
                    <a:pt x="321" y="1617"/>
                    <a:pt x="908" y="2014"/>
                  </a:cubicBezTo>
                  <a:cubicBezTo>
                    <a:pt x="1348" y="2317"/>
                    <a:pt x="2456" y="2789"/>
                    <a:pt x="3244" y="2789"/>
                  </a:cubicBezTo>
                  <a:cubicBezTo>
                    <a:pt x="3544" y="2789"/>
                    <a:pt x="3799" y="2720"/>
                    <a:pt x="3951" y="2546"/>
                  </a:cubicBezTo>
                  <a:cubicBezTo>
                    <a:pt x="4465" y="1938"/>
                    <a:pt x="3380" y="169"/>
                    <a:pt x="2524" y="55"/>
                  </a:cubicBezTo>
                  <a:cubicBezTo>
                    <a:pt x="2283" y="17"/>
                    <a:pt x="2068" y="0"/>
                    <a:pt x="187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2" name="Google Shape;6252;p20"/>
            <p:cNvSpPr/>
            <p:nvPr/>
          </p:nvSpPr>
          <p:spPr>
            <a:xfrm>
              <a:off x="933413" y="4556975"/>
              <a:ext cx="194025" cy="146650"/>
            </a:xfrm>
            <a:custGeom>
              <a:avLst/>
              <a:gdLst/>
              <a:ahLst/>
              <a:cxnLst/>
              <a:rect l="l" t="t" r="r" b="b"/>
              <a:pathLst>
                <a:path w="7761" h="5866" extrusionOk="0">
                  <a:moveTo>
                    <a:pt x="3761" y="0"/>
                  </a:moveTo>
                  <a:cubicBezTo>
                    <a:pt x="2095" y="0"/>
                    <a:pt x="1061" y="1054"/>
                    <a:pt x="571" y="2158"/>
                  </a:cubicBezTo>
                  <a:cubicBezTo>
                    <a:pt x="0" y="3546"/>
                    <a:pt x="1198" y="4992"/>
                    <a:pt x="1883" y="5543"/>
                  </a:cubicBezTo>
                  <a:cubicBezTo>
                    <a:pt x="2160" y="5751"/>
                    <a:pt x="2867" y="5865"/>
                    <a:pt x="3674" y="5865"/>
                  </a:cubicBezTo>
                  <a:cubicBezTo>
                    <a:pt x="4865" y="5865"/>
                    <a:pt x="6273" y="5616"/>
                    <a:pt x="6829" y="5049"/>
                  </a:cubicBezTo>
                  <a:cubicBezTo>
                    <a:pt x="7761" y="4060"/>
                    <a:pt x="6258" y="522"/>
                    <a:pt x="5079" y="199"/>
                  </a:cubicBezTo>
                  <a:cubicBezTo>
                    <a:pt x="4602" y="62"/>
                    <a:pt x="4163" y="0"/>
                    <a:pt x="37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3" name="Google Shape;6253;p20"/>
            <p:cNvSpPr/>
            <p:nvPr/>
          </p:nvSpPr>
          <p:spPr>
            <a:xfrm>
              <a:off x="984938" y="4580175"/>
              <a:ext cx="112075" cy="69625"/>
            </a:xfrm>
            <a:custGeom>
              <a:avLst/>
              <a:gdLst/>
              <a:ahLst/>
              <a:cxnLst/>
              <a:rect l="l" t="t" r="r" b="b"/>
              <a:pathLst>
                <a:path w="4483" h="2785" extrusionOk="0">
                  <a:moveTo>
                    <a:pt x="1908" y="0"/>
                  </a:moveTo>
                  <a:cubicBezTo>
                    <a:pt x="0" y="0"/>
                    <a:pt x="337" y="1610"/>
                    <a:pt x="925" y="1990"/>
                  </a:cubicBezTo>
                  <a:cubicBezTo>
                    <a:pt x="1366" y="2307"/>
                    <a:pt x="2476" y="2784"/>
                    <a:pt x="3264" y="2784"/>
                  </a:cubicBezTo>
                  <a:cubicBezTo>
                    <a:pt x="3564" y="2784"/>
                    <a:pt x="3817" y="2715"/>
                    <a:pt x="3969" y="2542"/>
                  </a:cubicBezTo>
                  <a:cubicBezTo>
                    <a:pt x="4482" y="1933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4" name="Google Shape;6254;p20"/>
            <p:cNvSpPr/>
            <p:nvPr/>
          </p:nvSpPr>
          <p:spPr>
            <a:xfrm>
              <a:off x="723213" y="4292825"/>
              <a:ext cx="116300" cy="165450"/>
            </a:xfrm>
            <a:custGeom>
              <a:avLst/>
              <a:gdLst/>
              <a:ahLst/>
              <a:cxnLst/>
              <a:rect l="l" t="t" r="r" b="b"/>
              <a:pathLst>
                <a:path w="4652" h="6618" extrusionOk="0">
                  <a:moveTo>
                    <a:pt x="2087" y="1"/>
                  </a:moveTo>
                  <a:cubicBezTo>
                    <a:pt x="1925" y="1"/>
                    <a:pt x="1767" y="24"/>
                    <a:pt x="1618" y="75"/>
                  </a:cubicBezTo>
                  <a:cubicBezTo>
                    <a:pt x="96" y="607"/>
                    <a:pt x="1" y="3499"/>
                    <a:pt x="362" y="5058"/>
                  </a:cubicBezTo>
                  <a:cubicBezTo>
                    <a:pt x="686" y="6618"/>
                    <a:pt x="1884" y="6542"/>
                    <a:pt x="2968" y="6580"/>
                  </a:cubicBezTo>
                  <a:cubicBezTo>
                    <a:pt x="2972" y="6580"/>
                    <a:pt x="2975" y="6580"/>
                    <a:pt x="2979" y="6580"/>
                  </a:cubicBezTo>
                  <a:cubicBezTo>
                    <a:pt x="4074" y="6580"/>
                    <a:pt x="4509" y="3760"/>
                    <a:pt x="4585" y="2433"/>
                  </a:cubicBezTo>
                  <a:cubicBezTo>
                    <a:pt x="4652" y="1246"/>
                    <a:pt x="3264" y="1"/>
                    <a:pt x="208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5" name="Google Shape;6255;p20"/>
            <p:cNvSpPr/>
            <p:nvPr/>
          </p:nvSpPr>
          <p:spPr>
            <a:xfrm>
              <a:off x="762388" y="4309950"/>
              <a:ext cx="72125" cy="89675"/>
            </a:xfrm>
            <a:custGeom>
              <a:avLst/>
              <a:gdLst/>
              <a:ahLst/>
              <a:cxnLst/>
              <a:rect l="l" t="t" r="r" b="b"/>
              <a:pathLst>
                <a:path w="2885" h="3587" extrusionOk="0">
                  <a:moveTo>
                    <a:pt x="707" y="0"/>
                  </a:moveTo>
                  <a:cubicBezTo>
                    <a:pt x="249" y="0"/>
                    <a:pt x="242" y="496"/>
                    <a:pt x="146" y="1140"/>
                  </a:cubicBezTo>
                  <a:cubicBezTo>
                    <a:pt x="1" y="1974"/>
                    <a:pt x="1273" y="3586"/>
                    <a:pt x="1936" y="3586"/>
                  </a:cubicBezTo>
                  <a:cubicBezTo>
                    <a:pt x="1969" y="3586"/>
                    <a:pt x="2000" y="3582"/>
                    <a:pt x="2029" y="3574"/>
                  </a:cubicBezTo>
                  <a:cubicBezTo>
                    <a:pt x="2618" y="3403"/>
                    <a:pt x="2885" y="969"/>
                    <a:pt x="1477" y="246"/>
                  </a:cubicBezTo>
                  <a:cubicBezTo>
                    <a:pt x="1131" y="75"/>
                    <a:pt x="885" y="0"/>
                    <a:pt x="70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6256;p20"/>
            <p:cNvSpPr/>
            <p:nvPr/>
          </p:nvSpPr>
          <p:spPr>
            <a:xfrm>
              <a:off x="716088" y="4285225"/>
              <a:ext cx="115825" cy="165450"/>
            </a:xfrm>
            <a:custGeom>
              <a:avLst/>
              <a:gdLst/>
              <a:ahLst/>
              <a:cxnLst/>
              <a:rect l="l" t="t" r="r" b="b"/>
              <a:pathLst>
                <a:path w="4633" h="6618" extrusionOk="0">
                  <a:moveTo>
                    <a:pt x="2068" y="0"/>
                  </a:moveTo>
                  <a:cubicBezTo>
                    <a:pt x="1906" y="0"/>
                    <a:pt x="1748" y="24"/>
                    <a:pt x="1598" y="74"/>
                  </a:cubicBezTo>
                  <a:cubicBezTo>
                    <a:pt x="77" y="607"/>
                    <a:pt x="1" y="3498"/>
                    <a:pt x="324" y="5039"/>
                  </a:cubicBezTo>
                  <a:cubicBezTo>
                    <a:pt x="666" y="6618"/>
                    <a:pt x="1846" y="6542"/>
                    <a:pt x="2949" y="6561"/>
                  </a:cubicBezTo>
                  <a:cubicBezTo>
                    <a:pt x="2956" y="6561"/>
                    <a:pt x="2963" y="6561"/>
                    <a:pt x="2970" y="6561"/>
                  </a:cubicBezTo>
                  <a:cubicBezTo>
                    <a:pt x="4039" y="6561"/>
                    <a:pt x="4490" y="3756"/>
                    <a:pt x="4566" y="2433"/>
                  </a:cubicBezTo>
                  <a:cubicBezTo>
                    <a:pt x="4632" y="1246"/>
                    <a:pt x="3244" y="0"/>
                    <a:pt x="20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20"/>
            <p:cNvSpPr/>
            <p:nvPr/>
          </p:nvSpPr>
          <p:spPr>
            <a:xfrm>
              <a:off x="754788" y="4302525"/>
              <a:ext cx="71650" cy="89475"/>
            </a:xfrm>
            <a:custGeom>
              <a:avLst/>
              <a:gdLst/>
              <a:ahLst/>
              <a:cxnLst/>
              <a:rect l="l" t="t" r="r" b="b"/>
              <a:pathLst>
                <a:path w="2866" h="3579" extrusionOk="0">
                  <a:moveTo>
                    <a:pt x="707" y="1"/>
                  </a:moveTo>
                  <a:cubicBezTo>
                    <a:pt x="248" y="1"/>
                    <a:pt x="241" y="483"/>
                    <a:pt x="145" y="1113"/>
                  </a:cubicBezTo>
                  <a:cubicBezTo>
                    <a:pt x="0" y="1966"/>
                    <a:pt x="1273" y="3579"/>
                    <a:pt x="1919" y="3579"/>
                  </a:cubicBezTo>
                  <a:cubicBezTo>
                    <a:pt x="1951" y="3579"/>
                    <a:pt x="1981" y="3575"/>
                    <a:pt x="2009" y="3567"/>
                  </a:cubicBezTo>
                  <a:cubicBezTo>
                    <a:pt x="2618" y="3396"/>
                    <a:pt x="2865" y="961"/>
                    <a:pt x="1477" y="238"/>
                  </a:cubicBezTo>
                  <a:cubicBezTo>
                    <a:pt x="1131" y="74"/>
                    <a:pt x="885" y="1"/>
                    <a:pt x="7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20"/>
            <p:cNvSpPr/>
            <p:nvPr/>
          </p:nvSpPr>
          <p:spPr>
            <a:xfrm>
              <a:off x="581988" y="3891200"/>
              <a:ext cx="941075" cy="936250"/>
            </a:xfrm>
            <a:custGeom>
              <a:avLst/>
              <a:gdLst/>
              <a:ahLst/>
              <a:cxnLst/>
              <a:rect l="l" t="t" r="r" b="b"/>
              <a:pathLst>
                <a:path w="37643" h="37450" extrusionOk="0">
                  <a:moveTo>
                    <a:pt x="15677" y="0"/>
                  </a:moveTo>
                  <a:cubicBezTo>
                    <a:pt x="15096" y="0"/>
                    <a:pt x="14436" y="47"/>
                    <a:pt x="13677" y="162"/>
                  </a:cubicBezTo>
                  <a:cubicBezTo>
                    <a:pt x="9930" y="790"/>
                    <a:pt x="5174" y="4803"/>
                    <a:pt x="3691" y="6953"/>
                  </a:cubicBezTo>
                  <a:cubicBezTo>
                    <a:pt x="2245" y="9083"/>
                    <a:pt x="1655" y="13268"/>
                    <a:pt x="838" y="17053"/>
                  </a:cubicBezTo>
                  <a:cubicBezTo>
                    <a:pt x="1" y="20838"/>
                    <a:pt x="723" y="25517"/>
                    <a:pt x="3082" y="28370"/>
                  </a:cubicBezTo>
                  <a:cubicBezTo>
                    <a:pt x="5422" y="31223"/>
                    <a:pt x="7970" y="33791"/>
                    <a:pt x="9701" y="34286"/>
                  </a:cubicBezTo>
                  <a:cubicBezTo>
                    <a:pt x="11451" y="34818"/>
                    <a:pt x="16834" y="37234"/>
                    <a:pt x="20315" y="37443"/>
                  </a:cubicBezTo>
                  <a:cubicBezTo>
                    <a:pt x="20394" y="37447"/>
                    <a:pt x="20474" y="37450"/>
                    <a:pt x="20556" y="37450"/>
                  </a:cubicBezTo>
                  <a:cubicBezTo>
                    <a:pt x="24072" y="37450"/>
                    <a:pt x="30357" y="33528"/>
                    <a:pt x="32755" y="31223"/>
                  </a:cubicBezTo>
                  <a:cubicBezTo>
                    <a:pt x="35189" y="28884"/>
                    <a:pt x="36216" y="24395"/>
                    <a:pt x="36939" y="22968"/>
                  </a:cubicBezTo>
                  <a:cubicBezTo>
                    <a:pt x="37643" y="21542"/>
                    <a:pt x="37548" y="15531"/>
                    <a:pt x="37339" y="12678"/>
                  </a:cubicBezTo>
                  <a:cubicBezTo>
                    <a:pt x="37129" y="9825"/>
                    <a:pt x="33877" y="5336"/>
                    <a:pt x="30700" y="3282"/>
                  </a:cubicBezTo>
                  <a:cubicBezTo>
                    <a:pt x="27543" y="1266"/>
                    <a:pt x="22578" y="1247"/>
                    <a:pt x="20201" y="904"/>
                  </a:cubicBezTo>
                  <a:cubicBezTo>
                    <a:pt x="19047" y="737"/>
                    <a:pt x="17977" y="0"/>
                    <a:pt x="1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47625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9" name="Google Shape;6259;p20"/>
            <p:cNvSpPr/>
            <p:nvPr/>
          </p:nvSpPr>
          <p:spPr>
            <a:xfrm>
              <a:off x="730838" y="3935100"/>
              <a:ext cx="758950" cy="731700"/>
            </a:xfrm>
            <a:custGeom>
              <a:avLst/>
              <a:gdLst/>
              <a:ahLst/>
              <a:cxnLst/>
              <a:rect l="l" t="t" r="r" b="b"/>
              <a:pathLst>
                <a:path w="30358" h="29268" extrusionOk="0">
                  <a:moveTo>
                    <a:pt x="9953" y="0"/>
                  </a:moveTo>
                  <a:cubicBezTo>
                    <a:pt x="7848" y="0"/>
                    <a:pt x="3347" y="2305"/>
                    <a:pt x="1731" y="4683"/>
                  </a:cubicBezTo>
                  <a:cubicBezTo>
                    <a:pt x="95" y="7137"/>
                    <a:pt x="0" y="12444"/>
                    <a:pt x="95" y="14270"/>
                  </a:cubicBezTo>
                  <a:cubicBezTo>
                    <a:pt x="190" y="16096"/>
                    <a:pt x="2454" y="18664"/>
                    <a:pt x="3671" y="20185"/>
                  </a:cubicBezTo>
                  <a:cubicBezTo>
                    <a:pt x="4908" y="21707"/>
                    <a:pt x="7837" y="22639"/>
                    <a:pt x="9587" y="24370"/>
                  </a:cubicBezTo>
                  <a:cubicBezTo>
                    <a:pt x="11318" y="26120"/>
                    <a:pt x="12839" y="28459"/>
                    <a:pt x="14894" y="28459"/>
                  </a:cubicBezTo>
                  <a:cubicBezTo>
                    <a:pt x="16605" y="28459"/>
                    <a:pt x="19139" y="29268"/>
                    <a:pt x="20867" y="29268"/>
                  </a:cubicBezTo>
                  <a:cubicBezTo>
                    <a:pt x="21174" y="29268"/>
                    <a:pt x="21456" y="29242"/>
                    <a:pt x="21703" y="29182"/>
                  </a:cubicBezTo>
                  <a:cubicBezTo>
                    <a:pt x="23358" y="28783"/>
                    <a:pt x="25184" y="27356"/>
                    <a:pt x="26306" y="24902"/>
                  </a:cubicBezTo>
                  <a:cubicBezTo>
                    <a:pt x="27409" y="22449"/>
                    <a:pt x="29559" y="19786"/>
                    <a:pt x="29958" y="16134"/>
                  </a:cubicBezTo>
                  <a:cubicBezTo>
                    <a:pt x="30357" y="12444"/>
                    <a:pt x="28512" y="5349"/>
                    <a:pt x="24956" y="3580"/>
                  </a:cubicBezTo>
                  <a:cubicBezTo>
                    <a:pt x="22920" y="2572"/>
                    <a:pt x="17804" y="1735"/>
                    <a:pt x="16529" y="1735"/>
                  </a:cubicBezTo>
                  <a:cubicBezTo>
                    <a:pt x="15198" y="1735"/>
                    <a:pt x="12155" y="99"/>
                    <a:pt x="10100" y="4"/>
                  </a:cubicBezTo>
                  <a:cubicBezTo>
                    <a:pt x="10053" y="1"/>
                    <a:pt x="10004" y="0"/>
                    <a:pt x="9953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0" name="Google Shape;6260;p20"/>
            <p:cNvSpPr/>
            <p:nvPr/>
          </p:nvSpPr>
          <p:spPr>
            <a:xfrm>
              <a:off x="698988" y="4424625"/>
              <a:ext cx="189000" cy="211600"/>
            </a:xfrm>
            <a:custGeom>
              <a:avLst/>
              <a:gdLst/>
              <a:ahLst/>
              <a:cxnLst/>
              <a:rect l="l" t="t" r="r" b="b"/>
              <a:pathLst>
                <a:path w="7560" h="8464" extrusionOk="0">
                  <a:moveTo>
                    <a:pt x="1003" y="1"/>
                  </a:moveTo>
                  <a:cubicBezTo>
                    <a:pt x="1" y="1"/>
                    <a:pt x="847" y="3982"/>
                    <a:pt x="2187" y="4922"/>
                  </a:cubicBezTo>
                  <a:cubicBezTo>
                    <a:pt x="3614" y="5930"/>
                    <a:pt x="4318" y="7889"/>
                    <a:pt x="5649" y="8384"/>
                  </a:cubicBezTo>
                  <a:cubicBezTo>
                    <a:pt x="5796" y="8438"/>
                    <a:pt x="5935" y="8464"/>
                    <a:pt x="6064" y="8464"/>
                  </a:cubicBezTo>
                  <a:cubicBezTo>
                    <a:pt x="7103" y="8464"/>
                    <a:pt x="7560" y="6843"/>
                    <a:pt x="7475" y="5930"/>
                  </a:cubicBezTo>
                  <a:cubicBezTo>
                    <a:pt x="7361" y="4922"/>
                    <a:pt x="2035" y="547"/>
                    <a:pt x="1331" y="110"/>
                  </a:cubicBezTo>
                  <a:cubicBezTo>
                    <a:pt x="1205" y="35"/>
                    <a:pt x="1096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1" name="Google Shape;6261;p20"/>
            <p:cNvSpPr/>
            <p:nvPr/>
          </p:nvSpPr>
          <p:spPr>
            <a:xfrm>
              <a:off x="582463" y="4279950"/>
              <a:ext cx="883550" cy="548450"/>
            </a:xfrm>
            <a:custGeom>
              <a:avLst/>
              <a:gdLst/>
              <a:ahLst/>
              <a:cxnLst/>
              <a:rect l="l" t="t" r="r" b="b"/>
              <a:pathLst>
                <a:path w="35342" h="21938" extrusionOk="0">
                  <a:moveTo>
                    <a:pt x="1142" y="0"/>
                  </a:moveTo>
                  <a:lnTo>
                    <a:pt x="1142" y="0"/>
                  </a:lnTo>
                  <a:cubicBezTo>
                    <a:pt x="1047" y="495"/>
                    <a:pt x="952" y="1027"/>
                    <a:pt x="819" y="1522"/>
                  </a:cubicBezTo>
                  <a:cubicBezTo>
                    <a:pt x="1" y="5307"/>
                    <a:pt x="704" y="9986"/>
                    <a:pt x="3063" y="12839"/>
                  </a:cubicBezTo>
                  <a:cubicBezTo>
                    <a:pt x="5422" y="15692"/>
                    <a:pt x="7951" y="18260"/>
                    <a:pt x="9701" y="18755"/>
                  </a:cubicBezTo>
                  <a:cubicBezTo>
                    <a:pt x="11432" y="19287"/>
                    <a:pt x="16834" y="21703"/>
                    <a:pt x="20296" y="21931"/>
                  </a:cubicBezTo>
                  <a:cubicBezTo>
                    <a:pt x="20374" y="21935"/>
                    <a:pt x="20454" y="21938"/>
                    <a:pt x="20535" y="21938"/>
                  </a:cubicBezTo>
                  <a:cubicBezTo>
                    <a:pt x="24033" y="21938"/>
                    <a:pt x="30338" y="17998"/>
                    <a:pt x="32755" y="15711"/>
                  </a:cubicBezTo>
                  <a:cubicBezTo>
                    <a:pt x="33896" y="14627"/>
                    <a:pt x="34714" y="13086"/>
                    <a:pt x="35341" y="11603"/>
                  </a:cubicBezTo>
                  <a:lnTo>
                    <a:pt x="35341" y="11603"/>
                  </a:lnTo>
                  <a:cubicBezTo>
                    <a:pt x="32904" y="15474"/>
                    <a:pt x="25973" y="20140"/>
                    <a:pt x="21330" y="20140"/>
                  </a:cubicBezTo>
                  <a:cubicBezTo>
                    <a:pt x="21046" y="20140"/>
                    <a:pt x="20771" y="20122"/>
                    <a:pt x="20505" y="20086"/>
                  </a:cubicBezTo>
                  <a:cubicBezTo>
                    <a:pt x="15921" y="19496"/>
                    <a:pt x="13981" y="18260"/>
                    <a:pt x="11737" y="17861"/>
                  </a:cubicBezTo>
                  <a:cubicBezTo>
                    <a:pt x="9511" y="17423"/>
                    <a:pt x="6905" y="13505"/>
                    <a:pt x="4299" y="12040"/>
                  </a:cubicBezTo>
                  <a:cubicBezTo>
                    <a:pt x="1675" y="10557"/>
                    <a:pt x="628" y="5003"/>
                    <a:pt x="1142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6262;p20"/>
            <p:cNvSpPr/>
            <p:nvPr/>
          </p:nvSpPr>
          <p:spPr>
            <a:xfrm>
              <a:off x="1051338" y="4014075"/>
              <a:ext cx="78325" cy="71000"/>
            </a:xfrm>
            <a:custGeom>
              <a:avLst/>
              <a:gdLst/>
              <a:ahLst/>
              <a:cxnLst/>
              <a:rect l="l" t="t" r="r" b="b"/>
              <a:pathLst>
                <a:path w="3133" h="2840" extrusionOk="0">
                  <a:moveTo>
                    <a:pt x="1133" y="1"/>
                  </a:moveTo>
                  <a:cubicBezTo>
                    <a:pt x="1110" y="1"/>
                    <a:pt x="1088" y="1"/>
                    <a:pt x="1065" y="3"/>
                  </a:cubicBezTo>
                  <a:cubicBezTo>
                    <a:pt x="0" y="79"/>
                    <a:pt x="190" y="2418"/>
                    <a:pt x="761" y="2761"/>
                  </a:cubicBezTo>
                  <a:cubicBezTo>
                    <a:pt x="848" y="2815"/>
                    <a:pt x="948" y="2840"/>
                    <a:pt x="1058" y="2840"/>
                  </a:cubicBezTo>
                  <a:cubicBezTo>
                    <a:pt x="1670" y="2840"/>
                    <a:pt x="2560" y="2083"/>
                    <a:pt x="2834" y="1695"/>
                  </a:cubicBezTo>
                  <a:cubicBezTo>
                    <a:pt x="3132" y="1230"/>
                    <a:pt x="213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6263;p20"/>
            <p:cNvSpPr/>
            <p:nvPr/>
          </p:nvSpPr>
          <p:spPr>
            <a:xfrm>
              <a:off x="1070838" y="4318575"/>
              <a:ext cx="89950" cy="95325"/>
            </a:xfrm>
            <a:custGeom>
              <a:avLst/>
              <a:gdLst/>
              <a:ahLst/>
              <a:cxnLst/>
              <a:rect l="l" t="t" r="r" b="b"/>
              <a:pathLst>
                <a:path w="3598" h="3813" extrusionOk="0">
                  <a:moveTo>
                    <a:pt x="1536" y="0"/>
                  </a:moveTo>
                  <a:cubicBezTo>
                    <a:pt x="1499" y="0"/>
                    <a:pt x="1462" y="5"/>
                    <a:pt x="1427" y="15"/>
                  </a:cubicBezTo>
                  <a:cubicBezTo>
                    <a:pt x="0" y="452"/>
                    <a:pt x="970" y="3286"/>
                    <a:pt x="1427" y="3686"/>
                  </a:cubicBezTo>
                  <a:cubicBezTo>
                    <a:pt x="1523" y="3775"/>
                    <a:pt x="1643" y="3813"/>
                    <a:pt x="1776" y="3813"/>
                  </a:cubicBezTo>
                  <a:cubicBezTo>
                    <a:pt x="2268" y="3813"/>
                    <a:pt x="2934" y="3284"/>
                    <a:pt x="3234" y="2849"/>
                  </a:cubicBezTo>
                  <a:cubicBezTo>
                    <a:pt x="3598" y="2357"/>
                    <a:pt x="2376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4" name="Google Shape;6264;p20"/>
            <p:cNvSpPr/>
            <p:nvPr/>
          </p:nvSpPr>
          <p:spPr>
            <a:xfrm>
              <a:off x="1131413" y="4578350"/>
              <a:ext cx="45000" cy="34000"/>
            </a:xfrm>
            <a:custGeom>
              <a:avLst/>
              <a:gdLst/>
              <a:ahLst/>
              <a:cxnLst/>
              <a:rect l="l" t="t" r="r" b="b"/>
              <a:pathLst>
                <a:path w="1800" h="1360" extrusionOk="0">
                  <a:moveTo>
                    <a:pt x="776" y="1"/>
                  </a:moveTo>
                  <a:cubicBezTo>
                    <a:pt x="0" y="1"/>
                    <a:pt x="444" y="1360"/>
                    <a:pt x="878" y="1360"/>
                  </a:cubicBezTo>
                  <a:cubicBezTo>
                    <a:pt x="881" y="1360"/>
                    <a:pt x="884" y="1360"/>
                    <a:pt x="887" y="1360"/>
                  </a:cubicBezTo>
                  <a:cubicBezTo>
                    <a:pt x="1324" y="1360"/>
                    <a:pt x="1800" y="123"/>
                    <a:pt x="887" y="9"/>
                  </a:cubicBezTo>
                  <a:cubicBezTo>
                    <a:pt x="847" y="4"/>
                    <a:pt x="810" y="1"/>
                    <a:pt x="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5" name="Google Shape;6265;p20"/>
            <p:cNvSpPr/>
            <p:nvPr/>
          </p:nvSpPr>
          <p:spPr>
            <a:xfrm>
              <a:off x="884963" y="4384075"/>
              <a:ext cx="46075" cy="39800"/>
            </a:xfrm>
            <a:custGeom>
              <a:avLst/>
              <a:gdLst/>
              <a:ahLst/>
              <a:cxnLst/>
              <a:rect l="l" t="t" r="r" b="b"/>
              <a:pathLst>
                <a:path w="1843" h="1592" extrusionOk="0">
                  <a:moveTo>
                    <a:pt x="814" y="0"/>
                  </a:moveTo>
                  <a:cubicBezTo>
                    <a:pt x="1" y="0"/>
                    <a:pt x="92" y="581"/>
                    <a:pt x="36" y="1180"/>
                  </a:cubicBezTo>
                  <a:cubicBezTo>
                    <a:pt x="17" y="1498"/>
                    <a:pt x="246" y="1591"/>
                    <a:pt x="534" y="1591"/>
                  </a:cubicBezTo>
                  <a:cubicBezTo>
                    <a:pt x="815" y="1591"/>
                    <a:pt x="1152" y="1503"/>
                    <a:pt x="1367" y="1446"/>
                  </a:cubicBezTo>
                  <a:cubicBezTo>
                    <a:pt x="1843" y="1332"/>
                    <a:pt x="1729" y="39"/>
                    <a:pt x="854" y="1"/>
                  </a:cubicBezTo>
                  <a:cubicBezTo>
                    <a:pt x="840" y="0"/>
                    <a:pt x="827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6" name="Google Shape;6266;p20"/>
            <p:cNvSpPr/>
            <p:nvPr/>
          </p:nvSpPr>
          <p:spPr>
            <a:xfrm>
              <a:off x="883463" y="4101150"/>
              <a:ext cx="77075" cy="107950"/>
            </a:xfrm>
            <a:custGeom>
              <a:avLst/>
              <a:gdLst/>
              <a:ahLst/>
              <a:cxnLst/>
              <a:rect l="l" t="t" r="r" b="b"/>
              <a:pathLst>
                <a:path w="3083" h="4318" extrusionOk="0">
                  <a:moveTo>
                    <a:pt x="1199" y="0"/>
                  </a:moveTo>
                  <a:cubicBezTo>
                    <a:pt x="1" y="0"/>
                    <a:pt x="438" y="3938"/>
                    <a:pt x="1199" y="4280"/>
                  </a:cubicBezTo>
                  <a:cubicBezTo>
                    <a:pt x="1259" y="4305"/>
                    <a:pt x="1318" y="4317"/>
                    <a:pt x="1377" y="4317"/>
                  </a:cubicBezTo>
                  <a:cubicBezTo>
                    <a:pt x="2070" y="4317"/>
                    <a:pt x="2699" y="2677"/>
                    <a:pt x="2892" y="1940"/>
                  </a:cubicBezTo>
                  <a:cubicBezTo>
                    <a:pt x="3082" y="1161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6267;p20"/>
            <p:cNvSpPr/>
            <p:nvPr/>
          </p:nvSpPr>
          <p:spPr>
            <a:xfrm>
              <a:off x="788363" y="4061025"/>
              <a:ext cx="183100" cy="163325"/>
            </a:xfrm>
            <a:custGeom>
              <a:avLst/>
              <a:gdLst/>
              <a:ahLst/>
              <a:cxnLst/>
              <a:rect l="l" t="t" r="r" b="b"/>
              <a:pathLst>
                <a:path w="7324" h="6533" extrusionOk="0">
                  <a:moveTo>
                    <a:pt x="3262" y="1"/>
                  </a:moveTo>
                  <a:cubicBezTo>
                    <a:pt x="2142" y="1"/>
                    <a:pt x="263" y="2252"/>
                    <a:pt x="134" y="3450"/>
                  </a:cubicBezTo>
                  <a:cubicBezTo>
                    <a:pt x="1" y="4687"/>
                    <a:pt x="895" y="5333"/>
                    <a:pt x="1846" y="6018"/>
                  </a:cubicBezTo>
                  <a:cubicBezTo>
                    <a:pt x="2373" y="6390"/>
                    <a:pt x="3265" y="6532"/>
                    <a:pt x="4092" y="6532"/>
                  </a:cubicBezTo>
                  <a:cubicBezTo>
                    <a:pt x="4787" y="6532"/>
                    <a:pt x="5436" y="6432"/>
                    <a:pt x="5783" y="6284"/>
                  </a:cubicBezTo>
                  <a:cubicBezTo>
                    <a:pt x="6563" y="5923"/>
                    <a:pt x="7324" y="3584"/>
                    <a:pt x="7210" y="2461"/>
                  </a:cubicBezTo>
                  <a:cubicBezTo>
                    <a:pt x="7115" y="1339"/>
                    <a:pt x="4661" y="179"/>
                    <a:pt x="3367" y="8"/>
                  </a:cubicBezTo>
                  <a:cubicBezTo>
                    <a:pt x="3333" y="3"/>
                    <a:pt x="3298" y="1"/>
                    <a:pt x="3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6268;p20"/>
            <p:cNvSpPr/>
            <p:nvPr/>
          </p:nvSpPr>
          <p:spPr>
            <a:xfrm>
              <a:off x="876338" y="4093075"/>
              <a:ext cx="77050" cy="108025"/>
            </a:xfrm>
            <a:custGeom>
              <a:avLst/>
              <a:gdLst/>
              <a:ahLst/>
              <a:cxnLst/>
              <a:rect l="l" t="t" r="r" b="b"/>
              <a:pathLst>
                <a:path w="3082" h="4321" extrusionOk="0">
                  <a:moveTo>
                    <a:pt x="1199" y="0"/>
                  </a:moveTo>
                  <a:cubicBezTo>
                    <a:pt x="1" y="0"/>
                    <a:pt x="438" y="3956"/>
                    <a:pt x="1199" y="4280"/>
                  </a:cubicBezTo>
                  <a:cubicBezTo>
                    <a:pt x="1261" y="4308"/>
                    <a:pt x="1323" y="4321"/>
                    <a:pt x="1385" y="4321"/>
                  </a:cubicBezTo>
                  <a:cubicBezTo>
                    <a:pt x="2078" y="4321"/>
                    <a:pt x="2717" y="2675"/>
                    <a:pt x="2892" y="1959"/>
                  </a:cubicBezTo>
                  <a:cubicBezTo>
                    <a:pt x="3082" y="1179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6269;p20"/>
            <p:cNvSpPr/>
            <p:nvPr/>
          </p:nvSpPr>
          <p:spPr>
            <a:xfrm>
              <a:off x="1267688" y="4134300"/>
              <a:ext cx="101225" cy="125275"/>
            </a:xfrm>
            <a:custGeom>
              <a:avLst/>
              <a:gdLst/>
              <a:ahLst/>
              <a:cxnLst/>
              <a:rect l="l" t="t" r="r" b="b"/>
              <a:pathLst>
                <a:path w="4049" h="5011" extrusionOk="0">
                  <a:moveTo>
                    <a:pt x="1258" y="1"/>
                  </a:moveTo>
                  <a:cubicBezTo>
                    <a:pt x="1187" y="1"/>
                    <a:pt x="1123" y="15"/>
                    <a:pt x="1066" y="44"/>
                  </a:cubicBezTo>
                  <a:cubicBezTo>
                    <a:pt x="1" y="595"/>
                    <a:pt x="990" y="4266"/>
                    <a:pt x="1713" y="4856"/>
                  </a:cubicBezTo>
                  <a:cubicBezTo>
                    <a:pt x="1847" y="4963"/>
                    <a:pt x="1995" y="5010"/>
                    <a:pt x="2147" y="5010"/>
                  </a:cubicBezTo>
                  <a:cubicBezTo>
                    <a:pt x="2811" y="5010"/>
                    <a:pt x="3566" y="4106"/>
                    <a:pt x="3767" y="3239"/>
                  </a:cubicBezTo>
                  <a:cubicBezTo>
                    <a:pt x="4049" y="2217"/>
                    <a:pt x="2157" y="1"/>
                    <a:pt x="125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0" name="Google Shape;6270;p20"/>
            <p:cNvSpPr/>
            <p:nvPr/>
          </p:nvSpPr>
          <p:spPr>
            <a:xfrm>
              <a:off x="1193988" y="4102225"/>
              <a:ext cx="198325" cy="188475"/>
            </a:xfrm>
            <a:custGeom>
              <a:avLst/>
              <a:gdLst/>
              <a:ahLst/>
              <a:cxnLst/>
              <a:rect l="l" t="t" r="r" b="b"/>
              <a:pathLst>
                <a:path w="7933" h="7539" extrusionOk="0">
                  <a:moveTo>
                    <a:pt x="3759" y="0"/>
                  </a:moveTo>
                  <a:cubicBezTo>
                    <a:pt x="2430" y="0"/>
                    <a:pt x="72" y="2805"/>
                    <a:pt x="20" y="3800"/>
                  </a:cubicBezTo>
                  <a:cubicBezTo>
                    <a:pt x="0" y="4903"/>
                    <a:pt x="2055" y="7109"/>
                    <a:pt x="3196" y="7490"/>
                  </a:cubicBezTo>
                  <a:cubicBezTo>
                    <a:pt x="3300" y="7523"/>
                    <a:pt x="3412" y="7539"/>
                    <a:pt x="3530" y="7539"/>
                  </a:cubicBezTo>
                  <a:cubicBezTo>
                    <a:pt x="4752" y="7539"/>
                    <a:pt x="6642" y="5842"/>
                    <a:pt x="7266" y="4541"/>
                  </a:cubicBezTo>
                  <a:cubicBezTo>
                    <a:pt x="7932" y="3134"/>
                    <a:pt x="5326" y="699"/>
                    <a:pt x="4090" y="71"/>
                  </a:cubicBezTo>
                  <a:cubicBezTo>
                    <a:pt x="3990" y="23"/>
                    <a:pt x="3879" y="0"/>
                    <a:pt x="3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1" name="Google Shape;6271;p20"/>
            <p:cNvSpPr/>
            <p:nvPr/>
          </p:nvSpPr>
          <p:spPr>
            <a:xfrm>
              <a:off x="1259613" y="4126700"/>
              <a:ext cx="101250" cy="125000"/>
            </a:xfrm>
            <a:custGeom>
              <a:avLst/>
              <a:gdLst/>
              <a:ahLst/>
              <a:cxnLst/>
              <a:rect l="l" t="t" r="r" b="b"/>
              <a:pathLst>
                <a:path w="4050" h="5000" extrusionOk="0">
                  <a:moveTo>
                    <a:pt x="1277" y="1"/>
                  </a:moveTo>
                  <a:cubicBezTo>
                    <a:pt x="1206" y="1"/>
                    <a:pt x="1142" y="14"/>
                    <a:pt x="1085" y="44"/>
                  </a:cubicBezTo>
                  <a:cubicBezTo>
                    <a:pt x="0" y="595"/>
                    <a:pt x="989" y="4266"/>
                    <a:pt x="1712" y="4837"/>
                  </a:cubicBezTo>
                  <a:cubicBezTo>
                    <a:pt x="1854" y="4949"/>
                    <a:pt x="2008" y="5000"/>
                    <a:pt x="2165" y="5000"/>
                  </a:cubicBezTo>
                  <a:cubicBezTo>
                    <a:pt x="2832" y="5000"/>
                    <a:pt x="3570" y="4101"/>
                    <a:pt x="3786" y="3239"/>
                  </a:cubicBezTo>
                  <a:cubicBezTo>
                    <a:pt x="4050" y="2216"/>
                    <a:pt x="2173" y="1"/>
                    <a:pt x="1277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2" name="Google Shape;6272;p20"/>
            <p:cNvSpPr/>
            <p:nvPr/>
          </p:nvSpPr>
          <p:spPr>
            <a:xfrm>
              <a:off x="1339488" y="4467925"/>
              <a:ext cx="85700" cy="87225"/>
            </a:xfrm>
            <a:custGeom>
              <a:avLst/>
              <a:gdLst/>
              <a:ahLst/>
              <a:cxnLst/>
              <a:rect l="l" t="t" r="r" b="b"/>
              <a:pathLst>
                <a:path w="3428" h="3489" extrusionOk="0">
                  <a:moveTo>
                    <a:pt x="1581" y="0"/>
                  </a:moveTo>
                  <a:cubicBezTo>
                    <a:pt x="1537" y="0"/>
                    <a:pt x="1492" y="4"/>
                    <a:pt x="1446" y="13"/>
                  </a:cubicBezTo>
                  <a:cubicBezTo>
                    <a:pt x="1" y="337"/>
                    <a:pt x="77" y="1706"/>
                    <a:pt x="305" y="2809"/>
                  </a:cubicBezTo>
                  <a:cubicBezTo>
                    <a:pt x="415" y="3299"/>
                    <a:pt x="895" y="3489"/>
                    <a:pt x="1429" y="3489"/>
                  </a:cubicBezTo>
                  <a:cubicBezTo>
                    <a:pt x="2098" y="3489"/>
                    <a:pt x="2852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3" name="Google Shape;6273;p20"/>
            <p:cNvSpPr/>
            <p:nvPr/>
          </p:nvSpPr>
          <p:spPr>
            <a:xfrm>
              <a:off x="1275788" y="4434975"/>
              <a:ext cx="173575" cy="177200"/>
            </a:xfrm>
            <a:custGeom>
              <a:avLst/>
              <a:gdLst/>
              <a:ahLst/>
              <a:cxnLst/>
              <a:rect l="l" t="t" r="r" b="b"/>
              <a:pathLst>
                <a:path w="6943" h="7088" extrusionOk="0">
                  <a:moveTo>
                    <a:pt x="3477" y="1"/>
                  </a:moveTo>
                  <a:cubicBezTo>
                    <a:pt x="1935" y="1"/>
                    <a:pt x="832" y="3189"/>
                    <a:pt x="438" y="4318"/>
                  </a:cubicBezTo>
                  <a:cubicBezTo>
                    <a:pt x="0" y="5497"/>
                    <a:pt x="932" y="6144"/>
                    <a:pt x="2149" y="6943"/>
                  </a:cubicBezTo>
                  <a:cubicBezTo>
                    <a:pt x="2300" y="7042"/>
                    <a:pt x="2468" y="7087"/>
                    <a:pt x="2648" y="7087"/>
                  </a:cubicBezTo>
                  <a:cubicBezTo>
                    <a:pt x="3943" y="7087"/>
                    <a:pt x="5852" y="4756"/>
                    <a:pt x="6353" y="3804"/>
                  </a:cubicBezTo>
                  <a:cubicBezTo>
                    <a:pt x="6943" y="2739"/>
                    <a:pt x="5744" y="533"/>
                    <a:pt x="3766" y="38"/>
                  </a:cubicBezTo>
                  <a:cubicBezTo>
                    <a:pt x="3668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4" name="Google Shape;6274;p20"/>
            <p:cNvSpPr/>
            <p:nvPr/>
          </p:nvSpPr>
          <p:spPr>
            <a:xfrm>
              <a:off x="1331888" y="4460300"/>
              <a:ext cx="85675" cy="87125"/>
            </a:xfrm>
            <a:custGeom>
              <a:avLst/>
              <a:gdLst/>
              <a:ahLst/>
              <a:cxnLst/>
              <a:rect l="l" t="t" r="r" b="b"/>
              <a:pathLst>
                <a:path w="3427" h="3485" extrusionOk="0">
                  <a:moveTo>
                    <a:pt x="1581" y="1"/>
                  </a:moveTo>
                  <a:cubicBezTo>
                    <a:pt x="1536" y="1"/>
                    <a:pt x="1491" y="5"/>
                    <a:pt x="1446" y="14"/>
                  </a:cubicBezTo>
                  <a:cubicBezTo>
                    <a:pt x="1" y="318"/>
                    <a:pt x="77" y="1707"/>
                    <a:pt x="305" y="2791"/>
                  </a:cubicBezTo>
                  <a:cubicBezTo>
                    <a:pt x="415" y="3290"/>
                    <a:pt x="897" y="3485"/>
                    <a:pt x="1433" y="3485"/>
                  </a:cubicBezTo>
                  <a:cubicBezTo>
                    <a:pt x="2101" y="3485"/>
                    <a:pt x="2852" y="3182"/>
                    <a:pt x="3063" y="2791"/>
                  </a:cubicBezTo>
                  <a:cubicBezTo>
                    <a:pt x="3427" y="2136"/>
                    <a:pt x="2572" y="1"/>
                    <a:pt x="1581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5" name="Google Shape;6275;p20"/>
            <p:cNvSpPr/>
            <p:nvPr/>
          </p:nvSpPr>
          <p:spPr>
            <a:xfrm>
              <a:off x="954888" y="4580175"/>
              <a:ext cx="111675" cy="69625"/>
            </a:xfrm>
            <a:custGeom>
              <a:avLst/>
              <a:gdLst/>
              <a:ahLst/>
              <a:cxnLst/>
              <a:rect l="l" t="t" r="r" b="b"/>
              <a:pathLst>
                <a:path w="4467" h="2785" extrusionOk="0">
                  <a:moveTo>
                    <a:pt x="1897" y="0"/>
                  </a:moveTo>
                  <a:cubicBezTo>
                    <a:pt x="1" y="0"/>
                    <a:pt x="322" y="1610"/>
                    <a:pt x="910" y="1990"/>
                  </a:cubicBezTo>
                  <a:cubicBezTo>
                    <a:pt x="1351" y="2307"/>
                    <a:pt x="2461" y="2784"/>
                    <a:pt x="3249" y="2784"/>
                  </a:cubicBezTo>
                  <a:cubicBezTo>
                    <a:pt x="3548" y="2784"/>
                    <a:pt x="3801" y="2715"/>
                    <a:pt x="3953" y="2542"/>
                  </a:cubicBezTo>
                  <a:cubicBezTo>
                    <a:pt x="4467" y="1933"/>
                    <a:pt x="3383" y="164"/>
                    <a:pt x="2527" y="50"/>
                  </a:cubicBezTo>
                  <a:cubicBezTo>
                    <a:pt x="2294" y="16"/>
                    <a:pt x="2085" y="0"/>
                    <a:pt x="189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6" name="Google Shape;6276;p20"/>
            <p:cNvSpPr/>
            <p:nvPr/>
          </p:nvSpPr>
          <p:spPr>
            <a:xfrm>
              <a:off x="894888" y="4549300"/>
              <a:ext cx="194025" cy="146550"/>
            </a:xfrm>
            <a:custGeom>
              <a:avLst/>
              <a:gdLst/>
              <a:ahLst/>
              <a:cxnLst/>
              <a:rect l="l" t="t" r="r" b="b"/>
              <a:pathLst>
                <a:path w="7761" h="5862" extrusionOk="0">
                  <a:moveTo>
                    <a:pt x="3786" y="0"/>
                  </a:moveTo>
                  <a:cubicBezTo>
                    <a:pt x="2104" y="0"/>
                    <a:pt x="1050" y="1049"/>
                    <a:pt x="571" y="2160"/>
                  </a:cubicBezTo>
                  <a:cubicBezTo>
                    <a:pt x="0" y="3549"/>
                    <a:pt x="1180" y="4994"/>
                    <a:pt x="1883" y="5546"/>
                  </a:cubicBezTo>
                  <a:cubicBezTo>
                    <a:pt x="2155" y="5750"/>
                    <a:pt x="2845" y="5861"/>
                    <a:pt x="3635" y="5861"/>
                  </a:cubicBezTo>
                  <a:cubicBezTo>
                    <a:pt x="4835" y="5861"/>
                    <a:pt x="6267" y="5606"/>
                    <a:pt x="6829" y="5032"/>
                  </a:cubicBezTo>
                  <a:cubicBezTo>
                    <a:pt x="7761" y="4062"/>
                    <a:pt x="6258" y="525"/>
                    <a:pt x="5060" y="182"/>
                  </a:cubicBezTo>
                  <a:cubicBezTo>
                    <a:pt x="4601" y="57"/>
                    <a:pt x="4177" y="0"/>
                    <a:pt x="3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7" name="Google Shape;6277;p20"/>
            <p:cNvSpPr/>
            <p:nvPr/>
          </p:nvSpPr>
          <p:spPr>
            <a:xfrm>
              <a:off x="946888" y="4572575"/>
              <a:ext cx="112075" cy="69400"/>
            </a:xfrm>
            <a:custGeom>
              <a:avLst/>
              <a:gdLst/>
              <a:ahLst/>
              <a:cxnLst/>
              <a:rect l="l" t="t" r="r" b="b"/>
              <a:pathLst>
                <a:path w="4483" h="2776" extrusionOk="0">
                  <a:moveTo>
                    <a:pt x="1908" y="0"/>
                  </a:moveTo>
                  <a:cubicBezTo>
                    <a:pt x="1" y="0"/>
                    <a:pt x="337" y="1609"/>
                    <a:pt x="926" y="1990"/>
                  </a:cubicBezTo>
                  <a:cubicBezTo>
                    <a:pt x="1367" y="2308"/>
                    <a:pt x="2480" y="2775"/>
                    <a:pt x="3269" y="2775"/>
                  </a:cubicBezTo>
                  <a:cubicBezTo>
                    <a:pt x="3566" y="2775"/>
                    <a:pt x="3818" y="2709"/>
                    <a:pt x="3969" y="2542"/>
                  </a:cubicBezTo>
                  <a:cubicBezTo>
                    <a:pt x="4483" y="1914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8" name="Google Shape;6278;p20"/>
            <p:cNvSpPr/>
            <p:nvPr/>
          </p:nvSpPr>
          <p:spPr>
            <a:xfrm>
              <a:off x="723863" y="4302525"/>
              <a:ext cx="71675" cy="89475"/>
            </a:xfrm>
            <a:custGeom>
              <a:avLst/>
              <a:gdLst/>
              <a:ahLst/>
              <a:cxnLst/>
              <a:rect l="l" t="t" r="r" b="b"/>
              <a:pathLst>
                <a:path w="2867" h="3579" extrusionOk="0">
                  <a:moveTo>
                    <a:pt x="716" y="1"/>
                  </a:moveTo>
                  <a:cubicBezTo>
                    <a:pt x="259" y="1"/>
                    <a:pt x="242" y="483"/>
                    <a:pt x="146" y="1113"/>
                  </a:cubicBezTo>
                  <a:cubicBezTo>
                    <a:pt x="1" y="1966"/>
                    <a:pt x="1274" y="3579"/>
                    <a:pt x="1920" y="3579"/>
                  </a:cubicBezTo>
                  <a:cubicBezTo>
                    <a:pt x="1952" y="3579"/>
                    <a:pt x="1982" y="3575"/>
                    <a:pt x="2010" y="3567"/>
                  </a:cubicBezTo>
                  <a:cubicBezTo>
                    <a:pt x="2619" y="3396"/>
                    <a:pt x="2866" y="961"/>
                    <a:pt x="1478" y="238"/>
                  </a:cubicBezTo>
                  <a:cubicBezTo>
                    <a:pt x="1137" y="74"/>
                    <a:pt x="893" y="1"/>
                    <a:pt x="71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6279;p20"/>
            <p:cNvSpPr/>
            <p:nvPr/>
          </p:nvSpPr>
          <p:spPr>
            <a:xfrm>
              <a:off x="677563" y="4277450"/>
              <a:ext cx="116300" cy="165625"/>
            </a:xfrm>
            <a:custGeom>
              <a:avLst/>
              <a:gdLst/>
              <a:ahLst/>
              <a:cxnLst/>
              <a:rect l="l" t="t" r="r" b="b"/>
              <a:pathLst>
                <a:path w="4652" h="6625" extrusionOk="0">
                  <a:moveTo>
                    <a:pt x="2100" y="1"/>
                  </a:moveTo>
                  <a:cubicBezTo>
                    <a:pt x="1933" y="1"/>
                    <a:pt x="1770" y="26"/>
                    <a:pt x="1618" y="81"/>
                  </a:cubicBezTo>
                  <a:cubicBezTo>
                    <a:pt x="58" y="633"/>
                    <a:pt x="1" y="3505"/>
                    <a:pt x="343" y="5046"/>
                  </a:cubicBezTo>
                  <a:cubicBezTo>
                    <a:pt x="686" y="6624"/>
                    <a:pt x="1865" y="6548"/>
                    <a:pt x="2968" y="6567"/>
                  </a:cubicBezTo>
                  <a:cubicBezTo>
                    <a:pt x="2972" y="6567"/>
                    <a:pt x="2975" y="6567"/>
                    <a:pt x="2979" y="6567"/>
                  </a:cubicBezTo>
                  <a:cubicBezTo>
                    <a:pt x="4055" y="6567"/>
                    <a:pt x="4509" y="3767"/>
                    <a:pt x="4585" y="2440"/>
                  </a:cubicBezTo>
                  <a:cubicBezTo>
                    <a:pt x="4651" y="1242"/>
                    <a:pt x="3263" y="1"/>
                    <a:pt x="2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0" name="Google Shape;6280;p20"/>
            <p:cNvSpPr/>
            <p:nvPr/>
          </p:nvSpPr>
          <p:spPr>
            <a:xfrm>
              <a:off x="716238" y="4295125"/>
              <a:ext cx="71675" cy="89750"/>
            </a:xfrm>
            <a:custGeom>
              <a:avLst/>
              <a:gdLst/>
              <a:ahLst/>
              <a:cxnLst/>
              <a:rect l="l" t="t" r="r" b="b"/>
              <a:pathLst>
                <a:path w="2867" h="3590" extrusionOk="0">
                  <a:moveTo>
                    <a:pt x="701" y="0"/>
                  </a:moveTo>
                  <a:cubicBezTo>
                    <a:pt x="258" y="0"/>
                    <a:pt x="237" y="484"/>
                    <a:pt x="128" y="1124"/>
                  </a:cubicBezTo>
                  <a:cubicBezTo>
                    <a:pt x="1" y="1976"/>
                    <a:pt x="1274" y="3590"/>
                    <a:pt x="1921" y="3590"/>
                  </a:cubicBezTo>
                  <a:cubicBezTo>
                    <a:pt x="1952" y="3590"/>
                    <a:pt x="1982" y="3586"/>
                    <a:pt x="2011" y="3578"/>
                  </a:cubicBezTo>
                  <a:cubicBezTo>
                    <a:pt x="2600" y="3407"/>
                    <a:pt x="2867" y="953"/>
                    <a:pt x="1459" y="249"/>
                  </a:cubicBezTo>
                  <a:cubicBezTo>
                    <a:pt x="1119" y="76"/>
                    <a:pt x="877" y="0"/>
                    <a:pt x="7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1" name="Google Shape;6281;p20"/>
          <p:cNvGrpSpPr/>
          <p:nvPr/>
        </p:nvGrpSpPr>
        <p:grpSpPr>
          <a:xfrm rot="10800000">
            <a:off x="8405252" y="3697457"/>
            <a:ext cx="1070045" cy="1045102"/>
            <a:chOff x="297527" y="0"/>
            <a:chExt cx="1070045" cy="1045102"/>
          </a:xfrm>
        </p:grpSpPr>
        <p:sp>
          <p:nvSpPr>
            <p:cNvPr id="6282" name="Google Shape;6282;p20"/>
            <p:cNvSpPr/>
            <p:nvPr/>
          </p:nvSpPr>
          <p:spPr>
            <a:xfrm>
              <a:off x="385096" y="65115"/>
              <a:ext cx="864375" cy="791983"/>
            </a:xfrm>
            <a:custGeom>
              <a:avLst/>
              <a:gdLst/>
              <a:ahLst/>
              <a:cxnLst/>
              <a:rect l="l" t="t" r="r" b="b"/>
              <a:pathLst>
                <a:path w="32298" h="29593" extrusionOk="0">
                  <a:moveTo>
                    <a:pt x="16757" y="1"/>
                  </a:moveTo>
                  <a:cubicBezTo>
                    <a:pt x="16170" y="1"/>
                    <a:pt x="15586" y="65"/>
                    <a:pt x="15027" y="213"/>
                  </a:cubicBezTo>
                  <a:cubicBezTo>
                    <a:pt x="11755" y="1107"/>
                    <a:pt x="6810" y="4131"/>
                    <a:pt x="4927" y="5767"/>
                  </a:cubicBezTo>
                  <a:cubicBezTo>
                    <a:pt x="3025" y="7383"/>
                    <a:pt x="2435" y="10693"/>
                    <a:pt x="1884" y="12043"/>
                  </a:cubicBezTo>
                  <a:cubicBezTo>
                    <a:pt x="1332" y="13413"/>
                    <a:pt x="723" y="16513"/>
                    <a:pt x="362" y="18948"/>
                  </a:cubicBezTo>
                  <a:cubicBezTo>
                    <a:pt x="0" y="21345"/>
                    <a:pt x="1009" y="25719"/>
                    <a:pt x="3710" y="28173"/>
                  </a:cubicBezTo>
                  <a:cubicBezTo>
                    <a:pt x="4942" y="29274"/>
                    <a:pt x="6684" y="29592"/>
                    <a:pt x="8409" y="29592"/>
                  </a:cubicBezTo>
                  <a:cubicBezTo>
                    <a:pt x="10438" y="29592"/>
                    <a:pt x="12442" y="29152"/>
                    <a:pt x="13562" y="29029"/>
                  </a:cubicBezTo>
                  <a:cubicBezTo>
                    <a:pt x="15617" y="28782"/>
                    <a:pt x="18337" y="25168"/>
                    <a:pt x="20429" y="23893"/>
                  </a:cubicBezTo>
                  <a:cubicBezTo>
                    <a:pt x="22521" y="22581"/>
                    <a:pt x="23263" y="19519"/>
                    <a:pt x="25165" y="18701"/>
                  </a:cubicBezTo>
                  <a:cubicBezTo>
                    <a:pt x="27067" y="17902"/>
                    <a:pt x="30814" y="14744"/>
                    <a:pt x="31556" y="12709"/>
                  </a:cubicBezTo>
                  <a:cubicBezTo>
                    <a:pt x="32298" y="10693"/>
                    <a:pt x="29369" y="5291"/>
                    <a:pt x="28418" y="3998"/>
                  </a:cubicBezTo>
                  <a:cubicBezTo>
                    <a:pt x="27467" y="2685"/>
                    <a:pt x="24043" y="2799"/>
                    <a:pt x="22825" y="1905"/>
                  </a:cubicBezTo>
                  <a:cubicBezTo>
                    <a:pt x="21839" y="1166"/>
                    <a:pt x="19266" y="1"/>
                    <a:pt x="167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6283;p20"/>
            <p:cNvSpPr/>
            <p:nvPr/>
          </p:nvSpPr>
          <p:spPr>
            <a:xfrm>
              <a:off x="1045853" y="536391"/>
              <a:ext cx="253013" cy="242870"/>
            </a:xfrm>
            <a:custGeom>
              <a:avLst/>
              <a:gdLst/>
              <a:ahLst/>
              <a:cxnLst/>
              <a:rect l="l" t="t" r="r" b="b"/>
              <a:pathLst>
                <a:path w="9454" h="9075" extrusionOk="0">
                  <a:moveTo>
                    <a:pt x="7193" y="1"/>
                  </a:moveTo>
                  <a:cubicBezTo>
                    <a:pt x="6298" y="1"/>
                    <a:pt x="5104" y="600"/>
                    <a:pt x="3748" y="1339"/>
                  </a:cubicBezTo>
                  <a:cubicBezTo>
                    <a:pt x="1846" y="2385"/>
                    <a:pt x="362" y="4268"/>
                    <a:pt x="191" y="5923"/>
                  </a:cubicBezTo>
                  <a:cubicBezTo>
                    <a:pt x="0" y="7597"/>
                    <a:pt x="1313" y="8852"/>
                    <a:pt x="3443" y="9061"/>
                  </a:cubicBezTo>
                  <a:cubicBezTo>
                    <a:pt x="3531" y="9070"/>
                    <a:pt x="3618" y="9074"/>
                    <a:pt x="3705" y="9074"/>
                  </a:cubicBezTo>
                  <a:cubicBezTo>
                    <a:pt x="5746" y="9074"/>
                    <a:pt x="7535" y="6778"/>
                    <a:pt x="8484" y="5409"/>
                  </a:cubicBezTo>
                  <a:cubicBezTo>
                    <a:pt x="9454" y="3983"/>
                    <a:pt x="9207" y="1986"/>
                    <a:pt x="8408" y="673"/>
                  </a:cubicBezTo>
                  <a:cubicBezTo>
                    <a:pt x="8117" y="196"/>
                    <a:pt x="7704" y="1"/>
                    <a:pt x="719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6284;p20"/>
            <p:cNvSpPr/>
            <p:nvPr/>
          </p:nvSpPr>
          <p:spPr>
            <a:xfrm>
              <a:off x="779612" y="377015"/>
              <a:ext cx="106595" cy="76032"/>
            </a:xfrm>
            <a:custGeom>
              <a:avLst/>
              <a:gdLst/>
              <a:ahLst/>
              <a:cxnLst/>
              <a:rect l="l" t="t" r="r" b="b"/>
              <a:pathLst>
                <a:path w="3983" h="2841" extrusionOk="0">
                  <a:moveTo>
                    <a:pt x="1669" y="0"/>
                  </a:moveTo>
                  <a:cubicBezTo>
                    <a:pt x="1467" y="0"/>
                    <a:pt x="1273" y="44"/>
                    <a:pt x="1104" y="142"/>
                  </a:cubicBezTo>
                  <a:cubicBezTo>
                    <a:pt x="1" y="751"/>
                    <a:pt x="647" y="2082"/>
                    <a:pt x="1180" y="2634"/>
                  </a:cubicBezTo>
                  <a:cubicBezTo>
                    <a:pt x="1314" y="2778"/>
                    <a:pt x="1470" y="2840"/>
                    <a:pt x="1642" y="2840"/>
                  </a:cubicBezTo>
                  <a:cubicBezTo>
                    <a:pt x="2128" y="2840"/>
                    <a:pt x="2739" y="2340"/>
                    <a:pt x="3329" y="1778"/>
                  </a:cubicBezTo>
                  <a:cubicBezTo>
                    <a:pt x="3983" y="1156"/>
                    <a:pt x="2713" y="0"/>
                    <a:pt x="166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6285;p20"/>
            <p:cNvSpPr/>
            <p:nvPr/>
          </p:nvSpPr>
          <p:spPr>
            <a:xfrm>
              <a:off x="771476" y="368558"/>
              <a:ext cx="106675" cy="76113"/>
            </a:xfrm>
            <a:custGeom>
              <a:avLst/>
              <a:gdLst/>
              <a:ahLst/>
              <a:cxnLst/>
              <a:rect l="l" t="t" r="r" b="b"/>
              <a:pathLst>
                <a:path w="3986" h="2844" extrusionOk="0">
                  <a:moveTo>
                    <a:pt x="1653" y="1"/>
                  </a:moveTo>
                  <a:cubicBezTo>
                    <a:pt x="1457" y="1"/>
                    <a:pt x="1269" y="42"/>
                    <a:pt x="1103" y="135"/>
                  </a:cubicBezTo>
                  <a:cubicBezTo>
                    <a:pt x="0" y="763"/>
                    <a:pt x="647" y="2094"/>
                    <a:pt x="1161" y="2646"/>
                  </a:cubicBezTo>
                  <a:cubicBezTo>
                    <a:pt x="1299" y="2784"/>
                    <a:pt x="1457" y="2844"/>
                    <a:pt x="1630" y="2844"/>
                  </a:cubicBezTo>
                  <a:cubicBezTo>
                    <a:pt x="2125" y="2844"/>
                    <a:pt x="2737" y="2353"/>
                    <a:pt x="3329" y="1790"/>
                  </a:cubicBezTo>
                  <a:cubicBezTo>
                    <a:pt x="3986" y="1165"/>
                    <a:pt x="2700" y="1"/>
                    <a:pt x="165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6286;p20"/>
            <p:cNvSpPr/>
            <p:nvPr/>
          </p:nvSpPr>
          <p:spPr>
            <a:xfrm>
              <a:off x="834584" y="616253"/>
              <a:ext cx="87620" cy="66237"/>
            </a:xfrm>
            <a:custGeom>
              <a:avLst/>
              <a:gdLst/>
              <a:ahLst/>
              <a:cxnLst/>
              <a:rect l="l" t="t" r="r" b="b"/>
              <a:pathLst>
                <a:path w="3274" h="2475" extrusionOk="0">
                  <a:moveTo>
                    <a:pt x="1270" y="1"/>
                  </a:moveTo>
                  <a:cubicBezTo>
                    <a:pt x="1153" y="1"/>
                    <a:pt x="1040" y="16"/>
                    <a:pt x="933" y="48"/>
                  </a:cubicBezTo>
                  <a:cubicBezTo>
                    <a:pt x="1" y="333"/>
                    <a:pt x="419" y="1665"/>
                    <a:pt x="933" y="2254"/>
                  </a:cubicBezTo>
                  <a:cubicBezTo>
                    <a:pt x="1059" y="2410"/>
                    <a:pt x="1212" y="2475"/>
                    <a:pt x="1378" y="2475"/>
                  </a:cubicBezTo>
                  <a:cubicBezTo>
                    <a:pt x="1860" y="2475"/>
                    <a:pt x="2453" y="1927"/>
                    <a:pt x="2835" y="1474"/>
                  </a:cubicBezTo>
                  <a:cubicBezTo>
                    <a:pt x="3274" y="917"/>
                    <a:pt x="2185" y="1"/>
                    <a:pt x="127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6287;p20"/>
            <p:cNvSpPr/>
            <p:nvPr/>
          </p:nvSpPr>
          <p:spPr>
            <a:xfrm>
              <a:off x="826448" y="607635"/>
              <a:ext cx="87139" cy="66719"/>
            </a:xfrm>
            <a:custGeom>
              <a:avLst/>
              <a:gdLst/>
              <a:ahLst/>
              <a:cxnLst/>
              <a:rect l="l" t="t" r="r" b="b"/>
              <a:pathLst>
                <a:path w="3256" h="2493" extrusionOk="0">
                  <a:moveTo>
                    <a:pt x="1245" y="0"/>
                  </a:moveTo>
                  <a:cubicBezTo>
                    <a:pt x="1131" y="0"/>
                    <a:pt x="1019" y="15"/>
                    <a:pt x="914" y="47"/>
                  </a:cubicBezTo>
                  <a:cubicBezTo>
                    <a:pt x="1" y="332"/>
                    <a:pt x="419" y="1663"/>
                    <a:pt x="914" y="2272"/>
                  </a:cubicBezTo>
                  <a:cubicBezTo>
                    <a:pt x="1040" y="2427"/>
                    <a:pt x="1193" y="2492"/>
                    <a:pt x="1360" y="2492"/>
                  </a:cubicBezTo>
                  <a:cubicBezTo>
                    <a:pt x="1847" y="2492"/>
                    <a:pt x="2447" y="1940"/>
                    <a:pt x="2816" y="1473"/>
                  </a:cubicBezTo>
                  <a:cubicBezTo>
                    <a:pt x="3255" y="932"/>
                    <a:pt x="2162" y="0"/>
                    <a:pt x="124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6288;p20"/>
            <p:cNvSpPr/>
            <p:nvPr/>
          </p:nvSpPr>
          <p:spPr>
            <a:xfrm>
              <a:off x="474057" y="578276"/>
              <a:ext cx="62143" cy="36932"/>
            </a:xfrm>
            <a:custGeom>
              <a:avLst/>
              <a:gdLst/>
              <a:ahLst/>
              <a:cxnLst/>
              <a:rect l="l" t="t" r="r" b="b"/>
              <a:pathLst>
                <a:path w="2322" h="1380" extrusionOk="0">
                  <a:moveTo>
                    <a:pt x="1102" y="1"/>
                  </a:moveTo>
                  <a:cubicBezTo>
                    <a:pt x="1007" y="1"/>
                    <a:pt x="913" y="25"/>
                    <a:pt x="823" y="78"/>
                  </a:cubicBezTo>
                  <a:cubicBezTo>
                    <a:pt x="0" y="578"/>
                    <a:pt x="463" y="1379"/>
                    <a:pt x="1168" y="1379"/>
                  </a:cubicBezTo>
                  <a:cubicBezTo>
                    <a:pt x="1295" y="1379"/>
                    <a:pt x="1429" y="1354"/>
                    <a:pt x="1565" y="1296"/>
                  </a:cubicBezTo>
                  <a:cubicBezTo>
                    <a:pt x="2322" y="983"/>
                    <a:pt x="1712" y="1"/>
                    <a:pt x="1102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6289;p20"/>
            <p:cNvSpPr/>
            <p:nvPr/>
          </p:nvSpPr>
          <p:spPr>
            <a:xfrm>
              <a:off x="465546" y="570140"/>
              <a:ext cx="63026" cy="36905"/>
            </a:xfrm>
            <a:custGeom>
              <a:avLst/>
              <a:gdLst/>
              <a:ahLst/>
              <a:cxnLst/>
              <a:rect l="l" t="t" r="r" b="b"/>
              <a:pathLst>
                <a:path w="2355" h="1379" extrusionOk="0">
                  <a:moveTo>
                    <a:pt x="1135" y="0"/>
                  </a:moveTo>
                  <a:cubicBezTo>
                    <a:pt x="1040" y="0"/>
                    <a:pt x="945" y="24"/>
                    <a:pt x="856" y="78"/>
                  </a:cubicBezTo>
                  <a:cubicBezTo>
                    <a:pt x="1" y="578"/>
                    <a:pt x="473" y="1379"/>
                    <a:pt x="1193" y="1379"/>
                  </a:cubicBezTo>
                  <a:cubicBezTo>
                    <a:pt x="1322" y="1379"/>
                    <a:pt x="1459" y="1353"/>
                    <a:pt x="1597" y="1295"/>
                  </a:cubicBezTo>
                  <a:cubicBezTo>
                    <a:pt x="2355" y="983"/>
                    <a:pt x="1744" y="0"/>
                    <a:pt x="113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0" name="Google Shape;6290;p20"/>
            <p:cNvSpPr/>
            <p:nvPr/>
          </p:nvSpPr>
          <p:spPr>
            <a:xfrm>
              <a:off x="640684" y="214401"/>
              <a:ext cx="73195" cy="31366"/>
            </a:xfrm>
            <a:custGeom>
              <a:avLst/>
              <a:gdLst/>
              <a:ahLst/>
              <a:cxnLst/>
              <a:rect l="l" t="t" r="r" b="b"/>
              <a:pathLst>
                <a:path w="2735" h="1172" extrusionOk="0">
                  <a:moveTo>
                    <a:pt x="1229" y="1"/>
                  </a:moveTo>
                  <a:cubicBezTo>
                    <a:pt x="1048" y="1"/>
                    <a:pt x="867" y="45"/>
                    <a:pt x="703" y="151"/>
                  </a:cubicBezTo>
                  <a:cubicBezTo>
                    <a:pt x="0" y="603"/>
                    <a:pt x="694" y="1171"/>
                    <a:pt x="1481" y="1171"/>
                  </a:cubicBezTo>
                  <a:cubicBezTo>
                    <a:pt x="1653" y="1171"/>
                    <a:pt x="1829" y="1144"/>
                    <a:pt x="1996" y="1083"/>
                  </a:cubicBezTo>
                  <a:cubicBezTo>
                    <a:pt x="2734" y="790"/>
                    <a:pt x="1993" y="1"/>
                    <a:pt x="122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1" name="Google Shape;6291;p20"/>
            <p:cNvSpPr/>
            <p:nvPr/>
          </p:nvSpPr>
          <p:spPr>
            <a:xfrm>
              <a:off x="632629" y="206265"/>
              <a:ext cx="73008" cy="31018"/>
            </a:xfrm>
            <a:custGeom>
              <a:avLst/>
              <a:gdLst/>
              <a:ahLst/>
              <a:cxnLst/>
              <a:rect l="l" t="t" r="r" b="b"/>
              <a:pathLst>
                <a:path w="2728" h="1159" extrusionOk="0">
                  <a:moveTo>
                    <a:pt x="1227" y="0"/>
                  </a:moveTo>
                  <a:cubicBezTo>
                    <a:pt x="1046" y="0"/>
                    <a:pt x="863" y="44"/>
                    <a:pt x="699" y="150"/>
                  </a:cubicBezTo>
                  <a:cubicBezTo>
                    <a:pt x="1" y="585"/>
                    <a:pt x="683" y="1159"/>
                    <a:pt x="1454" y="1159"/>
                  </a:cubicBezTo>
                  <a:cubicBezTo>
                    <a:pt x="1628" y="1159"/>
                    <a:pt x="1806" y="1130"/>
                    <a:pt x="1974" y="1063"/>
                  </a:cubicBezTo>
                  <a:cubicBezTo>
                    <a:pt x="2727" y="787"/>
                    <a:pt x="1989" y="0"/>
                    <a:pt x="122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6292;p20"/>
            <p:cNvSpPr/>
            <p:nvPr/>
          </p:nvSpPr>
          <p:spPr>
            <a:xfrm>
              <a:off x="1060626" y="226552"/>
              <a:ext cx="86791" cy="58824"/>
            </a:xfrm>
            <a:custGeom>
              <a:avLst/>
              <a:gdLst/>
              <a:ahLst/>
              <a:cxnLst/>
              <a:rect l="l" t="t" r="r" b="b"/>
              <a:pathLst>
                <a:path w="3243" h="2198" extrusionOk="0">
                  <a:moveTo>
                    <a:pt x="1730" y="1"/>
                  </a:moveTo>
                  <a:cubicBezTo>
                    <a:pt x="1304" y="1"/>
                    <a:pt x="916" y="104"/>
                    <a:pt x="780" y="305"/>
                  </a:cubicBezTo>
                  <a:cubicBezTo>
                    <a:pt x="0" y="1485"/>
                    <a:pt x="856" y="1504"/>
                    <a:pt x="1427" y="2017"/>
                  </a:cubicBezTo>
                  <a:cubicBezTo>
                    <a:pt x="1552" y="2142"/>
                    <a:pt x="1710" y="2198"/>
                    <a:pt x="1881" y="2198"/>
                  </a:cubicBezTo>
                  <a:cubicBezTo>
                    <a:pt x="2437" y="2198"/>
                    <a:pt x="3123" y="1604"/>
                    <a:pt x="3196" y="876"/>
                  </a:cubicBezTo>
                  <a:cubicBezTo>
                    <a:pt x="3243" y="283"/>
                    <a:pt x="2434" y="1"/>
                    <a:pt x="17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3" name="Google Shape;6293;p20"/>
            <p:cNvSpPr/>
            <p:nvPr/>
          </p:nvSpPr>
          <p:spPr>
            <a:xfrm>
              <a:off x="1051955" y="218202"/>
              <a:ext cx="87326" cy="58824"/>
            </a:xfrm>
            <a:custGeom>
              <a:avLst/>
              <a:gdLst/>
              <a:ahLst/>
              <a:cxnLst/>
              <a:rect l="l" t="t" r="r" b="b"/>
              <a:pathLst>
                <a:path w="3263" h="2198" extrusionOk="0">
                  <a:moveTo>
                    <a:pt x="1738" y="0"/>
                  </a:moveTo>
                  <a:cubicBezTo>
                    <a:pt x="1313" y="0"/>
                    <a:pt x="928" y="106"/>
                    <a:pt x="800" y="313"/>
                  </a:cubicBezTo>
                  <a:cubicBezTo>
                    <a:pt x="1" y="1473"/>
                    <a:pt x="857" y="1511"/>
                    <a:pt x="1427" y="2025"/>
                  </a:cubicBezTo>
                  <a:cubicBezTo>
                    <a:pt x="1556" y="2144"/>
                    <a:pt x="1716" y="2198"/>
                    <a:pt x="1887" y="2198"/>
                  </a:cubicBezTo>
                  <a:cubicBezTo>
                    <a:pt x="2453" y="2198"/>
                    <a:pt x="3142" y="1613"/>
                    <a:pt x="3215" y="884"/>
                  </a:cubicBezTo>
                  <a:cubicBezTo>
                    <a:pt x="3263" y="290"/>
                    <a:pt x="2444" y="0"/>
                    <a:pt x="173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4" name="Google Shape;6294;p20"/>
            <p:cNvSpPr/>
            <p:nvPr/>
          </p:nvSpPr>
          <p:spPr>
            <a:xfrm>
              <a:off x="1144877" y="650831"/>
              <a:ext cx="67549" cy="41080"/>
            </a:xfrm>
            <a:custGeom>
              <a:avLst/>
              <a:gdLst/>
              <a:ahLst/>
              <a:cxnLst/>
              <a:rect l="l" t="t" r="r" b="b"/>
              <a:pathLst>
                <a:path w="2524" h="1535" extrusionOk="0">
                  <a:moveTo>
                    <a:pt x="788" y="1"/>
                  </a:moveTo>
                  <a:cubicBezTo>
                    <a:pt x="477" y="1"/>
                    <a:pt x="227" y="96"/>
                    <a:pt x="181" y="316"/>
                  </a:cubicBezTo>
                  <a:cubicBezTo>
                    <a:pt x="0" y="1000"/>
                    <a:pt x="730" y="1535"/>
                    <a:pt x="1379" y="1535"/>
                  </a:cubicBezTo>
                  <a:cubicBezTo>
                    <a:pt x="1686" y="1535"/>
                    <a:pt x="1975" y="1415"/>
                    <a:pt x="2140" y="1133"/>
                  </a:cubicBezTo>
                  <a:cubicBezTo>
                    <a:pt x="2524" y="498"/>
                    <a:pt x="1498" y="1"/>
                    <a:pt x="78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5" name="Google Shape;6295;p20"/>
            <p:cNvSpPr/>
            <p:nvPr/>
          </p:nvSpPr>
          <p:spPr>
            <a:xfrm>
              <a:off x="1136553" y="642695"/>
              <a:ext cx="67709" cy="40813"/>
            </a:xfrm>
            <a:custGeom>
              <a:avLst/>
              <a:gdLst/>
              <a:ahLst/>
              <a:cxnLst/>
              <a:rect l="l" t="t" r="r" b="b"/>
              <a:pathLst>
                <a:path w="2530" h="1525" extrusionOk="0">
                  <a:moveTo>
                    <a:pt x="791" y="0"/>
                  </a:moveTo>
                  <a:cubicBezTo>
                    <a:pt x="476" y="0"/>
                    <a:pt x="221" y="95"/>
                    <a:pt x="168" y="315"/>
                  </a:cubicBezTo>
                  <a:cubicBezTo>
                    <a:pt x="1" y="985"/>
                    <a:pt x="733" y="1525"/>
                    <a:pt x="1382" y="1525"/>
                  </a:cubicBezTo>
                  <a:cubicBezTo>
                    <a:pt x="1691" y="1525"/>
                    <a:pt x="1981" y="1402"/>
                    <a:pt x="2147" y="1114"/>
                  </a:cubicBezTo>
                  <a:cubicBezTo>
                    <a:pt x="2530" y="493"/>
                    <a:pt x="1507" y="0"/>
                    <a:pt x="7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6" name="Google Shape;6296;p20"/>
            <p:cNvSpPr/>
            <p:nvPr/>
          </p:nvSpPr>
          <p:spPr>
            <a:xfrm>
              <a:off x="731278" y="899945"/>
              <a:ext cx="58503" cy="30937"/>
            </a:xfrm>
            <a:custGeom>
              <a:avLst/>
              <a:gdLst/>
              <a:ahLst/>
              <a:cxnLst/>
              <a:rect l="l" t="t" r="r" b="b"/>
              <a:pathLst>
                <a:path w="2186" h="1156" extrusionOk="0">
                  <a:moveTo>
                    <a:pt x="513" y="0"/>
                  </a:moveTo>
                  <a:cubicBezTo>
                    <a:pt x="286" y="0"/>
                    <a:pt x="115" y="58"/>
                    <a:pt x="95" y="195"/>
                  </a:cubicBezTo>
                  <a:cubicBezTo>
                    <a:pt x="1" y="853"/>
                    <a:pt x="401" y="1155"/>
                    <a:pt x="869" y="1155"/>
                  </a:cubicBezTo>
                  <a:cubicBezTo>
                    <a:pt x="1157" y="1155"/>
                    <a:pt x="1472" y="1040"/>
                    <a:pt x="1711" y="822"/>
                  </a:cubicBezTo>
                  <a:cubicBezTo>
                    <a:pt x="2186" y="432"/>
                    <a:pt x="1136" y="0"/>
                    <a:pt x="51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7" name="Google Shape;6297;p20"/>
            <p:cNvSpPr/>
            <p:nvPr/>
          </p:nvSpPr>
          <p:spPr>
            <a:xfrm>
              <a:off x="723008" y="891514"/>
              <a:ext cx="59199" cy="31205"/>
            </a:xfrm>
            <a:custGeom>
              <a:avLst/>
              <a:gdLst/>
              <a:ahLst/>
              <a:cxnLst/>
              <a:rect l="l" t="t" r="r" b="b"/>
              <a:pathLst>
                <a:path w="2212" h="1166" extrusionOk="0">
                  <a:moveTo>
                    <a:pt x="530" y="1"/>
                  </a:moveTo>
                  <a:cubicBezTo>
                    <a:pt x="306" y="1"/>
                    <a:pt x="139" y="56"/>
                    <a:pt x="118" y="186"/>
                  </a:cubicBezTo>
                  <a:cubicBezTo>
                    <a:pt x="0" y="858"/>
                    <a:pt x="394" y="1165"/>
                    <a:pt x="869" y="1165"/>
                  </a:cubicBezTo>
                  <a:cubicBezTo>
                    <a:pt x="1160" y="1165"/>
                    <a:pt x="1482" y="1050"/>
                    <a:pt x="1735" y="833"/>
                  </a:cubicBezTo>
                  <a:cubicBezTo>
                    <a:pt x="2211" y="427"/>
                    <a:pt x="1152" y="1"/>
                    <a:pt x="5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6298;p20"/>
            <p:cNvSpPr/>
            <p:nvPr/>
          </p:nvSpPr>
          <p:spPr>
            <a:xfrm>
              <a:off x="727879" y="110024"/>
              <a:ext cx="250283" cy="155437"/>
            </a:xfrm>
            <a:custGeom>
              <a:avLst/>
              <a:gdLst/>
              <a:ahLst/>
              <a:cxnLst/>
              <a:rect l="l" t="t" r="r" b="b"/>
              <a:pathLst>
                <a:path w="9352" h="5808" extrusionOk="0">
                  <a:moveTo>
                    <a:pt x="4507" y="1"/>
                  </a:moveTo>
                  <a:cubicBezTo>
                    <a:pt x="3698" y="1"/>
                    <a:pt x="2955" y="240"/>
                    <a:pt x="2485" y="798"/>
                  </a:cubicBezTo>
                  <a:cubicBezTo>
                    <a:pt x="0" y="3748"/>
                    <a:pt x="4136" y="5807"/>
                    <a:pt x="5905" y="5807"/>
                  </a:cubicBezTo>
                  <a:cubicBezTo>
                    <a:pt x="6018" y="5807"/>
                    <a:pt x="6122" y="5799"/>
                    <a:pt x="6213" y="5781"/>
                  </a:cubicBezTo>
                  <a:cubicBezTo>
                    <a:pt x="7773" y="5496"/>
                    <a:pt x="9352" y="3499"/>
                    <a:pt x="8306" y="1844"/>
                  </a:cubicBezTo>
                  <a:cubicBezTo>
                    <a:pt x="7622" y="770"/>
                    <a:pt x="5958" y="1"/>
                    <a:pt x="45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6299;p20"/>
            <p:cNvSpPr/>
            <p:nvPr/>
          </p:nvSpPr>
          <p:spPr>
            <a:xfrm>
              <a:off x="788257" y="139303"/>
              <a:ext cx="138871" cy="65836"/>
            </a:xfrm>
            <a:custGeom>
              <a:avLst/>
              <a:gdLst/>
              <a:ahLst/>
              <a:cxnLst/>
              <a:rect l="l" t="t" r="r" b="b"/>
              <a:pathLst>
                <a:path w="5189" h="2460" extrusionOk="0">
                  <a:moveTo>
                    <a:pt x="2759" y="1"/>
                  </a:moveTo>
                  <a:cubicBezTo>
                    <a:pt x="2286" y="1"/>
                    <a:pt x="1823" y="79"/>
                    <a:pt x="1466" y="237"/>
                  </a:cubicBezTo>
                  <a:cubicBezTo>
                    <a:pt x="1" y="902"/>
                    <a:pt x="1294" y="2101"/>
                    <a:pt x="2245" y="2386"/>
                  </a:cubicBezTo>
                  <a:cubicBezTo>
                    <a:pt x="2411" y="2436"/>
                    <a:pt x="2609" y="2459"/>
                    <a:pt x="2822" y="2459"/>
                  </a:cubicBezTo>
                  <a:cubicBezTo>
                    <a:pt x="3835" y="2459"/>
                    <a:pt x="5189" y="1922"/>
                    <a:pt x="4984" y="1074"/>
                  </a:cubicBezTo>
                  <a:cubicBezTo>
                    <a:pt x="4829" y="360"/>
                    <a:pt x="3772" y="1"/>
                    <a:pt x="2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0" name="Google Shape;6300;p20"/>
            <p:cNvSpPr/>
            <p:nvPr/>
          </p:nvSpPr>
          <p:spPr>
            <a:xfrm>
              <a:off x="719449" y="102397"/>
              <a:ext cx="250577" cy="155330"/>
            </a:xfrm>
            <a:custGeom>
              <a:avLst/>
              <a:gdLst/>
              <a:ahLst/>
              <a:cxnLst/>
              <a:rect l="l" t="t" r="r" b="b"/>
              <a:pathLst>
                <a:path w="9363" h="5804" extrusionOk="0">
                  <a:moveTo>
                    <a:pt x="4518" y="0"/>
                  </a:moveTo>
                  <a:cubicBezTo>
                    <a:pt x="3708" y="0"/>
                    <a:pt x="2966" y="239"/>
                    <a:pt x="2496" y="798"/>
                  </a:cubicBezTo>
                  <a:cubicBezTo>
                    <a:pt x="0" y="3724"/>
                    <a:pt x="4182" y="5803"/>
                    <a:pt x="5938" y="5803"/>
                  </a:cubicBezTo>
                  <a:cubicBezTo>
                    <a:pt x="6043" y="5803"/>
                    <a:pt x="6139" y="5796"/>
                    <a:pt x="6224" y="5781"/>
                  </a:cubicBezTo>
                  <a:cubicBezTo>
                    <a:pt x="7765" y="5496"/>
                    <a:pt x="9362" y="3499"/>
                    <a:pt x="8316" y="1844"/>
                  </a:cubicBezTo>
                  <a:cubicBezTo>
                    <a:pt x="7632" y="769"/>
                    <a:pt x="5968" y="0"/>
                    <a:pt x="45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1" name="Google Shape;6301;p20"/>
            <p:cNvSpPr/>
            <p:nvPr/>
          </p:nvSpPr>
          <p:spPr>
            <a:xfrm>
              <a:off x="779612" y="131167"/>
              <a:ext cx="138951" cy="65809"/>
            </a:xfrm>
            <a:custGeom>
              <a:avLst/>
              <a:gdLst/>
              <a:ahLst/>
              <a:cxnLst/>
              <a:rect l="l" t="t" r="r" b="b"/>
              <a:pathLst>
                <a:path w="5192" h="2459" extrusionOk="0">
                  <a:moveTo>
                    <a:pt x="2765" y="0"/>
                  </a:moveTo>
                  <a:cubicBezTo>
                    <a:pt x="2294" y="0"/>
                    <a:pt x="1835" y="79"/>
                    <a:pt x="1484" y="236"/>
                  </a:cubicBezTo>
                  <a:cubicBezTo>
                    <a:pt x="1" y="902"/>
                    <a:pt x="1294" y="2062"/>
                    <a:pt x="2264" y="2386"/>
                  </a:cubicBezTo>
                  <a:cubicBezTo>
                    <a:pt x="2429" y="2435"/>
                    <a:pt x="2627" y="2459"/>
                    <a:pt x="2839" y="2459"/>
                  </a:cubicBezTo>
                  <a:cubicBezTo>
                    <a:pt x="3848" y="2459"/>
                    <a:pt x="5192" y="1922"/>
                    <a:pt x="5003" y="1073"/>
                  </a:cubicBezTo>
                  <a:cubicBezTo>
                    <a:pt x="4835" y="360"/>
                    <a:pt x="3773" y="0"/>
                    <a:pt x="276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2" name="Google Shape;6302;p20"/>
            <p:cNvSpPr/>
            <p:nvPr/>
          </p:nvSpPr>
          <p:spPr>
            <a:xfrm>
              <a:off x="515299" y="350065"/>
              <a:ext cx="198658" cy="144651"/>
            </a:xfrm>
            <a:custGeom>
              <a:avLst/>
              <a:gdLst/>
              <a:ahLst/>
              <a:cxnLst/>
              <a:rect l="l" t="t" r="r" b="b"/>
              <a:pathLst>
                <a:path w="7423" h="5405" extrusionOk="0">
                  <a:moveTo>
                    <a:pt x="3596" y="1"/>
                  </a:moveTo>
                  <a:cubicBezTo>
                    <a:pt x="1337" y="1"/>
                    <a:pt x="0" y="2361"/>
                    <a:pt x="233" y="3641"/>
                  </a:cubicBezTo>
                  <a:cubicBezTo>
                    <a:pt x="460" y="4790"/>
                    <a:pt x="1917" y="5404"/>
                    <a:pt x="3225" y="5404"/>
                  </a:cubicBezTo>
                  <a:cubicBezTo>
                    <a:pt x="3779" y="5404"/>
                    <a:pt x="4307" y="5294"/>
                    <a:pt x="4703" y="5067"/>
                  </a:cubicBezTo>
                  <a:cubicBezTo>
                    <a:pt x="6015" y="4307"/>
                    <a:pt x="7423" y="1739"/>
                    <a:pt x="5920" y="769"/>
                  </a:cubicBezTo>
                  <a:cubicBezTo>
                    <a:pt x="5071" y="223"/>
                    <a:pt x="4290" y="1"/>
                    <a:pt x="359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3" name="Google Shape;6303;p20"/>
            <p:cNvSpPr/>
            <p:nvPr/>
          </p:nvSpPr>
          <p:spPr>
            <a:xfrm>
              <a:off x="542383" y="370780"/>
              <a:ext cx="113553" cy="74400"/>
            </a:xfrm>
            <a:custGeom>
              <a:avLst/>
              <a:gdLst/>
              <a:ahLst/>
              <a:cxnLst/>
              <a:rect l="l" t="t" r="r" b="b"/>
              <a:pathLst>
                <a:path w="4243" h="2780" extrusionOk="0">
                  <a:moveTo>
                    <a:pt x="3018" y="0"/>
                  </a:moveTo>
                  <a:cubicBezTo>
                    <a:pt x="2375" y="0"/>
                    <a:pt x="1573" y="219"/>
                    <a:pt x="1066" y="413"/>
                  </a:cubicBezTo>
                  <a:cubicBezTo>
                    <a:pt x="115" y="775"/>
                    <a:pt x="1" y="1954"/>
                    <a:pt x="629" y="2639"/>
                  </a:cubicBezTo>
                  <a:cubicBezTo>
                    <a:pt x="712" y="2736"/>
                    <a:pt x="846" y="2779"/>
                    <a:pt x="1013" y="2779"/>
                  </a:cubicBezTo>
                  <a:cubicBezTo>
                    <a:pt x="2021" y="2779"/>
                    <a:pt x="4243" y="1207"/>
                    <a:pt x="4014" y="489"/>
                  </a:cubicBezTo>
                  <a:cubicBezTo>
                    <a:pt x="3907" y="127"/>
                    <a:pt x="3509" y="0"/>
                    <a:pt x="30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4" name="Google Shape;6304;p20"/>
            <p:cNvSpPr/>
            <p:nvPr/>
          </p:nvSpPr>
          <p:spPr>
            <a:xfrm>
              <a:off x="506761" y="342223"/>
              <a:ext cx="199059" cy="144839"/>
            </a:xfrm>
            <a:custGeom>
              <a:avLst/>
              <a:gdLst/>
              <a:ahLst/>
              <a:cxnLst/>
              <a:rect l="l" t="t" r="r" b="b"/>
              <a:pathLst>
                <a:path w="7438" h="5412" extrusionOk="0">
                  <a:moveTo>
                    <a:pt x="3587" y="0"/>
                  </a:moveTo>
                  <a:cubicBezTo>
                    <a:pt x="1332" y="0"/>
                    <a:pt x="1" y="2369"/>
                    <a:pt x="248" y="3649"/>
                  </a:cubicBezTo>
                  <a:cubicBezTo>
                    <a:pt x="475" y="4798"/>
                    <a:pt x="1931" y="5412"/>
                    <a:pt x="3240" y="5412"/>
                  </a:cubicBezTo>
                  <a:cubicBezTo>
                    <a:pt x="3794" y="5412"/>
                    <a:pt x="4321" y="5302"/>
                    <a:pt x="4718" y="5075"/>
                  </a:cubicBezTo>
                  <a:cubicBezTo>
                    <a:pt x="6011" y="4314"/>
                    <a:pt x="7438" y="1747"/>
                    <a:pt x="5916" y="776"/>
                  </a:cubicBezTo>
                  <a:cubicBezTo>
                    <a:pt x="5065" y="225"/>
                    <a:pt x="4282" y="0"/>
                    <a:pt x="358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5" name="Google Shape;6305;p20"/>
            <p:cNvSpPr/>
            <p:nvPr/>
          </p:nvSpPr>
          <p:spPr>
            <a:xfrm>
              <a:off x="534247" y="362617"/>
              <a:ext cx="113553" cy="74534"/>
            </a:xfrm>
            <a:custGeom>
              <a:avLst/>
              <a:gdLst/>
              <a:ahLst/>
              <a:cxnLst/>
              <a:rect l="l" t="t" r="r" b="b"/>
              <a:pathLst>
                <a:path w="4243" h="2785" extrusionOk="0">
                  <a:moveTo>
                    <a:pt x="3004" y="1"/>
                  </a:moveTo>
                  <a:cubicBezTo>
                    <a:pt x="2359" y="1"/>
                    <a:pt x="1562" y="220"/>
                    <a:pt x="1066" y="414"/>
                  </a:cubicBezTo>
                  <a:cubicBezTo>
                    <a:pt x="115" y="775"/>
                    <a:pt x="1" y="1955"/>
                    <a:pt x="609" y="2639"/>
                  </a:cubicBezTo>
                  <a:cubicBezTo>
                    <a:pt x="696" y="2740"/>
                    <a:pt x="834" y="2785"/>
                    <a:pt x="1005" y="2785"/>
                  </a:cubicBezTo>
                  <a:cubicBezTo>
                    <a:pt x="2027" y="2785"/>
                    <a:pt x="4242" y="1191"/>
                    <a:pt x="4014" y="490"/>
                  </a:cubicBezTo>
                  <a:cubicBezTo>
                    <a:pt x="3899" y="128"/>
                    <a:pt x="3495" y="1"/>
                    <a:pt x="300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6306;p20"/>
            <p:cNvSpPr/>
            <p:nvPr/>
          </p:nvSpPr>
          <p:spPr>
            <a:xfrm>
              <a:off x="1063677" y="379959"/>
              <a:ext cx="180219" cy="169139"/>
            </a:xfrm>
            <a:custGeom>
              <a:avLst/>
              <a:gdLst/>
              <a:ahLst/>
              <a:cxnLst/>
              <a:rect l="l" t="t" r="r" b="b"/>
              <a:pathLst>
                <a:path w="6734" h="6320" extrusionOk="0">
                  <a:moveTo>
                    <a:pt x="3183" y="1"/>
                  </a:moveTo>
                  <a:cubicBezTo>
                    <a:pt x="2401" y="1"/>
                    <a:pt x="1670" y="195"/>
                    <a:pt x="1256" y="603"/>
                  </a:cubicBezTo>
                  <a:cubicBezTo>
                    <a:pt x="0" y="1839"/>
                    <a:pt x="0" y="2885"/>
                    <a:pt x="419" y="4141"/>
                  </a:cubicBezTo>
                  <a:cubicBezTo>
                    <a:pt x="826" y="5260"/>
                    <a:pt x="2701" y="6319"/>
                    <a:pt x="4019" y="6319"/>
                  </a:cubicBezTo>
                  <a:cubicBezTo>
                    <a:pt x="4179" y="6319"/>
                    <a:pt x="4330" y="6304"/>
                    <a:pt x="4470" y="6271"/>
                  </a:cubicBezTo>
                  <a:cubicBezTo>
                    <a:pt x="5745" y="5986"/>
                    <a:pt x="6734" y="3399"/>
                    <a:pt x="6315" y="1687"/>
                  </a:cubicBezTo>
                  <a:cubicBezTo>
                    <a:pt x="6073" y="597"/>
                    <a:pt x="4551" y="1"/>
                    <a:pt x="318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6307;p20"/>
            <p:cNvSpPr/>
            <p:nvPr/>
          </p:nvSpPr>
          <p:spPr>
            <a:xfrm>
              <a:off x="1091671" y="403484"/>
              <a:ext cx="105310" cy="86818"/>
            </a:xfrm>
            <a:custGeom>
              <a:avLst/>
              <a:gdLst/>
              <a:ahLst/>
              <a:cxnLst/>
              <a:rect l="l" t="t" r="r" b="b"/>
              <a:pathLst>
                <a:path w="3935" h="3244" extrusionOk="0">
                  <a:moveTo>
                    <a:pt x="2677" y="0"/>
                  </a:moveTo>
                  <a:cubicBezTo>
                    <a:pt x="2152" y="0"/>
                    <a:pt x="1551" y="109"/>
                    <a:pt x="1085" y="256"/>
                  </a:cubicBezTo>
                  <a:cubicBezTo>
                    <a:pt x="0" y="618"/>
                    <a:pt x="19" y="2349"/>
                    <a:pt x="761" y="3091"/>
                  </a:cubicBezTo>
                  <a:cubicBezTo>
                    <a:pt x="870" y="3196"/>
                    <a:pt x="1008" y="3243"/>
                    <a:pt x="1166" y="3243"/>
                  </a:cubicBezTo>
                  <a:cubicBezTo>
                    <a:pt x="2115" y="3243"/>
                    <a:pt x="3766" y="1547"/>
                    <a:pt x="3881" y="732"/>
                  </a:cubicBezTo>
                  <a:cubicBezTo>
                    <a:pt x="3935" y="190"/>
                    <a:pt x="3372" y="0"/>
                    <a:pt x="26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6308;p20"/>
            <p:cNvSpPr/>
            <p:nvPr/>
          </p:nvSpPr>
          <p:spPr>
            <a:xfrm>
              <a:off x="1055514" y="371690"/>
              <a:ext cx="179737" cy="169273"/>
            </a:xfrm>
            <a:custGeom>
              <a:avLst/>
              <a:gdLst/>
              <a:ahLst/>
              <a:cxnLst/>
              <a:rect l="l" t="t" r="r" b="b"/>
              <a:pathLst>
                <a:path w="6716" h="6325" extrusionOk="0">
                  <a:moveTo>
                    <a:pt x="3166" y="0"/>
                  </a:moveTo>
                  <a:cubicBezTo>
                    <a:pt x="2391" y="0"/>
                    <a:pt x="1668" y="191"/>
                    <a:pt x="1256" y="588"/>
                  </a:cubicBezTo>
                  <a:cubicBezTo>
                    <a:pt x="20" y="1825"/>
                    <a:pt x="1" y="2909"/>
                    <a:pt x="419" y="4145"/>
                  </a:cubicBezTo>
                  <a:cubicBezTo>
                    <a:pt x="826" y="5265"/>
                    <a:pt x="2701" y="6324"/>
                    <a:pt x="4020" y="6324"/>
                  </a:cubicBezTo>
                  <a:cubicBezTo>
                    <a:pt x="4179" y="6324"/>
                    <a:pt x="4331" y="6309"/>
                    <a:pt x="4471" y="6276"/>
                  </a:cubicBezTo>
                  <a:cubicBezTo>
                    <a:pt x="5745" y="5990"/>
                    <a:pt x="6715" y="3404"/>
                    <a:pt x="6316" y="1692"/>
                  </a:cubicBezTo>
                  <a:cubicBezTo>
                    <a:pt x="6073" y="597"/>
                    <a:pt x="4539" y="0"/>
                    <a:pt x="31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6309;p20"/>
            <p:cNvSpPr/>
            <p:nvPr/>
          </p:nvSpPr>
          <p:spPr>
            <a:xfrm>
              <a:off x="1083535" y="395134"/>
              <a:ext cx="104802" cy="87032"/>
            </a:xfrm>
            <a:custGeom>
              <a:avLst/>
              <a:gdLst/>
              <a:ahLst/>
              <a:cxnLst/>
              <a:rect l="l" t="t" r="r" b="b"/>
              <a:pathLst>
                <a:path w="3916" h="3252" extrusionOk="0">
                  <a:moveTo>
                    <a:pt x="2652" y="0"/>
                  </a:moveTo>
                  <a:cubicBezTo>
                    <a:pt x="2132" y="0"/>
                    <a:pt x="1540" y="109"/>
                    <a:pt x="1084" y="264"/>
                  </a:cubicBezTo>
                  <a:cubicBezTo>
                    <a:pt x="0" y="625"/>
                    <a:pt x="19" y="2356"/>
                    <a:pt x="761" y="3098"/>
                  </a:cubicBezTo>
                  <a:cubicBezTo>
                    <a:pt x="869" y="3204"/>
                    <a:pt x="1008" y="3251"/>
                    <a:pt x="1166" y="3251"/>
                  </a:cubicBezTo>
                  <a:cubicBezTo>
                    <a:pt x="2114" y="3251"/>
                    <a:pt x="3763" y="1555"/>
                    <a:pt x="3861" y="740"/>
                  </a:cubicBezTo>
                  <a:cubicBezTo>
                    <a:pt x="3916" y="196"/>
                    <a:pt x="3348" y="0"/>
                    <a:pt x="2652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6310;p20"/>
            <p:cNvSpPr/>
            <p:nvPr/>
          </p:nvSpPr>
          <p:spPr>
            <a:xfrm>
              <a:off x="848447" y="789573"/>
              <a:ext cx="172993" cy="103731"/>
            </a:xfrm>
            <a:custGeom>
              <a:avLst/>
              <a:gdLst/>
              <a:ahLst/>
              <a:cxnLst/>
              <a:rect l="l" t="t" r="r" b="b"/>
              <a:pathLst>
                <a:path w="6464" h="3876" extrusionOk="0">
                  <a:moveTo>
                    <a:pt x="3077" y="1"/>
                  </a:moveTo>
                  <a:cubicBezTo>
                    <a:pt x="636" y="1"/>
                    <a:pt x="1" y="1796"/>
                    <a:pt x="852" y="3139"/>
                  </a:cubicBezTo>
                  <a:cubicBezTo>
                    <a:pt x="1183" y="3653"/>
                    <a:pt x="1882" y="3875"/>
                    <a:pt x="2657" y="3875"/>
                  </a:cubicBezTo>
                  <a:cubicBezTo>
                    <a:pt x="3890" y="3875"/>
                    <a:pt x="5316" y="3314"/>
                    <a:pt x="5760" y="2474"/>
                  </a:cubicBezTo>
                  <a:cubicBezTo>
                    <a:pt x="6463" y="1123"/>
                    <a:pt x="4714" y="1"/>
                    <a:pt x="3116" y="1"/>
                  </a:cubicBezTo>
                  <a:cubicBezTo>
                    <a:pt x="3103" y="1"/>
                    <a:pt x="3090" y="1"/>
                    <a:pt x="30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6311;p20"/>
            <p:cNvSpPr/>
            <p:nvPr/>
          </p:nvSpPr>
          <p:spPr>
            <a:xfrm>
              <a:off x="896166" y="808307"/>
              <a:ext cx="71804" cy="30723"/>
            </a:xfrm>
            <a:custGeom>
              <a:avLst/>
              <a:gdLst/>
              <a:ahLst/>
              <a:cxnLst/>
              <a:rect l="l" t="t" r="r" b="b"/>
              <a:pathLst>
                <a:path w="2683" h="1148" extrusionOk="0">
                  <a:moveTo>
                    <a:pt x="757" y="0"/>
                  </a:moveTo>
                  <a:cubicBezTo>
                    <a:pt x="352" y="0"/>
                    <a:pt x="33" y="84"/>
                    <a:pt x="20" y="290"/>
                  </a:cubicBezTo>
                  <a:cubicBezTo>
                    <a:pt x="1" y="916"/>
                    <a:pt x="608" y="1147"/>
                    <a:pt x="1228" y="1147"/>
                  </a:cubicBezTo>
                  <a:cubicBezTo>
                    <a:pt x="1796" y="1147"/>
                    <a:pt x="2375" y="953"/>
                    <a:pt x="2493" y="689"/>
                  </a:cubicBezTo>
                  <a:cubicBezTo>
                    <a:pt x="2682" y="324"/>
                    <a:pt x="1552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6312;p20"/>
            <p:cNvSpPr/>
            <p:nvPr/>
          </p:nvSpPr>
          <p:spPr>
            <a:xfrm>
              <a:off x="840311" y="781437"/>
              <a:ext cx="172993" cy="103571"/>
            </a:xfrm>
            <a:custGeom>
              <a:avLst/>
              <a:gdLst/>
              <a:ahLst/>
              <a:cxnLst/>
              <a:rect l="l" t="t" r="r" b="b"/>
              <a:pathLst>
                <a:path w="6464" h="3870" extrusionOk="0">
                  <a:moveTo>
                    <a:pt x="3077" y="0"/>
                  </a:moveTo>
                  <a:cubicBezTo>
                    <a:pt x="636" y="0"/>
                    <a:pt x="1" y="1796"/>
                    <a:pt x="852" y="3139"/>
                  </a:cubicBezTo>
                  <a:cubicBezTo>
                    <a:pt x="1181" y="3650"/>
                    <a:pt x="1874" y="3870"/>
                    <a:pt x="2645" y="3870"/>
                  </a:cubicBezTo>
                  <a:cubicBezTo>
                    <a:pt x="3880" y="3870"/>
                    <a:pt x="5314" y="3305"/>
                    <a:pt x="5759" y="2473"/>
                  </a:cubicBezTo>
                  <a:cubicBezTo>
                    <a:pt x="6463" y="1123"/>
                    <a:pt x="4713" y="1"/>
                    <a:pt x="3115" y="1"/>
                  </a:cubicBezTo>
                  <a:cubicBezTo>
                    <a:pt x="3103" y="0"/>
                    <a:pt x="3090" y="0"/>
                    <a:pt x="30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6313;p20"/>
            <p:cNvSpPr/>
            <p:nvPr/>
          </p:nvSpPr>
          <p:spPr>
            <a:xfrm>
              <a:off x="888030" y="800679"/>
              <a:ext cx="71777" cy="30135"/>
            </a:xfrm>
            <a:custGeom>
              <a:avLst/>
              <a:gdLst/>
              <a:ahLst/>
              <a:cxnLst/>
              <a:rect l="l" t="t" r="r" b="b"/>
              <a:pathLst>
                <a:path w="2682" h="1126" extrusionOk="0">
                  <a:moveTo>
                    <a:pt x="748" y="0"/>
                  </a:moveTo>
                  <a:cubicBezTo>
                    <a:pt x="343" y="0"/>
                    <a:pt x="26" y="84"/>
                    <a:pt x="20" y="290"/>
                  </a:cubicBezTo>
                  <a:cubicBezTo>
                    <a:pt x="0" y="903"/>
                    <a:pt x="598" y="1125"/>
                    <a:pt x="1213" y="1125"/>
                  </a:cubicBezTo>
                  <a:cubicBezTo>
                    <a:pt x="1781" y="1125"/>
                    <a:pt x="2365" y="936"/>
                    <a:pt x="2493" y="689"/>
                  </a:cubicBezTo>
                  <a:cubicBezTo>
                    <a:pt x="2682" y="324"/>
                    <a:pt x="1544" y="0"/>
                    <a:pt x="74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6314;p20"/>
            <p:cNvSpPr/>
            <p:nvPr/>
          </p:nvSpPr>
          <p:spPr>
            <a:xfrm>
              <a:off x="528654" y="634640"/>
              <a:ext cx="196517" cy="177382"/>
            </a:xfrm>
            <a:custGeom>
              <a:avLst/>
              <a:gdLst/>
              <a:ahLst/>
              <a:cxnLst/>
              <a:rect l="l" t="t" r="r" b="b"/>
              <a:pathLst>
                <a:path w="7343" h="6628" extrusionOk="0">
                  <a:moveTo>
                    <a:pt x="4959" y="1"/>
                  </a:moveTo>
                  <a:cubicBezTo>
                    <a:pt x="3855" y="1"/>
                    <a:pt x="2563" y="912"/>
                    <a:pt x="1541" y="1891"/>
                  </a:cubicBezTo>
                  <a:cubicBezTo>
                    <a:pt x="0" y="3393"/>
                    <a:pt x="1294" y="5276"/>
                    <a:pt x="2207" y="6303"/>
                  </a:cubicBezTo>
                  <a:cubicBezTo>
                    <a:pt x="2409" y="6531"/>
                    <a:pt x="2699" y="6628"/>
                    <a:pt x="3036" y="6628"/>
                  </a:cubicBezTo>
                  <a:cubicBezTo>
                    <a:pt x="4193" y="6628"/>
                    <a:pt x="5906" y="5490"/>
                    <a:pt x="6524" y="4592"/>
                  </a:cubicBezTo>
                  <a:cubicBezTo>
                    <a:pt x="7342" y="3412"/>
                    <a:pt x="7133" y="1111"/>
                    <a:pt x="5897" y="274"/>
                  </a:cubicBezTo>
                  <a:cubicBezTo>
                    <a:pt x="5610" y="84"/>
                    <a:pt x="5293" y="1"/>
                    <a:pt x="49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6315;p20"/>
            <p:cNvSpPr/>
            <p:nvPr/>
          </p:nvSpPr>
          <p:spPr>
            <a:xfrm>
              <a:off x="569896" y="657977"/>
              <a:ext cx="103464" cy="104748"/>
            </a:xfrm>
            <a:custGeom>
              <a:avLst/>
              <a:gdLst/>
              <a:ahLst/>
              <a:cxnLst/>
              <a:rect l="l" t="t" r="r" b="b"/>
              <a:pathLst>
                <a:path w="3866" h="3914" extrusionOk="0">
                  <a:moveTo>
                    <a:pt x="2961" y="0"/>
                  </a:moveTo>
                  <a:cubicBezTo>
                    <a:pt x="2790" y="0"/>
                    <a:pt x="2594" y="33"/>
                    <a:pt x="2378" y="106"/>
                  </a:cubicBezTo>
                  <a:cubicBezTo>
                    <a:pt x="1408" y="429"/>
                    <a:pt x="495" y="1684"/>
                    <a:pt x="266" y="2312"/>
                  </a:cubicBezTo>
                  <a:cubicBezTo>
                    <a:pt x="0" y="2921"/>
                    <a:pt x="495" y="3358"/>
                    <a:pt x="1331" y="3853"/>
                  </a:cubicBezTo>
                  <a:cubicBezTo>
                    <a:pt x="1402" y="3895"/>
                    <a:pt x="1477" y="3914"/>
                    <a:pt x="1556" y="3914"/>
                  </a:cubicBezTo>
                  <a:cubicBezTo>
                    <a:pt x="2406" y="3914"/>
                    <a:pt x="3643" y="1642"/>
                    <a:pt x="3747" y="981"/>
                  </a:cubicBezTo>
                  <a:cubicBezTo>
                    <a:pt x="3865" y="404"/>
                    <a:pt x="3559" y="0"/>
                    <a:pt x="29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6316;p20"/>
            <p:cNvSpPr/>
            <p:nvPr/>
          </p:nvSpPr>
          <p:spPr>
            <a:xfrm>
              <a:off x="521026" y="627012"/>
              <a:ext cx="196009" cy="177382"/>
            </a:xfrm>
            <a:custGeom>
              <a:avLst/>
              <a:gdLst/>
              <a:ahLst/>
              <a:cxnLst/>
              <a:rect l="l" t="t" r="r" b="b"/>
              <a:pathLst>
                <a:path w="7324" h="6628" extrusionOk="0">
                  <a:moveTo>
                    <a:pt x="4924" y="0"/>
                  </a:moveTo>
                  <a:cubicBezTo>
                    <a:pt x="3824" y="0"/>
                    <a:pt x="2544" y="912"/>
                    <a:pt x="1522" y="1890"/>
                  </a:cubicBezTo>
                  <a:cubicBezTo>
                    <a:pt x="0" y="3374"/>
                    <a:pt x="1293" y="5238"/>
                    <a:pt x="2187" y="6303"/>
                  </a:cubicBezTo>
                  <a:cubicBezTo>
                    <a:pt x="2389" y="6531"/>
                    <a:pt x="2679" y="6627"/>
                    <a:pt x="3017" y="6627"/>
                  </a:cubicBezTo>
                  <a:cubicBezTo>
                    <a:pt x="4173" y="6627"/>
                    <a:pt x="5887" y="5490"/>
                    <a:pt x="6505" y="4591"/>
                  </a:cubicBezTo>
                  <a:cubicBezTo>
                    <a:pt x="7323" y="3412"/>
                    <a:pt x="7095" y="1110"/>
                    <a:pt x="5858" y="274"/>
                  </a:cubicBezTo>
                  <a:cubicBezTo>
                    <a:pt x="5571" y="84"/>
                    <a:pt x="5256" y="0"/>
                    <a:pt x="492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6317;p20"/>
            <p:cNvSpPr/>
            <p:nvPr/>
          </p:nvSpPr>
          <p:spPr>
            <a:xfrm>
              <a:off x="561733" y="649574"/>
              <a:ext cx="103517" cy="105016"/>
            </a:xfrm>
            <a:custGeom>
              <a:avLst/>
              <a:gdLst/>
              <a:ahLst/>
              <a:cxnLst/>
              <a:rect l="l" t="t" r="r" b="b"/>
              <a:pathLst>
                <a:path w="3868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89" y="439"/>
                    <a:pt x="495" y="1694"/>
                    <a:pt x="248" y="2303"/>
                  </a:cubicBezTo>
                  <a:cubicBezTo>
                    <a:pt x="1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3" y="3924"/>
                  </a:cubicBezTo>
                  <a:cubicBezTo>
                    <a:pt x="2391" y="3924"/>
                    <a:pt x="3643" y="1650"/>
                    <a:pt x="3748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6318;p20"/>
            <p:cNvSpPr/>
            <p:nvPr/>
          </p:nvSpPr>
          <p:spPr>
            <a:xfrm>
              <a:off x="297527" y="0"/>
              <a:ext cx="1070045" cy="1045102"/>
            </a:xfrm>
            <a:custGeom>
              <a:avLst/>
              <a:gdLst/>
              <a:ahLst/>
              <a:cxnLst/>
              <a:rect l="l" t="t" r="r" b="b"/>
              <a:pathLst>
                <a:path w="39983" h="39051" extrusionOk="0">
                  <a:moveTo>
                    <a:pt x="19918" y="0"/>
                  </a:moveTo>
                  <a:cubicBezTo>
                    <a:pt x="15810" y="0"/>
                    <a:pt x="11360" y="2356"/>
                    <a:pt x="8408" y="4472"/>
                  </a:cubicBezTo>
                  <a:cubicBezTo>
                    <a:pt x="1865" y="9151"/>
                    <a:pt x="1941" y="14648"/>
                    <a:pt x="1542" y="15846"/>
                  </a:cubicBezTo>
                  <a:cubicBezTo>
                    <a:pt x="1142" y="16987"/>
                    <a:pt x="1" y="21305"/>
                    <a:pt x="495" y="25071"/>
                  </a:cubicBezTo>
                  <a:cubicBezTo>
                    <a:pt x="1028" y="28818"/>
                    <a:pt x="3729" y="32052"/>
                    <a:pt x="6164" y="33288"/>
                  </a:cubicBezTo>
                  <a:cubicBezTo>
                    <a:pt x="8598" y="34524"/>
                    <a:pt x="10196" y="36636"/>
                    <a:pt x="12402" y="37720"/>
                  </a:cubicBezTo>
                  <a:cubicBezTo>
                    <a:pt x="13826" y="38409"/>
                    <a:pt x="17962" y="39051"/>
                    <a:pt x="21050" y="39051"/>
                  </a:cubicBezTo>
                  <a:cubicBezTo>
                    <a:pt x="21882" y="39051"/>
                    <a:pt x="22638" y="39004"/>
                    <a:pt x="23244" y="38899"/>
                  </a:cubicBezTo>
                  <a:cubicBezTo>
                    <a:pt x="26097" y="38405"/>
                    <a:pt x="27410" y="35552"/>
                    <a:pt x="28247" y="35152"/>
                  </a:cubicBezTo>
                  <a:cubicBezTo>
                    <a:pt x="29046" y="34734"/>
                    <a:pt x="31899" y="34239"/>
                    <a:pt x="34752" y="32109"/>
                  </a:cubicBezTo>
                  <a:cubicBezTo>
                    <a:pt x="37586" y="29959"/>
                    <a:pt x="39697" y="23968"/>
                    <a:pt x="39850" y="21381"/>
                  </a:cubicBezTo>
                  <a:cubicBezTo>
                    <a:pt x="39983" y="18794"/>
                    <a:pt x="37966" y="16245"/>
                    <a:pt x="37871" y="14229"/>
                  </a:cubicBezTo>
                  <a:cubicBezTo>
                    <a:pt x="37776" y="12194"/>
                    <a:pt x="35665" y="8276"/>
                    <a:pt x="33097" y="5670"/>
                  </a:cubicBezTo>
                  <a:cubicBezTo>
                    <a:pt x="30529" y="3064"/>
                    <a:pt x="27847" y="3140"/>
                    <a:pt x="26668" y="2569"/>
                  </a:cubicBezTo>
                  <a:cubicBezTo>
                    <a:pt x="25489" y="1999"/>
                    <a:pt x="26421" y="1143"/>
                    <a:pt x="21856" y="192"/>
                  </a:cubicBezTo>
                  <a:cubicBezTo>
                    <a:pt x="21224" y="61"/>
                    <a:pt x="20575" y="0"/>
                    <a:pt x="19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47625" dir="33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6319;p20"/>
            <p:cNvSpPr/>
            <p:nvPr/>
          </p:nvSpPr>
          <p:spPr>
            <a:xfrm>
              <a:off x="344871" y="56792"/>
              <a:ext cx="863894" cy="792170"/>
            </a:xfrm>
            <a:custGeom>
              <a:avLst/>
              <a:gdLst/>
              <a:ahLst/>
              <a:cxnLst/>
              <a:rect l="l" t="t" r="r" b="b"/>
              <a:pathLst>
                <a:path w="32280" h="29600" extrusionOk="0">
                  <a:moveTo>
                    <a:pt x="16759" y="0"/>
                  </a:moveTo>
                  <a:cubicBezTo>
                    <a:pt x="16164" y="0"/>
                    <a:pt x="15573" y="66"/>
                    <a:pt x="15008" y="219"/>
                  </a:cubicBezTo>
                  <a:cubicBezTo>
                    <a:pt x="11718" y="1113"/>
                    <a:pt x="6791" y="4137"/>
                    <a:pt x="4908" y="5792"/>
                  </a:cubicBezTo>
                  <a:cubicBezTo>
                    <a:pt x="3006" y="7409"/>
                    <a:pt x="2416" y="10719"/>
                    <a:pt x="1865" y="12069"/>
                  </a:cubicBezTo>
                  <a:cubicBezTo>
                    <a:pt x="1313" y="13439"/>
                    <a:pt x="705" y="16539"/>
                    <a:pt x="343" y="18974"/>
                  </a:cubicBezTo>
                  <a:cubicBezTo>
                    <a:pt x="1" y="21389"/>
                    <a:pt x="1009" y="25764"/>
                    <a:pt x="3691" y="28180"/>
                  </a:cubicBezTo>
                  <a:cubicBezTo>
                    <a:pt x="4932" y="29281"/>
                    <a:pt x="6675" y="29599"/>
                    <a:pt x="8398" y="29599"/>
                  </a:cubicBezTo>
                  <a:cubicBezTo>
                    <a:pt x="10425" y="29599"/>
                    <a:pt x="12423" y="29159"/>
                    <a:pt x="13544" y="29036"/>
                  </a:cubicBezTo>
                  <a:cubicBezTo>
                    <a:pt x="15617" y="28788"/>
                    <a:pt x="18318" y="25174"/>
                    <a:pt x="20410" y="23900"/>
                  </a:cubicBezTo>
                  <a:cubicBezTo>
                    <a:pt x="22502" y="22588"/>
                    <a:pt x="23244" y="19525"/>
                    <a:pt x="25146" y="18707"/>
                  </a:cubicBezTo>
                  <a:cubicBezTo>
                    <a:pt x="27048" y="17909"/>
                    <a:pt x="30796" y="14732"/>
                    <a:pt x="31537" y="12716"/>
                  </a:cubicBezTo>
                  <a:cubicBezTo>
                    <a:pt x="32279" y="10700"/>
                    <a:pt x="29350" y="5298"/>
                    <a:pt x="28399" y="3985"/>
                  </a:cubicBezTo>
                  <a:cubicBezTo>
                    <a:pt x="27448" y="2692"/>
                    <a:pt x="24024" y="2806"/>
                    <a:pt x="22807" y="1893"/>
                  </a:cubicBezTo>
                  <a:cubicBezTo>
                    <a:pt x="21838" y="1170"/>
                    <a:pt x="19266" y="0"/>
                    <a:pt x="1675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6320;p20"/>
            <p:cNvSpPr/>
            <p:nvPr/>
          </p:nvSpPr>
          <p:spPr>
            <a:xfrm>
              <a:off x="1005119" y="528121"/>
              <a:ext cx="253039" cy="242977"/>
            </a:xfrm>
            <a:custGeom>
              <a:avLst/>
              <a:gdLst/>
              <a:ahLst/>
              <a:cxnLst/>
              <a:rect l="l" t="t" r="r" b="b"/>
              <a:pathLst>
                <a:path w="9455" h="9079" extrusionOk="0">
                  <a:moveTo>
                    <a:pt x="7184" y="1"/>
                  </a:moveTo>
                  <a:cubicBezTo>
                    <a:pt x="6290" y="1"/>
                    <a:pt x="5099" y="596"/>
                    <a:pt x="3748" y="1344"/>
                  </a:cubicBezTo>
                  <a:cubicBezTo>
                    <a:pt x="1846" y="2390"/>
                    <a:pt x="362" y="4254"/>
                    <a:pt x="191" y="5928"/>
                  </a:cubicBezTo>
                  <a:cubicBezTo>
                    <a:pt x="1" y="7583"/>
                    <a:pt x="1313" y="8857"/>
                    <a:pt x="3444" y="9066"/>
                  </a:cubicBezTo>
                  <a:cubicBezTo>
                    <a:pt x="3530" y="9075"/>
                    <a:pt x="3617" y="9079"/>
                    <a:pt x="3703" y="9079"/>
                  </a:cubicBezTo>
                  <a:cubicBezTo>
                    <a:pt x="5745" y="9079"/>
                    <a:pt x="7535" y="6764"/>
                    <a:pt x="8484" y="5395"/>
                  </a:cubicBezTo>
                  <a:cubicBezTo>
                    <a:pt x="9454" y="3969"/>
                    <a:pt x="9207" y="1971"/>
                    <a:pt x="8408" y="678"/>
                  </a:cubicBezTo>
                  <a:cubicBezTo>
                    <a:pt x="8116" y="198"/>
                    <a:pt x="7699" y="1"/>
                    <a:pt x="7184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6321;p20"/>
            <p:cNvSpPr/>
            <p:nvPr/>
          </p:nvSpPr>
          <p:spPr>
            <a:xfrm>
              <a:off x="461451" y="237257"/>
              <a:ext cx="905616" cy="807344"/>
            </a:xfrm>
            <a:custGeom>
              <a:avLst/>
              <a:gdLst/>
              <a:ahLst/>
              <a:cxnLst/>
              <a:rect l="l" t="t" r="r" b="b"/>
              <a:pathLst>
                <a:path w="33839" h="30167" extrusionOk="0">
                  <a:moveTo>
                    <a:pt x="29483" y="0"/>
                  </a:moveTo>
                  <a:lnTo>
                    <a:pt x="29483" y="0"/>
                  </a:lnTo>
                  <a:cubicBezTo>
                    <a:pt x="30586" y="4280"/>
                    <a:pt x="30053" y="6410"/>
                    <a:pt x="30624" y="8845"/>
                  </a:cubicBezTo>
                  <a:cubicBezTo>
                    <a:pt x="31195" y="11318"/>
                    <a:pt x="32336" y="12611"/>
                    <a:pt x="30966" y="16168"/>
                  </a:cubicBezTo>
                  <a:cubicBezTo>
                    <a:pt x="29578" y="19744"/>
                    <a:pt x="27124" y="22711"/>
                    <a:pt x="25089" y="23282"/>
                  </a:cubicBezTo>
                  <a:cubicBezTo>
                    <a:pt x="23035" y="23852"/>
                    <a:pt x="21380" y="24670"/>
                    <a:pt x="19706" y="26534"/>
                  </a:cubicBezTo>
                  <a:cubicBezTo>
                    <a:pt x="18294" y="28141"/>
                    <a:pt x="16355" y="28945"/>
                    <a:pt x="14304" y="28945"/>
                  </a:cubicBezTo>
                  <a:cubicBezTo>
                    <a:pt x="13951" y="28945"/>
                    <a:pt x="13596" y="28921"/>
                    <a:pt x="13239" y="28874"/>
                  </a:cubicBezTo>
                  <a:cubicBezTo>
                    <a:pt x="10823" y="28532"/>
                    <a:pt x="7171" y="27961"/>
                    <a:pt x="5992" y="26991"/>
                  </a:cubicBezTo>
                  <a:cubicBezTo>
                    <a:pt x="4832" y="26040"/>
                    <a:pt x="2911" y="25336"/>
                    <a:pt x="1" y="24404"/>
                  </a:cubicBezTo>
                  <a:lnTo>
                    <a:pt x="1" y="24404"/>
                  </a:lnTo>
                  <a:cubicBezTo>
                    <a:pt x="2454" y="25640"/>
                    <a:pt x="4052" y="27752"/>
                    <a:pt x="6258" y="28817"/>
                  </a:cubicBezTo>
                  <a:cubicBezTo>
                    <a:pt x="7682" y="29521"/>
                    <a:pt x="11823" y="30167"/>
                    <a:pt x="14910" y="30167"/>
                  </a:cubicBezTo>
                  <a:cubicBezTo>
                    <a:pt x="15741" y="30167"/>
                    <a:pt x="16495" y="30120"/>
                    <a:pt x="17100" y="30015"/>
                  </a:cubicBezTo>
                  <a:cubicBezTo>
                    <a:pt x="19953" y="29521"/>
                    <a:pt x="21266" y="26667"/>
                    <a:pt x="22084" y="26249"/>
                  </a:cubicBezTo>
                  <a:cubicBezTo>
                    <a:pt x="22902" y="25850"/>
                    <a:pt x="25755" y="25355"/>
                    <a:pt x="28608" y="23206"/>
                  </a:cubicBezTo>
                  <a:cubicBezTo>
                    <a:pt x="31442" y="21075"/>
                    <a:pt x="33553" y="15084"/>
                    <a:pt x="33686" y="12497"/>
                  </a:cubicBezTo>
                  <a:cubicBezTo>
                    <a:pt x="33839" y="9891"/>
                    <a:pt x="31822" y="7361"/>
                    <a:pt x="31727" y="5326"/>
                  </a:cubicBezTo>
                  <a:cubicBezTo>
                    <a:pt x="31670" y="4052"/>
                    <a:pt x="30776" y="1998"/>
                    <a:pt x="29483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6322;p20"/>
            <p:cNvSpPr/>
            <p:nvPr/>
          </p:nvSpPr>
          <p:spPr>
            <a:xfrm>
              <a:off x="730743" y="360422"/>
              <a:ext cx="106675" cy="75818"/>
            </a:xfrm>
            <a:custGeom>
              <a:avLst/>
              <a:gdLst/>
              <a:ahLst/>
              <a:cxnLst/>
              <a:rect l="l" t="t" r="r" b="b"/>
              <a:pathLst>
                <a:path w="3986" h="2833" extrusionOk="0">
                  <a:moveTo>
                    <a:pt x="1654" y="0"/>
                  </a:moveTo>
                  <a:cubicBezTo>
                    <a:pt x="1457" y="0"/>
                    <a:pt x="1269" y="41"/>
                    <a:pt x="1104" y="135"/>
                  </a:cubicBezTo>
                  <a:cubicBezTo>
                    <a:pt x="1" y="781"/>
                    <a:pt x="647" y="2075"/>
                    <a:pt x="1161" y="2626"/>
                  </a:cubicBezTo>
                  <a:cubicBezTo>
                    <a:pt x="1300" y="2770"/>
                    <a:pt x="1460" y="2833"/>
                    <a:pt x="1634" y="2833"/>
                  </a:cubicBezTo>
                  <a:cubicBezTo>
                    <a:pt x="2128" y="2833"/>
                    <a:pt x="2739" y="2333"/>
                    <a:pt x="3329" y="1770"/>
                  </a:cubicBezTo>
                  <a:cubicBezTo>
                    <a:pt x="3986" y="1162"/>
                    <a:pt x="2701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3" name="Google Shape;6323;p20"/>
            <p:cNvSpPr/>
            <p:nvPr/>
          </p:nvSpPr>
          <p:spPr>
            <a:xfrm>
              <a:off x="784697" y="599473"/>
              <a:ext cx="88611" cy="66532"/>
            </a:xfrm>
            <a:custGeom>
              <a:avLst/>
              <a:gdLst/>
              <a:ahLst/>
              <a:cxnLst/>
              <a:rect l="l" t="t" r="r" b="b"/>
              <a:pathLst>
                <a:path w="3311" h="2486" extrusionOk="0">
                  <a:moveTo>
                    <a:pt x="1284" y="1"/>
                  </a:moveTo>
                  <a:cubicBezTo>
                    <a:pt x="1170" y="1"/>
                    <a:pt x="1058" y="15"/>
                    <a:pt x="952" y="47"/>
                  </a:cubicBezTo>
                  <a:cubicBezTo>
                    <a:pt x="1" y="332"/>
                    <a:pt x="457" y="1664"/>
                    <a:pt x="952" y="2254"/>
                  </a:cubicBezTo>
                  <a:cubicBezTo>
                    <a:pt x="1086" y="2417"/>
                    <a:pt x="1245" y="2485"/>
                    <a:pt x="1417" y="2485"/>
                  </a:cubicBezTo>
                  <a:cubicBezTo>
                    <a:pt x="1904" y="2485"/>
                    <a:pt x="2488" y="1938"/>
                    <a:pt x="2854" y="1474"/>
                  </a:cubicBezTo>
                  <a:cubicBezTo>
                    <a:pt x="3310" y="933"/>
                    <a:pt x="2204" y="1"/>
                    <a:pt x="1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20"/>
            <p:cNvSpPr/>
            <p:nvPr/>
          </p:nvSpPr>
          <p:spPr>
            <a:xfrm>
              <a:off x="424812" y="561843"/>
              <a:ext cx="62357" cy="36584"/>
            </a:xfrm>
            <a:custGeom>
              <a:avLst/>
              <a:gdLst/>
              <a:ahLst/>
              <a:cxnLst/>
              <a:rect l="l" t="t" r="r" b="b"/>
              <a:pathLst>
                <a:path w="2330" h="1367" extrusionOk="0">
                  <a:moveTo>
                    <a:pt x="1124" y="0"/>
                  </a:moveTo>
                  <a:cubicBezTo>
                    <a:pt x="1027" y="0"/>
                    <a:pt x="929" y="26"/>
                    <a:pt x="837" y="84"/>
                  </a:cubicBezTo>
                  <a:cubicBezTo>
                    <a:pt x="0" y="582"/>
                    <a:pt x="470" y="1367"/>
                    <a:pt x="1164" y="1367"/>
                  </a:cubicBezTo>
                  <a:cubicBezTo>
                    <a:pt x="1291" y="1367"/>
                    <a:pt x="1425" y="1341"/>
                    <a:pt x="1560" y="1282"/>
                  </a:cubicBezTo>
                  <a:cubicBezTo>
                    <a:pt x="2330" y="987"/>
                    <a:pt x="1731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20"/>
            <p:cNvSpPr/>
            <p:nvPr/>
          </p:nvSpPr>
          <p:spPr>
            <a:xfrm>
              <a:off x="592002" y="197808"/>
              <a:ext cx="72981" cy="31526"/>
            </a:xfrm>
            <a:custGeom>
              <a:avLst/>
              <a:gdLst/>
              <a:ahLst/>
              <a:cxnLst/>
              <a:rect l="l" t="t" r="r" b="b"/>
              <a:pathLst>
                <a:path w="2727" h="1178" extrusionOk="0">
                  <a:moveTo>
                    <a:pt x="1214" y="0"/>
                  </a:moveTo>
                  <a:cubicBezTo>
                    <a:pt x="1036" y="0"/>
                    <a:pt x="857" y="42"/>
                    <a:pt x="696" y="143"/>
                  </a:cubicBezTo>
                  <a:cubicBezTo>
                    <a:pt x="0" y="591"/>
                    <a:pt x="674" y="1177"/>
                    <a:pt x="1440" y="1177"/>
                  </a:cubicBezTo>
                  <a:cubicBezTo>
                    <a:pt x="1617" y="1177"/>
                    <a:pt x="1799" y="1146"/>
                    <a:pt x="1970" y="1075"/>
                  </a:cubicBezTo>
                  <a:cubicBezTo>
                    <a:pt x="2726" y="782"/>
                    <a:pt x="1980" y="0"/>
                    <a:pt x="1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6" name="Google Shape;6326;p20"/>
            <p:cNvSpPr/>
            <p:nvPr/>
          </p:nvSpPr>
          <p:spPr>
            <a:xfrm>
              <a:off x="1011248" y="210039"/>
              <a:ext cx="87326" cy="58851"/>
            </a:xfrm>
            <a:custGeom>
              <a:avLst/>
              <a:gdLst/>
              <a:ahLst/>
              <a:cxnLst/>
              <a:rect l="l" t="t" r="r" b="b"/>
              <a:pathLst>
                <a:path w="3263" h="2199" extrusionOk="0">
                  <a:moveTo>
                    <a:pt x="1737" y="1"/>
                  </a:moveTo>
                  <a:cubicBezTo>
                    <a:pt x="1312" y="1"/>
                    <a:pt x="928" y="106"/>
                    <a:pt x="799" y="314"/>
                  </a:cubicBezTo>
                  <a:cubicBezTo>
                    <a:pt x="0" y="1474"/>
                    <a:pt x="856" y="1493"/>
                    <a:pt x="1427" y="2025"/>
                  </a:cubicBezTo>
                  <a:cubicBezTo>
                    <a:pt x="1555" y="2145"/>
                    <a:pt x="1715" y="2198"/>
                    <a:pt x="1886" y="2198"/>
                  </a:cubicBezTo>
                  <a:cubicBezTo>
                    <a:pt x="2452" y="2198"/>
                    <a:pt x="3142" y="1614"/>
                    <a:pt x="3215" y="884"/>
                  </a:cubicBezTo>
                  <a:cubicBezTo>
                    <a:pt x="3262" y="291"/>
                    <a:pt x="2443" y="1"/>
                    <a:pt x="1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7" name="Google Shape;6327;p20"/>
            <p:cNvSpPr/>
            <p:nvPr/>
          </p:nvSpPr>
          <p:spPr>
            <a:xfrm>
              <a:off x="1095846" y="634425"/>
              <a:ext cx="67656" cy="40813"/>
            </a:xfrm>
            <a:custGeom>
              <a:avLst/>
              <a:gdLst/>
              <a:ahLst/>
              <a:cxnLst/>
              <a:rect l="l" t="t" r="r" b="b"/>
              <a:pathLst>
                <a:path w="2528" h="1525" extrusionOk="0">
                  <a:moveTo>
                    <a:pt x="800" y="1"/>
                  </a:moveTo>
                  <a:cubicBezTo>
                    <a:pt x="481" y="1"/>
                    <a:pt x="220" y="97"/>
                    <a:pt x="168" y="320"/>
                  </a:cubicBezTo>
                  <a:cubicBezTo>
                    <a:pt x="1" y="1000"/>
                    <a:pt x="726" y="1525"/>
                    <a:pt x="1374" y="1525"/>
                  </a:cubicBezTo>
                  <a:cubicBezTo>
                    <a:pt x="1685" y="1525"/>
                    <a:pt x="1979" y="1403"/>
                    <a:pt x="2146" y="1119"/>
                  </a:cubicBezTo>
                  <a:cubicBezTo>
                    <a:pt x="2528" y="487"/>
                    <a:pt x="1516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20"/>
            <p:cNvSpPr/>
            <p:nvPr/>
          </p:nvSpPr>
          <p:spPr>
            <a:xfrm>
              <a:off x="682114" y="883378"/>
              <a:ext cx="58851" cy="31312"/>
            </a:xfrm>
            <a:custGeom>
              <a:avLst/>
              <a:gdLst/>
              <a:ahLst/>
              <a:cxnLst/>
              <a:rect l="l" t="t" r="r" b="b"/>
              <a:pathLst>
                <a:path w="2199" h="1170" extrusionOk="0">
                  <a:moveTo>
                    <a:pt x="517" y="0"/>
                  </a:moveTo>
                  <a:cubicBezTo>
                    <a:pt x="293" y="0"/>
                    <a:pt x="126" y="55"/>
                    <a:pt x="106" y="186"/>
                  </a:cubicBezTo>
                  <a:cubicBezTo>
                    <a:pt x="0" y="866"/>
                    <a:pt x="393" y="1170"/>
                    <a:pt x="861" y="1170"/>
                  </a:cubicBezTo>
                  <a:cubicBezTo>
                    <a:pt x="1153" y="1170"/>
                    <a:pt x="1474" y="1052"/>
                    <a:pt x="1722" y="833"/>
                  </a:cubicBezTo>
                  <a:cubicBezTo>
                    <a:pt x="2198" y="427"/>
                    <a:pt x="1140" y="0"/>
                    <a:pt x="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20"/>
            <p:cNvSpPr/>
            <p:nvPr/>
          </p:nvSpPr>
          <p:spPr>
            <a:xfrm>
              <a:off x="746533" y="131167"/>
              <a:ext cx="139888" cy="65809"/>
            </a:xfrm>
            <a:custGeom>
              <a:avLst/>
              <a:gdLst/>
              <a:ahLst/>
              <a:cxnLst/>
              <a:rect l="l" t="t" r="r" b="b"/>
              <a:pathLst>
                <a:path w="5227" h="2459" extrusionOk="0">
                  <a:moveTo>
                    <a:pt x="2796" y="0"/>
                  </a:moveTo>
                  <a:cubicBezTo>
                    <a:pt x="2323" y="0"/>
                    <a:pt x="1860" y="79"/>
                    <a:pt x="1503" y="236"/>
                  </a:cubicBezTo>
                  <a:cubicBezTo>
                    <a:pt x="0" y="902"/>
                    <a:pt x="1332" y="2100"/>
                    <a:pt x="2283" y="2386"/>
                  </a:cubicBezTo>
                  <a:cubicBezTo>
                    <a:pt x="2448" y="2435"/>
                    <a:pt x="2646" y="2459"/>
                    <a:pt x="2859" y="2459"/>
                  </a:cubicBezTo>
                  <a:cubicBezTo>
                    <a:pt x="3872" y="2459"/>
                    <a:pt x="5226" y="1922"/>
                    <a:pt x="5022" y="1073"/>
                  </a:cubicBezTo>
                  <a:cubicBezTo>
                    <a:pt x="4866" y="360"/>
                    <a:pt x="3809" y="0"/>
                    <a:pt x="279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20"/>
            <p:cNvSpPr/>
            <p:nvPr/>
          </p:nvSpPr>
          <p:spPr>
            <a:xfrm>
              <a:off x="678260" y="94100"/>
              <a:ext cx="251032" cy="155490"/>
            </a:xfrm>
            <a:custGeom>
              <a:avLst/>
              <a:gdLst/>
              <a:ahLst/>
              <a:cxnLst/>
              <a:rect l="l" t="t" r="r" b="b"/>
              <a:pathLst>
                <a:path w="9380" h="5810" extrusionOk="0">
                  <a:moveTo>
                    <a:pt x="4525" y="0"/>
                  </a:moveTo>
                  <a:cubicBezTo>
                    <a:pt x="3720" y="0"/>
                    <a:pt x="2981" y="235"/>
                    <a:pt x="2513" y="784"/>
                  </a:cubicBezTo>
                  <a:cubicBezTo>
                    <a:pt x="1" y="3746"/>
                    <a:pt x="4177" y="5809"/>
                    <a:pt x="5951" y="5809"/>
                  </a:cubicBezTo>
                  <a:cubicBezTo>
                    <a:pt x="6057" y="5809"/>
                    <a:pt x="6154" y="5802"/>
                    <a:pt x="6241" y="5787"/>
                  </a:cubicBezTo>
                  <a:cubicBezTo>
                    <a:pt x="7782" y="5502"/>
                    <a:pt x="9380" y="3504"/>
                    <a:pt x="8334" y="1830"/>
                  </a:cubicBezTo>
                  <a:cubicBezTo>
                    <a:pt x="7648" y="766"/>
                    <a:pt x="5978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20"/>
            <p:cNvSpPr/>
            <p:nvPr/>
          </p:nvSpPr>
          <p:spPr>
            <a:xfrm>
              <a:off x="738879" y="123031"/>
              <a:ext cx="138951" cy="65300"/>
            </a:xfrm>
            <a:custGeom>
              <a:avLst/>
              <a:gdLst/>
              <a:ahLst/>
              <a:cxnLst/>
              <a:rect l="l" t="t" r="r" b="b"/>
              <a:pathLst>
                <a:path w="5192" h="2440" extrusionOk="0">
                  <a:moveTo>
                    <a:pt x="2774" y="0"/>
                  </a:moveTo>
                  <a:cubicBezTo>
                    <a:pt x="2303" y="0"/>
                    <a:pt x="1842" y="79"/>
                    <a:pt x="1485" y="236"/>
                  </a:cubicBezTo>
                  <a:cubicBezTo>
                    <a:pt x="1" y="902"/>
                    <a:pt x="1313" y="2081"/>
                    <a:pt x="2264" y="2366"/>
                  </a:cubicBezTo>
                  <a:cubicBezTo>
                    <a:pt x="2430" y="2416"/>
                    <a:pt x="2628" y="2440"/>
                    <a:pt x="2840" y="2440"/>
                  </a:cubicBezTo>
                  <a:cubicBezTo>
                    <a:pt x="3849" y="2440"/>
                    <a:pt x="5192" y="1905"/>
                    <a:pt x="5003" y="1073"/>
                  </a:cubicBezTo>
                  <a:cubicBezTo>
                    <a:pt x="4835" y="360"/>
                    <a:pt x="3782" y="0"/>
                    <a:pt x="2774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6332;p20"/>
            <p:cNvSpPr/>
            <p:nvPr/>
          </p:nvSpPr>
          <p:spPr>
            <a:xfrm>
              <a:off x="501676" y="362617"/>
              <a:ext cx="113018" cy="74534"/>
            </a:xfrm>
            <a:custGeom>
              <a:avLst/>
              <a:gdLst/>
              <a:ahLst/>
              <a:cxnLst/>
              <a:rect l="l" t="t" r="r" b="b"/>
              <a:pathLst>
                <a:path w="4223" h="2785" extrusionOk="0">
                  <a:moveTo>
                    <a:pt x="2984" y="1"/>
                  </a:moveTo>
                  <a:cubicBezTo>
                    <a:pt x="2339" y="1"/>
                    <a:pt x="1543" y="220"/>
                    <a:pt x="1046" y="414"/>
                  </a:cubicBezTo>
                  <a:cubicBezTo>
                    <a:pt x="114" y="775"/>
                    <a:pt x="0" y="1955"/>
                    <a:pt x="590" y="2639"/>
                  </a:cubicBezTo>
                  <a:cubicBezTo>
                    <a:pt x="677" y="2740"/>
                    <a:pt x="815" y="2785"/>
                    <a:pt x="986" y="2785"/>
                  </a:cubicBezTo>
                  <a:cubicBezTo>
                    <a:pt x="2008" y="2785"/>
                    <a:pt x="4223" y="1191"/>
                    <a:pt x="3995" y="490"/>
                  </a:cubicBezTo>
                  <a:cubicBezTo>
                    <a:pt x="3879" y="128"/>
                    <a:pt x="3476" y="1"/>
                    <a:pt x="298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20"/>
            <p:cNvSpPr/>
            <p:nvPr/>
          </p:nvSpPr>
          <p:spPr>
            <a:xfrm>
              <a:off x="465385" y="333846"/>
              <a:ext cx="199193" cy="145080"/>
            </a:xfrm>
            <a:custGeom>
              <a:avLst/>
              <a:gdLst/>
              <a:ahLst/>
              <a:cxnLst/>
              <a:rect l="l" t="t" r="r" b="b"/>
              <a:pathLst>
                <a:path w="7443" h="5421" extrusionOk="0">
                  <a:moveTo>
                    <a:pt x="3612" y="1"/>
                  </a:moveTo>
                  <a:cubicBezTo>
                    <a:pt x="1352" y="1"/>
                    <a:pt x="1" y="2375"/>
                    <a:pt x="234" y="3657"/>
                  </a:cubicBezTo>
                  <a:cubicBezTo>
                    <a:pt x="474" y="4806"/>
                    <a:pt x="1926" y="5420"/>
                    <a:pt x="3230" y="5420"/>
                  </a:cubicBezTo>
                  <a:cubicBezTo>
                    <a:pt x="3782" y="5420"/>
                    <a:pt x="4308" y="5310"/>
                    <a:pt x="4704" y="5084"/>
                  </a:cubicBezTo>
                  <a:cubicBezTo>
                    <a:pt x="6016" y="4323"/>
                    <a:pt x="7443" y="1755"/>
                    <a:pt x="5921" y="766"/>
                  </a:cubicBezTo>
                  <a:cubicBezTo>
                    <a:pt x="5079" y="223"/>
                    <a:pt x="4303" y="1"/>
                    <a:pt x="3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20"/>
            <p:cNvSpPr/>
            <p:nvPr/>
          </p:nvSpPr>
          <p:spPr>
            <a:xfrm>
              <a:off x="493514" y="354400"/>
              <a:ext cx="113072" cy="74293"/>
            </a:xfrm>
            <a:custGeom>
              <a:avLst/>
              <a:gdLst/>
              <a:ahLst/>
              <a:cxnLst/>
              <a:rect l="l" t="t" r="r" b="b"/>
              <a:pathLst>
                <a:path w="4225" h="2776" extrusionOk="0">
                  <a:moveTo>
                    <a:pt x="3001" y="0"/>
                  </a:moveTo>
                  <a:cubicBezTo>
                    <a:pt x="2353" y="0"/>
                    <a:pt x="1548" y="221"/>
                    <a:pt x="1047" y="417"/>
                  </a:cubicBezTo>
                  <a:cubicBezTo>
                    <a:pt x="115" y="759"/>
                    <a:pt x="1" y="1957"/>
                    <a:pt x="591" y="2642"/>
                  </a:cubicBezTo>
                  <a:cubicBezTo>
                    <a:pt x="672" y="2734"/>
                    <a:pt x="802" y="2776"/>
                    <a:pt x="965" y="2776"/>
                  </a:cubicBezTo>
                  <a:cubicBezTo>
                    <a:pt x="1971" y="2776"/>
                    <a:pt x="4225" y="1194"/>
                    <a:pt x="3995" y="474"/>
                  </a:cubicBezTo>
                  <a:cubicBezTo>
                    <a:pt x="3881" y="124"/>
                    <a:pt x="3485" y="0"/>
                    <a:pt x="30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20"/>
            <p:cNvSpPr/>
            <p:nvPr/>
          </p:nvSpPr>
          <p:spPr>
            <a:xfrm>
              <a:off x="1050938" y="395134"/>
              <a:ext cx="104320" cy="87032"/>
            </a:xfrm>
            <a:custGeom>
              <a:avLst/>
              <a:gdLst/>
              <a:ahLst/>
              <a:cxnLst/>
              <a:rect l="l" t="t" r="r" b="b"/>
              <a:pathLst>
                <a:path w="3898" h="3252" extrusionOk="0">
                  <a:moveTo>
                    <a:pt x="2634" y="0"/>
                  </a:moveTo>
                  <a:cubicBezTo>
                    <a:pt x="2113" y="0"/>
                    <a:pt x="1522" y="109"/>
                    <a:pt x="1066" y="264"/>
                  </a:cubicBezTo>
                  <a:cubicBezTo>
                    <a:pt x="1" y="625"/>
                    <a:pt x="1" y="2356"/>
                    <a:pt x="743" y="3098"/>
                  </a:cubicBezTo>
                  <a:cubicBezTo>
                    <a:pt x="848" y="3204"/>
                    <a:pt x="985" y="3251"/>
                    <a:pt x="1141" y="3251"/>
                  </a:cubicBezTo>
                  <a:cubicBezTo>
                    <a:pt x="2081" y="3251"/>
                    <a:pt x="3745" y="1555"/>
                    <a:pt x="3843" y="740"/>
                  </a:cubicBezTo>
                  <a:cubicBezTo>
                    <a:pt x="3897" y="196"/>
                    <a:pt x="3329" y="0"/>
                    <a:pt x="263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20"/>
            <p:cNvSpPr/>
            <p:nvPr/>
          </p:nvSpPr>
          <p:spPr>
            <a:xfrm>
              <a:off x="1013790" y="363313"/>
              <a:ext cx="180727" cy="169487"/>
            </a:xfrm>
            <a:custGeom>
              <a:avLst/>
              <a:gdLst/>
              <a:ahLst/>
              <a:cxnLst/>
              <a:rect l="l" t="t" r="r" b="b"/>
              <a:pathLst>
                <a:path w="6753" h="6333" extrusionOk="0">
                  <a:moveTo>
                    <a:pt x="3201" y="1"/>
                  </a:moveTo>
                  <a:cubicBezTo>
                    <a:pt x="2427" y="1"/>
                    <a:pt x="1705" y="193"/>
                    <a:pt x="1294" y="597"/>
                  </a:cubicBezTo>
                  <a:cubicBezTo>
                    <a:pt x="38" y="1833"/>
                    <a:pt x="0" y="2899"/>
                    <a:pt x="457" y="4135"/>
                  </a:cubicBezTo>
                  <a:cubicBezTo>
                    <a:pt x="864" y="5272"/>
                    <a:pt x="2739" y="6333"/>
                    <a:pt x="4057" y="6333"/>
                  </a:cubicBezTo>
                  <a:cubicBezTo>
                    <a:pt x="4217" y="6333"/>
                    <a:pt x="4368" y="6317"/>
                    <a:pt x="4508" y="6284"/>
                  </a:cubicBezTo>
                  <a:cubicBezTo>
                    <a:pt x="5783" y="5999"/>
                    <a:pt x="6753" y="3412"/>
                    <a:pt x="6353" y="1700"/>
                  </a:cubicBezTo>
                  <a:cubicBezTo>
                    <a:pt x="6110" y="605"/>
                    <a:pt x="4575" y="1"/>
                    <a:pt x="3201" y="1"/>
                  </a:cubicBezTo>
                  <a:close/>
                </a:path>
              </a:pathLst>
            </a:custGeom>
            <a:solidFill>
              <a:srgbClr val="6B3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20"/>
            <p:cNvSpPr/>
            <p:nvPr/>
          </p:nvSpPr>
          <p:spPr>
            <a:xfrm>
              <a:off x="1042802" y="386971"/>
              <a:ext cx="104293" cy="86871"/>
            </a:xfrm>
            <a:custGeom>
              <a:avLst/>
              <a:gdLst/>
              <a:ahLst/>
              <a:cxnLst/>
              <a:rect l="l" t="t" r="r" b="b"/>
              <a:pathLst>
                <a:path w="3897" h="3246" extrusionOk="0">
                  <a:moveTo>
                    <a:pt x="2633" y="1"/>
                  </a:moveTo>
                  <a:cubicBezTo>
                    <a:pt x="2113" y="1"/>
                    <a:pt x="1521" y="110"/>
                    <a:pt x="1066" y="265"/>
                  </a:cubicBezTo>
                  <a:cubicBezTo>
                    <a:pt x="0" y="626"/>
                    <a:pt x="0" y="2357"/>
                    <a:pt x="723" y="3099"/>
                  </a:cubicBezTo>
                  <a:cubicBezTo>
                    <a:pt x="830" y="3200"/>
                    <a:pt x="967" y="3246"/>
                    <a:pt x="1122" y="3246"/>
                  </a:cubicBezTo>
                  <a:cubicBezTo>
                    <a:pt x="2073" y="3246"/>
                    <a:pt x="3744" y="1558"/>
                    <a:pt x="3843" y="740"/>
                  </a:cubicBezTo>
                  <a:cubicBezTo>
                    <a:pt x="3897" y="196"/>
                    <a:pt x="3329" y="1"/>
                    <a:pt x="263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20"/>
            <p:cNvSpPr/>
            <p:nvPr/>
          </p:nvSpPr>
          <p:spPr>
            <a:xfrm>
              <a:off x="855432" y="800679"/>
              <a:ext cx="71804" cy="30135"/>
            </a:xfrm>
            <a:custGeom>
              <a:avLst/>
              <a:gdLst/>
              <a:ahLst/>
              <a:cxnLst/>
              <a:rect l="l" t="t" r="r" b="b"/>
              <a:pathLst>
                <a:path w="2683" h="1126" extrusionOk="0">
                  <a:moveTo>
                    <a:pt x="757" y="0"/>
                  </a:moveTo>
                  <a:cubicBezTo>
                    <a:pt x="352" y="0"/>
                    <a:pt x="34" y="84"/>
                    <a:pt x="21" y="290"/>
                  </a:cubicBezTo>
                  <a:cubicBezTo>
                    <a:pt x="1" y="903"/>
                    <a:pt x="593" y="1125"/>
                    <a:pt x="1206" y="1125"/>
                  </a:cubicBezTo>
                  <a:cubicBezTo>
                    <a:pt x="1772" y="1125"/>
                    <a:pt x="2356" y="936"/>
                    <a:pt x="2493" y="689"/>
                  </a:cubicBezTo>
                  <a:cubicBezTo>
                    <a:pt x="2682" y="324"/>
                    <a:pt x="1553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20"/>
            <p:cNvSpPr/>
            <p:nvPr/>
          </p:nvSpPr>
          <p:spPr>
            <a:xfrm>
              <a:off x="799069" y="773301"/>
              <a:ext cx="173501" cy="103571"/>
            </a:xfrm>
            <a:custGeom>
              <a:avLst/>
              <a:gdLst/>
              <a:ahLst/>
              <a:cxnLst/>
              <a:rect l="l" t="t" r="r" b="b"/>
              <a:pathLst>
                <a:path w="6483" h="3870" extrusionOk="0">
                  <a:moveTo>
                    <a:pt x="3096" y="0"/>
                  </a:moveTo>
                  <a:cubicBezTo>
                    <a:pt x="655" y="0"/>
                    <a:pt x="1" y="1795"/>
                    <a:pt x="871" y="3139"/>
                  </a:cubicBezTo>
                  <a:cubicBezTo>
                    <a:pt x="1200" y="3650"/>
                    <a:pt x="1893" y="3870"/>
                    <a:pt x="2664" y="3870"/>
                  </a:cubicBezTo>
                  <a:cubicBezTo>
                    <a:pt x="3900" y="3870"/>
                    <a:pt x="5334" y="3305"/>
                    <a:pt x="5779" y="2473"/>
                  </a:cubicBezTo>
                  <a:cubicBezTo>
                    <a:pt x="6482" y="1103"/>
                    <a:pt x="4714" y="0"/>
                    <a:pt x="3135" y="0"/>
                  </a:cubicBezTo>
                  <a:cubicBezTo>
                    <a:pt x="3122" y="0"/>
                    <a:pt x="3109" y="0"/>
                    <a:pt x="3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20"/>
            <p:cNvSpPr/>
            <p:nvPr/>
          </p:nvSpPr>
          <p:spPr>
            <a:xfrm>
              <a:off x="847296" y="792383"/>
              <a:ext cx="71831" cy="30429"/>
            </a:xfrm>
            <a:custGeom>
              <a:avLst/>
              <a:gdLst/>
              <a:ahLst/>
              <a:cxnLst/>
              <a:rect l="l" t="t" r="r" b="b"/>
              <a:pathLst>
                <a:path w="2684" h="1137" extrusionOk="0">
                  <a:moveTo>
                    <a:pt x="728" y="0"/>
                  </a:moveTo>
                  <a:cubicBezTo>
                    <a:pt x="333" y="0"/>
                    <a:pt x="27" y="81"/>
                    <a:pt x="20" y="276"/>
                  </a:cubicBezTo>
                  <a:cubicBezTo>
                    <a:pt x="0" y="906"/>
                    <a:pt x="610" y="1136"/>
                    <a:pt x="1232" y="1136"/>
                  </a:cubicBezTo>
                  <a:cubicBezTo>
                    <a:pt x="1794" y="1136"/>
                    <a:pt x="2367" y="948"/>
                    <a:pt x="2493" y="695"/>
                  </a:cubicBezTo>
                  <a:cubicBezTo>
                    <a:pt x="2684" y="326"/>
                    <a:pt x="1524" y="0"/>
                    <a:pt x="72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20"/>
            <p:cNvSpPr/>
            <p:nvPr/>
          </p:nvSpPr>
          <p:spPr>
            <a:xfrm>
              <a:off x="529162" y="649574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70" y="439"/>
                    <a:pt x="495" y="1694"/>
                    <a:pt x="248" y="2303"/>
                  </a:cubicBezTo>
                  <a:cubicBezTo>
                    <a:pt x="0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2" y="3924"/>
                  </a:cubicBezTo>
                  <a:cubicBezTo>
                    <a:pt x="2391" y="3924"/>
                    <a:pt x="3643" y="1650"/>
                    <a:pt x="3747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20"/>
            <p:cNvSpPr/>
            <p:nvPr/>
          </p:nvSpPr>
          <p:spPr>
            <a:xfrm>
              <a:off x="479276" y="618662"/>
              <a:ext cx="196517" cy="177355"/>
            </a:xfrm>
            <a:custGeom>
              <a:avLst/>
              <a:gdLst/>
              <a:ahLst/>
              <a:cxnLst/>
              <a:rect l="l" t="t" r="r" b="b"/>
              <a:pathLst>
                <a:path w="7343" h="6627" extrusionOk="0">
                  <a:moveTo>
                    <a:pt x="4956" y="0"/>
                  </a:moveTo>
                  <a:cubicBezTo>
                    <a:pt x="3858" y="0"/>
                    <a:pt x="2581" y="921"/>
                    <a:pt x="1560" y="1898"/>
                  </a:cubicBezTo>
                  <a:cubicBezTo>
                    <a:pt x="0" y="3382"/>
                    <a:pt x="1313" y="5284"/>
                    <a:pt x="2226" y="6292"/>
                  </a:cubicBezTo>
                  <a:cubicBezTo>
                    <a:pt x="2430" y="6526"/>
                    <a:pt x="2725" y="6626"/>
                    <a:pt x="3067" y="6626"/>
                  </a:cubicBezTo>
                  <a:cubicBezTo>
                    <a:pt x="4224" y="6626"/>
                    <a:pt x="5927" y="5490"/>
                    <a:pt x="6543" y="4580"/>
                  </a:cubicBezTo>
                  <a:cubicBezTo>
                    <a:pt x="7342" y="3420"/>
                    <a:pt x="7133" y="1118"/>
                    <a:pt x="5897" y="281"/>
                  </a:cubicBezTo>
                  <a:cubicBezTo>
                    <a:pt x="5608" y="86"/>
                    <a:pt x="5290" y="0"/>
                    <a:pt x="4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20"/>
            <p:cNvSpPr/>
            <p:nvPr/>
          </p:nvSpPr>
          <p:spPr>
            <a:xfrm>
              <a:off x="521026" y="641946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1" y="0"/>
                  </a:moveTo>
                  <a:cubicBezTo>
                    <a:pt x="2774" y="0"/>
                    <a:pt x="2586" y="31"/>
                    <a:pt x="2378" y="96"/>
                  </a:cubicBezTo>
                  <a:cubicBezTo>
                    <a:pt x="1370" y="400"/>
                    <a:pt x="495" y="1694"/>
                    <a:pt x="247" y="2302"/>
                  </a:cubicBezTo>
                  <a:cubicBezTo>
                    <a:pt x="0" y="2930"/>
                    <a:pt x="495" y="3368"/>
                    <a:pt x="1331" y="3862"/>
                  </a:cubicBezTo>
                  <a:cubicBezTo>
                    <a:pt x="1401" y="3904"/>
                    <a:pt x="1475" y="3923"/>
                    <a:pt x="1552" y="3923"/>
                  </a:cubicBezTo>
                  <a:cubicBezTo>
                    <a:pt x="2390" y="3923"/>
                    <a:pt x="3643" y="1652"/>
                    <a:pt x="3747" y="990"/>
                  </a:cubicBezTo>
                  <a:cubicBezTo>
                    <a:pt x="3867" y="407"/>
                    <a:pt x="3552" y="0"/>
                    <a:pt x="294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4" name="Google Shape;6344;p20"/>
          <p:cNvGrpSpPr/>
          <p:nvPr/>
        </p:nvGrpSpPr>
        <p:grpSpPr>
          <a:xfrm rot="10800000">
            <a:off x="7382502" y="4156607"/>
            <a:ext cx="1070045" cy="1045102"/>
            <a:chOff x="297527" y="0"/>
            <a:chExt cx="1070045" cy="1045102"/>
          </a:xfrm>
        </p:grpSpPr>
        <p:sp>
          <p:nvSpPr>
            <p:cNvPr id="6345" name="Google Shape;6345;p20"/>
            <p:cNvSpPr/>
            <p:nvPr/>
          </p:nvSpPr>
          <p:spPr>
            <a:xfrm>
              <a:off x="385096" y="65115"/>
              <a:ext cx="864375" cy="791983"/>
            </a:xfrm>
            <a:custGeom>
              <a:avLst/>
              <a:gdLst/>
              <a:ahLst/>
              <a:cxnLst/>
              <a:rect l="l" t="t" r="r" b="b"/>
              <a:pathLst>
                <a:path w="32298" h="29593" extrusionOk="0">
                  <a:moveTo>
                    <a:pt x="16757" y="1"/>
                  </a:moveTo>
                  <a:cubicBezTo>
                    <a:pt x="16170" y="1"/>
                    <a:pt x="15586" y="65"/>
                    <a:pt x="15027" y="213"/>
                  </a:cubicBezTo>
                  <a:cubicBezTo>
                    <a:pt x="11755" y="1107"/>
                    <a:pt x="6810" y="4131"/>
                    <a:pt x="4927" y="5767"/>
                  </a:cubicBezTo>
                  <a:cubicBezTo>
                    <a:pt x="3025" y="7383"/>
                    <a:pt x="2435" y="10693"/>
                    <a:pt x="1884" y="12043"/>
                  </a:cubicBezTo>
                  <a:cubicBezTo>
                    <a:pt x="1332" y="13413"/>
                    <a:pt x="723" y="16513"/>
                    <a:pt x="362" y="18948"/>
                  </a:cubicBezTo>
                  <a:cubicBezTo>
                    <a:pt x="0" y="21345"/>
                    <a:pt x="1009" y="25719"/>
                    <a:pt x="3710" y="28173"/>
                  </a:cubicBezTo>
                  <a:cubicBezTo>
                    <a:pt x="4942" y="29274"/>
                    <a:pt x="6684" y="29592"/>
                    <a:pt x="8409" y="29592"/>
                  </a:cubicBezTo>
                  <a:cubicBezTo>
                    <a:pt x="10438" y="29592"/>
                    <a:pt x="12442" y="29152"/>
                    <a:pt x="13562" y="29029"/>
                  </a:cubicBezTo>
                  <a:cubicBezTo>
                    <a:pt x="15617" y="28782"/>
                    <a:pt x="18337" y="25168"/>
                    <a:pt x="20429" y="23893"/>
                  </a:cubicBezTo>
                  <a:cubicBezTo>
                    <a:pt x="22521" y="22581"/>
                    <a:pt x="23263" y="19519"/>
                    <a:pt x="25165" y="18701"/>
                  </a:cubicBezTo>
                  <a:cubicBezTo>
                    <a:pt x="27067" y="17902"/>
                    <a:pt x="30814" y="14744"/>
                    <a:pt x="31556" y="12709"/>
                  </a:cubicBezTo>
                  <a:cubicBezTo>
                    <a:pt x="32298" y="10693"/>
                    <a:pt x="29369" y="5291"/>
                    <a:pt x="28418" y="3998"/>
                  </a:cubicBezTo>
                  <a:cubicBezTo>
                    <a:pt x="27467" y="2685"/>
                    <a:pt x="24043" y="2799"/>
                    <a:pt x="22825" y="1905"/>
                  </a:cubicBezTo>
                  <a:cubicBezTo>
                    <a:pt x="21839" y="1166"/>
                    <a:pt x="19266" y="1"/>
                    <a:pt x="167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20"/>
            <p:cNvSpPr/>
            <p:nvPr/>
          </p:nvSpPr>
          <p:spPr>
            <a:xfrm>
              <a:off x="1045853" y="536391"/>
              <a:ext cx="253013" cy="242870"/>
            </a:xfrm>
            <a:custGeom>
              <a:avLst/>
              <a:gdLst/>
              <a:ahLst/>
              <a:cxnLst/>
              <a:rect l="l" t="t" r="r" b="b"/>
              <a:pathLst>
                <a:path w="9454" h="9075" extrusionOk="0">
                  <a:moveTo>
                    <a:pt x="7193" y="1"/>
                  </a:moveTo>
                  <a:cubicBezTo>
                    <a:pt x="6298" y="1"/>
                    <a:pt x="5104" y="600"/>
                    <a:pt x="3748" y="1339"/>
                  </a:cubicBezTo>
                  <a:cubicBezTo>
                    <a:pt x="1846" y="2385"/>
                    <a:pt x="362" y="4268"/>
                    <a:pt x="191" y="5923"/>
                  </a:cubicBezTo>
                  <a:cubicBezTo>
                    <a:pt x="0" y="7597"/>
                    <a:pt x="1313" y="8852"/>
                    <a:pt x="3443" y="9061"/>
                  </a:cubicBezTo>
                  <a:cubicBezTo>
                    <a:pt x="3531" y="9070"/>
                    <a:pt x="3618" y="9074"/>
                    <a:pt x="3705" y="9074"/>
                  </a:cubicBezTo>
                  <a:cubicBezTo>
                    <a:pt x="5746" y="9074"/>
                    <a:pt x="7535" y="6778"/>
                    <a:pt x="8484" y="5409"/>
                  </a:cubicBezTo>
                  <a:cubicBezTo>
                    <a:pt x="9454" y="3983"/>
                    <a:pt x="9207" y="1986"/>
                    <a:pt x="8408" y="673"/>
                  </a:cubicBezTo>
                  <a:cubicBezTo>
                    <a:pt x="8117" y="196"/>
                    <a:pt x="7704" y="1"/>
                    <a:pt x="719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20"/>
            <p:cNvSpPr/>
            <p:nvPr/>
          </p:nvSpPr>
          <p:spPr>
            <a:xfrm>
              <a:off x="779612" y="377015"/>
              <a:ext cx="106595" cy="76032"/>
            </a:xfrm>
            <a:custGeom>
              <a:avLst/>
              <a:gdLst/>
              <a:ahLst/>
              <a:cxnLst/>
              <a:rect l="l" t="t" r="r" b="b"/>
              <a:pathLst>
                <a:path w="3983" h="2841" extrusionOk="0">
                  <a:moveTo>
                    <a:pt x="1669" y="0"/>
                  </a:moveTo>
                  <a:cubicBezTo>
                    <a:pt x="1467" y="0"/>
                    <a:pt x="1273" y="44"/>
                    <a:pt x="1104" y="142"/>
                  </a:cubicBezTo>
                  <a:cubicBezTo>
                    <a:pt x="1" y="751"/>
                    <a:pt x="647" y="2082"/>
                    <a:pt x="1180" y="2634"/>
                  </a:cubicBezTo>
                  <a:cubicBezTo>
                    <a:pt x="1314" y="2778"/>
                    <a:pt x="1470" y="2840"/>
                    <a:pt x="1642" y="2840"/>
                  </a:cubicBezTo>
                  <a:cubicBezTo>
                    <a:pt x="2128" y="2840"/>
                    <a:pt x="2739" y="2340"/>
                    <a:pt x="3329" y="1778"/>
                  </a:cubicBezTo>
                  <a:cubicBezTo>
                    <a:pt x="3983" y="1156"/>
                    <a:pt x="2713" y="0"/>
                    <a:pt x="166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20"/>
            <p:cNvSpPr/>
            <p:nvPr/>
          </p:nvSpPr>
          <p:spPr>
            <a:xfrm>
              <a:off x="771476" y="368558"/>
              <a:ext cx="106675" cy="76113"/>
            </a:xfrm>
            <a:custGeom>
              <a:avLst/>
              <a:gdLst/>
              <a:ahLst/>
              <a:cxnLst/>
              <a:rect l="l" t="t" r="r" b="b"/>
              <a:pathLst>
                <a:path w="3986" h="2844" extrusionOk="0">
                  <a:moveTo>
                    <a:pt x="1653" y="1"/>
                  </a:moveTo>
                  <a:cubicBezTo>
                    <a:pt x="1457" y="1"/>
                    <a:pt x="1269" y="42"/>
                    <a:pt x="1103" y="135"/>
                  </a:cubicBezTo>
                  <a:cubicBezTo>
                    <a:pt x="0" y="763"/>
                    <a:pt x="647" y="2094"/>
                    <a:pt x="1161" y="2646"/>
                  </a:cubicBezTo>
                  <a:cubicBezTo>
                    <a:pt x="1299" y="2784"/>
                    <a:pt x="1457" y="2844"/>
                    <a:pt x="1630" y="2844"/>
                  </a:cubicBezTo>
                  <a:cubicBezTo>
                    <a:pt x="2125" y="2844"/>
                    <a:pt x="2737" y="2353"/>
                    <a:pt x="3329" y="1790"/>
                  </a:cubicBezTo>
                  <a:cubicBezTo>
                    <a:pt x="3986" y="1165"/>
                    <a:pt x="2700" y="1"/>
                    <a:pt x="165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9" name="Google Shape;6349;p20"/>
            <p:cNvSpPr/>
            <p:nvPr/>
          </p:nvSpPr>
          <p:spPr>
            <a:xfrm>
              <a:off x="834584" y="616253"/>
              <a:ext cx="87620" cy="66237"/>
            </a:xfrm>
            <a:custGeom>
              <a:avLst/>
              <a:gdLst/>
              <a:ahLst/>
              <a:cxnLst/>
              <a:rect l="l" t="t" r="r" b="b"/>
              <a:pathLst>
                <a:path w="3274" h="2475" extrusionOk="0">
                  <a:moveTo>
                    <a:pt x="1270" y="1"/>
                  </a:moveTo>
                  <a:cubicBezTo>
                    <a:pt x="1153" y="1"/>
                    <a:pt x="1040" y="16"/>
                    <a:pt x="933" y="48"/>
                  </a:cubicBezTo>
                  <a:cubicBezTo>
                    <a:pt x="1" y="333"/>
                    <a:pt x="419" y="1665"/>
                    <a:pt x="933" y="2254"/>
                  </a:cubicBezTo>
                  <a:cubicBezTo>
                    <a:pt x="1059" y="2410"/>
                    <a:pt x="1212" y="2475"/>
                    <a:pt x="1378" y="2475"/>
                  </a:cubicBezTo>
                  <a:cubicBezTo>
                    <a:pt x="1860" y="2475"/>
                    <a:pt x="2453" y="1927"/>
                    <a:pt x="2835" y="1474"/>
                  </a:cubicBezTo>
                  <a:cubicBezTo>
                    <a:pt x="3274" y="917"/>
                    <a:pt x="2185" y="1"/>
                    <a:pt x="127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20"/>
            <p:cNvSpPr/>
            <p:nvPr/>
          </p:nvSpPr>
          <p:spPr>
            <a:xfrm>
              <a:off x="826448" y="607635"/>
              <a:ext cx="87139" cy="66719"/>
            </a:xfrm>
            <a:custGeom>
              <a:avLst/>
              <a:gdLst/>
              <a:ahLst/>
              <a:cxnLst/>
              <a:rect l="l" t="t" r="r" b="b"/>
              <a:pathLst>
                <a:path w="3256" h="2493" extrusionOk="0">
                  <a:moveTo>
                    <a:pt x="1245" y="0"/>
                  </a:moveTo>
                  <a:cubicBezTo>
                    <a:pt x="1131" y="0"/>
                    <a:pt x="1019" y="15"/>
                    <a:pt x="914" y="47"/>
                  </a:cubicBezTo>
                  <a:cubicBezTo>
                    <a:pt x="1" y="332"/>
                    <a:pt x="419" y="1663"/>
                    <a:pt x="914" y="2272"/>
                  </a:cubicBezTo>
                  <a:cubicBezTo>
                    <a:pt x="1040" y="2427"/>
                    <a:pt x="1193" y="2492"/>
                    <a:pt x="1360" y="2492"/>
                  </a:cubicBezTo>
                  <a:cubicBezTo>
                    <a:pt x="1847" y="2492"/>
                    <a:pt x="2447" y="1940"/>
                    <a:pt x="2816" y="1473"/>
                  </a:cubicBezTo>
                  <a:cubicBezTo>
                    <a:pt x="3255" y="932"/>
                    <a:pt x="2162" y="0"/>
                    <a:pt x="124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20"/>
            <p:cNvSpPr/>
            <p:nvPr/>
          </p:nvSpPr>
          <p:spPr>
            <a:xfrm>
              <a:off x="474057" y="578276"/>
              <a:ext cx="62143" cy="36932"/>
            </a:xfrm>
            <a:custGeom>
              <a:avLst/>
              <a:gdLst/>
              <a:ahLst/>
              <a:cxnLst/>
              <a:rect l="l" t="t" r="r" b="b"/>
              <a:pathLst>
                <a:path w="2322" h="1380" extrusionOk="0">
                  <a:moveTo>
                    <a:pt x="1102" y="1"/>
                  </a:moveTo>
                  <a:cubicBezTo>
                    <a:pt x="1007" y="1"/>
                    <a:pt x="913" y="25"/>
                    <a:pt x="823" y="78"/>
                  </a:cubicBezTo>
                  <a:cubicBezTo>
                    <a:pt x="0" y="578"/>
                    <a:pt x="463" y="1379"/>
                    <a:pt x="1168" y="1379"/>
                  </a:cubicBezTo>
                  <a:cubicBezTo>
                    <a:pt x="1295" y="1379"/>
                    <a:pt x="1429" y="1354"/>
                    <a:pt x="1565" y="1296"/>
                  </a:cubicBezTo>
                  <a:cubicBezTo>
                    <a:pt x="2322" y="983"/>
                    <a:pt x="1712" y="1"/>
                    <a:pt x="1102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20"/>
            <p:cNvSpPr/>
            <p:nvPr/>
          </p:nvSpPr>
          <p:spPr>
            <a:xfrm>
              <a:off x="465546" y="570140"/>
              <a:ext cx="63026" cy="36905"/>
            </a:xfrm>
            <a:custGeom>
              <a:avLst/>
              <a:gdLst/>
              <a:ahLst/>
              <a:cxnLst/>
              <a:rect l="l" t="t" r="r" b="b"/>
              <a:pathLst>
                <a:path w="2355" h="1379" extrusionOk="0">
                  <a:moveTo>
                    <a:pt x="1135" y="0"/>
                  </a:moveTo>
                  <a:cubicBezTo>
                    <a:pt x="1040" y="0"/>
                    <a:pt x="945" y="24"/>
                    <a:pt x="856" y="78"/>
                  </a:cubicBezTo>
                  <a:cubicBezTo>
                    <a:pt x="1" y="578"/>
                    <a:pt x="473" y="1379"/>
                    <a:pt x="1193" y="1379"/>
                  </a:cubicBezTo>
                  <a:cubicBezTo>
                    <a:pt x="1322" y="1379"/>
                    <a:pt x="1459" y="1353"/>
                    <a:pt x="1597" y="1295"/>
                  </a:cubicBezTo>
                  <a:cubicBezTo>
                    <a:pt x="2355" y="983"/>
                    <a:pt x="1744" y="0"/>
                    <a:pt x="113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20"/>
            <p:cNvSpPr/>
            <p:nvPr/>
          </p:nvSpPr>
          <p:spPr>
            <a:xfrm>
              <a:off x="640684" y="214401"/>
              <a:ext cx="73195" cy="31366"/>
            </a:xfrm>
            <a:custGeom>
              <a:avLst/>
              <a:gdLst/>
              <a:ahLst/>
              <a:cxnLst/>
              <a:rect l="l" t="t" r="r" b="b"/>
              <a:pathLst>
                <a:path w="2735" h="1172" extrusionOk="0">
                  <a:moveTo>
                    <a:pt x="1229" y="1"/>
                  </a:moveTo>
                  <a:cubicBezTo>
                    <a:pt x="1048" y="1"/>
                    <a:pt x="867" y="45"/>
                    <a:pt x="703" y="151"/>
                  </a:cubicBezTo>
                  <a:cubicBezTo>
                    <a:pt x="0" y="603"/>
                    <a:pt x="694" y="1171"/>
                    <a:pt x="1481" y="1171"/>
                  </a:cubicBezTo>
                  <a:cubicBezTo>
                    <a:pt x="1653" y="1171"/>
                    <a:pt x="1829" y="1144"/>
                    <a:pt x="1996" y="1083"/>
                  </a:cubicBezTo>
                  <a:cubicBezTo>
                    <a:pt x="2734" y="790"/>
                    <a:pt x="1993" y="1"/>
                    <a:pt x="122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20"/>
            <p:cNvSpPr/>
            <p:nvPr/>
          </p:nvSpPr>
          <p:spPr>
            <a:xfrm>
              <a:off x="632629" y="206265"/>
              <a:ext cx="73008" cy="31018"/>
            </a:xfrm>
            <a:custGeom>
              <a:avLst/>
              <a:gdLst/>
              <a:ahLst/>
              <a:cxnLst/>
              <a:rect l="l" t="t" r="r" b="b"/>
              <a:pathLst>
                <a:path w="2728" h="1159" extrusionOk="0">
                  <a:moveTo>
                    <a:pt x="1227" y="0"/>
                  </a:moveTo>
                  <a:cubicBezTo>
                    <a:pt x="1046" y="0"/>
                    <a:pt x="863" y="44"/>
                    <a:pt x="699" y="150"/>
                  </a:cubicBezTo>
                  <a:cubicBezTo>
                    <a:pt x="1" y="585"/>
                    <a:pt x="683" y="1159"/>
                    <a:pt x="1454" y="1159"/>
                  </a:cubicBezTo>
                  <a:cubicBezTo>
                    <a:pt x="1628" y="1159"/>
                    <a:pt x="1806" y="1130"/>
                    <a:pt x="1974" y="1063"/>
                  </a:cubicBezTo>
                  <a:cubicBezTo>
                    <a:pt x="2727" y="787"/>
                    <a:pt x="1989" y="0"/>
                    <a:pt x="122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20"/>
            <p:cNvSpPr/>
            <p:nvPr/>
          </p:nvSpPr>
          <p:spPr>
            <a:xfrm>
              <a:off x="1060626" y="226552"/>
              <a:ext cx="86791" cy="58824"/>
            </a:xfrm>
            <a:custGeom>
              <a:avLst/>
              <a:gdLst/>
              <a:ahLst/>
              <a:cxnLst/>
              <a:rect l="l" t="t" r="r" b="b"/>
              <a:pathLst>
                <a:path w="3243" h="2198" extrusionOk="0">
                  <a:moveTo>
                    <a:pt x="1730" y="1"/>
                  </a:moveTo>
                  <a:cubicBezTo>
                    <a:pt x="1304" y="1"/>
                    <a:pt x="916" y="104"/>
                    <a:pt x="780" y="305"/>
                  </a:cubicBezTo>
                  <a:cubicBezTo>
                    <a:pt x="0" y="1485"/>
                    <a:pt x="856" y="1504"/>
                    <a:pt x="1427" y="2017"/>
                  </a:cubicBezTo>
                  <a:cubicBezTo>
                    <a:pt x="1552" y="2142"/>
                    <a:pt x="1710" y="2198"/>
                    <a:pt x="1881" y="2198"/>
                  </a:cubicBezTo>
                  <a:cubicBezTo>
                    <a:pt x="2437" y="2198"/>
                    <a:pt x="3123" y="1604"/>
                    <a:pt x="3196" y="876"/>
                  </a:cubicBezTo>
                  <a:cubicBezTo>
                    <a:pt x="3243" y="283"/>
                    <a:pt x="2434" y="1"/>
                    <a:pt x="17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20"/>
            <p:cNvSpPr/>
            <p:nvPr/>
          </p:nvSpPr>
          <p:spPr>
            <a:xfrm>
              <a:off x="1051955" y="218202"/>
              <a:ext cx="87326" cy="58824"/>
            </a:xfrm>
            <a:custGeom>
              <a:avLst/>
              <a:gdLst/>
              <a:ahLst/>
              <a:cxnLst/>
              <a:rect l="l" t="t" r="r" b="b"/>
              <a:pathLst>
                <a:path w="3263" h="2198" extrusionOk="0">
                  <a:moveTo>
                    <a:pt x="1738" y="0"/>
                  </a:moveTo>
                  <a:cubicBezTo>
                    <a:pt x="1313" y="0"/>
                    <a:pt x="928" y="106"/>
                    <a:pt x="800" y="313"/>
                  </a:cubicBezTo>
                  <a:cubicBezTo>
                    <a:pt x="1" y="1473"/>
                    <a:pt x="857" y="1511"/>
                    <a:pt x="1427" y="2025"/>
                  </a:cubicBezTo>
                  <a:cubicBezTo>
                    <a:pt x="1556" y="2144"/>
                    <a:pt x="1716" y="2198"/>
                    <a:pt x="1887" y="2198"/>
                  </a:cubicBezTo>
                  <a:cubicBezTo>
                    <a:pt x="2453" y="2198"/>
                    <a:pt x="3142" y="1613"/>
                    <a:pt x="3215" y="884"/>
                  </a:cubicBezTo>
                  <a:cubicBezTo>
                    <a:pt x="3263" y="290"/>
                    <a:pt x="2444" y="0"/>
                    <a:pt x="173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20"/>
            <p:cNvSpPr/>
            <p:nvPr/>
          </p:nvSpPr>
          <p:spPr>
            <a:xfrm>
              <a:off x="1144877" y="650831"/>
              <a:ext cx="67549" cy="41080"/>
            </a:xfrm>
            <a:custGeom>
              <a:avLst/>
              <a:gdLst/>
              <a:ahLst/>
              <a:cxnLst/>
              <a:rect l="l" t="t" r="r" b="b"/>
              <a:pathLst>
                <a:path w="2524" h="1535" extrusionOk="0">
                  <a:moveTo>
                    <a:pt x="788" y="1"/>
                  </a:moveTo>
                  <a:cubicBezTo>
                    <a:pt x="477" y="1"/>
                    <a:pt x="227" y="96"/>
                    <a:pt x="181" y="316"/>
                  </a:cubicBezTo>
                  <a:cubicBezTo>
                    <a:pt x="0" y="1000"/>
                    <a:pt x="730" y="1535"/>
                    <a:pt x="1379" y="1535"/>
                  </a:cubicBezTo>
                  <a:cubicBezTo>
                    <a:pt x="1686" y="1535"/>
                    <a:pt x="1975" y="1415"/>
                    <a:pt x="2140" y="1133"/>
                  </a:cubicBezTo>
                  <a:cubicBezTo>
                    <a:pt x="2524" y="498"/>
                    <a:pt x="1498" y="1"/>
                    <a:pt x="78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20"/>
            <p:cNvSpPr/>
            <p:nvPr/>
          </p:nvSpPr>
          <p:spPr>
            <a:xfrm>
              <a:off x="1136553" y="642695"/>
              <a:ext cx="67709" cy="40813"/>
            </a:xfrm>
            <a:custGeom>
              <a:avLst/>
              <a:gdLst/>
              <a:ahLst/>
              <a:cxnLst/>
              <a:rect l="l" t="t" r="r" b="b"/>
              <a:pathLst>
                <a:path w="2530" h="1525" extrusionOk="0">
                  <a:moveTo>
                    <a:pt x="791" y="0"/>
                  </a:moveTo>
                  <a:cubicBezTo>
                    <a:pt x="476" y="0"/>
                    <a:pt x="221" y="95"/>
                    <a:pt x="168" y="315"/>
                  </a:cubicBezTo>
                  <a:cubicBezTo>
                    <a:pt x="1" y="985"/>
                    <a:pt x="733" y="1525"/>
                    <a:pt x="1382" y="1525"/>
                  </a:cubicBezTo>
                  <a:cubicBezTo>
                    <a:pt x="1691" y="1525"/>
                    <a:pt x="1981" y="1402"/>
                    <a:pt x="2147" y="1114"/>
                  </a:cubicBezTo>
                  <a:cubicBezTo>
                    <a:pt x="2530" y="493"/>
                    <a:pt x="1507" y="0"/>
                    <a:pt x="7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20"/>
            <p:cNvSpPr/>
            <p:nvPr/>
          </p:nvSpPr>
          <p:spPr>
            <a:xfrm>
              <a:off x="731278" y="899945"/>
              <a:ext cx="58503" cy="30937"/>
            </a:xfrm>
            <a:custGeom>
              <a:avLst/>
              <a:gdLst/>
              <a:ahLst/>
              <a:cxnLst/>
              <a:rect l="l" t="t" r="r" b="b"/>
              <a:pathLst>
                <a:path w="2186" h="1156" extrusionOk="0">
                  <a:moveTo>
                    <a:pt x="513" y="0"/>
                  </a:moveTo>
                  <a:cubicBezTo>
                    <a:pt x="286" y="0"/>
                    <a:pt x="115" y="58"/>
                    <a:pt x="95" y="195"/>
                  </a:cubicBezTo>
                  <a:cubicBezTo>
                    <a:pt x="1" y="853"/>
                    <a:pt x="401" y="1155"/>
                    <a:pt x="869" y="1155"/>
                  </a:cubicBezTo>
                  <a:cubicBezTo>
                    <a:pt x="1157" y="1155"/>
                    <a:pt x="1472" y="1040"/>
                    <a:pt x="1711" y="822"/>
                  </a:cubicBezTo>
                  <a:cubicBezTo>
                    <a:pt x="2186" y="432"/>
                    <a:pt x="1136" y="0"/>
                    <a:pt x="51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20"/>
            <p:cNvSpPr/>
            <p:nvPr/>
          </p:nvSpPr>
          <p:spPr>
            <a:xfrm>
              <a:off x="723008" y="891514"/>
              <a:ext cx="59199" cy="31205"/>
            </a:xfrm>
            <a:custGeom>
              <a:avLst/>
              <a:gdLst/>
              <a:ahLst/>
              <a:cxnLst/>
              <a:rect l="l" t="t" r="r" b="b"/>
              <a:pathLst>
                <a:path w="2212" h="1166" extrusionOk="0">
                  <a:moveTo>
                    <a:pt x="530" y="1"/>
                  </a:moveTo>
                  <a:cubicBezTo>
                    <a:pt x="306" y="1"/>
                    <a:pt x="139" y="56"/>
                    <a:pt x="118" y="186"/>
                  </a:cubicBezTo>
                  <a:cubicBezTo>
                    <a:pt x="0" y="858"/>
                    <a:pt x="394" y="1165"/>
                    <a:pt x="869" y="1165"/>
                  </a:cubicBezTo>
                  <a:cubicBezTo>
                    <a:pt x="1160" y="1165"/>
                    <a:pt x="1482" y="1050"/>
                    <a:pt x="1735" y="833"/>
                  </a:cubicBezTo>
                  <a:cubicBezTo>
                    <a:pt x="2211" y="427"/>
                    <a:pt x="1152" y="1"/>
                    <a:pt x="5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1" name="Google Shape;6361;p20"/>
            <p:cNvSpPr/>
            <p:nvPr/>
          </p:nvSpPr>
          <p:spPr>
            <a:xfrm>
              <a:off x="727879" y="110024"/>
              <a:ext cx="250283" cy="155437"/>
            </a:xfrm>
            <a:custGeom>
              <a:avLst/>
              <a:gdLst/>
              <a:ahLst/>
              <a:cxnLst/>
              <a:rect l="l" t="t" r="r" b="b"/>
              <a:pathLst>
                <a:path w="9352" h="5808" extrusionOk="0">
                  <a:moveTo>
                    <a:pt x="4507" y="1"/>
                  </a:moveTo>
                  <a:cubicBezTo>
                    <a:pt x="3698" y="1"/>
                    <a:pt x="2955" y="240"/>
                    <a:pt x="2485" y="798"/>
                  </a:cubicBezTo>
                  <a:cubicBezTo>
                    <a:pt x="0" y="3748"/>
                    <a:pt x="4136" y="5807"/>
                    <a:pt x="5905" y="5807"/>
                  </a:cubicBezTo>
                  <a:cubicBezTo>
                    <a:pt x="6018" y="5807"/>
                    <a:pt x="6122" y="5799"/>
                    <a:pt x="6213" y="5781"/>
                  </a:cubicBezTo>
                  <a:cubicBezTo>
                    <a:pt x="7773" y="5496"/>
                    <a:pt x="9352" y="3499"/>
                    <a:pt x="8306" y="1844"/>
                  </a:cubicBezTo>
                  <a:cubicBezTo>
                    <a:pt x="7622" y="770"/>
                    <a:pt x="5958" y="1"/>
                    <a:pt x="45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2" name="Google Shape;6362;p20"/>
            <p:cNvSpPr/>
            <p:nvPr/>
          </p:nvSpPr>
          <p:spPr>
            <a:xfrm>
              <a:off x="788257" y="139303"/>
              <a:ext cx="138871" cy="65836"/>
            </a:xfrm>
            <a:custGeom>
              <a:avLst/>
              <a:gdLst/>
              <a:ahLst/>
              <a:cxnLst/>
              <a:rect l="l" t="t" r="r" b="b"/>
              <a:pathLst>
                <a:path w="5189" h="2460" extrusionOk="0">
                  <a:moveTo>
                    <a:pt x="2759" y="1"/>
                  </a:moveTo>
                  <a:cubicBezTo>
                    <a:pt x="2286" y="1"/>
                    <a:pt x="1823" y="79"/>
                    <a:pt x="1466" y="237"/>
                  </a:cubicBezTo>
                  <a:cubicBezTo>
                    <a:pt x="1" y="902"/>
                    <a:pt x="1294" y="2101"/>
                    <a:pt x="2245" y="2386"/>
                  </a:cubicBezTo>
                  <a:cubicBezTo>
                    <a:pt x="2411" y="2436"/>
                    <a:pt x="2609" y="2459"/>
                    <a:pt x="2822" y="2459"/>
                  </a:cubicBezTo>
                  <a:cubicBezTo>
                    <a:pt x="3835" y="2459"/>
                    <a:pt x="5189" y="1922"/>
                    <a:pt x="4984" y="1074"/>
                  </a:cubicBezTo>
                  <a:cubicBezTo>
                    <a:pt x="4829" y="360"/>
                    <a:pt x="3772" y="1"/>
                    <a:pt x="2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20"/>
            <p:cNvSpPr/>
            <p:nvPr/>
          </p:nvSpPr>
          <p:spPr>
            <a:xfrm>
              <a:off x="719449" y="102397"/>
              <a:ext cx="250577" cy="155330"/>
            </a:xfrm>
            <a:custGeom>
              <a:avLst/>
              <a:gdLst/>
              <a:ahLst/>
              <a:cxnLst/>
              <a:rect l="l" t="t" r="r" b="b"/>
              <a:pathLst>
                <a:path w="9363" h="5804" extrusionOk="0">
                  <a:moveTo>
                    <a:pt x="4518" y="0"/>
                  </a:moveTo>
                  <a:cubicBezTo>
                    <a:pt x="3708" y="0"/>
                    <a:pt x="2966" y="239"/>
                    <a:pt x="2496" y="798"/>
                  </a:cubicBezTo>
                  <a:cubicBezTo>
                    <a:pt x="0" y="3724"/>
                    <a:pt x="4182" y="5803"/>
                    <a:pt x="5938" y="5803"/>
                  </a:cubicBezTo>
                  <a:cubicBezTo>
                    <a:pt x="6043" y="5803"/>
                    <a:pt x="6139" y="5796"/>
                    <a:pt x="6224" y="5781"/>
                  </a:cubicBezTo>
                  <a:cubicBezTo>
                    <a:pt x="7765" y="5496"/>
                    <a:pt x="9362" y="3499"/>
                    <a:pt x="8316" y="1844"/>
                  </a:cubicBezTo>
                  <a:cubicBezTo>
                    <a:pt x="7632" y="769"/>
                    <a:pt x="5968" y="0"/>
                    <a:pt x="45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20"/>
            <p:cNvSpPr/>
            <p:nvPr/>
          </p:nvSpPr>
          <p:spPr>
            <a:xfrm>
              <a:off x="779612" y="131167"/>
              <a:ext cx="138951" cy="65809"/>
            </a:xfrm>
            <a:custGeom>
              <a:avLst/>
              <a:gdLst/>
              <a:ahLst/>
              <a:cxnLst/>
              <a:rect l="l" t="t" r="r" b="b"/>
              <a:pathLst>
                <a:path w="5192" h="2459" extrusionOk="0">
                  <a:moveTo>
                    <a:pt x="2765" y="0"/>
                  </a:moveTo>
                  <a:cubicBezTo>
                    <a:pt x="2294" y="0"/>
                    <a:pt x="1835" y="79"/>
                    <a:pt x="1484" y="236"/>
                  </a:cubicBezTo>
                  <a:cubicBezTo>
                    <a:pt x="1" y="902"/>
                    <a:pt x="1294" y="2062"/>
                    <a:pt x="2264" y="2386"/>
                  </a:cubicBezTo>
                  <a:cubicBezTo>
                    <a:pt x="2429" y="2435"/>
                    <a:pt x="2627" y="2459"/>
                    <a:pt x="2839" y="2459"/>
                  </a:cubicBezTo>
                  <a:cubicBezTo>
                    <a:pt x="3848" y="2459"/>
                    <a:pt x="5192" y="1922"/>
                    <a:pt x="5003" y="1073"/>
                  </a:cubicBezTo>
                  <a:cubicBezTo>
                    <a:pt x="4835" y="360"/>
                    <a:pt x="3773" y="0"/>
                    <a:pt x="276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5" name="Google Shape;6365;p20"/>
            <p:cNvSpPr/>
            <p:nvPr/>
          </p:nvSpPr>
          <p:spPr>
            <a:xfrm>
              <a:off x="515299" y="350065"/>
              <a:ext cx="198658" cy="144651"/>
            </a:xfrm>
            <a:custGeom>
              <a:avLst/>
              <a:gdLst/>
              <a:ahLst/>
              <a:cxnLst/>
              <a:rect l="l" t="t" r="r" b="b"/>
              <a:pathLst>
                <a:path w="7423" h="5405" extrusionOk="0">
                  <a:moveTo>
                    <a:pt x="3596" y="1"/>
                  </a:moveTo>
                  <a:cubicBezTo>
                    <a:pt x="1337" y="1"/>
                    <a:pt x="0" y="2361"/>
                    <a:pt x="233" y="3641"/>
                  </a:cubicBezTo>
                  <a:cubicBezTo>
                    <a:pt x="460" y="4790"/>
                    <a:pt x="1917" y="5404"/>
                    <a:pt x="3225" y="5404"/>
                  </a:cubicBezTo>
                  <a:cubicBezTo>
                    <a:pt x="3779" y="5404"/>
                    <a:pt x="4307" y="5294"/>
                    <a:pt x="4703" y="5067"/>
                  </a:cubicBezTo>
                  <a:cubicBezTo>
                    <a:pt x="6015" y="4307"/>
                    <a:pt x="7423" y="1739"/>
                    <a:pt x="5920" y="769"/>
                  </a:cubicBezTo>
                  <a:cubicBezTo>
                    <a:pt x="5071" y="223"/>
                    <a:pt x="4290" y="1"/>
                    <a:pt x="359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6" name="Google Shape;6366;p20"/>
            <p:cNvSpPr/>
            <p:nvPr/>
          </p:nvSpPr>
          <p:spPr>
            <a:xfrm>
              <a:off x="542383" y="370780"/>
              <a:ext cx="113553" cy="74400"/>
            </a:xfrm>
            <a:custGeom>
              <a:avLst/>
              <a:gdLst/>
              <a:ahLst/>
              <a:cxnLst/>
              <a:rect l="l" t="t" r="r" b="b"/>
              <a:pathLst>
                <a:path w="4243" h="2780" extrusionOk="0">
                  <a:moveTo>
                    <a:pt x="3018" y="0"/>
                  </a:moveTo>
                  <a:cubicBezTo>
                    <a:pt x="2375" y="0"/>
                    <a:pt x="1573" y="219"/>
                    <a:pt x="1066" y="413"/>
                  </a:cubicBezTo>
                  <a:cubicBezTo>
                    <a:pt x="115" y="775"/>
                    <a:pt x="1" y="1954"/>
                    <a:pt x="629" y="2639"/>
                  </a:cubicBezTo>
                  <a:cubicBezTo>
                    <a:pt x="712" y="2736"/>
                    <a:pt x="846" y="2779"/>
                    <a:pt x="1013" y="2779"/>
                  </a:cubicBezTo>
                  <a:cubicBezTo>
                    <a:pt x="2021" y="2779"/>
                    <a:pt x="4243" y="1207"/>
                    <a:pt x="4014" y="489"/>
                  </a:cubicBezTo>
                  <a:cubicBezTo>
                    <a:pt x="3907" y="127"/>
                    <a:pt x="3509" y="0"/>
                    <a:pt x="30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7" name="Google Shape;6367;p20"/>
            <p:cNvSpPr/>
            <p:nvPr/>
          </p:nvSpPr>
          <p:spPr>
            <a:xfrm>
              <a:off x="506761" y="342223"/>
              <a:ext cx="199059" cy="144839"/>
            </a:xfrm>
            <a:custGeom>
              <a:avLst/>
              <a:gdLst/>
              <a:ahLst/>
              <a:cxnLst/>
              <a:rect l="l" t="t" r="r" b="b"/>
              <a:pathLst>
                <a:path w="7438" h="5412" extrusionOk="0">
                  <a:moveTo>
                    <a:pt x="3587" y="0"/>
                  </a:moveTo>
                  <a:cubicBezTo>
                    <a:pt x="1332" y="0"/>
                    <a:pt x="1" y="2369"/>
                    <a:pt x="248" y="3649"/>
                  </a:cubicBezTo>
                  <a:cubicBezTo>
                    <a:pt x="475" y="4798"/>
                    <a:pt x="1931" y="5412"/>
                    <a:pt x="3240" y="5412"/>
                  </a:cubicBezTo>
                  <a:cubicBezTo>
                    <a:pt x="3794" y="5412"/>
                    <a:pt x="4321" y="5302"/>
                    <a:pt x="4718" y="5075"/>
                  </a:cubicBezTo>
                  <a:cubicBezTo>
                    <a:pt x="6011" y="4314"/>
                    <a:pt x="7438" y="1747"/>
                    <a:pt x="5916" y="776"/>
                  </a:cubicBezTo>
                  <a:cubicBezTo>
                    <a:pt x="5065" y="225"/>
                    <a:pt x="4282" y="0"/>
                    <a:pt x="358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8" name="Google Shape;6368;p20"/>
            <p:cNvSpPr/>
            <p:nvPr/>
          </p:nvSpPr>
          <p:spPr>
            <a:xfrm>
              <a:off x="534247" y="362617"/>
              <a:ext cx="113553" cy="74534"/>
            </a:xfrm>
            <a:custGeom>
              <a:avLst/>
              <a:gdLst/>
              <a:ahLst/>
              <a:cxnLst/>
              <a:rect l="l" t="t" r="r" b="b"/>
              <a:pathLst>
                <a:path w="4243" h="2785" extrusionOk="0">
                  <a:moveTo>
                    <a:pt x="3004" y="1"/>
                  </a:moveTo>
                  <a:cubicBezTo>
                    <a:pt x="2359" y="1"/>
                    <a:pt x="1562" y="220"/>
                    <a:pt x="1066" y="414"/>
                  </a:cubicBezTo>
                  <a:cubicBezTo>
                    <a:pt x="115" y="775"/>
                    <a:pt x="1" y="1955"/>
                    <a:pt x="609" y="2639"/>
                  </a:cubicBezTo>
                  <a:cubicBezTo>
                    <a:pt x="696" y="2740"/>
                    <a:pt x="834" y="2785"/>
                    <a:pt x="1005" y="2785"/>
                  </a:cubicBezTo>
                  <a:cubicBezTo>
                    <a:pt x="2027" y="2785"/>
                    <a:pt x="4242" y="1191"/>
                    <a:pt x="4014" y="490"/>
                  </a:cubicBezTo>
                  <a:cubicBezTo>
                    <a:pt x="3899" y="128"/>
                    <a:pt x="3495" y="1"/>
                    <a:pt x="300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20"/>
            <p:cNvSpPr/>
            <p:nvPr/>
          </p:nvSpPr>
          <p:spPr>
            <a:xfrm>
              <a:off x="1063677" y="379959"/>
              <a:ext cx="180219" cy="169139"/>
            </a:xfrm>
            <a:custGeom>
              <a:avLst/>
              <a:gdLst/>
              <a:ahLst/>
              <a:cxnLst/>
              <a:rect l="l" t="t" r="r" b="b"/>
              <a:pathLst>
                <a:path w="6734" h="6320" extrusionOk="0">
                  <a:moveTo>
                    <a:pt x="3183" y="1"/>
                  </a:moveTo>
                  <a:cubicBezTo>
                    <a:pt x="2401" y="1"/>
                    <a:pt x="1670" y="195"/>
                    <a:pt x="1256" y="603"/>
                  </a:cubicBezTo>
                  <a:cubicBezTo>
                    <a:pt x="0" y="1839"/>
                    <a:pt x="0" y="2885"/>
                    <a:pt x="419" y="4141"/>
                  </a:cubicBezTo>
                  <a:cubicBezTo>
                    <a:pt x="826" y="5260"/>
                    <a:pt x="2701" y="6319"/>
                    <a:pt x="4019" y="6319"/>
                  </a:cubicBezTo>
                  <a:cubicBezTo>
                    <a:pt x="4179" y="6319"/>
                    <a:pt x="4330" y="6304"/>
                    <a:pt x="4470" y="6271"/>
                  </a:cubicBezTo>
                  <a:cubicBezTo>
                    <a:pt x="5745" y="5986"/>
                    <a:pt x="6734" y="3399"/>
                    <a:pt x="6315" y="1687"/>
                  </a:cubicBezTo>
                  <a:cubicBezTo>
                    <a:pt x="6073" y="597"/>
                    <a:pt x="4551" y="1"/>
                    <a:pt x="318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20"/>
            <p:cNvSpPr/>
            <p:nvPr/>
          </p:nvSpPr>
          <p:spPr>
            <a:xfrm>
              <a:off x="1091671" y="403484"/>
              <a:ext cx="105310" cy="86818"/>
            </a:xfrm>
            <a:custGeom>
              <a:avLst/>
              <a:gdLst/>
              <a:ahLst/>
              <a:cxnLst/>
              <a:rect l="l" t="t" r="r" b="b"/>
              <a:pathLst>
                <a:path w="3935" h="3244" extrusionOk="0">
                  <a:moveTo>
                    <a:pt x="2677" y="0"/>
                  </a:moveTo>
                  <a:cubicBezTo>
                    <a:pt x="2152" y="0"/>
                    <a:pt x="1551" y="109"/>
                    <a:pt x="1085" y="256"/>
                  </a:cubicBezTo>
                  <a:cubicBezTo>
                    <a:pt x="0" y="618"/>
                    <a:pt x="19" y="2349"/>
                    <a:pt x="761" y="3091"/>
                  </a:cubicBezTo>
                  <a:cubicBezTo>
                    <a:pt x="870" y="3196"/>
                    <a:pt x="1008" y="3243"/>
                    <a:pt x="1166" y="3243"/>
                  </a:cubicBezTo>
                  <a:cubicBezTo>
                    <a:pt x="2115" y="3243"/>
                    <a:pt x="3766" y="1547"/>
                    <a:pt x="3881" y="732"/>
                  </a:cubicBezTo>
                  <a:cubicBezTo>
                    <a:pt x="3935" y="190"/>
                    <a:pt x="3372" y="0"/>
                    <a:pt x="26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20"/>
            <p:cNvSpPr/>
            <p:nvPr/>
          </p:nvSpPr>
          <p:spPr>
            <a:xfrm>
              <a:off x="1055514" y="371690"/>
              <a:ext cx="179737" cy="169273"/>
            </a:xfrm>
            <a:custGeom>
              <a:avLst/>
              <a:gdLst/>
              <a:ahLst/>
              <a:cxnLst/>
              <a:rect l="l" t="t" r="r" b="b"/>
              <a:pathLst>
                <a:path w="6716" h="6325" extrusionOk="0">
                  <a:moveTo>
                    <a:pt x="3166" y="0"/>
                  </a:moveTo>
                  <a:cubicBezTo>
                    <a:pt x="2391" y="0"/>
                    <a:pt x="1668" y="191"/>
                    <a:pt x="1256" y="588"/>
                  </a:cubicBezTo>
                  <a:cubicBezTo>
                    <a:pt x="20" y="1825"/>
                    <a:pt x="1" y="2909"/>
                    <a:pt x="419" y="4145"/>
                  </a:cubicBezTo>
                  <a:cubicBezTo>
                    <a:pt x="826" y="5265"/>
                    <a:pt x="2701" y="6324"/>
                    <a:pt x="4020" y="6324"/>
                  </a:cubicBezTo>
                  <a:cubicBezTo>
                    <a:pt x="4179" y="6324"/>
                    <a:pt x="4331" y="6309"/>
                    <a:pt x="4471" y="6276"/>
                  </a:cubicBezTo>
                  <a:cubicBezTo>
                    <a:pt x="5745" y="5990"/>
                    <a:pt x="6715" y="3404"/>
                    <a:pt x="6316" y="1692"/>
                  </a:cubicBezTo>
                  <a:cubicBezTo>
                    <a:pt x="6073" y="597"/>
                    <a:pt x="4539" y="0"/>
                    <a:pt x="31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20"/>
            <p:cNvSpPr/>
            <p:nvPr/>
          </p:nvSpPr>
          <p:spPr>
            <a:xfrm>
              <a:off x="1083535" y="395134"/>
              <a:ext cx="104802" cy="87032"/>
            </a:xfrm>
            <a:custGeom>
              <a:avLst/>
              <a:gdLst/>
              <a:ahLst/>
              <a:cxnLst/>
              <a:rect l="l" t="t" r="r" b="b"/>
              <a:pathLst>
                <a:path w="3916" h="3252" extrusionOk="0">
                  <a:moveTo>
                    <a:pt x="2652" y="0"/>
                  </a:moveTo>
                  <a:cubicBezTo>
                    <a:pt x="2132" y="0"/>
                    <a:pt x="1540" y="109"/>
                    <a:pt x="1084" y="264"/>
                  </a:cubicBezTo>
                  <a:cubicBezTo>
                    <a:pt x="0" y="625"/>
                    <a:pt x="19" y="2356"/>
                    <a:pt x="761" y="3098"/>
                  </a:cubicBezTo>
                  <a:cubicBezTo>
                    <a:pt x="869" y="3204"/>
                    <a:pt x="1008" y="3251"/>
                    <a:pt x="1166" y="3251"/>
                  </a:cubicBezTo>
                  <a:cubicBezTo>
                    <a:pt x="2114" y="3251"/>
                    <a:pt x="3763" y="1555"/>
                    <a:pt x="3861" y="740"/>
                  </a:cubicBezTo>
                  <a:cubicBezTo>
                    <a:pt x="3916" y="196"/>
                    <a:pt x="3348" y="0"/>
                    <a:pt x="2652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20"/>
            <p:cNvSpPr/>
            <p:nvPr/>
          </p:nvSpPr>
          <p:spPr>
            <a:xfrm>
              <a:off x="848447" y="789573"/>
              <a:ext cx="172993" cy="103731"/>
            </a:xfrm>
            <a:custGeom>
              <a:avLst/>
              <a:gdLst/>
              <a:ahLst/>
              <a:cxnLst/>
              <a:rect l="l" t="t" r="r" b="b"/>
              <a:pathLst>
                <a:path w="6464" h="3876" extrusionOk="0">
                  <a:moveTo>
                    <a:pt x="3077" y="1"/>
                  </a:moveTo>
                  <a:cubicBezTo>
                    <a:pt x="636" y="1"/>
                    <a:pt x="1" y="1796"/>
                    <a:pt x="852" y="3139"/>
                  </a:cubicBezTo>
                  <a:cubicBezTo>
                    <a:pt x="1183" y="3653"/>
                    <a:pt x="1882" y="3875"/>
                    <a:pt x="2657" y="3875"/>
                  </a:cubicBezTo>
                  <a:cubicBezTo>
                    <a:pt x="3890" y="3875"/>
                    <a:pt x="5316" y="3314"/>
                    <a:pt x="5760" y="2474"/>
                  </a:cubicBezTo>
                  <a:cubicBezTo>
                    <a:pt x="6463" y="1123"/>
                    <a:pt x="4714" y="1"/>
                    <a:pt x="3116" y="1"/>
                  </a:cubicBezTo>
                  <a:cubicBezTo>
                    <a:pt x="3103" y="1"/>
                    <a:pt x="3090" y="1"/>
                    <a:pt x="30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20"/>
            <p:cNvSpPr/>
            <p:nvPr/>
          </p:nvSpPr>
          <p:spPr>
            <a:xfrm>
              <a:off x="896166" y="808307"/>
              <a:ext cx="71804" cy="30723"/>
            </a:xfrm>
            <a:custGeom>
              <a:avLst/>
              <a:gdLst/>
              <a:ahLst/>
              <a:cxnLst/>
              <a:rect l="l" t="t" r="r" b="b"/>
              <a:pathLst>
                <a:path w="2683" h="1148" extrusionOk="0">
                  <a:moveTo>
                    <a:pt x="757" y="0"/>
                  </a:moveTo>
                  <a:cubicBezTo>
                    <a:pt x="352" y="0"/>
                    <a:pt x="33" y="84"/>
                    <a:pt x="20" y="290"/>
                  </a:cubicBezTo>
                  <a:cubicBezTo>
                    <a:pt x="1" y="916"/>
                    <a:pt x="608" y="1147"/>
                    <a:pt x="1228" y="1147"/>
                  </a:cubicBezTo>
                  <a:cubicBezTo>
                    <a:pt x="1796" y="1147"/>
                    <a:pt x="2375" y="953"/>
                    <a:pt x="2493" y="689"/>
                  </a:cubicBezTo>
                  <a:cubicBezTo>
                    <a:pt x="2682" y="324"/>
                    <a:pt x="1552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20"/>
            <p:cNvSpPr/>
            <p:nvPr/>
          </p:nvSpPr>
          <p:spPr>
            <a:xfrm>
              <a:off x="840311" y="781437"/>
              <a:ext cx="172993" cy="103571"/>
            </a:xfrm>
            <a:custGeom>
              <a:avLst/>
              <a:gdLst/>
              <a:ahLst/>
              <a:cxnLst/>
              <a:rect l="l" t="t" r="r" b="b"/>
              <a:pathLst>
                <a:path w="6464" h="3870" extrusionOk="0">
                  <a:moveTo>
                    <a:pt x="3077" y="0"/>
                  </a:moveTo>
                  <a:cubicBezTo>
                    <a:pt x="636" y="0"/>
                    <a:pt x="1" y="1796"/>
                    <a:pt x="852" y="3139"/>
                  </a:cubicBezTo>
                  <a:cubicBezTo>
                    <a:pt x="1181" y="3650"/>
                    <a:pt x="1874" y="3870"/>
                    <a:pt x="2645" y="3870"/>
                  </a:cubicBezTo>
                  <a:cubicBezTo>
                    <a:pt x="3880" y="3870"/>
                    <a:pt x="5314" y="3305"/>
                    <a:pt x="5759" y="2473"/>
                  </a:cubicBezTo>
                  <a:cubicBezTo>
                    <a:pt x="6463" y="1123"/>
                    <a:pt x="4713" y="1"/>
                    <a:pt x="3115" y="1"/>
                  </a:cubicBezTo>
                  <a:cubicBezTo>
                    <a:pt x="3103" y="0"/>
                    <a:pt x="3090" y="0"/>
                    <a:pt x="30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20"/>
            <p:cNvSpPr/>
            <p:nvPr/>
          </p:nvSpPr>
          <p:spPr>
            <a:xfrm>
              <a:off x="888030" y="800679"/>
              <a:ext cx="71777" cy="30135"/>
            </a:xfrm>
            <a:custGeom>
              <a:avLst/>
              <a:gdLst/>
              <a:ahLst/>
              <a:cxnLst/>
              <a:rect l="l" t="t" r="r" b="b"/>
              <a:pathLst>
                <a:path w="2682" h="1126" extrusionOk="0">
                  <a:moveTo>
                    <a:pt x="748" y="0"/>
                  </a:moveTo>
                  <a:cubicBezTo>
                    <a:pt x="343" y="0"/>
                    <a:pt x="26" y="84"/>
                    <a:pt x="20" y="290"/>
                  </a:cubicBezTo>
                  <a:cubicBezTo>
                    <a:pt x="0" y="903"/>
                    <a:pt x="598" y="1125"/>
                    <a:pt x="1213" y="1125"/>
                  </a:cubicBezTo>
                  <a:cubicBezTo>
                    <a:pt x="1781" y="1125"/>
                    <a:pt x="2365" y="936"/>
                    <a:pt x="2493" y="689"/>
                  </a:cubicBezTo>
                  <a:cubicBezTo>
                    <a:pt x="2682" y="324"/>
                    <a:pt x="1544" y="0"/>
                    <a:pt x="74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20"/>
            <p:cNvSpPr/>
            <p:nvPr/>
          </p:nvSpPr>
          <p:spPr>
            <a:xfrm>
              <a:off x="528654" y="634640"/>
              <a:ext cx="196517" cy="177382"/>
            </a:xfrm>
            <a:custGeom>
              <a:avLst/>
              <a:gdLst/>
              <a:ahLst/>
              <a:cxnLst/>
              <a:rect l="l" t="t" r="r" b="b"/>
              <a:pathLst>
                <a:path w="7343" h="6628" extrusionOk="0">
                  <a:moveTo>
                    <a:pt x="4959" y="1"/>
                  </a:moveTo>
                  <a:cubicBezTo>
                    <a:pt x="3855" y="1"/>
                    <a:pt x="2563" y="912"/>
                    <a:pt x="1541" y="1891"/>
                  </a:cubicBezTo>
                  <a:cubicBezTo>
                    <a:pt x="0" y="3393"/>
                    <a:pt x="1294" y="5276"/>
                    <a:pt x="2207" y="6303"/>
                  </a:cubicBezTo>
                  <a:cubicBezTo>
                    <a:pt x="2409" y="6531"/>
                    <a:pt x="2699" y="6628"/>
                    <a:pt x="3036" y="6628"/>
                  </a:cubicBezTo>
                  <a:cubicBezTo>
                    <a:pt x="4193" y="6628"/>
                    <a:pt x="5906" y="5490"/>
                    <a:pt x="6524" y="4592"/>
                  </a:cubicBezTo>
                  <a:cubicBezTo>
                    <a:pt x="7342" y="3412"/>
                    <a:pt x="7133" y="1111"/>
                    <a:pt x="5897" y="274"/>
                  </a:cubicBezTo>
                  <a:cubicBezTo>
                    <a:pt x="5610" y="84"/>
                    <a:pt x="5293" y="1"/>
                    <a:pt x="49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20"/>
            <p:cNvSpPr/>
            <p:nvPr/>
          </p:nvSpPr>
          <p:spPr>
            <a:xfrm>
              <a:off x="569896" y="657977"/>
              <a:ext cx="103464" cy="104748"/>
            </a:xfrm>
            <a:custGeom>
              <a:avLst/>
              <a:gdLst/>
              <a:ahLst/>
              <a:cxnLst/>
              <a:rect l="l" t="t" r="r" b="b"/>
              <a:pathLst>
                <a:path w="3866" h="3914" extrusionOk="0">
                  <a:moveTo>
                    <a:pt x="2961" y="0"/>
                  </a:moveTo>
                  <a:cubicBezTo>
                    <a:pt x="2790" y="0"/>
                    <a:pt x="2594" y="33"/>
                    <a:pt x="2378" y="106"/>
                  </a:cubicBezTo>
                  <a:cubicBezTo>
                    <a:pt x="1408" y="429"/>
                    <a:pt x="495" y="1684"/>
                    <a:pt x="266" y="2312"/>
                  </a:cubicBezTo>
                  <a:cubicBezTo>
                    <a:pt x="0" y="2921"/>
                    <a:pt x="495" y="3358"/>
                    <a:pt x="1331" y="3853"/>
                  </a:cubicBezTo>
                  <a:cubicBezTo>
                    <a:pt x="1402" y="3895"/>
                    <a:pt x="1477" y="3914"/>
                    <a:pt x="1556" y="3914"/>
                  </a:cubicBezTo>
                  <a:cubicBezTo>
                    <a:pt x="2406" y="3914"/>
                    <a:pt x="3643" y="1642"/>
                    <a:pt x="3747" y="981"/>
                  </a:cubicBezTo>
                  <a:cubicBezTo>
                    <a:pt x="3865" y="404"/>
                    <a:pt x="3559" y="0"/>
                    <a:pt x="29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20"/>
            <p:cNvSpPr/>
            <p:nvPr/>
          </p:nvSpPr>
          <p:spPr>
            <a:xfrm>
              <a:off x="521026" y="627012"/>
              <a:ext cx="196009" cy="177382"/>
            </a:xfrm>
            <a:custGeom>
              <a:avLst/>
              <a:gdLst/>
              <a:ahLst/>
              <a:cxnLst/>
              <a:rect l="l" t="t" r="r" b="b"/>
              <a:pathLst>
                <a:path w="7324" h="6628" extrusionOk="0">
                  <a:moveTo>
                    <a:pt x="4924" y="0"/>
                  </a:moveTo>
                  <a:cubicBezTo>
                    <a:pt x="3824" y="0"/>
                    <a:pt x="2544" y="912"/>
                    <a:pt x="1522" y="1890"/>
                  </a:cubicBezTo>
                  <a:cubicBezTo>
                    <a:pt x="0" y="3374"/>
                    <a:pt x="1293" y="5238"/>
                    <a:pt x="2187" y="6303"/>
                  </a:cubicBezTo>
                  <a:cubicBezTo>
                    <a:pt x="2389" y="6531"/>
                    <a:pt x="2679" y="6627"/>
                    <a:pt x="3017" y="6627"/>
                  </a:cubicBezTo>
                  <a:cubicBezTo>
                    <a:pt x="4173" y="6627"/>
                    <a:pt x="5887" y="5490"/>
                    <a:pt x="6505" y="4591"/>
                  </a:cubicBezTo>
                  <a:cubicBezTo>
                    <a:pt x="7323" y="3412"/>
                    <a:pt x="7095" y="1110"/>
                    <a:pt x="5858" y="274"/>
                  </a:cubicBezTo>
                  <a:cubicBezTo>
                    <a:pt x="5571" y="84"/>
                    <a:pt x="5256" y="0"/>
                    <a:pt x="492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20"/>
            <p:cNvSpPr/>
            <p:nvPr/>
          </p:nvSpPr>
          <p:spPr>
            <a:xfrm>
              <a:off x="561733" y="649574"/>
              <a:ext cx="103517" cy="105016"/>
            </a:xfrm>
            <a:custGeom>
              <a:avLst/>
              <a:gdLst/>
              <a:ahLst/>
              <a:cxnLst/>
              <a:rect l="l" t="t" r="r" b="b"/>
              <a:pathLst>
                <a:path w="3868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89" y="439"/>
                    <a:pt x="495" y="1694"/>
                    <a:pt x="248" y="2303"/>
                  </a:cubicBezTo>
                  <a:cubicBezTo>
                    <a:pt x="1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3" y="3924"/>
                  </a:cubicBezTo>
                  <a:cubicBezTo>
                    <a:pt x="2391" y="3924"/>
                    <a:pt x="3643" y="1650"/>
                    <a:pt x="3748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20"/>
            <p:cNvSpPr/>
            <p:nvPr/>
          </p:nvSpPr>
          <p:spPr>
            <a:xfrm>
              <a:off x="297527" y="0"/>
              <a:ext cx="1070045" cy="1045102"/>
            </a:xfrm>
            <a:custGeom>
              <a:avLst/>
              <a:gdLst/>
              <a:ahLst/>
              <a:cxnLst/>
              <a:rect l="l" t="t" r="r" b="b"/>
              <a:pathLst>
                <a:path w="39983" h="39051" extrusionOk="0">
                  <a:moveTo>
                    <a:pt x="19918" y="0"/>
                  </a:moveTo>
                  <a:cubicBezTo>
                    <a:pt x="15810" y="0"/>
                    <a:pt x="11360" y="2356"/>
                    <a:pt x="8408" y="4472"/>
                  </a:cubicBezTo>
                  <a:cubicBezTo>
                    <a:pt x="1865" y="9151"/>
                    <a:pt x="1941" y="14648"/>
                    <a:pt x="1542" y="15846"/>
                  </a:cubicBezTo>
                  <a:cubicBezTo>
                    <a:pt x="1142" y="16987"/>
                    <a:pt x="1" y="21305"/>
                    <a:pt x="495" y="25071"/>
                  </a:cubicBezTo>
                  <a:cubicBezTo>
                    <a:pt x="1028" y="28818"/>
                    <a:pt x="3729" y="32052"/>
                    <a:pt x="6164" y="33288"/>
                  </a:cubicBezTo>
                  <a:cubicBezTo>
                    <a:pt x="8598" y="34524"/>
                    <a:pt x="10196" y="36636"/>
                    <a:pt x="12402" y="37720"/>
                  </a:cubicBezTo>
                  <a:cubicBezTo>
                    <a:pt x="13826" y="38409"/>
                    <a:pt x="17962" y="39051"/>
                    <a:pt x="21050" y="39051"/>
                  </a:cubicBezTo>
                  <a:cubicBezTo>
                    <a:pt x="21882" y="39051"/>
                    <a:pt x="22638" y="39004"/>
                    <a:pt x="23244" y="38899"/>
                  </a:cubicBezTo>
                  <a:cubicBezTo>
                    <a:pt x="26097" y="38405"/>
                    <a:pt x="27410" y="35552"/>
                    <a:pt x="28247" y="35152"/>
                  </a:cubicBezTo>
                  <a:cubicBezTo>
                    <a:pt x="29046" y="34734"/>
                    <a:pt x="31899" y="34239"/>
                    <a:pt x="34752" y="32109"/>
                  </a:cubicBezTo>
                  <a:cubicBezTo>
                    <a:pt x="37586" y="29959"/>
                    <a:pt x="39697" y="23968"/>
                    <a:pt x="39850" y="21381"/>
                  </a:cubicBezTo>
                  <a:cubicBezTo>
                    <a:pt x="39983" y="18794"/>
                    <a:pt x="37966" y="16245"/>
                    <a:pt x="37871" y="14229"/>
                  </a:cubicBezTo>
                  <a:cubicBezTo>
                    <a:pt x="37776" y="12194"/>
                    <a:pt x="35665" y="8276"/>
                    <a:pt x="33097" y="5670"/>
                  </a:cubicBezTo>
                  <a:cubicBezTo>
                    <a:pt x="30529" y="3064"/>
                    <a:pt x="27847" y="3140"/>
                    <a:pt x="26668" y="2569"/>
                  </a:cubicBezTo>
                  <a:cubicBezTo>
                    <a:pt x="25489" y="1999"/>
                    <a:pt x="26421" y="1143"/>
                    <a:pt x="21856" y="192"/>
                  </a:cubicBezTo>
                  <a:cubicBezTo>
                    <a:pt x="21224" y="61"/>
                    <a:pt x="20575" y="0"/>
                    <a:pt x="19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47625" dir="33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20"/>
            <p:cNvSpPr/>
            <p:nvPr/>
          </p:nvSpPr>
          <p:spPr>
            <a:xfrm>
              <a:off x="344871" y="56792"/>
              <a:ext cx="863894" cy="792170"/>
            </a:xfrm>
            <a:custGeom>
              <a:avLst/>
              <a:gdLst/>
              <a:ahLst/>
              <a:cxnLst/>
              <a:rect l="l" t="t" r="r" b="b"/>
              <a:pathLst>
                <a:path w="32280" h="29600" extrusionOk="0">
                  <a:moveTo>
                    <a:pt x="16759" y="0"/>
                  </a:moveTo>
                  <a:cubicBezTo>
                    <a:pt x="16164" y="0"/>
                    <a:pt x="15573" y="66"/>
                    <a:pt x="15008" y="219"/>
                  </a:cubicBezTo>
                  <a:cubicBezTo>
                    <a:pt x="11718" y="1113"/>
                    <a:pt x="6791" y="4137"/>
                    <a:pt x="4908" y="5792"/>
                  </a:cubicBezTo>
                  <a:cubicBezTo>
                    <a:pt x="3006" y="7409"/>
                    <a:pt x="2416" y="10719"/>
                    <a:pt x="1865" y="12069"/>
                  </a:cubicBezTo>
                  <a:cubicBezTo>
                    <a:pt x="1313" y="13439"/>
                    <a:pt x="705" y="16539"/>
                    <a:pt x="343" y="18974"/>
                  </a:cubicBezTo>
                  <a:cubicBezTo>
                    <a:pt x="1" y="21389"/>
                    <a:pt x="1009" y="25764"/>
                    <a:pt x="3691" y="28180"/>
                  </a:cubicBezTo>
                  <a:cubicBezTo>
                    <a:pt x="4932" y="29281"/>
                    <a:pt x="6675" y="29599"/>
                    <a:pt x="8398" y="29599"/>
                  </a:cubicBezTo>
                  <a:cubicBezTo>
                    <a:pt x="10425" y="29599"/>
                    <a:pt x="12423" y="29159"/>
                    <a:pt x="13544" y="29036"/>
                  </a:cubicBezTo>
                  <a:cubicBezTo>
                    <a:pt x="15617" y="28788"/>
                    <a:pt x="18318" y="25174"/>
                    <a:pt x="20410" y="23900"/>
                  </a:cubicBezTo>
                  <a:cubicBezTo>
                    <a:pt x="22502" y="22588"/>
                    <a:pt x="23244" y="19525"/>
                    <a:pt x="25146" y="18707"/>
                  </a:cubicBezTo>
                  <a:cubicBezTo>
                    <a:pt x="27048" y="17909"/>
                    <a:pt x="30796" y="14732"/>
                    <a:pt x="31537" y="12716"/>
                  </a:cubicBezTo>
                  <a:cubicBezTo>
                    <a:pt x="32279" y="10700"/>
                    <a:pt x="29350" y="5298"/>
                    <a:pt x="28399" y="3985"/>
                  </a:cubicBezTo>
                  <a:cubicBezTo>
                    <a:pt x="27448" y="2692"/>
                    <a:pt x="24024" y="2806"/>
                    <a:pt x="22807" y="1893"/>
                  </a:cubicBezTo>
                  <a:cubicBezTo>
                    <a:pt x="21838" y="1170"/>
                    <a:pt x="19266" y="0"/>
                    <a:pt x="1675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20"/>
            <p:cNvSpPr/>
            <p:nvPr/>
          </p:nvSpPr>
          <p:spPr>
            <a:xfrm>
              <a:off x="1005119" y="528121"/>
              <a:ext cx="253039" cy="242977"/>
            </a:xfrm>
            <a:custGeom>
              <a:avLst/>
              <a:gdLst/>
              <a:ahLst/>
              <a:cxnLst/>
              <a:rect l="l" t="t" r="r" b="b"/>
              <a:pathLst>
                <a:path w="9455" h="9079" extrusionOk="0">
                  <a:moveTo>
                    <a:pt x="7184" y="1"/>
                  </a:moveTo>
                  <a:cubicBezTo>
                    <a:pt x="6290" y="1"/>
                    <a:pt x="5099" y="596"/>
                    <a:pt x="3748" y="1344"/>
                  </a:cubicBezTo>
                  <a:cubicBezTo>
                    <a:pt x="1846" y="2390"/>
                    <a:pt x="362" y="4254"/>
                    <a:pt x="191" y="5928"/>
                  </a:cubicBezTo>
                  <a:cubicBezTo>
                    <a:pt x="1" y="7583"/>
                    <a:pt x="1313" y="8857"/>
                    <a:pt x="3444" y="9066"/>
                  </a:cubicBezTo>
                  <a:cubicBezTo>
                    <a:pt x="3530" y="9075"/>
                    <a:pt x="3617" y="9079"/>
                    <a:pt x="3703" y="9079"/>
                  </a:cubicBezTo>
                  <a:cubicBezTo>
                    <a:pt x="5745" y="9079"/>
                    <a:pt x="7535" y="6764"/>
                    <a:pt x="8484" y="5395"/>
                  </a:cubicBezTo>
                  <a:cubicBezTo>
                    <a:pt x="9454" y="3969"/>
                    <a:pt x="9207" y="1971"/>
                    <a:pt x="8408" y="678"/>
                  </a:cubicBezTo>
                  <a:cubicBezTo>
                    <a:pt x="8116" y="198"/>
                    <a:pt x="7699" y="1"/>
                    <a:pt x="7184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20"/>
            <p:cNvSpPr/>
            <p:nvPr/>
          </p:nvSpPr>
          <p:spPr>
            <a:xfrm>
              <a:off x="461451" y="237257"/>
              <a:ext cx="905616" cy="807344"/>
            </a:xfrm>
            <a:custGeom>
              <a:avLst/>
              <a:gdLst/>
              <a:ahLst/>
              <a:cxnLst/>
              <a:rect l="l" t="t" r="r" b="b"/>
              <a:pathLst>
                <a:path w="33839" h="30167" extrusionOk="0">
                  <a:moveTo>
                    <a:pt x="29483" y="0"/>
                  </a:moveTo>
                  <a:lnTo>
                    <a:pt x="29483" y="0"/>
                  </a:lnTo>
                  <a:cubicBezTo>
                    <a:pt x="30586" y="4280"/>
                    <a:pt x="30053" y="6410"/>
                    <a:pt x="30624" y="8845"/>
                  </a:cubicBezTo>
                  <a:cubicBezTo>
                    <a:pt x="31195" y="11318"/>
                    <a:pt x="32336" y="12611"/>
                    <a:pt x="30966" y="16168"/>
                  </a:cubicBezTo>
                  <a:cubicBezTo>
                    <a:pt x="29578" y="19744"/>
                    <a:pt x="27124" y="22711"/>
                    <a:pt x="25089" y="23282"/>
                  </a:cubicBezTo>
                  <a:cubicBezTo>
                    <a:pt x="23035" y="23852"/>
                    <a:pt x="21380" y="24670"/>
                    <a:pt x="19706" y="26534"/>
                  </a:cubicBezTo>
                  <a:cubicBezTo>
                    <a:pt x="18294" y="28141"/>
                    <a:pt x="16355" y="28945"/>
                    <a:pt x="14304" y="28945"/>
                  </a:cubicBezTo>
                  <a:cubicBezTo>
                    <a:pt x="13951" y="28945"/>
                    <a:pt x="13596" y="28921"/>
                    <a:pt x="13239" y="28874"/>
                  </a:cubicBezTo>
                  <a:cubicBezTo>
                    <a:pt x="10823" y="28532"/>
                    <a:pt x="7171" y="27961"/>
                    <a:pt x="5992" y="26991"/>
                  </a:cubicBezTo>
                  <a:cubicBezTo>
                    <a:pt x="4832" y="26040"/>
                    <a:pt x="2911" y="25336"/>
                    <a:pt x="1" y="24404"/>
                  </a:cubicBezTo>
                  <a:lnTo>
                    <a:pt x="1" y="24404"/>
                  </a:lnTo>
                  <a:cubicBezTo>
                    <a:pt x="2454" y="25640"/>
                    <a:pt x="4052" y="27752"/>
                    <a:pt x="6258" y="28817"/>
                  </a:cubicBezTo>
                  <a:cubicBezTo>
                    <a:pt x="7682" y="29521"/>
                    <a:pt x="11823" y="30167"/>
                    <a:pt x="14910" y="30167"/>
                  </a:cubicBezTo>
                  <a:cubicBezTo>
                    <a:pt x="15741" y="30167"/>
                    <a:pt x="16495" y="30120"/>
                    <a:pt x="17100" y="30015"/>
                  </a:cubicBezTo>
                  <a:cubicBezTo>
                    <a:pt x="19953" y="29521"/>
                    <a:pt x="21266" y="26667"/>
                    <a:pt x="22084" y="26249"/>
                  </a:cubicBezTo>
                  <a:cubicBezTo>
                    <a:pt x="22902" y="25850"/>
                    <a:pt x="25755" y="25355"/>
                    <a:pt x="28608" y="23206"/>
                  </a:cubicBezTo>
                  <a:cubicBezTo>
                    <a:pt x="31442" y="21075"/>
                    <a:pt x="33553" y="15084"/>
                    <a:pt x="33686" y="12497"/>
                  </a:cubicBezTo>
                  <a:cubicBezTo>
                    <a:pt x="33839" y="9891"/>
                    <a:pt x="31822" y="7361"/>
                    <a:pt x="31727" y="5326"/>
                  </a:cubicBezTo>
                  <a:cubicBezTo>
                    <a:pt x="31670" y="4052"/>
                    <a:pt x="30776" y="1998"/>
                    <a:pt x="29483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20"/>
            <p:cNvSpPr/>
            <p:nvPr/>
          </p:nvSpPr>
          <p:spPr>
            <a:xfrm>
              <a:off x="730743" y="360422"/>
              <a:ext cx="106675" cy="75818"/>
            </a:xfrm>
            <a:custGeom>
              <a:avLst/>
              <a:gdLst/>
              <a:ahLst/>
              <a:cxnLst/>
              <a:rect l="l" t="t" r="r" b="b"/>
              <a:pathLst>
                <a:path w="3986" h="2833" extrusionOk="0">
                  <a:moveTo>
                    <a:pt x="1654" y="0"/>
                  </a:moveTo>
                  <a:cubicBezTo>
                    <a:pt x="1457" y="0"/>
                    <a:pt x="1269" y="41"/>
                    <a:pt x="1104" y="135"/>
                  </a:cubicBezTo>
                  <a:cubicBezTo>
                    <a:pt x="1" y="781"/>
                    <a:pt x="647" y="2075"/>
                    <a:pt x="1161" y="2626"/>
                  </a:cubicBezTo>
                  <a:cubicBezTo>
                    <a:pt x="1300" y="2770"/>
                    <a:pt x="1460" y="2833"/>
                    <a:pt x="1634" y="2833"/>
                  </a:cubicBezTo>
                  <a:cubicBezTo>
                    <a:pt x="2128" y="2833"/>
                    <a:pt x="2739" y="2333"/>
                    <a:pt x="3329" y="1770"/>
                  </a:cubicBezTo>
                  <a:cubicBezTo>
                    <a:pt x="3986" y="1162"/>
                    <a:pt x="2701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20"/>
            <p:cNvSpPr/>
            <p:nvPr/>
          </p:nvSpPr>
          <p:spPr>
            <a:xfrm>
              <a:off x="784697" y="599473"/>
              <a:ext cx="88611" cy="66532"/>
            </a:xfrm>
            <a:custGeom>
              <a:avLst/>
              <a:gdLst/>
              <a:ahLst/>
              <a:cxnLst/>
              <a:rect l="l" t="t" r="r" b="b"/>
              <a:pathLst>
                <a:path w="3311" h="2486" extrusionOk="0">
                  <a:moveTo>
                    <a:pt x="1284" y="1"/>
                  </a:moveTo>
                  <a:cubicBezTo>
                    <a:pt x="1170" y="1"/>
                    <a:pt x="1058" y="15"/>
                    <a:pt x="952" y="47"/>
                  </a:cubicBezTo>
                  <a:cubicBezTo>
                    <a:pt x="1" y="332"/>
                    <a:pt x="457" y="1664"/>
                    <a:pt x="952" y="2254"/>
                  </a:cubicBezTo>
                  <a:cubicBezTo>
                    <a:pt x="1086" y="2417"/>
                    <a:pt x="1245" y="2485"/>
                    <a:pt x="1417" y="2485"/>
                  </a:cubicBezTo>
                  <a:cubicBezTo>
                    <a:pt x="1904" y="2485"/>
                    <a:pt x="2488" y="1938"/>
                    <a:pt x="2854" y="1474"/>
                  </a:cubicBezTo>
                  <a:cubicBezTo>
                    <a:pt x="3310" y="933"/>
                    <a:pt x="2204" y="1"/>
                    <a:pt x="1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20"/>
            <p:cNvSpPr/>
            <p:nvPr/>
          </p:nvSpPr>
          <p:spPr>
            <a:xfrm>
              <a:off x="424812" y="561843"/>
              <a:ext cx="62357" cy="36584"/>
            </a:xfrm>
            <a:custGeom>
              <a:avLst/>
              <a:gdLst/>
              <a:ahLst/>
              <a:cxnLst/>
              <a:rect l="l" t="t" r="r" b="b"/>
              <a:pathLst>
                <a:path w="2330" h="1367" extrusionOk="0">
                  <a:moveTo>
                    <a:pt x="1124" y="0"/>
                  </a:moveTo>
                  <a:cubicBezTo>
                    <a:pt x="1027" y="0"/>
                    <a:pt x="929" y="26"/>
                    <a:pt x="837" y="84"/>
                  </a:cubicBezTo>
                  <a:cubicBezTo>
                    <a:pt x="0" y="582"/>
                    <a:pt x="470" y="1367"/>
                    <a:pt x="1164" y="1367"/>
                  </a:cubicBezTo>
                  <a:cubicBezTo>
                    <a:pt x="1291" y="1367"/>
                    <a:pt x="1425" y="1341"/>
                    <a:pt x="1560" y="1282"/>
                  </a:cubicBezTo>
                  <a:cubicBezTo>
                    <a:pt x="2330" y="987"/>
                    <a:pt x="1731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20"/>
            <p:cNvSpPr/>
            <p:nvPr/>
          </p:nvSpPr>
          <p:spPr>
            <a:xfrm>
              <a:off x="592002" y="197808"/>
              <a:ext cx="72981" cy="31526"/>
            </a:xfrm>
            <a:custGeom>
              <a:avLst/>
              <a:gdLst/>
              <a:ahLst/>
              <a:cxnLst/>
              <a:rect l="l" t="t" r="r" b="b"/>
              <a:pathLst>
                <a:path w="2727" h="1178" extrusionOk="0">
                  <a:moveTo>
                    <a:pt x="1214" y="0"/>
                  </a:moveTo>
                  <a:cubicBezTo>
                    <a:pt x="1036" y="0"/>
                    <a:pt x="857" y="42"/>
                    <a:pt x="696" y="143"/>
                  </a:cubicBezTo>
                  <a:cubicBezTo>
                    <a:pt x="0" y="591"/>
                    <a:pt x="674" y="1177"/>
                    <a:pt x="1440" y="1177"/>
                  </a:cubicBezTo>
                  <a:cubicBezTo>
                    <a:pt x="1617" y="1177"/>
                    <a:pt x="1799" y="1146"/>
                    <a:pt x="1970" y="1075"/>
                  </a:cubicBezTo>
                  <a:cubicBezTo>
                    <a:pt x="2726" y="782"/>
                    <a:pt x="1980" y="0"/>
                    <a:pt x="1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20"/>
            <p:cNvSpPr/>
            <p:nvPr/>
          </p:nvSpPr>
          <p:spPr>
            <a:xfrm>
              <a:off x="1011248" y="210039"/>
              <a:ext cx="87326" cy="58851"/>
            </a:xfrm>
            <a:custGeom>
              <a:avLst/>
              <a:gdLst/>
              <a:ahLst/>
              <a:cxnLst/>
              <a:rect l="l" t="t" r="r" b="b"/>
              <a:pathLst>
                <a:path w="3263" h="2199" extrusionOk="0">
                  <a:moveTo>
                    <a:pt x="1737" y="1"/>
                  </a:moveTo>
                  <a:cubicBezTo>
                    <a:pt x="1312" y="1"/>
                    <a:pt x="928" y="106"/>
                    <a:pt x="799" y="314"/>
                  </a:cubicBezTo>
                  <a:cubicBezTo>
                    <a:pt x="0" y="1474"/>
                    <a:pt x="856" y="1493"/>
                    <a:pt x="1427" y="2025"/>
                  </a:cubicBezTo>
                  <a:cubicBezTo>
                    <a:pt x="1555" y="2145"/>
                    <a:pt x="1715" y="2198"/>
                    <a:pt x="1886" y="2198"/>
                  </a:cubicBezTo>
                  <a:cubicBezTo>
                    <a:pt x="2452" y="2198"/>
                    <a:pt x="3142" y="1614"/>
                    <a:pt x="3215" y="884"/>
                  </a:cubicBezTo>
                  <a:cubicBezTo>
                    <a:pt x="3262" y="291"/>
                    <a:pt x="2443" y="1"/>
                    <a:pt x="1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0" name="Google Shape;6390;p20"/>
            <p:cNvSpPr/>
            <p:nvPr/>
          </p:nvSpPr>
          <p:spPr>
            <a:xfrm>
              <a:off x="1095846" y="634425"/>
              <a:ext cx="67656" cy="40813"/>
            </a:xfrm>
            <a:custGeom>
              <a:avLst/>
              <a:gdLst/>
              <a:ahLst/>
              <a:cxnLst/>
              <a:rect l="l" t="t" r="r" b="b"/>
              <a:pathLst>
                <a:path w="2528" h="1525" extrusionOk="0">
                  <a:moveTo>
                    <a:pt x="800" y="1"/>
                  </a:moveTo>
                  <a:cubicBezTo>
                    <a:pt x="481" y="1"/>
                    <a:pt x="220" y="97"/>
                    <a:pt x="168" y="320"/>
                  </a:cubicBezTo>
                  <a:cubicBezTo>
                    <a:pt x="1" y="1000"/>
                    <a:pt x="726" y="1525"/>
                    <a:pt x="1374" y="1525"/>
                  </a:cubicBezTo>
                  <a:cubicBezTo>
                    <a:pt x="1685" y="1525"/>
                    <a:pt x="1979" y="1403"/>
                    <a:pt x="2146" y="1119"/>
                  </a:cubicBezTo>
                  <a:cubicBezTo>
                    <a:pt x="2528" y="487"/>
                    <a:pt x="1516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20"/>
            <p:cNvSpPr/>
            <p:nvPr/>
          </p:nvSpPr>
          <p:spPr>
            <a:xfrm>
              <a:off x="682114" y="883378"/>
              <a:ext cx="58851" cy="31312"/>
            </a:xfrm>
            <a:custGeom>
              <a:avLst/>
              <a:gdLst/>
              <a:ahLst/>
              <a:cxnLst/>
              <a:rect l="l" t="t" r="r" b="b"/>
              <a:pathLst>
                <a:path w="2199" h="1170" extrusionOk="0">
                  <a:moveTo>
                    <a:pt x="517" y="0"/>
                  </a:moveTo>
                  <a:cubicBezTo>
                    <a:pt x="293" y="0"/>
                    <a:pt x="126" y="55"/>
                    <a:pt x="106" y="186"/>
                  </a:cubicBezTo>
                  <a:cubicBezTo>
                    <a:pt x="0" y="866"/>
                    <a:pt x="393" y="1170"/>
                    <a:pt x="861" y="1170"/>
                  </a:cubicBezTo>
                  <a:cubicBezTo>
                    <a:pt x="1153" y="1170"/>
                    <a:pt x="1474" y="1052"/>
                    <a:pt x="1722" y="833"/>
                  </a:cubicBezTo>
                  <a:cubicBezTo>
                    <a:pt x="2198" y="427"/>
                    <a:pt x="1140" y="0"/>
                    <a:pt x="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20"/>
            <p:cNvSpPr/>
            <p:nvPr/>
          </p:nvSpPr>
          <p:spPr>
            <a:xfrm>
              <a:off x="746533" y="131167"/>
              <a:ext cx="139888" cy="65809"/>
            </a:xfrm>
            <a:custGeom>
              <a:avLst/>
              <a:gdLst/>
              <a:ahLst/>
              <a:cxnLst/>
              <a:rect l="l" t="t" r="r" b="b"/>
              <a:pathLst>
                <a:path w="5227" h="2459" extrusionOk="0">
                  <a:moveTo>
                    <a:pt x="2796" y="0"/>
                  </a:moveTo>
                  <a:cubicBezTo>
                    <a:pt x="2323" y="0"/>
                    <a:pt x="1860" y="79"/>
                    <a:pt x="1503" y="236"/>
                  </a:cubicBezTo>
                  <a:cubicBezTo>
                    <a:pt x="0" y="902"/>
                    <a:pt x="1332" y="2100"/>
                    <a:pt x="2283" y="2386"/>
                  </a:cubicBezTo>
                  <a:cubicBezTo>
                    <a:pt x="2448" y="2435"/>
                    <a:pt x="2646" y="2459"/>
                    <a:pt x="2859" y="2459"/>
                  </a:cubicBezTo>
                  <a:cubicBezTo>
                    <a:pt x="3872" y="2459"/>
                    <a:pt x="5226" y="1922"/>
                    <a:pt x="5022" y="1073"/>
                  </a:cubicBezTo>
                  <a:cubicBezTo>
                    <a:pt x="4866" y="360"/>
                    <a:pt x="3809" y="0"/>
                    <a:pt x="279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20"/>
            <p:cNvSpPr/>
            <p:nvPr/>
          </p:nvSpPr>
          <p:spPr>
            <a:xfrm>
              <a:off x="678260" y="94100"/>
              <a:ext cx="251032" cy="155490"/>
            </a:xfrm>
            <a:custGeom>
              <a:avLst/>
              <a:gdLst/>
              <a:ahLst/>
              <a:cxnLst/>
              <a:rect l="l" t="t" r="r" b="b"/>
              <a:pathLst>
                <a:path w="9380" h="5810" extrusionOk="0">
                  <a:moveTo>
                    <a:pt x="4525" y="0"/>
                  </a:moveTo>
                  <a:cubicBezTo>
                    <a:pt x="3720" y="0"/>
                    <a:pt x="2981" y="235"/>
                    <a:pt x="2513" y="784"/>
                  </a:cubicBezTo>
                  <a:cubicBezTo>
                    <a:pt x="1" y="3746"/>
                    <a:pt x="4177" y="5809"/>
                    <a:pt x="5951" y="5809"/>
                  </a:cubicBezTo>
                  <a:cubicBezTo>
                    <a:pt x="6057" y="5809"/>
                    <a:pt x="6154" y="5802"/>
                    <a:pt x="6241" y="5787"/>
                  </a:cubicBezTo>
                  <a:cubicBezTo>
                    <a:pt x="7782" y="5502"/>
                    <a:pt x="9380" y="3504"/>
                    <a:pt x="8334" y="1830"/>
                  </a:cubicBezTo>
                  <a:cubicBezTo>
                    <a:pt x="7648" y="766"/>
                    <a:pt x="5978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20"/>
            <p:cNvSpPr/>
            <p:nvPr/>
          </p:nvSpPr>
          <p:spPr>
            <a:xfrm>
              <a:off x="738879" y="123031"/>
              <a:ext cx="138951" cy="65300"/>
            </a:xfrm>
            <a:custGeom>
              <a:avLst/>
              <a:gdLst/>
              <a:ahLst/>
              <a:cxnLst/>
              <a:rect l="l" t="t" r="r" b="b"/>
              <a:pathLst>
                <a:path w="5192" h="2440" extrusionOk="0">
                  <a:moveTo>
                    <a:pt x="2774" y="0"/>
                  </a:moveTo>
                  <a:cubicBezTo>
                    <a:pt x="2303" y="0"/>
                    <a:pt x="1842" y="79"/>
                    <a:pt x="1485" y="236"/>
                  </a:cubicBezTo>
                  <a:cubicBezTo>
                    <a:pt x="1" y="902"/>
                    <a:pt x="1313" y="2081"/>
                    <a:pt x="2264" y="2366"/>
                  </a:cubicBezTo>
                  <a:cubicBezTo>
                    <a:pt x="2430" y="2416"/>
                    <a:pt x="2628" y="2440"/>
                    <a:pt x="2840" y="2440"/>
                  </a:cubicBezTo>
                  <a:cubicBezTo>
                    <a:pt x="3849" y="2440"/>
                    <a:pt x="5192" y="1905"/>
                    <a:pt x="5003" y="1073"/>
                  </a:cubicBezTo>
                  <a:cubicBezTo>
                    <a:pt x="4835" y="360"/>
                    <a:pt x="3782" y="0"/>
                    <a:pt x="2774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20"/>
            <p:cNvSpPr/>
            <p:nvPr/>
          </p:nvSpPr>
          <p:spPr>
            <a:xfrm>
              <a:off x="501676" y="362617"/>
              <a:ext cx="113018" cy="74534"/>
            </a:xfrm>
            <a:custGeom>
              <a:avLst/>
              <a:gdLst/>
              <a:ahLst/>
              <a:cxnLst/>
              <a:rect l="l" t="t" r="r" b="b"/>
              <a:pathLst>
                <a:path w="4223" h="2785" extrusionOk="0">
                  <a:moveTo>
                    <a:pt x="2984" y="1"/>
                  </a:moveTo>
                  <a:cubicBezTo>
                    <a:pt x="2339" y="1"/>
                    <a:pt x="1543" y="220"/>
                    <a:pt x="1046" y="414"/>
                  </a:cubicBezTo>
                  <a:cubicBezTo>
                    <a:pt x="114" y="775"/>
                    <a:pt x="0" y="1955"/>
                    <a:pt x="590" y="2639"/>
                  </a:cubicBezTo>
                  <a:cubicBezTo>
                    <a:pt x="677" y="2740"/>
                    <a:pt x="815" y="2785"/>
                    <a:pt x="986" y="2785"/>
                  </a:cubicBezTo>
                  <a:cubicBezTo>
                    <a:pt x="2008" y="2785"/>
                    <a:pt x="4223" y="1191"/>
                    <a:pt x="3995" y="490"/>
                  </a:cubicBezTo>
                  <a:cubicBezTo>
                    <a:pt x="3879" y="128"/>
                    <a:pt x="3476" y="1"/>
                    <a:pt x="298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20"/>
            <p:cNvSpPr/>
            <p:nvPr/>
          </p:nvSpPr>
          <p:spPr>
            <a:xfrm>
              <a:off x="465385" y="333846"/>
              <a:ext cx="199193" cy="145080"/>
            </a:xfrm>
            <a:custGeom>
              <a:avLst/>
              <a:gdLst/>
              <a:ahLst/>
              <a:cxnLst/>
              <a:rect l="l" t="t" r="r" b="b"/>
              <a:pathLst>
                <a:path w="7443" h="5421" extrusionOk="0">
                  <a:moveTo>
                    <a:pt x="3612" y="1"/>
                  </a:moveTo>
                  <a:cubicBezTo>
                    <a:pt x="1352" y="1"/>
                    <a:pt x="1" y="2375"/>
                    <a:pt x="234" y="3657"/>
                  </a:cubicBezTo>
                  <a:cubicBezTo>
                    <a:pt x="474" y="4806"/>
                    <a:pt x="1926" y="5420"/>
                    <a:pt x="3230" y="5420"/>
                  </a:cubicBezTo>
                  <a:cubicBezTo>
                    <a:pt x="3782" y="5420"/>
                    <a:pt x="4308" y="5310"/>
                    <a:pt x="4704" y="5084"/>
                  </a:cubicBezTo>
                  <a:cubicBezTo>
                    <a:pt x="6016" y="4323"/>
                    <a:pt x="7443" y="1755"/>
                    <a:pt x="5921" y="766"/>
                  </a:cubicBezTo>
                  <a:cubicBezTo>
                    <a:pt x="5079" y="223"/>
                    <a:pt x="4303" y="1"/>
                    <a:pt x="3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20"/>
            <p:cNvSpPr/>
            <p:nvPr/>
          </p:nvSpPr>
          <p:spPr>
            <a:xfrm>
              <a:off x="493514" y="354400"/>
              <a:ext cx="113072" cy="74293"/>
            </a:xfrm>
            <a:custGeom>
              <a:avLst/>
              <a:gdLst/>
              <a:ahLst/>
              <a:cxnLst/>
              <a:rect l="l" t="t" r="r" b="b"/>
              <a:pathLst>
                <a:path w="4225" h="2776" extrusionOk="0">
                  <a:moveTo>
                    <a:pt x="3001" y="0"/>
                  </a:moveTo>
                  <a:cubicBezTo>
                    <a:pt x="2353" y="0"/>
                    <a:pt x="1548" y="221"/>
                    <a:pt x="1047" y="417"/>
                  </a:cubicBezTo>
                  <a:cubicBezTo>
                    <a:pt x="115" y="759"/>
                    <a:pt x="1" y="1957"/>
                    <a:pt x="591" y="2642"/>
                  </a:cubicBezTo>
                  <a:cubicBezTo>
                    <a:pt x="672" y="2734"/>
                    <a:pt x="802" y="2776"/>
                    <a:pt x="965" y="2776"/>
                  </a:cubicBezTo>
                  <a:cubicBezTo>
                    <a:pt x="1971" y="2776"/>
                    <a:pt x="4225" y="1194"/>
                    <a:pt x="3995" y="474"/>
                  </a:cubicBezTo>
                  <a:cubicBezTo>
                    <a:pt x="3881" y="124"/>
                    <a:pt x="3485" y="0"/>
                    <a:pt x="30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20"/>
            <p:cNvSpPr/>
            <p:nvPr/>
          </p:nvSpPr>
          <p:spPr>
            <a:xfrm>
              <a:off x="1050938" y="395134"/>
              <a:ext cx="104320" cy="87032"/>
            </a:xfrm>
            <a:custGeom>
              <a:avLst/>
              <a:gdLst/>
              <a:ahLst/>
              <a:cxnLst/>
              <a:rect l="l" t="t" r="r" b="b"/>
              <a:pathLst>
                <a:path w="3898" h="3252" extrusionOk="0">
                  <a:moveTo>
                    <a:pt x="2634" y="0"/>
                  </a:moveTo>
                  <a:cubicBezTo>
                    <a:pt x="2113" y="0"/>
                    <a:pt x="1522" y="109"/>
                    <a:pt x="1066" y="264"/>
                  </a:cubicBezTo>
                  <a:cubicBezTo>
                    <a:pt x="1" y="625"/>
                    <a:pt x="1" y="2356"/>
                    <a:pt x="743" y="3098"/>
                  </a:cubicBezTo>
                  <a:cubicBezTo>
                    <a:pt x="848" y="3204"/>
                    <a:pt x="985" y="3251"/>
                    <a:pt x="1141" y="3251"/>
                  </a:cubicBezTo>
                  <a:cubicBezTo>
                    <a:pt x="2081" y="3251"/>
                    <a:pt x="3745" y="1555"/>
                    <a:pt x="3843" y="740"/>
                  </a:cubicBezTo>
                  <a:cubicBezTo>
                    <a:pt x="3897" y="196"/>
                    <a:pt x="3329" y="0"/>
                    <a:pt x="263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20"/>
            <p:cNvSpPr/>
            <p:nvPr/>
          </p:nvSpPr>
          <p:spPr>
            <a:xfrm>
              <a:off x="1013790" y="363313"/>
              <a:ext cx="180727" cy="169487"/>
            </a:xfrm>
            <a:custGeom>
              <a:avLst/>
              <a:gdLst/>
              <a:ahLst/>
              <a:cxnLst/>
              <a:rect l="l" t="t" r="r" b="b"/>
              <a:pathLst>
                <a:path w="6753" h="6333" extrusionOk="0">
                  <a:moveTo>
                    <a:pt x="3201" y="1"/>
                  </a:moveTo>
                  <a:cubicBezTo>
                    <a:pt x="2427" y="1"/>
                    <a:pt x="1705" y="193"/>
                    <a:pt x="1294" y="597"/>
                  </a:cubicBezTo>
                  <a:cubicBezTo>
                    <a:pt x="38" y="1833"/>
                    <a:pt x="0" y="2899"/>
                    <a:pt x="457" y="4135"/>
                  </a:cubicBezTo>
                  <a:cubicBezTo>
                    <a:pt x="864" y="5272"/>
                    <a:pt x="2739" y="6333"/>
                    <a:pt x="4057" y="6333"/>
                  </a:cubicBezTo>
                  <a:cubicBezTo>
                    <a:pt x="4217" y="6333"/>
                    <a:pt x="4368" y="6317"/>
                    <a:pt x="4508" y="6284"/>
                  </a:cubicBezTo>
                  <a:cubicBezTo>
                    <a:pt x="5783" y="5999"/>
                    <a:pt x="6753" y="3412"/>
                    <a:pt x="6353" y="1700"/>
                  </a:cubicBezTo>
                  <a:cubicBezTo>
                    <a:pt x="6110" y="605"/>
                    <a:pt x="4575" y="1"/>
                    <a:pt x="3201" y="1"/>
                  </a:cubicBezTo>
                  <a:close/>
                </a:path>
              </a:pathLst>
            </a:custGeom>
            <a:solidFill>
              <a:srgbClr val="6B3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0" name="Google Shape;6400;p20"/>
            <p:cNvSpPr/>
            <p:nvPr/>
          </p:nvSpPr>
          <p:spPr>
            <a:xfrm>
              <a:off x="1042802" y="386971"/>
              <a:ext cx="104293" cy="86871"/>
            </a:xfrm>
            <a:custGeom>
              <a:avLst/>
              <a:gdLst/>
              <a:ahLst/>
              <a:cxnLst/>
              <a:rect l="l" t="t" r="r" b="b"/>
              <a:pathLst>
                <a:path w="3897" h="3246" extrusionOk="0">
                  <a:moveTo>
                    <a:pt x="2633" y="1"/>
                  </a:moveTo>
                  <a:cubicBezTo>
                    <a:pt x="2113" y="1"/>
                    <a:pt x="1521" y="110"/>
                    <a:pt x="1066" y="265"/>
                  </a:cubicBezTo>
                  <a:cubicBezTo>
                    <a:pt x="0" y="626"/>
                    <a:pt x="0" y="2357"/>
                    <a:pt x="723" y="3099"/>
                  </a:cubicBezTo>
                  <a:cubicBezTo>
                    <a:pt x="830" y="3200"/>
                    <a:pt x="967" y="3246"/>
                    <a:pt x="1122" y="3246"/>
                  </a:cubicBezTo>
                  <a:cubicBezTo>
                    <a:pt x="2073" y="3246"/>
                    <a:pt x="3744" y="1558"/>
                    <a:pt x="3843" y="740"/>
                  </a:cubicBezTo>
                  <a:cubicBezTo>
                    <a:pt x="3897" y="196"/>
                    <a:pt x="3329" y="1"/>
                    <a:pt x="263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1" name="Google Shape;6401;p20"/>
            <p:cNvSpPr/>
            <p:nvPr/>
          </p:nvSpPr>
          <p:spPr>
            <a:xfrm>
              <a:off x="855432" y="800679"/>
              <a:ext cx="71804" cy="30135"/>
            </a:xfrm>
            <a:custGeom>
              <a:avLst/>
              <a:gdLst/>
              <a:ahLst/>
              <a:cxnLst/>
              <a:rect l="l" t="t" r="r" b="b"/>
              <a:pathLst>
                <a:path w="2683" h="1126" extrusionOk="0">
                  <a:moveTo>
                    <a:pt x="757" y="0"/>
                  </a:moveTo>
                  <a:cubicBezTo>
                    <a:pt x="352" y="0"/>
                    <a:pt x="34" y="84"/>
                    <a:pt x="21" y="290"/>
                  </a:cubicBezTo>
                  <a:cubicBezTo>
                    <a:pt x="1" y="903"/>
                    <a:pt x="593" y="1125"/>
                    <a:pt x="1206" y="1125"/>
                  </a:cubicBezTo>
                  <a:cubicBezTo>
                    <a:pt x="1772" y="1125"/>
                    <a:pt x="2356" y="936"/>
                    <a:pt x="2493" y="689"/>
                  </a:cubicBezTo>
                  <a:cubicBezTo>
                    <a:pt x="2682" y="324"/>
                    <a:pt x="1553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2" name="Google Shape;6402;p20"/>
            <p:cNvSpPr/>
            <p:nvPr/>
          </p:nvSpPr>
          <p:spPr>
            <a:xfrm>
              <a:off x="799069" y="773301"/>
              <a:ext cx="173501" cy="103571"/>
            </a:xfrm>
            <a:custGeom>
              <a:avLst/>
              <a:gdLst/>
              <a:ahLst/>
              <a:cxnLst/>
              <a:rect l="l" t="t" r="r" b="b"/>
              <a:pathLst>
                <a:path w="6483" h="3870" extrusionOk="0">
                  <a:moveTo>
                    <a:pt x="3096" y="0"/>
                  </a:moveTo>
                  <a:cubicBezTo>
                    <a:pt x="655" y="0"/>
                    <a:pt x="1" y="1795"/>
                    <a:pt x="871" y="3139"/>
                  </a:cubicBezTo>
                  <a:cubicBezTo>
                    <a:pt x="1200" y="3650"/>
                    <a:pt x="1893" y="3870"/>
                    <a:pt x="2664" y="3870"/>
                  </a:cubicBezTo>
                  <a:cubicBezTo>
                    <a:pt x="3900" y="3870"/>
                    <a:pt x="5334" y="3305"/>
                    <a:pt x="5779" y="2473"/>
                  </a:cubicBezTo>
                  <a:cubicBezTo>
                    <a:pt x="6482" y="1103"/>
                    <a:pt x="4714" y="0"/>
                    <a:pt x="3135" y="0"/>
                  </a:cubicBezTo>
                  <a:cubicBezTo>
                    <a:pt x="3122" y="0"/>
                    <a:pt x="3109" y="0"/>
                    <a:pt x="3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6403;p20"/>
            <p:cNvSpPr/>
            <p:nvPr/>
          </p:nvSpPr>
          <p:spPr>
            <a:xfrm>
              <a:off x="847296" y="792383"/>
              <a:ext cx="71831" cy="30429"/>
            </a:xfrm>
            <a:custGeom>
              <a:avLst/>
              <a:gdLst/>
              <a:ahLst/>
              <a:cxnLst/>
              <a:rect l="l" t="t" r="r" b="b"/>
              <a:pathLst>
                <a:path w="2684" h="1137" extrusionOk="0">
                  <a:moveTo>
                    <a:pt x="728" y="0"/>
                  </a:moveTo>
                  <a:cubicBezTo>
                    <a:pt x="333" y="0"/>
                    <a:pt x="27" y="81"/>
                    <a:pt x="20" y="276"/>
                  </a:cubicBezTo>
                  <a:cubicBezTo>
                    <a:pt x="0" y="906"/>
                    <a:pt x="610" y="1136"/>
                    <a:pt x="1232" y="1136"/>
                  </a:cubicBezTo>
                  <a:cubicBezTo>
                    <a:pt x="1794" y="1136"/>
                    <a:pt x="2367" y="948"/>
                    <a:pt x="2493" y="695"/>
                  </a:cubicBezTo>
                  <a:cubicBezTo>
                    <a:pt x="2684" y="326"/>
                    <a:pt x="1524" y="0"/>
                    <a:pt x="72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6404;p20"/>
            <p:cNvSpPr/>
            <p:nvPr/>
          </p:nvSpPr>
          <p:spPr>
            <a:xfrm>
              <a:off x="529162" y="649574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70" y="439"/>
                    <a:pt x="495" y="1694"/>
                    <a:pt x="248" y="2303"/>
                  </a:cubicBezTo>
                  <a:cubicBezTo>
                    <a:pt x="0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2" y="3924"/>
                  </a:cubicBezTo>
                  <a:cubicBezTo>
                    <a:pt x="2391" y="3924"/>
                    <a:pt x="3643" y="1650"/>
                    <a:pt x="3747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6405;p20"/>
            <p:cNvSpPr/>
            <p:nvPr/>
          </p:nvSpPr>
          <p:spPr>
            <a:xfrm>
              <a:off x="479276" y="618662"/>
              <a:ext cx="196517" cy="177355"/>
            </a:xfrm>
            <a:custGeom>
              <a:avLst/>
              <a:gdLst/>
              <a:ahLst/>
              <a:cxnLst/>
              <a:rect l="l" t="t" r="r" b="b"/>
              <a:pathLst>
                <a:path w="7343" h="6627" extrusionOk="0">
                  <a:moveTo>
                    <a:pt x="4956" y="0"/>
                  </a:moveTo>
                  <a:cubicBezTo>
                    <a:pt x="3858" y="0"/>
                    <a:pt x="2581" y="921"/>
                    <a:pt x="1560" y="1898"/>
                  </a:cubicBezTo>
                  <a:cubicBezTo>
                    <a:pt x="0" y="3382"/>
                    <a:pt x="1313" y="5284"/>
                    <a:pt x="2226" y="6292"/>
                  </a:cubicBezTo>
                  <a:cubicBezTo>
                    <a:pt x="2430" y="6526"/>
                    <a:pt x="2725" y="6626"/>
                    <a:pt x="3067" y="6626"/>
                  </a:cubicBezTo>
                  <a:cubicBezTo>
                    <a:pt x="4224" y="6626"/>
                    <a:pt x="5927" y="5490"/>
                    <a:pt x="6543" y="4580"/>
                  </a:cubicBezTo>
                  <a:cubicBezTo>
                    <a:pt x="7342" y="3420"/>
                    <a:pt x="7133" y="1118"/>
                    <a:pt x="5897" y="281"/>
                  </a:cubicBezTo>
                  <a:cubicBezTo>
                    <a:pt x="5608" y="86"/>
                    <a:pt x="5290" y="0"/>
                    <a:pt x="4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20"/>
            <p:cNvSpPr/>
            <p:nvPr/>
          </p:nvSpPr>
          <p:spPr>
            <a:xfrm>
              <a:off x="521026" y="641946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1" y="0"/>
                  </a:moveTo>
                  <a:cubicBezTo>
                    <a:pt x="2774" y="0"/>
                    <a:pt x="2586" y="31"/>
                    <a:pt x="2378" y="96"/>
                  </a:cubicBezTo>
                  <a:cubicBezTo>
                    <a:pt x="1370" y="400"/>
                    <a:pt x="495" y="1694"/>
                    <a:pt x="247" y="2302"/>
                  </a:cubicBezTo>
                  <a:cubicBezTo>
                    <a:pt x="0" y="2930"/>
                    <a:pt x="495" y="3368"/>
                    <a:pt x="1331" y="3862"/>
                  </a:cubicBezTo>
                  <a:cubicBezTo>
                    <a:pt x="1401" y="3904"/>
                    <a:pt x="1475" y="3923"/>
                    <a:pt x="1552" y="3923"/>
                  </a:cubicBezTo>
                  <a:cubicBezTo>
                    <a:pt x="2390" y="3923"/>
                    <a:pt x="3643" y="1652"/>
                    <a:pt x="3747" y="990"/>
                  </a:cubicBezTo>
                  <a:cubicBezTo>
                    <a:pt x="3867" y="407"/>
                    <a:pt x="3552" y="0"/>
                    <a:pt x="294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7" name="Google Shape;6407;p20"/>
          <p:cNvGrpSpPr/>
          <p:nvPr/>
        </p:nvGrpSpPr>
        <p:grpSpPr>
          <a:xfrm rot="-3390888">
            <a:off x="7470130" y="3754037"/>
            <a:ext cx="723877" cy="415288"/>
            <a:chOff x="344875" y="2058100"/>
            <a:chExt cx="676225" cy="387950"/>
          </a:xfrm>
        </p:grpSpPr>
        <p:sp>
          <p:nvSpPr>
            <p:cNvPr id="6408" name="Google Shape;6408;p20"/>
            <p:cNvSpPr/>
            <p:nvPr/>
          </p:nvSpPr>
          <p:spPr>
            <a:xfrm>
              <a:off x="836325" y="2412850"/>
              <a:ext cx="43575" cy="33200"/>
            </a:xfrm>
            <a:custGeom>
              <a:avLst/>
              <a:gdLst/>
              <a:ahLst/>
              <a:cxnLst/>
              <a:rect l="l" t="t" r="r" b="b"/>
              <a:pathLst>
                <a:path w="1743" h="1328" extrusionOk="0">
                  <a:moveTo>
                    <a:pt x="1151" y="0"/>
                  </a:moveTo>
                  <a:cubicBezTo>
                    <a:pt x="1065" y="0"/>
                    <a:pt x="967" y="26"/>
                    <a:pt x="856" y="87"/>
                  </a:cubicBezTo>
                  <a:cubicBezTo>
                    <a:pt x="1" y="542"/>
                    <a:pt x="452" y="1328"/>
                    <a:pt x="1076" y="1328"/>
                  </a:cubicBezTo>
                  <a:cubicBezTo>
                    <a:pt x="1104" y="1328"/>
                    <a:pt x="1132" y="1326"/>
                    <a:pt x="1160" y="1323"/>
                  </a:cubicBezTo>
                  <a:cubicBezTo>
                    <a:pt x="1742" y="1257"/>
                    <a:pt x="1743" y="0"/>
                    <a:pt x="1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6409;p20"/>
            <p:cNvSpPr/>
            <p:nvPr/>
          </p:nvSpPr>
          <p:spPr>
            <a:xfrm>
              <a:off x="344875" y="2058100"/>
              <a:ext cx="42875" cy="33175"/>
            </a:xfrm>
            <a:custGeom>
              <a:avLst/>
              <a:gdLst/>
              <a:ahLst/>
              <a:cxnLst/>
              <a:rect l="l" t="t" r="r" b="b"/>
              <a:pathLst>
                <a:path w="1715" h="1327" extrusionOk="0">
                  <a:moveTo>
                    <a:pt x="1122" y="1"/>
                  </a:moveTo>
                  <a:cubicBezTo>
                    <a:pt x="1037" y="1"/>
                    <a:pt x="938" y="27"/>
                    <a:pt x="828" y="87"/>
                  </a:cubicBezTo>
                  <a:cubicBezTo>
                    <a:pt x="0" y="547"/>
                    <a:pt x="435" y="1326"/>
                    <a:pt x="1066" y="1326"/>
                  </a:cubicBezTo>
                  <a:cubicBezTo>
                    <a:pt x="1088" y="1326"/>
                    <a:pt x="1110" y="1325"/>
                    <a:pt x="1132" y="1324"/>
                  </a:cubicBezTo>
                  <a:cubicBezTo>
                    <a:pt x="1713" y="1257"/>
                    <a:pt x="1714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6410;p20"/>
            <p:cNvSpPr/>
            <p:nvPr/>
          </p:nvSpPr>
          <p:spPr>
            <a:xfrm>
              <a:off x="975075" y="2294425"/>
              <a:ext cx="46025" cy="41350"/>
            </a:xfrm>
            <a:custGeom>
              <a:avLst/>
              <a:gdLst/>
              <a:ahLst/>
              <a:cxnLst/>
              <a:rect l="l" t="t" r="r" b="b"/>
              <a:pathLst>
                <a:path w="1841" h="1654" extrusionOk="0">
                  <a:moveTo>
                    <a:pt x="817" y="0"/>
                  </a:moveTo>
                  <a:cubicBezTo>
                    <a:pt x="0" y="0"/>
                    <a:pt x="159" y="1302"/>
                    <a:pt x="917" y="1609"/>
                  </a:cubicBezTo>
                  <a:cubicBezTo>
                    <a:pt x="984" y="1639"/>
                    <a:pt x="1047" y="1653"/>
                    <a:pt x="1105" y="1653"/>
                  </a:cubicBezTo>
                  <a:cubicBezTo>
                    <a:pt x="1712" y="1653"/>
                    <a:pt x="1840" y="168"/>
                    <a:pt x="955" y="11"/>
                  </a:cubicBezTo>
                  <a:cubicBezTo>
                    <a:pt x="906" y="4"/>
                    <a:pt x="860" y="0"/>
                    <a:pt x="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1" name="Google Shape;6411;p20"/>
            <p:cNvSpPr/>
            <p:nvPr/>
          </p:nvSpPr>
          <p:spPr>
            <a:xfrm>
              <a:off x="713375" y="2188500"/>
              <a:ext cx="126775" cy="108650"/>
            </a:xfrm>
            <a:custGeom>
              <a:avLst/>
              <a:gdLst/>
              <a:ahLst/>
              <a:cxnLst/>
              <a:rect l="l" t="t" r="r" b="b"/>
              <a:pathLst>
                <a:path w="5071" h="4346" extrusionOk="0">
                  <a:moveTo>
                    <a:pt x="1597" y="1"/>
                  </a:moveTo>
                  <a:cubicBezTo>
                    <a:pt x="209" y="1"/>
                    <a:pt x="1" y="3262"/>
                    <a:pt x="1114" y="4115"/>
                  </a:cubicBezTo>
                  <a:cubicBezTo>
                    <a:pt x="1328" y="4276"/>
                    <a:pt x="1571" y="4346"/>
                    <a:pt x="1828" y="4346"/>
                  </a:cubicBezTo>
                  <a:cubicBezTo>
                    <a:pt x="2967" y="4346"/>
                    <a:pt x="4380" y="2979"/>
                    <a:pt x="4690" y="2156"/>
                  </a:cubicBezTo>
                  <a:cubicBezTo>
                    <a:pt x="5070" y="1167"/>
                    <a:pt x="3130" y="140"/>
                    <a:pt x="1704" y="7"/>
                  </a:cubicBezTo>
                  <a:cubicBezTo>
                    <a:pt x="1667" y="3"/>
                    <a:pt x="1632" y="1"/>
                    <a:pt x="1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2" name="Google Shape;6412;p20"/>
            <p:cNvSpPr/>
            <p:nvPr/>
          </p:nvSpPr>
          <p:spPr>
            <a:xfrm>
              <a:off x="720775" y="2222900"/>
              <a:ext cx="97500" cy="73725"/>
            </a:xfrm>
            <a:custGeom>
              <a:avLst/>
              <a:gdLst/>
              <a:ahLst/>
              <a:cxnLst/>
              <a:rect l="l" t="t" r="r" b="b"/>
              <a:pathLst>
                <a:path w="3900" h="2949" extrusionOk="0">
                  <a:moveTo>
                    <a:pt x="190" y="0"/>
                  </a:moveTo>
                  <a:cubicBezTo>
                    <a:pt x="0" y="1008"/>
                    <a:pt x="190" y="2245"/>
                    <a:pt x="837" y="2720"/>
                  </a:cubicBezTo>
                  <a:cubicBezTo>
                    <a:pt x="1047" y="2880"/>
                    <a:pt x="1288" y="2949"/>
                    <a:pt x="1543" y="2949"/>
                  </a:cubicBezTo>
                  <a:cubicBezTo>
                    <a:pt x="2351" y="2949"/>
                    <a:pt x="3307" y="2258"/>
                    <a:pt x="3899" y="1579"/>
                  </a:cubicBezTo>
                  <a:lnTo>
                    <a:pt x="3899" y="1579"/>
                  </a:lnTo>
                  <a:cubicBezTo>
                    <a:pt x="3811" y="1623"/>
                    <a:pt x="3150" y="1901"/>
                    <a:pt x="2400" y="1901"/>
                  </a:cubicBezTo>
                  <a:cubicBezTo>
                    <a:pt x="1533" y="1901"/>
                    <a:pt x="547" y="1530"/>
                    <a:pt x="190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3" name="Google Shape;6413;p20"/>
          <p:cNvGrpSpPr/>
          <p:nvPr/>
        </p:nvGrpSpPr>
        <p:grpSpPr>
          <a:xfrm rot="-904801">
            <a:off x="6421680" y="4392439"/>
            <a:ext cx="723874" cy="415286"/>
            <a:chOff x="344875" y="2058100"/>
            <a:chExt cx="676225" cy="387950"/>
          </a:xfrm>
        </p:grpSpPr>
        <p:sp>
          <p:nvSpPr>
            <p:cNvPr id="6414" name="Google Shape;6414;p20"/>
            <p:cNvSpPr/>
            <p:nvPr/>
          </p:nvSpPr>
          <p:spPr>
            <a:xfrm>
              <a:off x="836325" y="2412850"/>
              <a:ext cx="43575" cy="33200"/>
            </a:xfrm>
            <a:custGeom>
              <a:avLst/>
              <a:gdLst/>
              <a:ahLst/>
              <a:cxnLst/>
              <a:rect l="l" t="t" r="r" b="b"/>
              <a:pathLst>
                <a:path w="1743" h="1328" extrusionOk="0">
                  <a:moveTo>
                    <a:pt x="1151" y="0"/>
                  </a:moveTo>
                  <a:cubicBezTo>
                    <a:pt x="1065" y="0"/>
                    <a:pt x="967" y="26"/>
                    <a:pt x="856" y="87"/>
                  </a:cubicBezTo>
                  <a:cubicBezTo>
                    <a:pt x="1" y="542"/>
                    <a:pt x="452" y="1328"/>
                    <a:pt x="1076" y="1328"/>
                  </a:cubicBezTo>
                  <a:cubicBezTo>
                    <a:pt x="1104" y="1328"/>
                    <a:pt x="1132" y="1326"/>
                    <a:pt x="1160" y="1323"/>
                  </a:cubicBezTo>
                  <a:cubicBezTo>
                    <a:pt x="1742" y="1257"/>
                    <a:pt x="1743" y="0"/>
                    <a:pt x="1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5" name="Google Shape;6415;p20"/>
            <p:cNvSpPr/>
            <p:nvPr/>
          </p:nvSpPr>
          <p:spPr>
            <a:xfrm>
              <a:off x="344875" y="2058100"/>
              <a:ext cx="42875" cy="33175"/>
            </a:xfrm>
            <a:custGeom>
              <a:avLst/>
              <a:gdLst/>
              <a:ahLst/>
              <a:cxnLst/>
              <a:rect l="l" t="t" r="r" b="b"/>
              <a:pathLst>
                <a:path w="1715" h="1327" extrusionOk="0">
                  <a:moveTo>
                    <a:pt x="1122" y="1"/>
                  </a:moveTo>
                  <a:cubicBezTo>
                    <a:pt x="1037" y="1"/>
                    <a:pt x="938" y="27"/>
                    <a:pt x="828" y="87"/>
                  </a:cubicBezTo>
                  <a:cubicBezTo>
                    <a:pt x="0" y="547"/>
                    <a:pt x="435" y="1326"/>
                    <a:pt x="1066" y="1326"/>
                  </a:cubicBezTo>
                  <a:cubicBezTo>
                    <a:pt x="1088" y="1326"/>
                    <a:pt x="1110" y="1325"/>
                    <a:pt x="1132" y="1324"/>
                  </a:cubicBezTo>
                  <a:cubicBezTo>
                    <a:pt x="1713" y="1257"/>
                    <a:pt x="1714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6" name="Google Shape;6416;p20"/>
            <p:cNvSpPr/>
            <p:nvPr/>
          </p:nvSpPr>
          <p:spPr>
            <a:xfrm>
              <a:off x="975075" y="2294425"/>
              <a:ext cx="46025" cy="41350"/>
            </a:xfrm>
            <a:custGeom>
              <a:avLst/>
              <a:gdLst/>
              <a:ahLst/>
              <a:cxnLst/>
              <a:rect l="l" t="t" r="r" b="b"/>
              <a:pathLst>
                <a:path w="1841" h="1654" extrusionOk="0">
                  <a:moveTo>
                    <a:pt x="817" y="0"/>
                  </a:moveTo>
                  <a:cubicBezTo>
                    <a:pt x="0" y="0"/>
                    <a:pt x="159" y="1302"/>
                    <a:pt x="917" y="1609"/>
                  </a:cubicBezTo>
                  <a:cubicBezTo>
                    <a:pt x="984" y="1639"/>
                    <a:pt x="1047" y="1653"/>
                    <a:pt x="1105" y="1653"/>
                  </a:cubicBezTo>
                  <a:cubicBezTo>
                    <a:pt x="1712" y="1653"/>
                    <a:pt x="1840" y="168"/>
                    <a:pt x="955" y="11"/>
                  </a:cubicBezTo>
                  <a:cubicBezTo>
                    <a:pt x="906" y="4"/>
                    <a:pt x="860" y="0"/>
                    <a:pt x="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7" name="Google Shape;6417;p20"/>
            <p:cNvSpPr/>
            <p:nvPr/>
          </p:nvSpPr>
          <p:spPr>
            <a:xfrm>
              <a:off x="713375" y="2188500"/>
              <a:ext cx="126775" cy="108650"/>
            </a:xfrm>
            <a:custGeom>
              <a:avLst/>
              <a:gdLst/>
              <a:ahLst/>
              <a:cxnLst/>
              <a:rect l="l" t="t" r="r" b="b"/>
              <a:pathLst>
                <a:path w="5071" h="4346" extrusionOk="0">
                  <a:moveTo>
                    <a:pt x="1597" y="1"/>
                  </a:moveTo>
                  <a:cubicBezTo>
                    <a:pt x="209" y="1"/>
                    <a:pt x="1" y="3262"/>
                    <a:pt x="1114" y="4115"/>
                  </a:cubicBezTo>
                  <a:cubicBezTo>
                    <a:pt x="1328" y="4276"/>
                    <a:pt x="1571" y="4346"/>
                    <a:pt x="1828" y="4346"/>
                  </a:cubicBezTo>
                  <a:cubicBezTo>
                    <a:pt x="2967" y="4346"/>
                    <a:pt x="4380" y="2979"/>
                    <a:pt x="4690" y="2156"/>
                  </a:cubicBezTo>
                  <a:cubicBezTo>
                    <a:pt x="5070" y="1167"/>
                    <a:pt x="3130" y="140"/>
                    <a:pt x="1704" y="7"/>
                  </a:cubicBezTo>
                  <a:cubicBezTo>
                    <a:pt x="1667" y="3"/>
                    <a:pt x="1632" y="1"/>
                    <a:pt x="1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8" name="Google Shape;6418;p20"/>
            <p:cNvSpPr/>
            <p:nvPr/>
          </p:nvSpPr>
          <p:spPr>
            <a:xfrm>
              <a:off x="720775" y="2222900"/>
              <a:ext cx="97500" cy="73725"/>
            </a:xfrm>
            <a:custGeom>
              <a:avLst/>
              <a:gdLst/>
              <a:ahLst/>
              <a:cxnLst/>
              <a:rect l="l" t="t" r="r" b="b"/>
              <a:pathLst>
                <a:path w="3900" h="2949" extrusionOk="0">
                  <a:moveTo>
                    <a:pt x="190" y="0"/>
                  </a:moveTo>
                  <a:cubicBezTo>
                    <a:pt x="0" y="1008"/>
                    <a:pt x="190" y="2245"/>
                    <a:pt x="837" y="2720"/>
                  </a:cubicBezTo>
                  <a:cubicBezTo>
                    <a:pt x="1047" y="2880"/>
                    <a:pt x="1288" y="2949"/>
                    <a:pt x="1543" y="2949"/>
                  </a:cubicBezTo>
                  <a:cubicBezTo>
                    <a:pt x="2351" y="2949"/>
                    <a:pt x="3307" y="2258"/>
                    <a:pt x="3899" y="1579"/>
                  </a:cubicBezTo>
                  <a:lnTo>
                    <a:pt x="3899" y="1579"/>
                  </a:lnTo>
                  <a:cubicBezTo>
                    <a:pt x="3811" y="1623"/>
                    <a:pt x="3150" y="1901"/>
                    <a:pt x="2400" y="1901"/>
                  </a:cubicBezTo>
                  <a:cubicBezTo>
                    <a:pt x="1533" y="1901"/>
                    <a:pt x="547" y="1530"/>
                    <a:pt x="190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7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20" name="Google Shape;7320;p24"/>
          <p:cNvGrpSpPr/>
          <p:nvPr/>
        </p:nvGrpSpPr>
        <p:grpSpPr>
          <a:xfrm rot="10484602">
            <a:off x="-2022391" y="3895557"/>
            <a:ext cx="6160857" cy="2268476"/>
            <a:chOff x="4082157" y="-503850"/>
            <a:chExt cx="5202193" cy="2493393"/>
          </a:xfrm>
        </p:grpSpPr>
        <p:sp>
          <p:nvSpPr>
            <p:cNvPr id="7321" name="Google Shape;7321;p24"/>
            <p:cNvSpPr/>
            <p:nvPr/>
          </p:nvSpPr>
          <p:spPr>
            <a:xfrm>
              <a:off x="4082157" y="195099"/>
              <a:ext cx="5201608" cy="1794444"/>
            </a:xfrm>
            <a:custGeom>
              <a:avLst/>
              <a:gdLst/>
              <a:ahLst/>
              <a:cxnLst/>
              <a:rect l="l" t="t" r="r" b="b"/>
              <a:pathLst>
                <a:path w="186655" h="64392" extrusionOk="0">
                  <a:moveTo>
                    <a:pt x="2017" y="1"/>
                  </a:moveTo>
                  <a:cubicBezTo>
                    <a:pt x="1252" y="1"/>
                    <a:pt x="512" y="627"/>
                    <a:pt x="324" y="1331"/>
                  </a:cubicBezTo>
                  <a:cubicBezTo>
                    <a:pt x="1" y="2320"/>
                    <a:pt x="609" y="3157"/>
                    <a:pt x="1522" y="3518"/>
                  </a:cubicBezTo>
                  <a:cubicBezTo>
                    <a:pt x="13182" y="8102"/>
                    <a:pt x="22674" y="16186"/>
                    <a:pt x="31024" y="25373"/>
                  </a:cubicBezTo>
                  <a:cubicBezTo>
                    <a:pt x="35246" y="30014"/>
                    <a:pt x="39222" y="34883"/>
                    <a:pt x="43235" y="39677"/>
                  </a:cubicBezTo>
                  <a:cubicBezTo>
                    <a:pt x="47325" y="44584"/>
                    <a:pt x="51851" y="48997"/>
                    <a:pt x="56968" y="52801"/>
                  </a:cubicBezTo>
                  <a:cubicBezTo>
                    <a:pt x="66136" y="59648"/>
                    <a:pt x="77130" y="63700"/>
                    <a:pt x="88562" y="64309"/>
                  </a:cubicBezTo>
                  <a:cubicBezTo>
                    <a:pt x="89579" y="64364"/>
                    <a:pt x="90596" y="64391"/>
                    <a:pt x="91611" y="64391"/>
                  </a:cubicBezTo>
                  <a:cubicBezTo>
                    <a:pt x="102778" y="64391"/>
                    <a:pt x="113761" y="61113"/>
                    <a:pt x="123769" y="56301"/>
                  </a:cubicBezTo>
                  <a:cubicBezTo>
                    <a:pt x="135600" y="50614"/>
                    <a:pt x="146670" y="43214"/>
                    <a:pt x="159053" y="38707"/>
                  </a:cubicBezTo>
                  <a:cubicBezTo>
                    <a:pt x="163218" y="37185"/>
                    <a:pt x="167517" y="35949"/>
                    <a:pt x="171892" y="35283"/>
                  </a:cubicBezTo>
                  <a:cubicBezTo>
                    <a:pt x="173277" y="35063"/>
                    <a:pt x="174980" y="34829"/>
                    <a:pt x="176681" y="34829"/>
                  </a:cubicBezTo>
                  <a:cubicBezTo>
                    <a:pt x="179092" y="34829"/>
                    <a:pt x="181498" y="35298"/>
                    <a:pt x="182981" y="36938"/>
                  </a:cubicBezTo>
                  <a:cubicBezTo>
                    <a:pt x="183344" y="37341"/>
                    <a:pt x="183760" y="37510"/>
                    <a:pt x="184164" y="37510"/>
                  </a:cubicBezTo>
                  <a:cubicBezTo>
                    <a:pt x="185474" y="37510"/>
                    <a:pt x="186655" y="35735"/>
                    <a:pt x="185492" y="34427"/>
                  </a:cubicBezTo>
                  <a:cubicBezTo>
                    <a:pt x="183314" y="32010"/>
                    <a:pt x="179960" y="31346"/>
                    <a:pt x="176703" y="31346"/>
                  </a:cubicBezTo>
                  <a:cubicBezTo>
                    <a:pt x="175294" y="31346"/>
                    <a:pt x="173903" y="31470"/>
                    <a:pt x="172634" y="31631"/>
                  </a:cubicBezTo>
                  <a:cubicBezTo>
                    <a:pt x="167802" y="32220"/>
                    <a:pt x="163104" y="33552"/>
                    <a:pt x="158539" y="35131"/>
                  </a:cubicBezTo>
                  <a:cubicBezTo>
                    <a:pt x="145168" y="39829"/>
                    <a:pt x="133356" y="47951"/>
                    <a:pt x="120555" y="53923"/>
                  </a:cubicBezTo>
                  <a:cubicBezTo>
                    <a:pt x="111413" y="58180"/>
                    <a:pt x="101451" y="60824"/>
                    <a:pt x="91364" y="60824"/>
                  </a:cubicBezTo>
                  <a:cubicBezTo>
                    <a:pt x="89551" y="60824"/>
                    <a:pt x="87735" y="60738"/>
                    <a:pt x="85918" y="60561"/>
                  </a:cubicBezTo>
                  <a:cubicBezTo>
                    <a:pt x="74600" y="59458"/>
                    <a:pt x="64044" y="54380"/>
                    <a:pt x="55465" y="47076"/>
                  </a:cubicBezTo>
                  <a:cubicBezTo>
                    <a:pt x="50843" y="43157"/>
                    <a:pt x="46963" y="38592"/>
                    <a:pt x="43121" y="33951"/>
                  </a:cubicBezTo>
                  <a:cubicBezTo>
                    <a:pt x="39298" y="29367"/>
                    <a:pt x="35436" y="24764"/>
                    <a:pt x="31328" y="20428"/>
                  </a:cubicBezTo>
                  <a:cubicBezTo>
                    <a:pt x="23130" y="11773"/>
                    <a:pt x="13658" y="4488"/>
                    <a:pt x="2511" y="94"/>
                  </a:cubicBezTo>
                  <a:cubicBezTo>
                    <a:pt x="2349" y="30"/>
                    <a:pt x="2182" y="1"/>
                    <a:pt x="201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2" name="Google Shape;7322;p24"/>
            <p:cNvSpPr/>
            <p:nvPr/>
          </p:nvSpPr>
          <p:spPr>
            <a:xfrm>
              <a:off x="4082157" y="-154752"/>
              <a:ext cx="5201664" cy="1795503"/>
            </a:xfrm>
            <a:custGeom>
              <a:avLst/>
              <a:gdLst/>
              <a:ahLst/>
              <a:cxnLst/>
              <a:rect l="l" t="t" r="r" b="b"/>
              <a:pathLst>
                <a:path w="186657" h="64430" extrusionOk="0">
                  <a:moveTo>
                    <a:pt x="1998" y="1"/>
                  </a:moveTo>
                  <a:cubicBezTo>
                    <a:pt x="1233" y="1"/>
                    <a:pt x="493" y="627"/>
                    <a:pt x="305" y="1331"/>
                  </a:cubicBezTo>
                  <a:cubicBezTo>
                    <a:pt x="1" y="2358"/>
                    <a:pt x="609" y="3176"/>
                    <a:pt x="1522" y="3537"/>
                  </a:cubicBezTo>
                  <a:cubicBezTo>
                    <a:pt x="13182" y="8121"/>
                    <a:pt x="22674" y="16205"/>
                    <a:pt x="31024" y="25392"/>
                  </a:cubicBezTo>
                  <a:cubicBezTo>
                    <a:pt x="35246" y="30033"/>
                    <a:pt x="39222" y="34903"/>
                    <a:pt x="43235" y="39715"/>
                  </a:cubicBezTo>
                  <a:cubicBezTo>
                    <a:pt x="47325" y="44603"/>
                    <a:pt x="51851" y="49035"/>
                    <a:pt x="56968" y="52839"/>
                  </a:cubicBezTo>
                  <a:cubicBezTo>
                    <a:pt x="66136" y="59687"/>
                    <a:pt x="77130" y="63719"/>
                    <a:pt x="88562" y="64347"/>
                  </a:cubicBezTo>
                  <a:cubicBezTo>
                    <a:pt x="89579" y="64402"/>
                    <a:pt x="90595" y="64429"/>
                    <a:pt x="91610" y="64429"/>
                  </a:cubicBezTo>
                  <a:cubicBezTo>
                    <a:pt x="102777" y="64429"/>
                    <a:pt x="113761" y="61150"/>
                    <a:pt x="123769" y="56320"/>
                  </a:cubicBezTo>
                  <a:cubicBezTo>
                    <a:pt x="135600" y="50652"/>
                    <a:pt x="146670" y="43253"/>
                    <a:pt x="159053" y="38726"/>
                  </a:cubicBezTo>
                  <a:cubicBezTo>
                    <a:pt x="163218" y="37204"/>
                    <a:pt x="167517" y="35968"/>
                    <a:pt x="171892" y="35302"/>
                  </a:cubicBezTo>
                  <a:cubicBezTo>
                    <a:pt x="173276" y="35090"/>
                    <a:pt x="174979" y="34858"/>
                    <a:pt x="176678" y="34858"/>
                  </a:cubicBezTo>
                  <a:cubicBezTo>
                    <a:pt x="179090" y="34858"/>
                    <a:pt x="181497" y="35325"/>
                    <a:pt x="182981" y="36976"/>
                  </a:cubicBezTo>
                  <a:cubicBezTo>
                    <a:pt x="183343" y="37378"/>
                    <a:pt x="183756" y="37546"/>
                    <a:pt x="184159" y="37546"/>
                  </a:cubicBezTo>
                  <a:cubicBezTo>
                    <a:pt x="185470" y="37546"/>
                    <a:pt x="186657" y="35756"/>
                    <a:pt x="185492" y="34446"/>
                  </a:cubicBezTo>
                  <a:cubicBezTo>
                    <a:pt x="183314" y="32030"/>
                    <a:pt x="179960" y="31365"/>
                    <a:pt x="176703" y="31365"/>
                  </a:cubicBezTo>
                  <a:cubicBezTo>
                    <a:pt x="175294" y="31365"/>
                    <a:pt x="173903" y="31489"/>
                    <a:pt x="172634" y="31650"/>
                  </a:cubicBezTo>
                  <a:cubicBezTo>
                    <a:pt x="167802" y="32240"/>
                    <a:pt x="163104" y="33571"/>
                    <a:pt x="158539" y="35169"/>
                  </a:cubicBezTo>
                  <a:cubicBezTo>
                    <a:pt x="145168" y="39848"/>
                    <a:pt x="133356" y="47970"/>
                    <a:pt x="120555" y="53942"/>
                  </a:cubicBezTo>
                  <a:cubicBezTo>
                    <a:pt x="111413" y="58199"/>
                    <a:pt x="101451" y="60843"/>
                    <a:pt x="91364" y="60843"/>
                  </a:cubicBezTo>
                  <a:cubicBezTo>
                    <a:pt x="89551" y="60843"/>
                    <a:pt x="87735" y="60757"/>
                    <a:pt x="85918" y="60581"/>
                  </a:cubicBezTo>
                  <a:cubicBezTo>
                    <a:pt x="74600" y="59497"/>
                    <a:pt x="64044" y="54399"/>
                    <a:pt x="55465" y="47095"/>
                  </a:cubicBezTo>
                  <a:cubicBezTo>
                    <a:pt x="50843" y="43177"/>
                    <a:pt x="46963" y="38612"/>
                    <a:pt x="43121" y="33971"/>
                  </a:cubicBezTo>
                  <a:cubicBezTo>
                    <a:pt x="39279" y="29349"/>
                    <a:pt x="35417" y="24784"/>
                    <a:pt x="31309" y="20428"/>
                  </a:cubicBezTo>
                  <a:cubicBezTo>
                    <a:pt x="23111" y="11773"/>
                    <a:pt x="13639" y="4488"/>
                    <a:pt x="2492" y="95"/>
                  </a:cubicBezTo>
                  <a:cubicBezTo>
                    <a:pt x="2330" y="30"/>
                    <a:pt x="2163" y="1"/>
                    <a:pt x="1998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3" name="Google Shape;7323;p24"/>
            <p:cNvSpPr/>
            <p:nvPr/>
          </p:nvSpPr>
          <p:spPr>
            <a:xfrm>
              <a:off x="4082157" y="-503850"/>
              <a:ext cx="5202193" cy="1794751"/>
            </a:xfrm>
            <a:custGeom>
              <a:avLst/>
              <a:gdLst/>
              <a:ahLst/>
              <a:cxnLst/>
              <a:rect l="l" t="t" r="r" b="b"/>
              <a:pathLst>
                <a:path w="186676" h="64403" extrusionOk="0">
                  <a:moveTo>
                    <a:pt x="2009" y="0"/>
                  </a:moveTo>
                  <a:cubicBezTo>
                    <a:pt x="1240" y="0"/>
                    <a:pt x="494" y="616"/>
                    <a:pt x="305" y="1323"/>
                  </a:cubicBezTo>
                  <a:cubicBezTo>
                    <a:pt x="1" y="2350"/>
                    <a:pt x="609" y="3149"/>
                    <a:pt x="1522" y="3511"/>
                  </a:cubicBezTo>
                  <a:cubicBezTo>
                    <a:pt x="13182" y="8095"/>
                    <a:pt x="22674" y="16179"/>
                    <a:pt x="31024" y="25366"/>
                  </a:cubicBezTo>
                  <a:cubicBezTo>
                    <a:pt x="35246" y="30007"/>
                    <a:pt x="39222" y="34876"/>
                    <a:pt x="43235" y="39669"/>
                  </a:cubicBezTo>
                  <a:cubicBezTo>
                    <a:pt x="47325" y="44577"/>
                    <a:pt x="51871" y="49008"/>
                    <a:pt x="56987" y="52813"/>
                  </a:cubicBezTo>
                  <a:cubicBezTo>
                    <a:pt x="66155" y="59660"/>
                    <a:pt x="77149" y="63692"/>
                    <a:pt x="88581" y="64320"/>
                  </a:cubicBezTo>
                  <a:cubicBezTo>
                    <a:pt x="89599" y="64376"/>
                    <a:pt x="90617" y="64403"/>
                    <a:pt x="91633" y="64403"/>
                  </a:cubicBezTo>
                  <a:cubicBezTo>
                    <a:pt x="102815" y="64403"/>
                    <a:pt x="113797" y="61123"/>
                    <a:pt x="123788" y="56293"/>
                  </a:cubicBezTo>
                  <a:cubicBezTo>
                    <a:pt x="135638" y="50625"/>
                    <a:pt x="146689" y="43226"/>
                    <a:pt x="159072" y="38699"/>
                  </a:cubicBezTo>
                  <a:cubicBezTo>
                    <a:pt x="163237" y="37177"/>
                    <a:pt x="167536" y="35941"/>
                    <a:pt x="171911" y="35275"/>
                  </a:cubicBezTo>
                  <a:cubicBezTo>
                    <a:pt x="173303" y="35063"/>
                    <a:pt x="175007" y="34831"/>
                    <a:pt x="176706" y="34831"/>
                  </a:cubicBezTo>
                  <a:cubicBezTo>
                    <a:pt x="179116" y="34831"/>
                    <a:pt x="181516" y="35298"/>
                    <a:pt x="183000" y="36949"/>
                  </a:cubicBezTo>
                  <a:cubicBezTo>
                    <a:pt x="183362" y="37351"/>
                    <a:pt x="183775" y="37519"/>
                    <a:pt x="184178" y="37519"/>
                  </a:cubicBezTo>
                  <a:cubicBezTo>
                    <a:pt x="185489" y="37519"/>
                    <a:pt x="186676" y="35730"/>
                    <a:pt x="185511" y="34419"/>
                  </a:cubicBezTo>
                  <a:cubicBezTo>
                    <a:pt x="183347" y="32003"/>
                    <a:pt x="179987" y="31338"/>
                    <a:pt x="176725" y="31338"/>
                  </a:cubicBezTo>
                  <a:cubicBezTo>
                    <a:pt x="175315" y="31338"/>
                    <a:pt x="173922" y="31463"/>
                    <a:pt x="172653" y="31623"/>
                  </a:cubicBezTo>
                  <a:cubicBezTo>
                    <a:pt x="167822" y="32213"/>
                    <a:pt x="163123" y="33544"/>
                    <a:pt x="158558" y="35142"/>
                  </a:cubicBezTo>
                  <a:cubicBezTo>
                    <a:pt x="145187" y="39821"/>
                    <a:pt x="133375" y="47962"/>
                    <a:pt x="120593" y="53916"/>
                  </a:cubicBezTo>
                  <a:cubicBezTo>
                    <a:pt x="111435" y="58172"/>
                    <a:pt x="101484" y="60816"/>
                    <a:pt x="91389" y="60816"/>
                  </a:cubicBezTo>
                  <a:cubicBezTo>
                    <a:pt x="89575" y="60816"/>
                    <a:pt x="87756" y="60731"/>
                    <a:pt x="85937" y="60554"/>
                  </a:cubicBezTo>
                  <a:cubicBezTo>
                    <a:pt x="74619" y="59470"/>
                    <a:pt x="64063" y="54372"/>
                    <a:pt x="55484" y="47068"/>
                  </a:cubicBezTo>
                  <a:cubicBezTo>
                    <a:pt x="50881" y="43150"/>
                    <a:pt x="47001" y="38585"/>
                    <a:pt x="43140" y="33944"/>
                  </a:cubicBezTo>
                  <a:cubicBezTo>
                    <a:pt x="39279" y="29341"/>
                    <a:pt x="35417" y="24738"/>
                    <a:pt x="31309" y="20420"/>
                  </a:cubicBezTo>
                  <a:cubicBezTo>
                    <a:pt x="23111" y="11766"/>
                    <a:pt x="13639" y="4481"/>
                    <a:pt x="2492" y="87"/>
                  </a:cubicBezTo>
                  <a:cubicBezTo>
                    <a:pt x="2334" y="27"/>
                    <a:pt x="2171" y="0"/>
                    <a:pt x="2009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4" name="Google Shape;7324;p24"/>
          <p:cNvGrpSpPr/>
          <p:nvPr/>
        </p:nvGrpSpPr>
        <p:grpSpPr>
          <a:xfrm rot="10800000">
            <a:off x="-906034" y="-871499"/>
            <a:ext cx="7011989" cy="2074514"/>
            <a:chOff x="1471992" y="3091774"/>
            <a:chExt cx="7807582" cy="2576715"/>
          </a:xfrm>
        </p:grpSpPr>
        <p:sp>
          <p:nvSpPr>
            <p:cNvPr id="7325" name="Google Shape;7325;p24"/>
            <p:cNvSpPr/>
            <p:nvPr/>
          </p:nvSpPr>
          <p:spPr>
            <a:xfrm>
              <a:off x="1471992" y="3091774"/>
              <a:ext cx="7807554" cy="2070500"/>
            </a:xfrm>
            <a:custGeom>
              <a:avLst/>
              <a:gdLst/>
              <a:ahLst/>
              <a:cxnLst/>
              <a:rect l="l" t="t" r="r" b="b"/>
              <a:pathLst>
                <a:path w="280167" h="74298" extrusionOk="0">
                  <a:moveTo>
                    <a:pt x="155907" y="1"/>
                  </a:moveTo>
                  <a:cubicBezTo>
                    <a:pt x="149667" y="1"/>
                    <a:pt x="143370" y="1179"/>
                    <a:pt x="137355" y="2667"/>
                  </a:cubicBezTo>
                  <a:cubicBezTo>
                    <a:pt x="130051" y="4493"/>
                    <a:pt x="123013" y="7213"/>
                    <a:pt x="116203" y="10370"/>
                  </a:cubicBezTo>
                  <a:cubicBezTo>
                    <a:pt x="87919" y="23533"/>
                    <a:pt x="64866" y="45273"/>
                    <a:pt x="37514" y="60052"/>
                  </a:cubicBezTo>
                  <a:cubicBezTo>
                    <a:pt x="31599" y="63267"/>
                    <a:pt x="25474" y="65740"/>
                    <a:pt x="19197" y="68079"/>
                  </a:cubicBezTo>
                  <a:cubicBezTo>
                    <a:pt x="16094" y="69240"/>
                    <a:pt x="12035" y="70775"/>
                    <a:pt x="8306" y="70775"/>
                  </a:cubicBezTo>
                  <a:cubicBezTo>
                    <a:pt x="6595" y="70775"/>
                    <a:pt x="4953" y="70452"/>
                    <a:pt x="3505" y="69620"/>
                  </a:cubicBezTo>
                  <a:cubicBezTo>
                    <a:pt x="3200" y="69452"/>
                    <a:pt x="2901" y="69378"/>
                    <a:pt x="2619" y="69378"/>
                  </a:cubicBezTo>
                  <a:cubicBezTo>
                    <a:pt x="1024" y="69378"/>
                    <a:pt x="0" y="71750"/>
                    <a:pt x="1698" y="72720"/>
                  </a:cubicBezTo>
                  <a:cubicBezTo>
                    <a:pt x="3694" y="73858"/>
                    <a:pt x="5898" y="74298"/>
                    <a:pt x="8163" y="74298"/>
                  </a:cubicBezTo>
                  <a:cubicBezTo>
                    <a:pt x="12370" y="74298"/>
                    <a:pt x="16786" y="72780"/>
                    <a:pt x="20472" y="71408"/>
                  </a:cubicBezTo>
                  <a:cubicBezTo>
                    <a:pt x="27890" y="68631"/>
                    <a:pt x="35041" y="65588"/>
                    <a:pt x="41946" y="61707"/>
                  </a:cubicBezTo>
                  <a:cubicBezTo>
                    <a:pt x="55641" y="54004"/>
                    <a:pt x="68290" y="44608"/>
                    <a:pt x="81167" y="35668"/>
                  </a:cubicBezTo>
                  <a:cubicBezTo>
                    <a:pt x="93683" y="26975"/>
                    <a:pt x="106522" y="18568"/>
                    <a:pt x="120445" y="12348"/>
                  </a:cubicBezTo>
                  <a:cubicBezTo>
                    <a:pt x="127293" y="9286"/>
                    <a:pt x="134463" y="6870"/>
                    <a:pt x="141786" y="5311"/>
                  </a:cubicBezTo>
                  <a:cubicBezTo>
                    <a:pt x="146492" y="4294"/>
                    <a:pt x="151315" y="3599"/>
                    <a:pt x="156131" y="3599"/>
                  </a:cubicBezTo>
                  <a:cubicBezTo>
                    <a:pt x="158342" y="3599"/>
                    <a:pt x="160551" y="3745"/>
                    <a:pt x="162747" y="4074"/>
                  </a:cubicBezTo>
                  <a:cubicBezTo>
                    <a:pt x="175225" y="5900"/>
                    <a:pt x="185858" y="12995"/>
                    <a:pt x="196300" y="19614"/>
                  </a:cubicBezTo>
                  <a:cubicBezTo>
                    <a:pt x="201835" y="23133"/>
                    <a:pt x="207427" y="26557"/>
                    <a:pt x="213362" y="29372"/>
                  </a:cubicBezTo>
                  <a:cubicBezTo>
                    <a:pt x="220361" y="32682"/>
                    <a:pt x="227723" y="35383"/>
                    <a:pt x="235236" y="37209"/>
                  </a:cubicBezTo>
                  <a:cubicBezTo>
                    <a:pt x="240657" y="38534"/>
                    <a:pt x="246173" y="39256"/>
                    <a:pt x="251645" y="39256"/>
                  </a:cubicBezTo>
                  <a:cubicBezTo>
                    <a:pt x="260936" y="39256"/>
                    <a:pt x="270103" y="37175"/>
                    <a:pt x="278470" y="32434"/>
                  </a:cubicBezTo>
                  <a:cubicBezTo>
                    <a:pt x="280166" y="31465"/>
                    <a:pt x="279132" y="29110"/>
                    <a:pt x="277547" y="29110"/>
                  </a:cubicBezTo>
                  <a:cubicBezTo>
                    <a:pt x="277265" y="29110"/>
                    <a:pt x="276967" y="29184"/>
                    <a:pt x="276663" y="29353"/>
                  </a:cubicBezTo>
                  <a:cubicBezTo>
                    <a:pt x="269644" y="33328"/>
                    <a:pt x="261865" y="35459"/>
                    <a:pt x="253838" y="35744"/>
                  </a:cubicBezTo>
                  <a:cubicBezTo>
                    <a:pt x="253226" y="35765"/>
                    <a:pt x="252615" y="35775"/>
                    <a:pt x="252004" y="35775"/>
                  </a:cubicBezTo>
                  <a:cubicBezTo>
                    <a:pt x="244756" y="35775"/>
                    <a:pt x="237600" y="34349"/>
                    <a:pt x="230671" y="32244"/>
                  </a:cubicBezTo>
                  <a:cubicBezTo>
                    <a:pt x="223595" y="30095"/>
                    <a:pt x="216671" y="27242"/>
                    <a:pt x="210166" y="23723"/>
                  </a:cubicBezTo>
                  <a:cubicBezTo>
                    <a:pt x="204460" y="20660"/>
                    <a:pt x="199058" y="17104"/>
                    <a:pt x="193580" y="13642"/>
                  </a:cubicBezTo>
                  <a:cubicBezTo>
                    <a:pt x="182928" y="6927"/>
                    <a:pt x="171782" y="936"/>
                    <a:pt x="158962" y="99"/>
                  </a:cubicBezTo>
                  <a:cubicBezTo>
                    <a:pt x="157946" y="32"/>
                    <a:pt x="156928" y="1"/>
                    <a:pt x="15590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24"/>
            <p:cNvSpPr/>
            <p:nvPr/>
          </p:nvSpPr>
          <p:spPr>
            <a:xfrm>
              <a:off x="1472020" y="3345118"/>
              <a:ext cx="7807554" cy="2070137"/>
            </a:xfrm>
            <a:custGeom>
              <a:avLst/>
              <a:gdLst/>
              <a:ahLst/>
              <a:cxnLst/>
              <a:rect l="l" t="t" r="r" b="b"/>
              <a:pathLst>
                <a:path w="280167" h="74285" extrusionOk="0">
                  <a:moveTo>
                    <a:pt x="155877" y="1"/>
                  </a:moveTo>
                  <a:cubicBezTo>
                    <a:pt x="149647" y="1"/>
                    <a:pt x="143360" y="1166"/>
                    <a:pt x="137354" y="2668"/>
                  </a:cubicBezTo>
                  <a:cubicBezTo>
                    <a:pt x="130050" y="4494"/>
                    <a:pt x="123012" y="7195"/>
                    <a:pt x="116202" y="10371"/>
                  </a:cubicBezTo>
                  <a:cubicBezTo>
                    <a:pt x="87918" y="23533"/>
                    <a:pt x="64865" y="45274"/>
                    <a:pt x="37513" y="60053"/>
                  </a:cubicBezTo>
                  <a:cubicBezTo>
                    <a:pt x="31598" y="63268"/>
                    <a:pt x="25473" y="65741"/>
                    <a:pt x="19196" y="68061"/>
                  </a:cubicBezTo>
                  <a:cubicBezTo>
                    <a:pt x="16087" y="69224"/>
                    <a:pt x="12018" y="70763"/>
                    <a:pt x="8283" y="70763"/>
                  </a:cubicBezTo>
                  <a:cubicBezTo>
                    <a:pt x="6580" y="70763"/>
                    <a:pt x="4946" y="70443"/>
                    <a:pt x="3504" y="69621"/>
                  </a:cubicBezTo>
                  <a:cubicBezTo>
                    <a:pt x="3197" y="69452"/>
                    <a:pt x="2897" y="69378"/>
                    <a:pt x="2614" y="69378"/>
                  </a:cubicBezTo>
                  <a:cubicBezTo>
                    <a:pt x="1021" y="69378"/>
                    <a:pt x="1" y="71733"/>
                    <a:pt x="1697" y="72702"/>
                  </a:cubicBezTo>
                  <a:cubicBezTo>
                    <a:pt x="3698" y="73843"/>
                    <a:pt x="5908" y="74284"/>
                    <a:pt x="8179" y="74284"/>
                  </a:cubicBezTo>
                  <a:cubicBezTo>
                    <a:pt x="12381" y="74284"/>
                    <a:pt x="16790" y="72773"/>
                    <a:pt x="20471" y="71390"/>
                  </a:cubicBezTo>
                  <a:cubicBezTo>
                    <a:pt x="27889" y="68613"/>
                    <a:pt x="35040" y="65569"/>
                    <a:pt x="41945" y="61689"/>
                  </a:cubicBezTo>
                  <a:cubicBezTo>
                    <a:pt x="55640" y="53986"/>
                    <a:pt x="68289" y="44609"/>
                    <a:pt x="81166" y="35669"/>
                  </a:cubicBezTo>
                  <a:cubicBezTo>
                    <a:pt x="93682" y="26957"/>
                    <a:pt x="106521" y="18569"/>
                    <a:pt x="120444" y="12330"/>
                  </a:cubicBezTo>
                  <a:cubicBezTo>
                    <a:pt x="127292" y="9268"/>
                    <a:pt x="134462" y="6871"/>
                    <a:pt x="141785" y="5293"/>
                  </a:cubicBezTo>
                  <a:cubicBezTo>
                    <a:pt x="146506" y="4286"/>
                    <a:pt x="151344" y="3584"/>
                    <a:pt x="156175" y="3584"/>
                  </a:cubicBezTo>
                  <a:cubicBezTo>
                    <a:pt x="158370" y="3584"/>
                    <a:pt x="160565" y="3729"/>
                    <a:pt x="162746" y="4056"/>
                  </a:cubicBezTo>
                  <a:cubicBezTo>
                    <a:pt x="175224" y="5901"/>
                    <a:pt x="185857" y="12977"/>
                    <a:pt x="196299" y="19615"/>
                  </a:cubicBezTo>
                  <a:cubicBezTo>
                    <a:pt x="201834" y="23134"/>
                    <a:pt x="207426" y="26558"/>
                    <a:pt x="213361" y="29354"/>
                  </a:cubicBezTo>
                  <a:cubicBezTo>
                    <a:pt x="220360" y="32663"/>
                    <a:pt x="227722" y="35383"/>
                    <a:pt x="235235" y="37209"/>
                  </a:cubicBezTo>
                  <a:cubicBezTo>
                    <a:pt x="240658" y="38528"/>
                    <a:pt x="246176" y="39248"/>
                    <a:pt x="251650" y="39248"/>
                  </a:cubicBezTo>
                  <a:cubicBezTo>
                    <a:pt x="260939" y="39248"/>
                    <a:pt x="270103" y="37175"/>
                    <a:pt x="278469" y="32435"/>
                  </a:cubicBezTo>
                  <a:cubicBezTo>
                    <a:pt x="280167" y="31465"/>
                    <a:pt x="279129" y="29093"/>
                    <a:pt x="277541" y="29093"/>
                  </a:cubicBezTo>
                  <a:cubicBezTo>
                    <a:pt x="277261" y="29093"/>
                    <a:pt x="276964" y="29167"/>
                    <a:pt x="276662" y="29335"/>
                  </a:cubicBezTo>
                  <a:cubicBezTo>
                    <a:pt x="269643" y="33329"/>
                    <a:pt x="261864" y="35441"/>
                    <a:pt x="253837" y="35726"/>
                  </a:cubicBezTo>
                  <a:cubicBezTo>
                    <a:pt x="253219" y="35747"/>
                    <a:pt x="252601" y="35757"/>
                    <a:pt x="251983" y="35757"/>
                  </a:cubicBezTo>
                  <a:cubicBezTo>
                    <a:pt x="244742" y="35757"/>
                    <a:pt x="237593" y="34348"/>
                    <a:pt x="230670" y="32245"/>
                  </a:cubicBezTo>
                  <a:cubicBezTo>
                    <a:pt x="223594" y="30096"/>
                    <a:pt x="216670" y="27243"/>
                    <a:pt x="210165" y="23724"/>
                  </a:cubicBezTo>
                  <a:cubicBezTo>
                    <a:pt x="204459" y="20661"/>
                    <a:pt x="199057" y="17085"/>
                    <a:pt x="193579" y="13643"/>
                  </a:cubicBezTo>
                  <a:cubicBezTo>
                    <a:pt x="182927" y="6909"/>
                    <a:pt x="171781" y="918"/>
                    <a:pt x="158961" y="100"/>
                  </a:cubicBezTo>
                  <a:cubicBezTo>
                    <a:pt x="157936" y="32"/>
                    <a:pt x="156907" y="1"/>
                    <a:pt x="155877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24"/>
            <p:cNvSpPr/>
            <p:nvPr/>
          </p:nvSpPr>
          <p:spPr>
            <a:xfrm>
              <a:off x="1472047" y="3597989"/>
              <a:ext cx="7807498" cy="2070500"/>
            </a:xfrm>
            <a:custGeom>
              <a:avLst/>
              <a:gdLst/>
              <a:ahLst/>
              <a:cxnLst/>
              <a:rect l="l" t="t" r="r" b="b"/>
              <a:pathLst>
                <a:path w="280165" h="74298" extrusionOk="0">
                  <a:moveTo>
                    <a:pt x="155905" y="0"/>
                  </a:moveTo>
                  <a:cubicBezTo>
                    <a:pt x="149665" y="0"/>
                    <a:pt x="143368" y="1179"/>
                    <a:pt x="137353" y="2667"/>
                  </a:cubicBezTo>
                  <a:cubicBezTo>
                    <a:pt x="130049" y="4493"/>
                    <a:pt x="123011" y="7213"/>
                    <a:pt x="116201" y="10370"/>
                  </a:cubicBezTo>
                  <a:cubicBezTo>
                    <a:pt x="87917" y="23551"/>
                    <a:pt x="64864" y="45273"/>
                    <a:pt x="37512" y="60071"/>
                  </a:cubicBezTo>
                  <a:cubicBezTo>
                    <a:pt x="31597" y="63267"/>
                    <a:pt x="25472" y="65740"/>
                    <a:pt x="19195" y="68079"/>
                  </a:cubicBezTo>
                  <a:cubicBezTo>
                    <a:pt x="16092" y="69239"/>
                    <a:pt x="12033" y="70775"/>
                    <a:pt x="8304" y="70775"/>
                  </a:cubicBezTo>
                  <a:cubicBezTo>
                    <a:pt x="6593" y="70775"/>
                    <a:pt x="4951" y="70452"/>
                    <a:pt x="3503" y="69620"/>
                  </a:cubicBezTo>
                  <a:cubicBezTo>
                    <a:pt x="3195" y="69447"/>
                    <a:pt x="2893" y="69372"/>
                    <a:pt x="2610" y="69372"/>
                  </a:cubicBezTo>
                  <a:cubicBezTo>
                    <a:pt x="1019" y="69372"/>
                    <a:pt x="1" y="71752"/>
                    <a:pt x="1696" y="72720"/>
                  </a:cubicBezTo>
                  <a:cubicBezTo>
                    <a:pt x="3692" y="73858"/>
                    <a:pt x="5896" y="74298"/>
                    <a:pt x="8161" y="74298"/>
                  </a:cubicBezTo>
                  <a:cubicBezTo>
                    <a:pt x="12368" y="74298"/>
                    <a:pt x="16784" y="72780"/>
                    <a:pt x="20470" y="71408"/>
                  </a:cubicBezTo>
                  <a:cubicBezTo>
                    <a:pt x="27888" y="68612"/>
                    <a:pt x="35039" y="65587"/>
                    <a:pt x="41944" y="61707"/>
                  </a:cubicBezTo>
                  <a:cubicBezTo>
                    <a:pt x="55639" y="54004"/>
                    <a:pt x="68288" y="44607"/>
                    <a:pt x="81165" y="35668"/>
                  </a:cubicBezTo>
                  <a:cubicBezTo>
                    <a:pt x="93681" y="26975"/>
                    <a:pt x="106520" y="18568"/>
                    <a:pt x="120443" y="12348"/>
                  </a:cubicBezTo>
                  <a:cubicBezTo>
                    <a:pt x="127291" y="9286"/>
                    <a:pt x="134461" y="6870"/>
                    <a:pt x="141784" y="5310"/>
                  </a:cubicBezTo>
                  <a:cubicBezTo>
                    <a:pt x="146490" y="4294"/>
                    <a:pt x="151313" y="3598"/>
                    <a:pt x="156129" y="3598"/>
                  </a:cubicBezTo>
                  <a:cubicBezTo>
                    <a:pt x="158340" y="3598"/>
                    <a:pt x="160549" y="3745"/>
                    <a:pt x="162745" y="4074"/>
                  </a:cubicBezTo>
                  <a:cubicBezTo>
                    <a:pt x="175223" y="5900"/>
                    <a:pt x="185856" y="12976"/>
                    <a:pt x="196298" y="19614"/>
                  </a:cubicBezTo>
                  <a:cubicBezTo>
                    <a:pt x="201833" y="23133"/>
                    <a:pt x="207425" y="26557"/>
                    <a:pt x="213360" y="29372"/>
                  </a:cubicBezTo>
                  <a:cubicBezTo>
                    <a:pt x="220359" y="32681"/>
                    <a:pt x="227721" y="35382"/>
                    <a:pt x="235234" y="37208"/>
                  </a:cubicBezTo>
                  <a:cubicBezTo>
                    <a:pt x="240655" y="38534"/>
                    <a:pt x="246171" y="39256"/>
                    <a:pt x="251643" y="39256"/>
                  </a:cubicBezTo>
                  <a:cubicBezTo>
                    <a:pt x="260934" y="39256"/>
                    <a:pt x="270101" y="37175"/>
                    <a:pt x="278468" y="32434"/>
                  </a:cubicBezTo>
                  <a:cubicBezTo>
                    <a:pt x="280164" y="31465"/>
                    <a:pt x="279130" y="29110"/>
                    <a:pt x="277545" y="29110"/>
                  </a:cubicBezTo>
                  <a:cubicBezTo>
                    <a:pt x="277263" y="29110"/>
                    <a:pt x="276965" y="29184"/>
                    <a:pt x="276661" y="29353"/>
                  </a:cubicBezTo>
                  <a:cubicBezTo>
                    <a:pt x="269642" y="33328"/>
                    <a:pt x="261863" y="35458"/>
                    <a:pt x="253836" y="35744"/>
                  </a:cubicBezTo>
                  <a:cubicBezTo>
                    <a:pt x="253224" y="35764"/>
                    <a:pt x="252613" y="35775"/>
                    <a:pt x="252002" y="35775"/>
                  </a:cubicBezTo>
                  <a:cubicBezTo>
                    <a:pt x="244754" y="35775"/>
                    <a:pt x="237598" y="34349"/>
                    <a:pt x="230669" y="32244"/>
                  </a:cubicBezTo>
                  <a:cubicBezTo>
                    <a:pt x="223593" y="30095"/>
                    <a:pt x="216669" y="27241"/>
                    <a:pt x="210164" y="23723"/>
                  </a:cubicBezTo>
                  <a:cubicBezTo>
                    <a:pt x="204458" y="20660"/>
                    <a:pt x="199056" y="17103"/>
                    <a:pt x="193578" y="13661"/>
                  </a:cubicBezTo>
                  <a:cubicBezTo>
                    <a:pt x="182926" y="6927"/>
                    <a:pt x="171780" y="936"/>
                    <a:pt x="158960" y="99"/>
                  </a:cubicBezTo>
                  <a:cubicBezTo>
                    <a:pt x="157944" y="32"/>
                    <a:pt x="156926" y="0"/>
                    <a:pt x="155905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8" name="Google Shape;7328;p24"/>
          <p:cNvGrpSpPr/>
          <p:nvPr/>
        </p:nvGrpSpPr>
        <p:grpSpPr>
          <a:xfrm rot="10800000">
            <a:off x="7558373" y="-249439"/>
            <a:ext cx="2987802" cy="6128677"/>
            <a:chOff x="-519875" y="1198836"/>
            <a:chExt cx="2019058" cy="4141278"/>
          </a:xfrm>
        </p:grpSpPr>
        <p:sp>
          <p:nvSpPr>
            <p:cNvPr id="7329" name="Google Shape;7329;p24"/>
            <p:cNvSpPr/>
            <p:nvPr/>
          </p:nvSpPr>
          <p:spPr>
            <a:xfrm>
              <a:off x="-45986" y="1198836"/>
              <a:ext cx="1545169" cy="4096216"/>
            </a:xfrm>
            <a:custGeom>
              <a:avLst/>
              <a:gdLst/>
              <a:ahLst/>
              <a:cxnLst/>
              <a:rect l="l" t="t" r="r" b="b"/>
              <a:pathLst>
                <a:path w="55447" h="146989" extrusionOk="0">
                  <a:moveTo>
                    <a:pt x="24369" y="143976"/>
                  </a:moveTo>
                  <a:cubicBezTo>
                    <a:pt x="24244" y="144087"/>
                    <a:pt x="24218" y="144144"/>
                    <a:pt x="24236" y="144146"/>
                  </a:cubicBezTo>
                  <a:lnTo>
                    <a:pt x="24236" y="144146"/>
                  </a:lnTo>
                  <a:cubicBezTo>
                    <a:pt x="24273" y="144097"/>
                    <a:pt x="24313" y="144050"/>
                    <a:pt x="24356" y="144005"/>
                  </a:cubicBezTo>
                  <a:lnTo>
                    <a:pt x="24356" y="144005"/>
                  </a:lnTo>
                  <a:cubicBezTo>
                    <a:pt x="24360" y="143996"/>
                    <a:pt x="24365" y="143986"/>
                    <a:pt x="24369" y="143976"/>
                  </a:cubicBezTo>
                  <a:close/>
                  <a:moveTo>
                    <a:pt x="2150" y="0"/>
                  </a:moveTo>
                  <a:cubicBezTo>
                    <a:pt x="1870" y="0"/>
                    <a:pt x="1581" y="73"/>
                    <a:pt x="1294" y="235"/>
                  </a:cubicBezTo>
                  <a:cubicBezTo>
                    <a:pt x="476" y="710"/>
                    <a:pt x="0" y="1928"/>
                    <a:pt x="590" y="2708"/>
                  </a:cubicBezTo>
                  <a:cubicBezTo>
                    <a:pt x="3900" y="7120"/>
                    <a:pt x="9397" y="9327"/>
                    <a:pt x="13962" y="12085"/>
                  </a:cubicBezTo>
                  <a:cubicBezTo>
                    <a:pt x="19858" y="15642"/>
                    <a:pt x="24880" y="20568"/>
                    <a:pt x="30034" y="25057"/>
                  </a:cubicBezTo>
                  <a:cubicBezTo>
                    <a:pt x="39107" y="32951"/>
                    <a:pt x="46297" y="42765"/>
                    <a:pt x="49379" y="54520"/>
                  </a:cubicBezTo>
                  <a:cubicBezTo>
                    <a:pt x="52669" y="67036"/>
                    <a:pt x="51528" y="80179"/>
                    <a:pt x="47819" y="92429"/>
                  </a:cubicBezTo>
                  <a:cubicBezTo>
                    <a:pt x="44129" y="104621"/>
                    <a:pt x="38118" y="115938"/>
                    <a:pt x="32336" y="127237"/>
                  </a:cubicBezTo>
                  <a:cubicBezTo>
                    <a:pt x="30738" y="130318"/>
                    <a:pt x="29178" y="133437"/>
                    <a:pt x="27657" y="136557"/>
                  </a:cubicBezTo>
                  <a:cubicBezTo>
                    <a:pt x="26877" y="138174"/>
                    <a:pt x="26078" y="139790"/>
                    <a:pt x="25336" y="141426"/>
                  </a:cubicBezTo>
                  <a:cubicBezTo>
                    <a:pt x="25184" y="141788"/>
                    <a:pt x="25013" y="142111"/>
                    <a:pt x="24861" y="142472"/>
                  </a:cubicBezTo>
                  <a:cubicBezTo>
                    <a:pt x="24737" y="142705"/>
                    <a:pt x="24663" y="142937"/>
                    <a:pt x="24640" y="143191"/>
                  </a:cubicBezTo>
                  <a:lnTo>
                    <a:pt x="24640" y="143191"/>
                  </a:lnTo>
                  <a:cubicBezTo>
                    <a:pt x="24632" y="143221"/>
                    <a:pt x="24623" y="143267"/>
                    <a:pt x="24613" y="143328"/>
                  </a:cubicBezTo>
                  <a:cubicBezTo>
                    <a:pt x="24537" y="143537"/>
                    <a:pt x="24461" y="143747"/>
                    <a:pt x="24385" y="143937"/>
                  </a:cubicBezTo>
                  <a:cubicBezTo>
                    <a:pt x="24380" y="143951"/>
                    <a:pt x="24375" y="143964"/>
                    <a:pt x="24369" y="143976"/>
                  </a:cubicBezTo>
                  <a:lnTo>
                    <a:pt x="24369" y="143976"/>
                  </a:lnTo>
                  <a:cubicBezTo>
                    <a:pt x="24401" y="143949"/>
                    <a:pt x="24438" y="143918"/>
                    <a:pt x="24482" y="143884"/>
                  </a:cubicBezTo>
                  <a:lnTo>
                    <a:pt x="24482" y="143884"/>
                  </a:lnTo>
                  <a:cubicBezTo>
                    <a:pt x="24438" y="143922"/>
                    <a:pt x="24396" y="143963"/>
                    <a:pt x="24356" y="144005"/>
                  </a:cubicBezTo>
                  <a:lnTo>
                    <a:pt x="24356" y="144005"/>
                  </a:lnTo>
                  <a:cubicBezTo>
                    <a:pt x="24308" y="144100"/>
                    <a:pt x="24255" y="144146"/>
                    <a:pt x="24237" y="144146"/>
                  </a:cubicBezTo>
                  <a:cubicBezTo>
                    <a:pt x="24236" y="144146"/>
                    <a:pt x="24236" y="144146"/>
                    <a:pt x="24236" y="144146"/>
                  </a:cubicBezTo>
                  <a:lnTo>
                    <a:pt x="24236" y="144146"/>
                  </a:lnTo>
                  <a:cubicBezTo>
                    <a:pt x="23948" y="144525"/>
                    <a:pt x="23814" y="145031"/>
                    <a:pt x="23967" y="145630"/>
                  </a:cubicBezTo>
                  <a:cubicBezTo>
                    <a:pt x="23967" y="145649"/>
                    <a:pt x="23967" y="145649"/>
                    <a:pt x="23986" y="145668"/>
                  </a:cubicBezTo>
                  <a:cubicBezTo>
                    <a:pt x="24193" y="146468"/>
                    <a:pt x="24960" y="146988"/>
                    <a:pt x="25744" y="146988"/>
                  </a:cubicBezTo>
                  <a:cubicBezTo>
                    <a:pt x="26040" y="146988"/>
                    <a:pt x="26339" y="146914"/>
                    <a:pt x="26611" y="146752"/>
                  </a:cubicBezTo>
                  <a:cubicBezTo>
                    <a:pt x="27441" y="146235"/>
                    <a:pt x="27884" y="145033"/>
                    <a:pt x="28089" y="143999"/>
                  </a:cubicBezTo>
                  <a:lnTo>
                    <a:pt x="28089" y="143999"/>
                  </a:lnTo>
                  <a:cubicBezTo>
                    <a:pt x="38565" y="121104"/>
                    <a:pt x="53701" y="99132"/>
                    <a:pt x="54876" y="73180"/>
                  </a:cubicBezTo>
                  <a:cubicBezTo>
                    <a:pt x="55446" y="60512"/>
                    <a:pt x="52498" y="47711"/>
                    <a:pt x="45536" y="37059"/>
                  </a:cubicBezTo>
                  <a:cubicBezTo>
                    <a:pt x="42227" y="32019"/>
                    <a:pt x="38156" y="27530"/>
                    <a:pt x="33724" y="23497"/>
                  </a:cubicBezTo>
                  <a:cubicBezTo>
                    <a:pt x="28456" y="18704"/>
                    <a:pt x="23111" y="13987"/>
                    <a:pt x="17290" y="9916"/>
                  </a:cubicBezTo>
                  <a:cubicBezTo>
                    <a:pt x="14989" y="8300"/>
                    <a:pt x="12440" y="7044"/>
                    <a:pt x="10005" y="5637"/>
                  </a:cubicBezTo>
                  <a:cubicBezTo>
                    <a:pt x="7818" y="4343"/>
                    <a:pt x="5307" y="2955"/>
                    <a:pt x="3728" y="882"/>
                  </a:cubicBezTo>
                  <a:cubicBezTo>
                    <a:pt x="3324" y="347"/>
                    <a:pt x="2759" y="0"/>
                    <a:pt x="2150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24"/>
            <p:cNvSpPr/>
            <p:nvPr/>
          </p:nvSpPr>
          <p:spPr>
            <a:xfrm>
              <a:off x="-282387" y="1220572"/>
              <a:ext cx="1544612" cy="4096216"/>
            </a:xfrm>
            <a:custGeom>
              <a:avLst/>
              <a:gdLst/>
              <a:ahLst/>
              <a:cxnLst/>
              <a:rect l="l" t="t" r="r" b="b"/>
              <a:pathLst>
                <a:path w="55427" h="146989" extrusionOk="0">
                  <a:moveTo>
                    <a:pt x="2125" y="0"/>
                  </a:moveTo>
                  <a:cubicBezTo>
                    <a:pt x="1842" y="0"/>
                    <a:pt x="1549" y="73"/>
                    <a:pt x="1255" y="235"/>
                  </a:cubicBezTo>
                  <a:cubicBezTo>
                    <a:pt x="438" y="748"/>
                    <a:pt x="0" y="1966"/>
                    <a:pt x="571" y="2726"/>
                  </a:cubicBezTo>
                  <a:cubicBezTo>
                    <a:pt x="3880" y="7120"/>
                    <a:pt x="9358" y="9327"/>
                    <a:pt x="13923" y="12085"/>
                  </a:cubicBezTo>
                  <a:cubicBezTo>
                    <a:pt x="19820" y="15661"/>
                    <a:pt x="24841" y="20568"/>
                    <a:pt x="29996" y="25076"/>
                  </a:cubicBezTo>
                  <a:cubicBezTo>
                    <a:pt x="39088" y="32969"/>
                    <a:pt x="46259" y="42784"/>
                    <a:pt x="49359" y="54520"/>
                  </a:cubicBezTo>
                  <a:cubicBezTo>
                    <a:pt x="52631" y="67036"/>
                    <a:pt x="51490" y="80179"/>
                    <a:pt x="47780" y="92428"/>
                  </a:cubicBezTo>
                  <a:cubicBezTo>
                    <a:pt x="44109" y="104621"/>
                    <a:pt x="38080" y="115938"/>
                    <a:pt x="32317" y="127237"/>
                  </a:cubicBezTo>
                  <a:cubicBezTo>
                    <a:pt x="30719" y="130318"/>
                    <a:pt x="29140" y="133437"/>
                    <a:pt x="27618" y="136557"/>
                  </a:cubicBezTo>
                  <a:cubicBezTo>
                    <a:pt x="26839" y="138173"/>
                    <a:pt x="26059" y="139790"/>
                    <a:pt x="25317" y="141426"/>
                  </a:cubicBezTo>
                  <a:cubicBezTo>
                    <a:pt x="25146" y="141787"/>
                    <a:pt x="24994" y="142111"/>
                    <a:pt x="24841" y="142472"/>
                  </a:cubicBezTo>
                  <a:cubicBezTo>
                    <a:pt x="24710" y="142691"/>
                    <a:pt x="24646" y="142911"/>
                    <a:pt x="24623" y="143156"/>
                  </a:cubicBezTo>
                  <a:lnTo>
                    <a:pt x="24623" y="143156"/>
                  </a:lnTo>
                  <a:cubicBezTo>
                    <a:pt x="24613" y="143174"/>
                    <a:pt x="24597" y="143233"/>
                    <a:pt x="24575" y="143328"/>
                  </a:cubicBezTo>
                  <a:cubicBezTo>
                    <a:pt x="24518" y="143537"/>
                    <a:pt x="24442" y="143747"/>
                    <a:pt x="24366" y="143937"/>
                  </a:cubicBezTo>
                  <a:cubicBezTo>
                    <a:pt x="24361" y="143951"/>
                    <a:pt x="24355" y="143964"/>
                    <a:pt x="24350" y="143976"/>
                  </a:cubicBezTo>
                  <a:lnTo>
                    <a:pt x="24350" y="143976"/>
                  </a:lnTo>
                  <a:cubicBezTo>
                    <a:pt x="24441" y="143896"/>
                    <a:pt x="24585" y="143787"/>
                    <a:pt x="24803" y="143651"/>
                  </a:cubicBezTo>
                  <a:cubicBezTo>
                    <a:pt x="24807" y="143653"/>
                    <a:pt x="24810" y="143654"/>
                    <a:pt x="24814" y="143656"/>
                  </a:cubicBezTo>
                  <a:lnTo>
                    <a:pt x="24814" y="143656"/>
                  </a:lnTo>
                  <a:cubicBezTo>
                    <a:pt x="24630" y="143754"/>
                    <a:pt x="24463" y="143881"/>
                    <a:pt x="24322" y="144033"/>
                  </a:cubicBezTo>
                  <a:lnTo>
                    <a:pt x="24322" y="144033"/>
                  </a:lnTo>
                  <a:cubicBezTo>
                    <a:pt x="24285" y="144096"/>
                    <a:pt x="24248" y="144133"/>
                    <a:pt x="24227" y="144143"/>
                  </a:cubicBezTo>
                  <a:lnTo>
                    <a:pt x="24227" y="144143"/>
                  </a:lnTo>
                  <a:cubicBezTo>
                    <a:pt x="24257" y="144105"/>
                    <a:pt x="24289" y="144068"/>
                    <a:pt x="24322" y="144033"/>
                  </a:cubicBezTo>
                  <a:lnTo>
                    <a:pt x="24322" y="144033"/>
                  </a:lnTo>
                  <a:cubicBezTo>
                    <a:pt x="24331" y="144016"/>
                    <a:pt x="24341" y="143997"/>
                    <a:pt x="24350" y="143976"/>
                  </a:cubicBezTo>
                  <a:lnTo>
                    <a:pt x="24350" y="143976"/>
                  </a:lnTo>
                  <a:cubicBezTo>
                    <a:pt x="24222" y="144088"/>
                    <a:pt x="24198" y="144146"/>
                    <a:pt x="24217" y="144146"/>
                  </a:cubicBezTo>
                  <a:cubicBezTo>
                    <a:pt x="24220" y="144146"/>
                    <a:pt x="24223" y="144145"/>
                    <a:pt x="24227" y="144143"/>
                  </a:cubicBezTo>
                  <a:lnTo>
                    <a:pt x="24227" y="144143"/>
                  </a:lnTo>
                  <a:cubicBezTo>
                    <a:pt x="23932" y="144521"/>
                    <a:pt x="23793" y="145029"/>
                    <a:pt x="23947" y="145630"/>
                  </a:cubicBezTo>
                  <a:cubicBezTo>
                    <a:pt x="23947" y="145649"/>
                    <a:pt x="23947" y="145649"/>
                    <a:pt x="23966" y="145687"/>
                  </a:cubicBezTo>
                  <a:cubicBezTo>
                    <a:pt x="24173" y="146472"/>
                    <a:pt x="24940" y="146989"/>
                    <a:pt x="25715" y="146989"/>
                  </a:cubicBezTo>
                  <a:cubicBezTo>
                    <a:pt x="26009" y="146989"/>
                    <a:pt x="26305" y="146914"/>
                    <a:pt x="26572" y="146752"/>
                  </a:cubicBezTo>
                  <a:cubicBezTo>
                    <a:pt x="27418" y="146235"/>
                    <a:pt x="27864" y="145034"/>
                    <a:pt x="28070" y="143999"/>
                  </a:cubicBezTo>
                  <a:lnTo>
                    <a:pt x="28070" y="143999"/>
                  </a:lnTo>
                  <a:cubicBezTo>
                    <a:pt x="38546" y="121104"/>
                    <a:pt x="53663" y="99132"/>
                    <a:pt x="54856" y="73179"/>
                  </a:cubicBezTo>
                  <a:cubicBezTo>
                    <a:pt x="55427" y="60512"/>
                    <a:pt x="52479" y="47730"/>
                    <a:pt x="45498" y="37078"/>
                  </a:cubicBezTo>
                  <a:cubicBezTo>
                    <a:pt x="42207" y="32037"/>
                    <a:pt x="38137" y="27530"/>
                    <a:pt x="33686" y="23497"/>
                  </a:cubicBezTo>
                  <a:cubicBezTo>
                    <a:pt x="28436" y="18723"/>
                    <a:pt x="23091" y="13987"/>
                    <a:pt x="17252" y="9916"/>
                  </a:cubicBezTo>
                  <a:cubicBezTo>
                    <a:pt x="14951" y="8300"/>
                    <a:pt x="12402" y="7044"/>
                    <a:pt x="9986" y="5637"/>
                  </a:cubicBezTo>
                  <a:cubicBezTo>
                    <a:pt x="7799" y="4362"/>
                    <a:pt x="5269" y="2955"/>
                    <a:pt x="3709" y="881"/>
                  </a:cubicBezTo>
                  <a:cubicBezTo>
                    <a:pt x="3305" y="347"/>
                    <a:pt x="2740" y="0"/>
                    <a:pt x="2125" y="0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24"/>
            <p:cNvSpPr/>
            <p:nvPr/>
          </p:nvSpPr>
          <p:spPr>
            <a:xfrm>
              <a:off x="-519875" y="1243870"/>
              <a:ext cx="1545169" cy="4096244"/>
            </a:xfrm>
            <a:custGeom>
              <a:avLst/>
              <a:gdLst/>
              <a:ahLst/>
              <a:cxnLst/>
              <a:rect l="l" t="t" r="r" b="b"/>
              <a:pathLst>
                <a:path w="55447" h="146990" extrusionOk="0">
                  <a:moveTo>
                    <a:pt x="24823" y="143652"/>
                  </a:moveTo>
                  <a:cubicBezTo>
                    <a:pt x="24823" y="143652"/>
                    <a:pt x="24823" y="143652"/>
                    <a:pt x="24823" y="143652"/>
                  </a:cubicBezTo>
                  <a:lnTo>
                    <a:pt x="24823" y="143652"/>
                  </a:lnTo>
                  <a:cubicBezTo>
                    <a:pt x="24823" y="143653"/>
                    <a:pt x="24822" y="143653"/>
                    <a:pt x="24822" y="143653"/>
                  </a:cubicBezTo>
                  <a:lnTo>
                    <a:pt x="24822" y="143653"/>
                  </a:lnTo>
                  <a:cubicBezTo>
                    <a:pt x="24822" y="143653"/>
                    <a:pt x="24823" y="143653"/>
                    <a:pt x="24823" y="143652"/>
                  </a:cubicBezTo>
                  <a:close/>
                  <a:moveTo>
                    <a:pt x="24398" y="143953"/>
                  </a:moveTo>
                  <a:cubicBezTo>
                    <a:pt x="24250" y="144078"/>
                    <a:pt x="24219" y="144143"/>
                    <a:pt x="24240" y="144147"/>
                  </a:cubicBezTo>
                  <a:lnTo>
                    <a:pt x="24240" y="144147"/>
                  </a:lnTo>
                  <a:cubicBezTo>
                    <a:pt x="24284" y="144088"/>
                    <a:pt x="24333" y="144033"/>
                    <a:pt x="24385" y="143981"/>
                  </a:cubicBezTo>
                  <a:lnTo>
                    <a:pt x="24385" y="143981"/>
                  </a:lnTo>
                  <a:cubicBezTo>
                    <a:pt x="24389" y="143972"/>
                    <a:pt x="24394" y="143962"/>
                    <a:pt x="24398" y="143953"/>
                  </a:cubicBezTo>
                  <a:close/>
                  <a:moveTo>
                    <a:pt x="2159" y="1"/>
                  </a:moveTo>
                  <a:cubicBezTo>
                    <a:pt x="1879" y="1"/>
                    <a:pt x="1587" y="74"/>
                    <a:pt x="1294" y="236"/>
                  </a:cubicBezTo>
                  <a:cubicBezTo>
                    <a:pt x="457" y="711"/>
                    <a:pt x="1" y="1928"/>
                    <a:pt x="590" y="2689"/>
                  </a:cubicBezTo>
                  <a:cubicBezTo>
                    <a:pt x="3900" y="7083"/>
                    <a:pt x="9397" y="9309"/>
                    <a:pt x="13962" y="12067"/>
                  </a:cubicBezTo>
                  <a:cubicBezTo>
                    <a:pt x="19859" y="15623"/>
                    <a:pt x="24880" y="20550"/>
                    <a:pt x="30035" y="25039"/>
                  </a:cubicBezTo>
                  <a:cubicBezTo>
                    <a:pt x="39127" y="32951"/>
                    <a:pt x="46317" y="42747"/>
                    <a:pt x="49398" y="54521"/>
                  </a:cubicBezTo>
                  <a:cubicBezTo>
                    <a:pt x="52669" y="67037"/>
                    <a:pt x="51528" y="80180"/>
                    <a:pt x="47819" y="92429"/>
                  </a:cubicBezTo>
                  <a:cubicBezTo>
                    <a:pt x="44129" y="104622"/>
                    <a:pt x="38119" y="115939"/>
                    <a:pt x="32336" y="127237"/>
                  </a:cubicBezTo>
                  <a:cubicBezTo>
                    <a:pt x="30757" y="130319"/>
                    <a:pt x="29179" y="133438"/>
                    <a:pt x="27657" y="136558"/>
                  </a:cubicBezTo>
                  <a:cubicBezTo>
                    <a:pt x="26877" y="138174"/>
                    <a:pt x="26097" y="139791"/>
                    <a:pt x="25356" y="141427"/>
                  </a:cubicBezTo>
                  <a:cubicBezTo>
                    <a:pt x="25184" y="141788"/>
                    <a:pt x="25013" y="142112"/>
                    <a:pt x="24880" y="142473"/>
                  </a:cubicBezTo>
                  <a:cubicBezTo>
                    <a:pt x="24733" y="142718"/>
                    <a:pt x="24656" y="142963"/>
                    <a:pt x="24637" y="143232"/>
                  </a:cubicBezTo>
                  <a:lnTo>
                    <a:pt x="24637" y="143232"/>
                  </a:lnTo>
                  <a:cubicBezTo>
                    <a:pt x="24631" y="143258"/>
                    <a:pt x="24623" y="143291"/>
                    <a:pt x="24614" y="143329"/>
                  </a:cubicBezTo>
                  <a:cubicBezTo>
                    <a:pt x="24538" y="143538"/>
                    <a:pt x="24481" y="143747"/>
                    <a:pt x="24405" y="143938"/>
                  </a:cubicBezTo>
                  <a:cubicBezTo>
                    <a:pt x="24402" y="143943"/>
                    <a:pt x="24400" y="143948"/>
                    <a:pt x="24398" y="143953"/>
                  </a:cubicBezTo>
                  <a:lnTo>
                    <a:pt x="24398" y="143953"/>
                  </a:lnTo>
                  <a:cubicBezTo>
                    <a:pt x="24434" y="143922"/>
                    <a:pt x="24478" y="143888"/>
                    <a:pt x="24529" y="143850"/>
                  </a:cubicBezTo>
                  <a:lnTo>
                    <a:pt x="24529" y="143850"/>
                  </a:lnTo>
                  <a:cubicBezTo>
                    <a:pt x="24479" y="143891"/>
                    <a:pt x="24431" y="143934"/>
                    <a:pt x="24385" y="143981"/>
                  </a:cubicBezTo>
                  <a:lnTo>
                    <a:pt x="24385" y="143981"/>
                  </a:lnTo>
                  <a:cubicBezTo>
                    <a:pt x="24329" y="144092"/>
                    <a:pt x="24263" y="144147"/>
                    <a:pt x="24241" y="144147"/>
                  </a:cubicBezTo>
                  <a:cubicBezTo>
                    <a:pt x="24241" y="144147"/>
                    <a:pt x="24240" y="144147"/>
                    <a:pt x="24240" y="144147"/>
                  </a:cubicBezTo>
                  <a:lnTo>
                    <a:pt x="24240" y="144147"/>
                  </a:lnTo>
                  <a:cubicBezTo>
                    <a:pt x="23950" y="144525"/>
                    <a:pt x="23815" y="145032"/>
                    <a:pt x="23967" y="145631"/>
                  </a:cubicBezTo>
                  <a:cubicBezTo>
                    <a:pt x="23967" y="145650"/>
                    <a:pt x="23967" y="145650"/>
                    <a:pt x="24005" y="145669"/>
                  </a:cubicBezTo>
                  <a:cubicBezTo>
                    <a:pt x="24212" y="146469"/>
                    <a:pt x="24980" y="146989"/>
                    <a:pt x="25756" y="146989"/>
                  </a:cubicBezTo>
                  <a:cubicBezTo>
                    <a:pt x="26050" y="146989"/>
                    <a:pt x="26345" y="146915"/>
                    <a:pt x="26611" y="146753"/>
                  </a:cubicBezTo>
                  <a:cubicBezTo>
                    <a:pt x="27470" y="146228"/>
                    <a:pt x="27903" y="144998"/>
                    <a:pt x="28111" y="143953"/>
                  </a:cubicBezTo>
                  <a:lnTo>
                    <a:pt x="28111" y="143953"/>
                  </a:lnTo>
                  <a:cubicBezTo>
                    <a:pt x="38605" y="121075"/>
                    <a:pt x="53702" y="99115"/>
                    <a:pt x="54876" y="73180"/>
                  </a:cubicBezTo>
                  <a:cubicBezTo>
                    <a:pt x="55447" y="60513"/>
                    <a:pt x="52498" y="47712"/>
                    <a:pt x="45537" y="37060"/>
                  </a:cubicBezTo>
                  <a:cubicBezTo>
                    <a:pt x="42227" y="32019"/>
                    <a:pt x="38176" y="27530"/>
                    <a:pt x="33725" y="23498"/>
                  </a:cubicBezTo>
                  <a:cubicBezTo>
                    <a:pt x="28475" y="18705"/>
                    <a:pt x="23111" y="13988"/>
                    <a:pt x="17291" y="9917"/>
                  </a:cubicBezTo>
                  <a:cubicBezTo>
                    <a:pt x="14989" y="8300"/>
                    <a:pt x="12440" y="7045"/>
                    <a:pt x="10025" y="5638"/>
                  </a:cubicBezTo>
                  <a:cubicBezTo>
                    <a:pt x="7837" y="4344"/>
                    <a:pt x="5308" y="2956"/>
                    <a:pt x="3748" y="882"/>
                  </a:cubicBezTo>
                  <a:cubicBezTo>
                    <a:pt x="3331" y="348"/>
                    <a:pt x="2771" y="1"/>
                    <a:pt x="2159" y="1"/>
                  </a:cubicBezTo>
                  <a:close/>
                </a:path>
              </a:pathLst>
            </a:custGeom>
            <a:solidFill>
              <a:srgbClr val="DB4F4D">
                <a:alpha val="9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2" name="Google Shape;7332;p24"/>
          <p:cNvGrpSpPr/>
          <p:nvPr/>
        </p:nvGrpSpPr>
        <p:grpSpPr>
          <a:xfrm rot="9640300">
            <a:off x="773832" y="4582606"/>
            <a:ext cx="1149088" cy="1138579"/>
            <a:chOff x="581988" y="3891200"/>
            <a:chExt cx="945850" cy="937200"/>
          </a:xfrm>
        </p:grpSpPr>
        <p:sp>
          <p:nvSpPr>
            <p:cNvPr id="7333" name="Google Shape;7333;p24"/>
            <p:cNvSpPr/>
            <p:nvPr/>
          </p:nvSpPr>
          <p:spPr>
            <a:xfrm>
              <a:off x="768863" y="3942700"/>
              <a:ext cx="758975" cy="731750"/>
            </a:xfrm>
            <a:custGeom>
              <a:avLst/>
              <a:gdLst/>
              <a:ahLst/>
              <a:cxnLst/>
              <a:rect l="l" t="t" r="r" b="b"/>
              <a:pathLst>
                <a:path w="30359" h="29270" extrusionOk="0">
                  <a:moveTo>
                    <a:pt x="9954" y="0"/>
                  </a:moveTo>
                  <a:cubicBezTo>
                    <a:pt x="7849" y="0"/>
                    <a:pt x="3348" y="2306"/>
                    <a:pt x="1732" y="4684"/>
                  </a:cubicBezTo>
                  <a:cubicBezTo>
                    <a:pt x="96" y="7137"/>
                    <a:pt x="1" y="12444"/>
                    <a:pt x="96" y="14270"/>
                  </a:cubicBezTo>
                  <a:cubicBezTo>
                    <a:pt x="191" y="16096"/>
                    <a:pt x="2455" y="18664"/>
                    <a:pt x="3672" y="20186"/>
                  </a:cubicBezTo>
                  <a:cubicBezTo>
                    <a:pt x="4908" y="21707"/>
                    <a:pt x="7856" y="22639"/>
                    <a:pt x="9587" y="24370"/>
                  </a:cubicBezTo>
                  <a:cubicBezTo>
                    <a:pt x="11318" y="26120"/>
                    <a:pt x="12840" y="28479"/>
                    <a:pt x="14894" y="28479"/>
                  </a:cubicBezTo>
                  <a:cubicBezTo>
                    <a:pt x="16601" y="28479"/>
                    <a:pt x="19127" y="29269"/>
                    <a:pt x="20854" y="29269"/>
                  </a:cubicBezTo>
                  <a:cubicBezTo>
                    <a:pt x="21166" y="29269"/>
                    <a:pt x="21453" y="29244"/>
                    <a:pt x="21704" y="29182"/>
                  </a:cubicBezTo>
                  <a:cubicBezTo>
                    <a:pt x="23358" y="28783"/>
                    <a:pt x="25184" y="27356"/>
                    <a:pt x="26307" y="24903"/>
                  </a:cubicBezTo>
                  <a:cubicBezTo>
                    <a:pt x="27410" y="22449"/>
                    <a:pt x="29559" y="19786"/>
                    <a:pt x="29959" y="16134"/>
                  </a:cubicBezTo>
                  <a:cubicBezTo>
                    <a:pt x="30358" y="12444"/>
                    <a:pt x="28513" y="5368"/>
                    <a:pt x="24975" y="3580"/>
                  </a:cubicBezTo>
                  <a:cubicBezTo>
                    <a:pt x="22921" y="2553"/>
                    <a:pt x="17842" y="1735"/>
                    <a:pt x="16530" y="1735"/>
                  </a:cubicBezTo>
                  <a:cubicBezTo>
                    <a:pt x="15199" y="1735"/>
                    <a:pt x="12155" y="100"/>
                    <a:pt x="10101" y="4"/>
                  </a:cubicBezTo>
                  <a:cubicBezTo>
                    <a:pt x="10053" y="2"/>
                    <a:pt x="10004" y="0"/>
                    <a:pt x="995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24"/>
            <p:cNvSpPr/>
            <p:nvPr/>
          </p:nvSpPr>
          <p:spPr>
            <a:xfrm>
              <a:off x="737588" y="4432250"/>
              <a:ext cx="188425" cy="211700"/>
            </a:xfrm>
            <a:custGeom>
              <a:avLst/>
              <a:gdLst/>
              <a:ahLst/>
              <a:cxnLst/>
              <a:rect l="l" t="t" r="r" b="b"/>
              <a:pathLst>
                <a:path w="7537" h="8468" extrusionOk="0">
                  <a:moveTo>
                    <a:pt x="985" y="0"/>
                  </a:moveTo>
                  <a:cubicBezTo>
                    <a:pt x="0" y="0"/>
                    <a:pt x="860" y="3981"/>
                    <a:pt x="2165" y="4921"/>
                  </a:cubicBezTo>
                  <a:cubicBezTo>
                    <a:pt x="3591" y="5948"/>
                    <a:pt x="4295" y="7888"/>
                    <a:pt x="5627" y="8383"/>
                  </a:cubicBezTo>
                  <a:cubicBezTo>
                    <a:pt x="5778" y="8441"/>
                    <a:pt x="5919" y="8468"/>
                    <a:pt x="6052" y="8468"/>
                  </a:cubicBezTo>
                  <a:cubicBezTo>
                    <a:pt x="7083" y="8468"/>
                    <a:pt x="7537" y="6842"/>
                    <a:pt x="7453" y="5948"/>
                  </a:cubicBezTo>
                  <a:cubicBezTo>
                    <a:pt x="7339" y="4921"/>
                    <a:pt x="2013" y="546"/>
                    <a:pt x="1309" y="109"/>
                  </a:cubicBezTo>
                  <a:cubicBezTo>
                    <a:pt x="1184" y="35"/>
                    <a:pt x="1077" y="0"/>
                    <a:pt x="98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24"/>
            <p:cNvSpPr/>
            <p:nvPr/>
          </p:nvSpPr>
          <p:spPr>
            <a:xfrm>
              <a:off x="1096988" y="4029250"/>
              <a:ext cx="78250" cy="70850"/>
            </a:xfrm>
            <a:custGeom>
              <a:avLst/>
              <a:gdLst/>
              <a:ahLst/>
              <a:cxnLst/>
              <a:rect l="l" t="t" r="r" b="b"/>
              <a:pathLst>
                <a:path w="3130" h="2834" extrusionOk="0">
                  <a:moveTo>
                    <a:pt x="1154" y="1"/>
                  </a:moveTo>
                  <a:cubicBezTo>
                    <a:pt x="1125" y="1"/>
                    <a:pt x="1095" y="2"/>
                    <a:pt x="1065" y="4"/>
                  </a:cubicBezTo>
                  <a:cubicBezTo>
                    <a:pt x="0" y="99"/>
                    <a:pt x="190" y="2420"/>
                    <a:pt x="761" y="2762"/>
                  </a:cubicBezTo>
                  <a:cubicBezTo>
                    <a:pt x="844" y="2812"/>
                    <a:pt x="939" y="2834"/>
                    <a:pt x="1043" y="2834"/>
                  </a:cubicBezTo>
                  <a:cubicBezTo>
                    <a:pt x="1656" y="2834"/>
                    <a:pt x="2558" y="2068"/>
                    <a:pt x="2834" y="1678"/>
                  </a:cubicBezTo>
                  <a:cubicBezTo>
                    <a:pt x="3130" y="1216"/>
                    <a:pt x="2152" y="1"/>
                    <a:pt x="115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24"/>
            <p:cNvSpPr/>
            <p:nvPr/>
          </p:nvSpPr>
          <p:spPr>
            <a:xfrm>
              <a:off x="1089838" y="4021700"/>
              <a:ext cx="78325" cy="71275"/>
            </a:xfrm>
            <a:custGeom>
              <a:avLst/>
              <a:gdLst/>
              <a:ahLst/>
              <a:cxnLst/>
              <a:rect l="l" t="t" r="r" b="b"/>
              <a:pathLst>
                <a:path w="3133" h="2851" extrusionOk="0">
                  <a:moveTo>
                    <a:pt x="1133" y="0"/>
                  </a:moveTo>
                  <a:cubicBezTo>
                    <a:pt x="1111" y="0"/>
                    <a:pt x="1088" y="1"/>
                    <a:pt x="1066" y="2"/>
                  </a:cubicBezTo>
                  <a:cubicBezTo>
                    <a:pt x="1" y="78"/>
                    <a:pt x="191" y="2418"/>
                    <a:pt x="762" y="2779"/>
                  </a:cubicBezTo>
                  <a:cubicBezTo>
                    <a:pt x="845" y="2829"/>
                    <a:pt x="940" y="2851"/>
                    <a:pt x="1044" y="2851"/>
                  </a:cubicBezTo>
                  <a:cubicBezTo>
                    <a:pt x="1657" y="2851"/>
                    <a:pt x="2559" y="2085"/>
                    <a:pt x="2835" y="1695"/>
                  </a:cubicBezTo>
                  <a:cubicBezTo>
                    <a:pt x="3133" y="1230"/>
                    <a:pt x="2138" y="0"/>
                    <a:pt x="113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24"/>
            <p:cNvSpPr/>
            <p:nvPr/>
          </p:nvSpPr>
          <p:spPr>
            <a:xfrm>
              <a:off x="1116488" y="4334275"/>
              <a:ext cx="89950" cy="95275"/>
            </a:xfrm>
            <a:custGeom>
              <a:avLst/>
              <a:gdLst/>
              <a:ahLst/>
              <a:cxnLst/>
              <a:rect l="l" t="t" r="r" b="b"/>
              <a:pathLst>
                <a:path w="3598" h="3811" extrusionOk="0">
                  <a:moveTo>
                    <a:pt x="1537" y="0"/>
                  </a:moveTo>
                  <a:cubicBezTo>
                    <a:pt x="1500" y="0"/>
                    <a:pt x="1463" y="5"/>
                    <a:pt x="1427" y="15"/>
                  </a:cubicBezTo>
                  <a:cubicBezTo>
                    <a:pt x="0" y="414"/>
                    <a:pt x="970" y="3248"/>
                    <a:pt x="1427" y="3686"/>
                  </a:cubicBezTo>
                  <a:cubicBezTo>
                    <a:pt x="1522" y="3773"/>
                    <a:pt x="1640" y="3811"/>
                    <a:pt x="1770" y="3811"/>
                  </a:cubicBezTo>
                  <a:cubicBezTo>
                    <a:pt x="2262" y="3811"/>
                    <a:pt x="2933" y="3270"/>
                    <a:pt x="3234" y="2849"/>
                  </a:cubicBezTo>
                  <a:cubicBezTo>
                    <a:pt x="3598" y="2339"/>
                    <a:pt x="2376" y="0"/>
                    <a:pt x="153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24"/>
            <p:cNvSpPr/>
            <p:nvPr/>
          </p:nvSpPr>
          <p:spPr>
            <a:xfrm>
              <a:off x="1108863" y="4326600"/>
              <a:ext cx="89950" cy="95100"/>
            </a:xfrm>
            <a:custGeom>
              <a:avLst/>
              <a:gdLst/>
              <a:ahLst/>
              <a:cxnLst/>
              <a:rect l="l" t="t" r="r" b="b"/>
              <a:pathLst>
                <a:path w="3598" h="3804" extrusionOk="0">
                  <a:moveTo>
                    <a:pt x="1546" y="0"/>
                  </a:moveTo>
                  <a:cubicBezTo>
                    <a:pt x="1505" y="0"/>
                    <a:pt x="1466" y="6"/>
                    <a:pt x="1427" y="17"/>
                  </a:cubicBezTo>
                  <a:cubicBezTo>
                    <a:pt x="1" y="417"/>
                    <a:pt x="1009" y="3251"/>
                    <a:pt x="1427" y="3669"/>
                  </a:cubicBezTo>
                  <a:cubicBezTo>
                    <a:pt x="1526" y="3764"/>
                    <a:pt x="1648" y="3804"/>
                    <a:pt x="1783" y="3804"/>
                  </a:cubicBezTo>
                  <a:cubicBezTo>
                    <a:pt x="2275" y="3804"/>
                    <a:pt x="2936" y="3269"/>
                    <a:pt x="3234" y="2851"/>
                  </a:cubicBezTo>
                  <a:cubicBezTo>
                    <a:pt x="3597" y="2343"/>
                    <a:pt x="2385" y="0"/>
                    <a:pt x="154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24"/>
            <p:cNvSpPr/>
            <p:nvPr/>
          </p:nvSpPr>
          <p:spPr>
            <a:xfrm>
              <a:off x="1176813" y="4593625"/>
              <a:ext cx="45725" cy="33950"/>
            </a:xfrm>
            <a:custGeom>
              <a:avLst/>
              <a:gdLst/>
              <a:ahLst/>
              <a:cxnLst/>
              <a:rect l="l" t="t" r="r" b="b"/>
              <a:pathLst>
                <a:path w="1829" h="1358" extrusionOk="0">
                  <a:moveTo>
                    <a:pt x="798" y="1"/>
                  </a:moveTo>
                  <a:cubicBezTo>
                    <a:pt x="0" y="1"/>
                    <a:pt x="457" y="1357"/>
                    <a:pt x="897" y="1357"/>
                  </a:cubicBezTo>
                  <a:cubicBezTo>
                    <a:pt x="1353" y="1357"/>
                    <a:pt x="1829" y="121"/>
                    <a:pt x="897" y="7"/>
                  </a:cubicBezTo>
                  <a:cubicBezTo>
                    <a:pt x="862" y="3"/>
                    <a:pt x="829" y="1"/>
                    <a:pt x="79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24"/>
            <p:cNvSpPr/>
            <p:nvPr/>
          </p:nvSpPr>
          <p:spPr>
            <a:xfrm>
              <a:off x="1169313" y="4586025"/>
              <a:ext cx="45150" cy="33950"/>
            </a:xfrm>
            <a:custGeom>
              <a:avLst/>
              <a:gdLst/>
              <a:ahLst/>
              <a:cxnLst/>
              <a:rect l="l" t="t" r="r" b="b"/>
              <a:pathLst>
                <a:path w="1806" h="1358" extrusionOk="0">
                  <a:moveTo>
                    <a:pt x="795" y="0"/>
                  </a:moveTo>
                  <a:cubicBezTo>
                    <a:pt x="1" y="0"/>
                    <a:pt x="447" y="1357"/>
                    <a:pt x="884" y="1357"/>
                  </a:cubicBezTo>
                  <a:cubicBezTo>
                    <a:pt x="887" y="1357"/>
                    <a:pt x="889" y="1357"/>
                    <a:pt x="892" y="1357"/>
                  </a:cubicBezTo>
                  <a:cubicBezTo>
                    <a:pt x="1330" y="1357"/>
                    <a:pt x="1805" y="121"/>
                    <a:pt x="892" y="7"/>
                  </a:cubicBezTo>
                  <a:cubicBezTo>
                    <a:pt x="858" y="2"/>
                    <a:pt x="825" y="0"/>
                    <a:pt x="79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24"/>
            <p:cNvSpPr/>
            <p:nvPr/>
          </p:nvSpPr>
          <p:spPr>
            <a:xfrm>
              <a:off x="931138" y="4399250"/>
              <a:ext cx="46025" cy="40150"/>
            </a:xfrm>
            <a:custGeom>
              <a:avLst/>
              <a:gdLst/>
              <a:ahLst/>
              <a:cxnLst/>
              <a:rect l="l" t="t" r="r" b="b"/>
              <a:pathLst>
                <a:path w="1841" h="1606" extrusionOk="0">
                  <a:moveTo>
                    <a:pt x="760" y="1"/>
                  </a:moveTo>
                  <a:cubicBezTo>
                    <a:pt x="0" y="1"/>
                    <a:pt x="71" y="592"/>
                    <a:pt x="34" y="1201"/>
                  </a:cubicBezTo>
                  <a:cubicBezTo>
                    <a:pt x="5" y="1513"/>
                    <a:pt x="231" y="1605"/>
                    <a:pt x="523" y="1605"/>
                  </a:cubicBezTo>
                  <a:cubicBezTo>
                    <a:pt x="799" y="1605"/>
                    <a:pt x="1134" y="1523"/>
                    <a:pt x="1365" y="1467"/>
                  </a:cubicBezTo>
                  <a:cubicBezTo>
                    <a:pt x="1841" y="1334"/>
                    <a:pt x="1708" y="59"/>
                    <a:pt x="833" y="2"/>
                  </a:cubicBezTo>
                  <a:cubicBezTo>
                    <a:pt x="808" y="1"/>
                    <a:pt x="784" y="1"/>
                    <a:pt x="76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24"/>
            <p:cNvSpPr/>
            <p:nvPr/>
          </p:nvSpPr>
          <p:spPr>
            <a:xfrm>
              <a:off x="923413" y="4391675"/>
              <a:ext cx="45675" cy="40050"/>
            </a:xfrm>
            <a:custGeom>
              <a:avLst/>
              <a:gdLst/>
              <a:ahLst/>
              <a:cxnLst/>
              <a:rect l="l" t="t" r="r" b="b"/>
              <a:pathLst>
                <a:path w="1827" h="1602" extrusionOk="0">
                  <a:moveTo>
                    <a:pt x="799" y="1"/>
                  </a:moveTo>
                  <a:cubicBezTo>
                    <a:pt x="3" y="1"/>
                    <a:pt x="76" y="582"/>
                    <a:pt x="20" y="1199"/>
                  </a:cubicBezTo>
                  <a:cubicBezTo>
                    <a:pt x="0" y="1508"/>
                    <a:pt x="230" y="1601"/>
                    <a:pt x="518" y="1601"/>
                  </a:cubicBezTo>
                  <a:cubicBezTo>
                    <a:pt x="799" y="1601"/>
                    <a:pt x="1135" y="1512"/>
                    <a:pt x="1351" y="1447"/>
                  </a:cubicBezTo>
                  <a:cubicBezTo>
                    <a:pt x="1827" y="1333"/>
                    <a:pt x="1713" y="58"/>
                    <a:pt x="838" y="1"/>
                  </a:cubicBezTo>
                  <a:cubicBezTo>
                    <a:pt x="824" y="1"/>
                    <a:pt x="811" y="1"/>
                    <a:pt x="79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24"/>
            <p:cNvSpPr/>
            <p:nvPr/>
          </p:nvSpPr>
          <p:spPr>
            <a:xfrm>
              <a:off x="834963" y="4075850"/>
              <a:ext cx="183100" cy="163575"/>
            </a:xfrm>
            <a:custGeom>
              <a:avLst/>
              <a:gdLst/>
              <a:ahLst/>
              <a:cxnLst/>
              <a:rect l="l" t="t" r="r" b="b"/>
              <a:pathLst>
                <a:path w="7324" h="6543" extrusionOk="0">
                  <a:moveTo>
                    <a:pt x="3268" y="0"/>
                  </a:moveTo>
                  <a:cubicBezTo>
                    <a:pt x="2133" y="0"/>
                    <a:pt x="226" y="2277"/>
                    <a:pt x="115" y="3466"/>
                  </a:cubicBezTo>
                  <a:cubicBezTo>
                    <a:pt x="1" y="4683"/>
                    <a:pt x="876" y="5330"/>
                    <a:pt x="1827" y="6015"/>
                  </a:cubicBezTo>
                  <a:cubicBezTo>
                    <a:pt x="2352" y="6396"/>
                    <a:pt x="3247" y="6543"/>
                    <a:pt x="4077" y="6543"/>
                  </a:cubicBezTo>
                  <a:cubicBezTo>
                    <a:pt x="4778" y="6543"/>
                    <a:pt x="5435" y="6438"/>
                    <a:pt x="5783" y="6281"/>
                  </a:cubicBezTo>
                  <a:cubicBezTo>
                    <a:pt x="6563" y="5920"/>
                    <a:pt x="7324" y="3580"/>
                    <a:pt x="7210" y="2458"/>
                  </a:cubicBezTo>
                  <a:cubicBezTo>
                    <a:pt x="7115" y="1336"/>
                    <a:pt x="4661" y="175"/>
                    <a:pt x="3348" y="4"/>
                  </a:cubicBezTo>
                  <a:cubicBezTo>
                    <a:pt x="3322" y="2"/>
                    <a:pt x="3295" y="0"/>
                    <a:pt x="32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24"/>
            <p:cNvSpPr/>
            <p:nvPr/>
          </p:nvSpPr>
          <p:spPr>
            <a:xfrm>
              <a:off x="922463" y="4108750"/>
              <a:ext cx="76575" cy="108050"/>
            </a:xfrm>
            <a:custGeom>
              <a:avLst/>
              <a:gdLst/>
              <a:ahLst/>
              <a:cxnLst/>
              <a:rect l="l" t="t" r="r" b="b"/>
              <a:pathLst>
                <a:path w="3063" h="4322" extrusionOk="0">
                  <a:moveTo>
                    <a:pt x="1180" y="1"/>
                  </a:moveTo>
                  <a:cubicBezTo>
                    <a:pt x="1" y="1"/>
                    <a:pt x="419" y="3957"/>
                    <a:pt x="1180" y="4280"/>
                  </a:cubicBezTo>
                  <a:cubicBezTo>
                    <a:pt x="1242" y="4308"/>
                    <a:pt x="1304" y="4322"/>
                    <a:pt x="1366" y="4322"/>
                  </a:cubicBezTo>
                  <a:cubicBezTo>
                    <a:pt x="2059" y="4322"/>
                    <a:pt x="2698" y="2676"/>
                    <a:pt x="2873" y="1960"/>
                  </a:cubicBezTo>
                  <a:cubicBezTo>
                    <a:pt x="3063" y="1161"/>
                    <a:pt x="2036" y="1"/>
                    <a:pt x="118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24"/>
            <p:cNvSpPr/>
            <p:nvPr/>
          </p:nvSpPr>
          <p:spPr>
            <a:xfrm>
              <a:off x="827363" y="4068225"/>
              <a:ext cx="182625" cy="163450"/>
            </a:xfrm>
            <a:custGeom>
              <a:avLst/>
              <a:gdLst/>
              <a:ahLst/>
              <a:cxnLst/>
              <a:rect l="l" t="t" r="r" b="b"/>
              <a:pathLst>
                <a:path w="7305" h="6538" extrusionOk="0">
                  <a:moveTo>
                    <a:pt x="3268" y="1"/>
                  </a:moveTo>
                  <a:cubicBezTo>
                    <a:pt x="2133" y="1"/>
                    <a:pt x="226" y="2278"/>
                    <a:pt x="115" y="3448"/>
                  </a:cubicBezTo>
                  <a:cubicBezTo>
                    <a:pt x="0" y="4684"/>
                    <a:pt x="875" y="5331"/>
                    <a:pt x="1826" y="6016"/>
                  </a:cubicBezTo>
                  <a:cubicBezTo>
                    <a:pt x="2357" y="6390"/>
                    <a:pt x="3259" y="6537"/>
                    <a:pt x="4091" y="6537"/>
                  </a:cubicBezTo>
                  <a:cubicBezTo>
                    <a:pt x="4779" y="6537"/>
                    <a:pt x="5419" y="6437"/>
                    <a:pt x="5764" y="6282"/>
                  </a:cubicBezTo>
                  <a:cubicBezTo>
                    <a:pt x="6563" y="5920"/>
                    <a:pt x="7304" y="3581"/>
                    <a:pt x="7190" y="2459"/>
                  </a:cubicBezTo>
                  <a:cubicBezTo>
                    <a:pt x="7095" y="1336"/>
                    <a:pt x="4661" y="176"/>
                    <a:pt x="3348" y="5"/>
                  </a:cubicBezTo>
                  <a:cubicBezTo>
                    <a:pt x="3322" y="2"/>
                    <a:pt x="3295" y="1"/>
                    <a:pt x="326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24"/>
            <p:cNvSpPr/>
            <p:nvPr/>
          </p:nvSpPr>
          <p:spPr>
            <a:xfrm>
              <a:off x="914388" y="4101150"/>
              <a:ext cx="77050" cy="107950"/>
            </a:xfrm>
            <a:custGeom>
              <a:avLst/>
              <a:gdLst/>
              <a:ahLst/>
              <a:cxnLst/>
              <a:rect l="l" t="t" r="r" b="b"/>
              <a:pathLst>
                <a:path w="3082" h="4318" extrusionOk="0">
                  <a:moveTo>
                    <a:pt x="1199" y="0"/>
                  </a:moveTo>
                  <a:cubicBezTo>
                    <a:pt x="0" y="0"/>
                    <a:pt x="438" y="3938"/>
                    <a:pt x="1199" y="4280"/>
                  </a:cubicBezTo>
                  <a:cubicBezTo>
                    <a:pt x="1258" y="4305"/>
                    <a:pt x="1318" y="4317"/>
                    <a:pt x="1377" y="4317"/>
                  </a:cubicBezTo>
                  <a:cubicBezTo>
                    <a:pt x="2072" y="4317"/>
                    <a:pt x="2716" y="2677"/>
                    <a:pt x="2891" y="1940"/>
                  </a:cubicBezTo>
                  <a:cubicBezTo>
                    <a:pt x="3082" y="1161"/>
                    <a:pt x="2054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24"/>
            <p:cNvSpPr/>
            <p:nvPr/>
          </p:nvSpPr>
          <p:spPr>
            <a:xfrm>
              <a:off x="1239638" y="4117700"/>
              <a:ext cx="198325" cy="188700"/>
            </a:xfrm>
            <a:custGeom>
              <a:avLst/>
              <a:gdLst/>
              <a:ahLst/>
              <a:cxnLst/>
              <a:rect l="l" t="t" r="r" b="b"/>
              <a:pathLst>
                <a:path w="7933" h="7548" extrusionOk="0">
                  <a:moveTo>
                    <a:pt x="3740" y="0"/>
                  </a:moveTo>
                  <a:cubicBezTo>
                    <a:pt x="2408" y="0"/>
                    <a:pt x="72" y="2801"/>
                    <a:pt x="20" y="3808"/>
                  </a:cubicBezTo>
                  <a:cubicBezTo>
                    <a:pt x="0" y="4892"/>
                    <a:pt x="2074" y="7099"/>
                    <a:pt x="3215" y="7498"/>
                  </a:cubicBezTo>
                  <a:cubicBezTo>
                    <a:pt x="3317" y="7532"/>
                    <a:pt x="3427" y="7548"/>
                    <a:pt x="3544" y="7548"/>
                  </a:cubicBezTo>
                  <a:cubicBezTo>
                    <a:pt x="4752" y="7548"/>
                    <a:pt x="6642" y="5851"/>
                    <a:pt x="7266" y="4550"/>
                  </a:cubicBezTo>
                  <a:cubicBezTo>
                    <a:pt x="7932" y="3143"/>
                    <a:pt x="5326" y="689"/>
                    <a:pt x="4090" y="80"/>
                  </a:cubicBezTo>
                  <a:cubicBezTo>
                    <a:pt x="3984" y="26"/>
                    <a:pt x="3867" y="0"/>
                    <a:pt x="3740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24"/>
            <p:cNvSpPr/>
            <p:nvPr/>
          </p:nvSpPr>
          <p:spPr>
            <a:xfrm>
              <a:off x="1305738" y="4142300"/>
              <a:ext cx="101250" cy="124875"/>
            </a:xfrm>
            <a:custGeom>
              <a:avLst/>
              <a:gdLst/>
              <a:ahLst/>
              <a:cxnLst/>
              <a:rect l="l" t="t" r="r" b="b"/>
              <a:pathLst>
                <a:path w="4050" h="4995" extrusionOk="0">
                  <a:moveTo>
                    <a:pt x="1266" y="1"/>
                  </a:moveTo>
                  <a:cubicBezTo>
                    <a:pt x="1192" y="1"/>
                    <a:pt x="1125" y="16"/>
                    <a:pt x="1066" y="47"/>
                  </a:cubicBezTo>
                  <a:cubicBezTo>
                    <a:pt x="0" y="561"/>
                    <a:pt x="989" y="4251"/>
                    <a:pt x="1712" y="4840"/>
                  </a:cubicBezTo>
                  <a:cubicBezTo>
                    <a:pt x="1847" y="4947"/>
                    <a:pt x="1994" y="4994"/>
                    <a:pt x="2147" y="4994"/>
                  </a:cubicBezTo>
                  <a:cubicBezTo>
                    <a:pt x="2811" y="4994"/>
                    <a:pt x="3569" y="4090"/>
                    <a:pt x="3786" y="3224"/>
                  </a:cubicBezTo>
                  <a:cubicBezTo>
                    <a:pt x="4049" y="2222"/>
                    <a:pt x="2168" y="1"/>
                    <a:pt x="126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24"/>
            <p:cNvSpPr/>
            <p:nvPr/>
          </p:nvSpPr>
          <p:spPr>
            <a:xfrm>
              <a:off x="1232038" y="4109825"/>
              <a:ext cx="198300" cy="188500"/>
            </a:xfrm>
            <a:custGeom>
              <a:avLst/>
              <a:gdLst/>
              <a:ahLst/>
              <a:cxnLst/>
              <a:rect l="l" t="t" r="r" b="b"/>
              <a:pathLst>
                <a:path w="7932" h="7540" extrusionOk="0">
                  <a:moveTo>
                    <a:pt x="3759" y="1"/>
                  </a:moveTo>
                  <a:cubicBezTo>
                    <a:pt x="2430" y="1"/>
                    <a:pt x="72" y="2805"/>
                    <a:pt x="19" y="3800"/>
                  </a:cubicBezTo>
                  <a:cubicBezTo>
                    <a:pt x="0" y="4903"/>
                    <a:pt x="2054" y="7110"/>
                    <a:pt x="3196" y="7490"/>
                  </a:cubicBezTo>
                  <a:cubicBezTo>
                    <a:pt x="3299" y="7523"/>
                    <a:pt x="3411" y="7539"/>
                    <a:pt x="3529" y="7539"/>
                  </a:cubicBezTo>
                  <a:cubicBezTo>
                    <a:pt x="4752" y="7539"/>
                    <a:pt x="6642" y="5843"/>
                    <a:pt x="7266" y="4542"/>
                  </a:cubicBezTo>
                  <a:cubicBezTo>
                    <a:pt x="7932" y="3134"/>
                    <a:pt x="5326" y="700"/>
                    <a:pt x="4090" y="72"/>
                  </a:cubicBezTo>
                  <a:cubicBezTo>
                    <a:pt x="3989" y="23"/>
                    <a:pt x="3878" y="1"/>
                    <a:pt x="3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24"/>
            <p:cNvSpPr/>
            <p:nvPr/>
          </p:nvSpPr>
          <p:spPr>
            <a:xfrm>
              <a:off x="1298138" y="4134300"/>
              <a:ext cx="100775" cy="125275"/>
            </a:xfrm>
            <a:custGeom>
              <a:avLst/>
              <a:gdLst/>
              <a:ahLst/>
              <a:cxnLst/>
              <a:rect l="l" t="t" r="r" b="b"/>
              <a:pathLst>
                <a:path w="4031" h="5011" extrusionOk="0">
                  <a:moveTo>
                    <a:pt x="1257" y="1"/>
                  </a:moveTo>
                  <a:cubicBezTo>
                    <a:pt x="1187" y="1"/>
                    <a:pt x="1122" y="15"/>
                    <a:pt x="1065" y="44"/>
                  </a:cubicBezTo>
                  <a:cubicBezTo>
                    <a:pt x="0" y="595"/>
                    <a:pt x="989" y="4266"/>
                    <a:pt x="1712" y="4856"/>
                  </a:cubicBezTo>
                  <a:cubicBezTo>
                    <a:pt x="1847" y="4963"/>
                    <a:pt x="1993" y="5010"/>
                    <a:pt x="2145" y="5010"/>
                  </a:cubicBezTo>
                  <a:cubicBezTo>
                    <a:pt x="2804" y="5010"/>
                    <a:pt x="3550" y="4106"/>
                    <a:pt x="3766" y="3239"/>
                  </a:cubicBezTo>
                  <a:cubicBezTo>
                    <a:pt x="4031" y="2217"/>
                    <a:pt x="2154" y="1"/>
                    <a:pt x="12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1" name="Google Shape;7351;p24"/>
            <p:cNvSpPr/>
            <p:nvPr/>
          </p:nvSpPr>
          <p:spPr>
            <a:xfrm>
              <a:off x="1377538" y="4475950"/>
              <a:ext cx="85650" cy="87025"/>
            </a:xfrm>
            <a:custGeom>
              <a:avLst/>
              <a:gdLst/>
              <a:ahLst/>
              <a:cxnLst/>
              <a:rect l="l" t="t" r="r" b="b"/>
              <a:pathLst>
                <a:path w="3426" h="3481" extrusionOk="0">
                  <a:moveTo>
                    <a:pt x="1591" y="0"/>
                  </a:moveTo>
                  <a:cubicBezTo>
                    <a:pt x="1543" y="0"/>
                    <a:pt x="1495" y="5"/>
                    <a:pt x="1446" y="16"/>
                  </a:cubicBezTo>
                  <a:cubicBezTo>
                    <a:pt x="1" y="320"/>
                    <a:pt x="77" y="1671"/>
                    <a:pt x="305" y="2793"/>
                  </a:cubicBezTo>
                  <a:cubicBezTo>
                    <a:pt x="414" y="3289"/>
                    <a:pt x="891" y="3480"/>
                    <a:pt x="1422" y="3480"/>
                  </a:cubicBezTo>
                  <a:cubicBezTo>
                    <a:pt x="2093" y="3480"/>
                    <a:pt x="2851" y="3175"/>
                    <a:pt x="3063" y="2793"/>
                  </a:cubicBezTo>
                  <a:cubicBezTo>
                    <a:pt x="3426" y="2140"/>
                    <a:pt x="2578" y="0"/>
                    <a:pt x="15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2" name="Google Shape;7352;p24"/>
            <p:cNvSpPr/>
            <p:nvPr/>
          </p:nvSpPr>
          <p:spPr>
            <a:xfrm>
              <a:off x="1313813" y="4442575"/>
              <a:ext cx="173600" cy="177525"/>
            </a:xfrm>
            <a:custGeom>
              <a:avLst/>
              <a:gdLst/>
              <a:ahLst/>
              <a:cxnLst/>
              <a:rect l="l" t="t" r="r" b="b"/>
              <a:pathLst>
                <a:path w="6944" h="7101" extrusionOk="0">
                  <a:moveTo>
                    <a:pt x="3477" y="1"/>
                  </a:moveTo>
                  <a:cubicBezTo>
                    <a:pt x="1936" y="1"/>
                    <a:pt x="832" y="3189"/>
                    <a:pt x="438" y="4318"/>
                  </a:cubicBezTo>
                  <a:cubicBezTo>
                    <a:pt x="1" y="5497"/>
                    <a:pt x="933" y="6144"/>
                    <a:pt x="2150" y="6962"/>
                  </a:cubicBezTo>
                  <a:cubicBezTo>
                    <a:pt x="2298" y="7057"/>
                    <a:pt x="2462" y="7100"/>
                    <a:pt x="2638" y="7100"/>
                  </a:cubicBezTo>
                  <a:cubicBezTo>
                    <a:pt x="3933" y="7100"/>
                    <a:pt x="5851" y="4761"/>
                    <a:pt x="6354" y="3823"/>
                  </a:cubicBezTo>
                  <a:cubicBezTo>
                    <a:pt x="6943" y="2739"/>
                    <a:pt x="5745" y="533"/>
                    <a:pt x="3767" y="38"/>
                  </a:cubicBezTo>
                  <a:cubicBezTo>
                    <a:pt x="3669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24"/>
            <p:cNvSpPr/>
            <p:nvPr/>
          </p:nvSpPr>
          <p:spPr>
            <a:xfrm>
              <a:off x="1369938" y="4467925"/>
              <a:ext cx="85675" cy="87225"/>
            </a:xfrm>
            <a:custGeom>
              <a:avLst/>
              <a:gdLst/>
              <a:ahLst/>
              <a:cxnLst/>
              <a:rect l="l" t="t" r="r" b="b"/>
              <a:pathLst>
                <a:path w="3427" h="3489" extrusionOk="0">
                  <a:moveTo>
                    <a:pt x="1581" y="0"/>
                  </a:moveTo>
                  <a:cubicBezTo>
                    <a:pt x="1536" y="0"/>
                    <a:pt x="1491" y="4"/>
                    <a:pt x="1446" y="13"/>
                  </a:cubicBezTo>
                  <a:cubicBezTo>
                    <a:pt x="0" y="337"/>
                    <a:pt x="76" y="1706"/>
                    <a:pt x="305" y="2809"/>
                  </a:cubicBezTo>
                  <a:cubicBezTo>
                    <a:pt x="414" y="3299"/>
                    <a:pt x="895" y="3489"/>
                    <a:pt x="1429" y="3489"/>
                  </a:cubicBezTo>
                  <a:cubicBezTo>
                    <a:pt x="2098" y="3489"/>
                    <a:pt x="2851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24"/>
            <p:cNvSpPr/>
            <p:nvPr/>
          </p:nvSpPr>
          <p:spPr>
            <a:xfrm>
              <a:off x="941488" y="4564475"/>
              <a:ext cx="193550" cy="146275"/>
            </a:xfrm>
            <a:custGeom>
              <a:avLst/>
              <a:gdLst/>
              <a:ahLst/>
              <a:cxnLst/>
              <a:rect l="l" t="t" r="r" b="b"/>
              <a:pathLst>
                <a:path w="7742" h="5851" extrusionOk="0">
                  <a:moveTo>
                    <a:pt x="3766" y="0"/>
                  </a:moveTo>
                  <a:cubicBezTo>
                    <a:pt x="2081" y="0"/>
                    <a:pt x="1033" y="1034"/>
                    <a:pt x="571" y="2143"/>
                  </a:cubicBezTo>
                  <a:cubicBezTo>
                    <a:pt x="0" y="3531"/>
                    <a:pt x="1180" y="4977"/>
                    <a:pt x="1864" y="5529"/>
                  </a:cubicBezTo>
                  <a:cubicBezTo>
                    <a:pt x="2149" y="5736"/>
                    <a:pt x="2861" y="5850"/>
                    <a:pt x="3669" y="5850"/>
                  </a:cubicBezTo>
                  <a:cubicBezTo>
                    <a:pt x="4863" y="5850"/>
                    <a:pt x="6266" y="5601"/>
                    <a:pt x="6810" y="5034"/>
                  </a:cubicBezTo>
                  <a:cubicBezTo>
                    <a:pt x="7742" y="4045"/>
                    <a:pt x="6239" y="507"/>
                    <a:pt x="5060" y="184"/>
                  </a:cubicBezTo>
                  <a:cubicBezTo>
                    <a:pt x="4593" y="57"/>
                    <a:pt x="4162" y="0"/>
                    <a:pt x="37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5" name="Google Shape;7355;p24"/>
            <p:cNvSpPr/>
            <p:nvPr/>
          </p:nvSpPr>
          <p:spPr>
            <a:xfrm>
              <a:off x="992988" y="4587675"/>
              <a:ext cx="111625" cy="69725"/>
            </a:xfrm>
            <a:custGeom>
              <a:avLst/>
              <a:gdLst/>
              <a:ahLst/>
              <a:cxnLst/>
              <a:rect l="l" t="t" r="r" b="b"/>
              <a:pathLst>
                <a:path w="4465" h="2789" extrusionOk="0">
                  <a:moveTo>
                    <a:pt x="1875" y="0"/>
                  </a:moveTo>
                  <a:cubicBezTo>
                    <a:pt x="1" y="0"/>
                    <a:pt x="321" y="1617"/>
                    <a:pt x="908" y="2014"/>
                  </a:cubicBezTo>
                  <a:cubicBezTo>
                    <a:pt x="1348" y="2317"/>
                    <a:pt x="2456" y="2789"/>
                    <a:pt x="3244" y="2789"/>
                  </a:cubicBezTo>
                  <a:cubicBezTo>
                    <a:pt x="3544" y="2789"/>
                    <a:pt x="3799" y="2720"/>
                    <a:pt x="3951" y="2546"/>
                  </a:cubicBezTo>
                  <a:cubicBezTo>
                    <a:pt x="4465" y="1938"/>
                    <a:pt x="3380" y="169"/>
                    <a:pt x="2524" y="55"/>
                  </a:cubicBezTo>
                  <a:cubicBezTo>
                    <a:pt x="2283" y="17"/>
                    <a:pt x="2068" y="0"/>
                    <a:pt x="187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6" name="Google Shape;7356;p24"/>
            <p:cNvSpPr/>
            <p:nvPr/>
          </p:nvSpPr>
          <p:spPr>
            <a:xfrm>
              <a:off x="933413" y="4556975"/>
              <a:ext cx="194025" cy="146650"/>
            </a:xfrm>
            <a:custGeom>
              <a:avLst/>
              <a:gdLst/>
              <a:ahLst/>
              <a:cxnLst/>
              <a:rect l="l" t="t" r="r" b="b"/>
              <a:pathLst>
                <a:path w="7761" h="5866" extrusionOk="0">
                  <a:moveTo>
                    <a:pt x="3761" y="0"/>
                  </a:moveTo>
                  <a:cubicBezTo>
                    <a:pt x="2095" y="0"/>
                    <a:pt x="1061" y="1054"/>
                    <a:pt x="571" y="2158"/>
                  </a:cubicBezTo>
                  <a:cubicBezTo>
                    <a:pt x="0" y="3546"/>
                    <a:pt x="1198" y="4992"/>
                    <a:pt x="1883" y="5543"/>
                  </a:cubicBezTo>
                  <a:cubicBezTo>
                    <a:pt x="2160" y="5751"/>
                    <a:pt x="2867" y="5865"/>
                    <a:pt x="3674" y="5865"/>
                  </a:cubicBezTo>
                  <a:cubicBezTo>
                    <a:pt x="4865" y="5865"/>
                    <a:pt x="6273" y="5616"/>
                    <a:pt x="6829" y="5049"/>
                  </a:cubicBezTo>
                  <a:cubicBezTo>
                    <a:pt x="7761" y="4060"/>
                    <a:pt x="6258" y="522"/>
                    <a:pt x="5079" y="199"/>
                  </a:cubicBezTo>
                  <a:cubicBezTo>
                    <a:pt x="4602" y="62"/>
                    <a:pt x="4163" y="0"/>
                    <a:pt x="37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7" name="Google Shape;7357;p24"/>
            <p:cNvSpPr/>
            <p:nvPr/>
          </p:nvSpPr>
          <p:spPr>
            <a:xfrm>
              <a:off x="984938" y="4580175"/>
              <a:ext cx="112075" cy="69625"/>
            </a:xfrm>
            <a:custGeom>
              <a:avLst/>
              <a:gdLst/>
              <a:ahLst/>
              <a:cxnLst/>
              <a:rect l="l" t="t" r="r" b="b"/>
              <a:pathLst>
                <a:path w="4483" h="2785" extrusionOk="0">
                  <a:moveTo>
                    <a:pt x="1908" y="0"/>
                  </a:moveTo>
                  <a:cubicBezTo>
                    <a:pt x="0" y="0"/>
                    <a:pt x="337" y="1610"/>
                    <a:pt x="925" y="1990"/>
                  </a:cubicBezTo>
                  <a:cubicBezTo>
                    <a:pt x="1366" y="2307"/>
                    <a:pt x="2476" y="2784"/>
                    <a:pt x="3264" y="2784"/>
                  </a:cubicBezTo>
                  <a:cubicBezTo>
                    <a:pt x="3564" y="2784"/>
                    <a:pt x="3817" y="2715"/>
                    <a:pt x="3969" y="2542"/>
                  </a:cubicBezTo>
                  <a:cubicBezTo>
                    <a:pt x="4482" y="1933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8" name="Google Shape;7358;p24"/>
            <p:cNvSpPr/>
            <p:nvPr/>
          </p:nvSpPr>
          <p:spPr>
            <a:xfrm>
              <a:off x="723213" y="4292825"/>
              <a:ext cx="116300" cy="165450"/>
            </a:xfrm>
            <a:custGeom>
              <a:avLst/>
              <a:gdLst/>
              <a:ahLst/>
              <a:cxnLst/>
              <a:rect l="l" t="t" r="r" b="b"/>
              <a:pathLst>
                <a:path w="4652" h="6618" extrusionOk="0">
                  <a:moveTo>
                    <a:pt x="2087" y="1"/>
                  </a:moveTo>
                  <a:cubicBezTo>
                    <a:pt x="1925" y="1"/>
                    <a:pt x="1767" y="24"/>
                    <a:pt x="1618" y="75"/>
                  </a:cubicBezTo>
                  <a:cubicBezTo>
                    <a:pt x="96" y="607"/>
                    <a:pt x="1" y="3499"/>
                    <a:pt x="362" y="5058"/>
                  </a:cubicBezTo>
                  <a:cubicBezTo>
                    <a:pt x="686" y="6618"/>
                    <a:pt x="1884" y="6542"/>
                    <a:pt x="2968" y="6580"/>
                  </a:cubicBezTo>
                  <a:cubicBezTo>
                    <a:pt x="2972" y="6580"/>
                    <a:pt x="2975" y="6580"/>
                    <a:pt x="2979" y="6580"/>
                  </a:cubicBezTo>
                  <a:cubicBezTo>
                    <a:pt x="4074" y="6580"/>
                    <a:pt x="4509" y="3760"/>
                    <a:pt x="4585" y="2433"/>
                  </a:cubicBezTo>
                  <a:cubicBezTo>
                    <a:pt x="4652" y="1246"/>
                    <a:pt x="3264" y="1"/>
                    <a:pt x="208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9" name="Google Shape;7359;p24"/>
            <p:cNvSpPr/>
            <p:nvPr/>
          </p:nvSpPr>
          <p:spPr>
            <a:xfrm>
              <a:off x="762388" y="4309950"/>
              <a:ext cx="72125" cy="89675"/>
            </a:xfrm>
            <a:custGeom>
              <a:avLst/>
              <a:gdLst/>
              <a:ahLst/>
              <a:cxnLst/>
              <a:rect l="l" t="t" r="r" b="b"/>
              <a:pathLst>
                <a:path w="2885" h="3587" extrusionOk="0">
                  <a:moveTo>
                    <a:pt x="707" y="0"/>
                  </a:moveTo>
                  <a:cubicBezTo>
                    <a:pt x="249" y="0"/>
                    <a:pt x="242" y="496"/>
                    <a:pt x="146" y="1140"/>
                  </a:cubicBezTo>
                  <a:cubicBezTo>
                    <a:pt x="1" y="1974"/>
                    <a:pt x="1273" y="3586"/>
                    <a:pt x="1936" y="3586"/>
                  </a:cubicBezTo>
                  <a:cubicBezTo>
                    <a:pt x="1969" y="3586"/>
                    <a:pt x="2000" y="3582"/>
                    <a:pt x="2029" y="3574"/>
                  </a:cubicBezTo>
                  <a:cubicBezTo>
                    <a:pt x="2618" y="3403"/>
                    <a:pt x="2885" y="969"/>
                    <a:pt x="1477" y="246"/>
                  </a:cubicBezTo>
                  <a:cubicBezTo>
                    <a:pt x="1131" y="75"/>
                    <a:pt x="885" y="0"/>
                    <a:pt x="70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0" name="Google Shape;7360;p24"/>
            <p:cNvSpPr/>
            <p:nvPr/>
          </p:nvSpPr>
          <p:spPr>
            <a:xfrm>
              <a:off x="716088" y="4285225"/>
              <a:ext cx="115825" cy="165450"/>
            </a:xfrm>
            <a:custGeom>
              <a:avLst/>
              <a:gdLst/>
              <a:ahLst/>
              <a:cxnLst/>
              <a:rect l="l" t="t" r="r" b="b"/>
              <a:pathLst>
                <a:path w="4633" h="6618" extrusionOk="0">
                  <a:moveTo>
                    <a:pt x="2068" y="0"/>
                  </a:moveTo>
                  <a:cubicBezTo>
                    <a:pt x="1906" y="0"/>
                    <a:pt x="1748" y="24"/>
                    <a:pt x="1598" y="74"/>
                  </a:cubicBezTo>
                  <a:cubicBezTo>
                    <a:pt x="77" y="607"/>
                    <a:pt x="1" y="3498"/>
                    <a:pt x="324" y="5039"/>
                  </a:cubicBezTo>
                  <a:cubicBezTo>
                    <a:pt x="666" y="6618"/>
                    <a:pt x="1846" y="6542"/>
                    <a:pt x="2949" y="6561"/>
                  </a:cubicBezTo>
                  <a:cubicBezTo>
                    <a:pt x="2956" y="6561"/>
                    <a:pt x="2963" y="6561"/>
                    <a:pt x="2970" y="6561"/>
                  </a:cubicBezTo>
                  <a:cubicBezTo>
                    <a:pt x="4039" y="6561"/>
                    <a:pt x="4490" y="3756"/>
                    <a:pt x="4566" y="2433"/>
                  </a:cubicBezTo>
                  <a:cubicBezTo>
                    <a:pt x="4632" y="1246"/>
                    <a:pt x="3244" y="0"/>
                    <a:pt x="20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1" name="Google Shape;7361;p24"/>
            <p:cNvSpPr/>
            <p:nvPr/>
          </p:nvSpPr>
          <p:spPr>
            <a:xfrm>
              <a:off x="754788" y="4302525"/>
              <a:ext cx="71650" cy="89475"/>
            </a:xfrm>
            <a:custGeom>
              <a:avLst/>
              <a:gdLst/>
              <a:ahLst/>
              <a:cxnLst/>
              <a:rect l="l" t="t" r="r" b="b"/>
              <a:pathLst>
                <a:path w="2866" h="3579" extrusionOk="0">
                  <a:moveTo>
                    <a:pt x="707" y="1"/>
                  </a:moveTo>
                  <a:cubicBezTo>
                    <a:pt x="248" y="1"/>
                    <a:pt x="241" y="483"/>
                    <a:pt x="145" y="1113"/>
                  </a:cubicBezTo>
                  <a:cubicBezTo>
                    <a:pt x="0" y="1966"/>
                    <a:pt x="1273" y="3579"/>
                    <a:pt x="1919" y="3579"/>
                  </a:cubicBezTo>
                  <a:cubicBezTo>
                    <a:pt x="1951" y="3579"/>
                    <a:pt x="1981" y="3575"/>
                    <a:pt x="2009" y="3567"/>
                  </a:cubicBezTo>
                  <a:cubicBezTo>
                    <a:pt x="2618" y="3396"/>
                    <a:pt x="2865" y="961"/>
                    <a:pt x="1477" y="238"/>
                  </a:cubicBezTo>
                  <a:cubicBezTo>
                    <a:pt x="1131" y="74"/>
                    <a:pt x="885" y="1"/>
                    <a:pt x="7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2" name="Google Shape;7362;p24"/>
            <p:cNvSpPr/>
            <p:nvPr/>
          </p:nvSpPr>
          <p:spPr>
            <a:xfrm>
              <a:off x="581988" y="3891200"/>
              <a:ext cx="941075" cy="936250"/>
            </a:xfrm>
            <a:custGeom>
              <a:avLst/>
              <a:gdLst/>
              <a:ahLst/>
              <a:cxnLst/>
              <a:rect l="l" t="t" r="r" b="b"/>
              <a:pathLst>
                <a:path w="37643" h="37450" extrusionOk="0">
                  <a:moveTo>
                    <a:pt x="15677" y="0"/>
                  </a:moveTo>
                  <a:cubicBezTo>
                    <a:pt x="15096" y="0"/>
                    <a:pt x="14436" y="47"/>
                    <a:pt x="13677" y="162"/>
                  </a:cubicBezTo>
                  <a:cubicBezTo>
                    <a:pt x="9930" y="790"/>
                    <a:pt x="5174" y="4803"/>
                    <a:pt x="3691" y="6953"/>
                  </a:cubicBezTo>
                  <a:cubicBezTo>
                    <a:pt x="2245" y="9083"/>
                    <a:pt x="1655" y="13268"/>
                    <a:pt x="838" y="17053"/>
                  </a:cubicBezTo>
                  <a:cubicBezTo>
                    <a:pt x="1" y="20838"/>
                    <a:pt x="723" y="25517"/>
                    <a:pt x="3082" y="28370"/>
                  </a:cubicBezTo>
                  <a:cubicBezTo>
                    <a:pt x="5422" y="31223"/>
                    <a:pt x="7970" y="33791"/>
                    <a:pt x="9701" y="34286"/>
                  </a:cubicBezTo>
                  <a:cubicBezTo>
                    <a:pt x="11451" y="34818"/>
                    <a:pt x="16834" y="37234"/>
                    <a:pt x="20315" y="37443"/>
                  </a:cubicBezTo>
                  <a:cubicBezTo>
                    <a:pt x="20394" y="37447"/>
                    <a:pt x="20474" y="37450"/>
                    <a:pt x="20556" y="37450"/>
                  </a:cubicBezTo>
                  <a:cubicBezTo>
                    <a:pt x="24072" y="37450"/>
                    <a:pt x="30357" y="33528"/>
                    <a:pt x="32755" y="31223"/>
                  </a:cubicBezTo>
                  <a:cubicBezTo>
                    <a:pt x="35189" y="28884"/>
                    <a:pt x="36216" y="24395"/>
                    <a:pt x="36939" y="22968"/>
                  </a:cubicBezTo>
                  <a:cubicBezTo>
                    <a:pt x="37643" y="21542"/>
                    <a:pt x="37548" y="15531"/>
                    <a:pt x="37339" y="12678"/>
                  </a:cubicBezTo>
                  <a:cubicBezTo>
                    <a:pt x="37129" y="9825"/>
                    <a:pt x="33877" y="5336"/>
                    <a:pt x="30700" y="3282"/>
                  </a:cubicBezTo>
                  <a:cubicBezTo>
                    <a:pt x="27543" y="1266"/>
                    <a:pt x="22578" y="1247"/>
                    <a:pt x="20201" y="904"/>
                  </a:cubicBezTo>
                  <a:cubicBezTo>
                    <a:pt x="19047" y="737"/>
                    <a:pt x="17977" y="0"/>
                    <a:pt x="1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3" name="Google Shape;7363;p24"/>
            <p:cNvSpPr/>
            <p:nvPr/>
          </p:nvSpPr>
          <p:spPr>
            <a:xfrm>
              <a:off x="730838" y="3935100"/>
              <a:ext cx="758950" cy="731700"/>
            </a:xfrm>
            <a:custGeom>
              <a:avLst/>
              <a:gdLst/>
              <a:ahLst/>
              <a:cxnLst/>
              <a:rect l="l" t="t" r="r" b="b"/>
              <a:pathLst>
                <a:path w="30358" h="29268" extrusionOk="0">
                  <a:moveTo>
                    <a:pt x="9953" y="0"/>
                  </a:moveTo>
                  <a:cubicBezTo>
                    <a:pt x="7848" y="0"/>
                    <a:pt x="3347" y="2305"/>
                    <a:pt x="1731" y="4683"/>
                  </a:cubicBezTo>
                  <a:cubicBezTo>
                    <a:pt x="95" y="7137"/>
                    <a:pt x="0" y="12444"/>
                    <a:pt x="95" y="14270"/>
                  </a:cubicBezTo>
                  <a:cubicBezTo>
                    <a:pt x="190" y="16096"/>
                    <a:pt x="2454" y="18664"/>
                    <a:pt x="3671" y="20185"/>
                  </a:cubicBezTo>
                  <a:cubicBezTo>
                    <a:pt x="4908" y="21707"/>
                    <a:pt x="7837" y="22639"/>
                    <a:pt x="9587" y="24370"/>
                  </a:cubicBezTo>
                  <a:cubicBezTo>
                    <a:pt x="11318" y="26120"/>
                    <a:pt x="12839" y="28459"/>
                    <a:pt x="14894" y="28459"/>
                  </a:cubicBezTo>
                  <a:cubicBezTo>
                    <a:pt x="16605" y="28459"/>
                    <a:pt x="19139" y="29268"/>
                    <a:pt x="20867" y="29268"/>
                  </a:cubicBezTo>
                  <a:cubicBezTo>
                    <a:pt x="21174" y="29268"/>
                    <a:pt x="21456" y="29242"/>
                    <a:pt x="21703" y="29182"/>
                  </a:cubicBezTo>
                  <a:cubicBezTo>
                    <a:pt x="23358" y="28783"/>
                    <a:pt x="25184" y="27356"/>
                    <a:pt x="26306" y="24902"/>
                  </a:cubicBezTo>
                  <a:cubicBezTo>
                    <a:pt x="27409" y="22449"/>
                    <a:pt x="29559" y="19786"/>
                    <a:pt x="29958" y="16134"/>
                  </a:cubicBezTo>
                  <a:cubicBezTo>
                    <a:pt x="30357" y="12444"/>
                    <a:pt x="28512" y="5349"/>
                    <a:pt x="24956" y="3580"/>
                  </a:cubicBezTo>
                  <a:cubicBezTo>
                    <a:pt x="22920" y="2572"/>
                    <a:pt x="17804" y="1735"/>
                    <a:pt x="16529" y="1735"/>
                  </a:cubicBezTo>
                  <a:cubicBezTo>
                    <a:pt x="15198" y="1735"/>
                    <a:pt x="12155" y="99"/>
                    <a:pt x="10100" y="4"/>
                  </a:cubicBezTo>
                  <a:cubicBezTo>
                    <a:pt x="10053" y="1"/>
                    <a:pt x="10004" y="0"/>
                    <a:pt x="9953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4" name="Google Shape;7364;p24"/>
            <p:cNvSpPr/>
            <p:nvPr/>
          </p:nvSpPr>
          <p:spPr>
            <a:xfrm>
              <a:off x="698988" y="4424625"/>
              <a:ext cx="189000" cy="211600"/>
            </a:xfrm>
            <a:custGeom>
              <a:avLst/>
              <a:gdLst/>
              <a:ahLst/>
              <a:cxnLst/>
              <a:rect l="l" t="t" r="r" b="b"/>
              <a:pathLst>
                <a:path w="7560" h="8464" extrusionOk="0">
                  <a:moveTo>
                    <a:pt x="1003" y="1"/>
                  </a:moveTo>
                  <a:cubicBezTo>
                    <a:pt x="1" y="1"/>
                    <a:pt x="847" y="3982"/>
                    <a:pt x="2187" y="4922"/>
                  </a:cubicBezTo>
                  <a:cubicBezTo>
                    <a:pt x="3614" y="5930"/>
                    <a:pt x="4318" y="7889"/>
                    <a:pt x="5649" y="8384"/>
                  </a:cubicBezTo>
                  <a:cubicBezTo>
                    <a:pt x="5796" y="8438"/>
                    <a:pt x="5935" y="8464"/>
                    <a:pt x="6064" y="8464"/>
                  </a:cubicBezTo>
                  <a:cubicBezTo>
                    <a:pt x="7103" y="8464"/>
                    <a:pt x="7560" y="6843"/>
                    <a:pt x="7475" y="5930"/>
                  </a:cubicBezTo>
                  <a:cubicBezTo>
                    <a:pt x="7361" y="4922"/>
                    <a:pt x="2035" y="547"/>
                    <a:pt x="1331" y="110"/>
                  </a:cubicBezTo>
                  <a:cubicBezTo>
                    <a:pt x="1205" y="35"/>
                    <a:pt x="1096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5" name="Google Shape;7365;p24"/>
            <p:cNvSpPr/>
            <p:nvPr/>
          </p:nvSpPr>
          <p:spPr>
            <a:xfrm>
              <a:off x="582463" y="4279950"/>
              <a:ext cx="883550" cy="548450"/>
            </a:xfrm>
            <a:custGeom>
              <a:avLst/>
              <a:gdLst/>
              <a:ahLst/>
              <a:cxnLst/>
              <a:rect l="l" t="t" r="r" b="b"/>
              <a:pathLst>
                <a:path w="35342" h="21938" extrusionOk="0">
                  <a:moveTo>
                    <a:pt x="1142" y="0"/>
                  </a:moveTo>
                  <a:lnTo>
                    <a:pt x="1142" y="0"/>
                  </a:lnTo>
                  <a:cubicBezTo>
                    <a:pt x="1047" y="495"/>
                    <a:pt x="952" y="1027"/>
                    <a:pt x="819" y="1522"/>
                  </a:cubicBezTo>
                  <a:cubicBezTo>
                    <a:pt x="1" y="5307"/>
                    <a:pt x="704" y="9986"/>
                    <a:pt x="3063" y="12839"/>
                  </a:cubicBezTo>
                  <a:cubicBezTo>
                    <a:pt x="5422" y="15692"/>
                    <a:pt x="7951" y="18260"/>
                    <a:pt x="9701" y="18755"/>
                  </a:cubicBezTo>
                  <a:cubicBezTo>
                    <a:pt x="11432" y="19287"/>
                    <a:pt x="16834" y="21703"/>
                    <a:pt x="20296" y="21931"/>
                  </a:cubicBezTo>
                  <a:cubicBezTo>
                    <a:pt x="20374" y="21935"/>
                    <a:pt x="20454" y="21938"/>
                    <a:pt x="20535" y="21938"/>
                  </a:cubicBezTo>
                  <a:cubicBezTo>
                    <a:pt x="24033" y="21938"/>
                    <a:pt x="30338" y="17998"/>
                    <a:pt x="32755" y="15711"/>
                  </a:cubicBezTo>
                  <a:cubicBezTo>
                    <a:pt x="33896" y="14627"/>
                    <a:pt x="34714" y="13086"/>
                    <a:pt x="35341" y="11603"/>
                  </a:cubicBezTo>
                  <a:lnTo>
                    <a:pt x="35341" y="11603"/>
                  </a:lnTo>
                  <a:cubicBezTo>
                    <a:pt x="32904" y="15474"/>
                    <a:pt x="25973" y="20140"/>
                    <a:pt x="21330" y="20140"/>
                  </a:cubicBezTo>
                  <a:cubicBezTo>
                    <a:pt x="21046" y="20140"/>
                    <a:pt x="20771" y="20122"/>
                    <a:pt x="20505" y="20086"/>
                  </a:cubicBezTo>
                  <a:cubicBezTo>
                    <a:pt x="15921" y="19496"/>
                    <a:pt x="13981" y="18260"/>
                    <a:pt x="11737" y="17861"/>
                  </a:cubicBezTo>
                  <a:cubicBezTo>
                    <a:pt x="9511" y="17423"/>
                    <a:pt x="6905" y="13505"/>
                    <a:pt x="4299" y="12040"/>
                  </a:cubicBezTo>
                  <a:cubicBezTo>
                    <a:pt x="1675" y="10557"/>
                    <a:pt x="628" y="5003"/>
                    <a:pt x="1142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6" name="Google Shape;7366;p24"/>
            <p:cNvSpPr/>
            <p:nvPr/>
          </p:nvSpPr>
          <p:spPr>
            <a:xfrm>
              <a:off x="1051338" y="4014075"/>
              <a:ext cx="78325" cy="71000"/>
            </a:xfrm>
            <a:custGeom>
              <a:avLst/>
              <a:gdLst/>
              <a:ahLst/>
              <a:cxnLst/>
              <a:rect l="l" t="t" r="r" b="b"/>
              <a:pathLst>
                <a:path w="3133" h="2840" extrusionOk="0">
                  <a:moveTo>
                    <a:pt x="1133" y="1"/>
                  </a:moveTo>
                  <a:cubicBezTo>
                    <a:pt x="1110" y="1"/>
                    <a:pt x="1088" y="1"/>
                    <a:pt x="1065" y="3"/>
                  </a:cubicBezTo>
                  <a:cubicBezTo>
                    <a:pt x="0" y="79"/>
                    <a:pt x="190" y="2418"/>
                    <a:pt x="761" y="2761"/>
                  </a:cubicBezTo>
                  <a:cubicBezTo>
                    <a:pt x="848" y="2815"/>
                    <a:pt x="948" y="2840"/>
                    <a:pt x="1058" y="2840"/>
                  </a:cubicBezTo>
                  <a:cubicBezTo>
                    <a:pt x="1670" y="2840"/>
                    <a:pt x="2560" y="2083"/>
                    <a:pt x="2834" y="1695"/>
                  </a:cubicBezTo>
                  <a:cubicBezTo>
                    <a:pt x="3132" y="1230"/>
                    <a:pt x="213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7" name="Google Shape;7367;p24"/>
            <p:cNvSpPr/>
            <p:nvPr/>
          </p:nvSpPr>
          <p:spPr>
            <a:xfrm>
              <a:off x="1070838" y="4318575"/>
              <a:ext cx="89950" cy="95325"/>
            </a:xfrm>
            <a:custGeom>
              <a:avLst/>
              <a:gdLst/>
              <a:ahLst/>
              <a:cxnLst/>
              <a:rect l="l" t="t" r="r" b="b"/>
              <a:pathLst>
                <a:path w="3598" h="3813" extrusionOk="0">
                  <a:moveTo>
                    <a:pt x="1536" y="0"/>
                  </a:moveTo>
                  <a:cubicBezTo>
                    <a:pt x="1499" y="0"/>
                    <a:pt x="1462" y="5"/>
                    <a:pt x="1427" y="15"/>
                  </a:cubicBezTo>
                  <a:cubicBezTo>
                    <a:pt x="0" y="452"/>
                    <a:pt x="970" y="3286"/>
                    <a:pt x="1427" y="3686"/>
                  </a:cubicBezTo>
                  <a:cubicBezTo>
                    <a:pt x="1523" y="3775"/>
                    <a:pt x="1643" y="3813"/>
                    <a:pt x="1776" y="3813"/>
                  </a:cubicBezTo>
                  <a:cubicBezTo>
                    <a:pt x="2268" y="3813"/>
                    <a:pt x="2934" y="3284"/>
                    <a:pt x="3234" y="2849"/>
                  </a:cubicBezTo>
                  <a:cubicBezTo>
                    <a:pt x="3598" y="2357"/>
                    <a:pt x="2376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8" name="Google Shape;7368;p24"/>
            <p:cNvSpPr/>
            <p:nvPr/>
          </p:nvSpPr>
          <p:spPr>
            <a:xfrm>
              <a:off x="1131413" y="4578350"/>
              <a:ext cx="45000" cy="34000"/>
            </a:xfrm>
            <a:custGeom>
              <a:avLst/>
              <a:gdLst/>
              <a:ahLst/>
              <a:cxnLst/>
              <a:rect l="l" t="t" r="r" b="b"/>
              <a:pathLst>
                <a:path w="1800" h="1360" extrusionOk="0">
                  <a:moveTo>
                    <a:pt x="776" y="1"/>
                  </a:moveTo>
                  <a:cubicBezTo>
                    <a:pt x="0" y="1"/>
                    <a:pt x="444" y="1360"/>
                    <a:pt x="878" y="1360"/>
                  </a:cubicBezTo>
                  <a:cubicBezTo>
                    <a:pt x="881" y="1360"/>
                    <a:pt x="884" y="1360"/>
                    <a:pt x="887" y="1360"/>
                  </a:cubicBezTo>
                  <a:cubicBezTo>
                    <a:pt x="1324" y="1360"/>
                    <a:pt x="1800" y="123"/>
                    <a:pt x="887" y="9"/>
                  </a:cubicBezTo>
                  <a:cubicBezTo>
                    <a:pt x="847" y="4"/>
                    <a:pt x="810" y="1"/>
                    <a:pt x="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24"/>
            <p:cNvSpPr/>
            <p:nvPr/>
          </p:nvSpPr>
          <p:spPr>
            <a:xfrm>
              <a:off x="884963" y="4384075"/>
              <a:ext cx="46075" cy="39800"/>
            </a:xfrm>
            <a:custGeom>
              <a:avLst/>
              <a:gdLst/>
              <a:ahLst/>
              <a:cxnLst/>
              <a:rect l="l" t="t" r="r" b="b"/>
              <a:pathLst>
                <a:path w="1843" h="1592" extrusionOk="0">
                  <a:moveTo>
                    <a:pt x="814" y="0"/>
                  </a:moveTo>
                  <a:cubicBezTo>
                    <a:pt x="1" y="0"/>
                    <a:pt x="92" y="581"/>
                    <a:pt x="36" y="1180"/>
                  </a:cubicBezTo>
                  <a:cubicBezTo>
                    <a:pt x="17" y="1498"/>
                    <a:pt x="246" y="1591"/>
                    <a:pt x="534" y="1591"/>
                  </a:cubicBezTo>
                  <a:cubicBezTo>
                    <a:pt x="815" y="1591"/>
                    <a:pt x="1152" y="1503"/>
                    <a:pt x="1367" y="1446"/>
                  </a:cubicBezTo>
                  <a:cubicBezTo>
                    <a:pt x="1843" y="1332"/>
                    <a:pt x="1729" y="39"/>
                    <a:pt x="854" y="1"/>
                  </a:cubicBezTo>
                  <a:cubicBezTo>
                    <a:pt x="840" y="0"/>
                    <a:pt x="827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24"/>
            <p:cNvSpPr/>
            <p:nvPr/>
          </p:nvSpPr>
          <p:spPr>
            <a:xfrm>
              <a:off x="883463" y="4101150"/>
              <a:ext cx="77075" cy="107950"/>
            </a:xfrm>
            <a:custGeom>
              <a:avLst/>
              <a:gdLst/>
              <a:ahLst/>
              <a:cxnLst/>
              <a:rect l="l" t="t" r="r" b="b"/>
              <a:pathLst>
                <a:path w="3083" h="4318" extrusionOk="0">
                  <a:moveTo>
                    <a:pt x="1199" y="0"/>
                  </a:moveTo>
                  <a:cubicBezTo>
                    <a:pt x="1" y="0"/>
                    <a:pt x="438" y="3938"/>
                    <a:pt x="1199" y="4280"/>
                  </a:cubicBezTo>
                  <a:cubicBezTo>
                    <a:pt x="1259" y="4305"/>
                    <a:pt x="1318" y="4317"/>
                    <a:pt x="1377" y="4317"/>
                  </a:cubicBezTo>
                  <a:cubicBezTo>
                    <a:pt x="2070" y="4317"/>
                    <a:pt x="2699" y="2677"/>
                    <a:pt x="2892" y="1940"/>
                  </a:cubicBezTo>
                  <a:cubicBezTo>
                    <a:pt x="3082" y="1161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24"/>
            <p:cNvSpPr/>
            <p:nvPr/>
          </p:nvSpPr>
          <p:spPr>
            <a:xfrm>
              <a:off x="788363" y="4061025"/>
              <a:ext cx="183100" cy="163325"/>
            </a:xfrm>
            <a:custGeom>
              <a:avLst/>
              <a:gdLst/>
              <a:ahLst/>
              <a:cxnLst/>
              <a:rect l="l" t="t" r="r" b="b"/>
              <a:pathLst>
                <a:path w="7324" h="6533" extrusionOk="0">
                  <a:moveTo>
                    <a:pt x="3262" y="1"/>
                  </a:moveTo>
                  <a:cubicBezTo>
                    <a:pt x="2142" y="1"/>
                    <a:pt x="263" y="2252"/>
                    <a:pt x="134" y="3450"/>
                  </a:cubicBezTo>
                  <a:cubicBezTo>
                    <a:pt x="1" y="4687"/>
                    <a:pt x="895" y="5333"/>
                    <a:pt x="1846" y="6018"/>
                  </a:cubicBezTo>
                  <a:cubicBezTo>
                    <a:pt x="2373" y="6390"/>
                    <a:pt x="3265" y="6532"/>
                    <a:pt x="4092" y="6532"/>
                  </a:cubicBezTo>
                  <a:cubicBezTo>
                    <a:pt x="4787" y="6532"/>
                    <a:pt x="5436" y="6432"/>
                    <a:pt x="5783" y="6284"/>
                  </a:cubicBezTo>
                  <a:cubicBezTo>
                    <a:pt x="6563" y="5923"/>
                    <a:pt x="7324" y="3584"/>
                    <a:pt x="7210" y="2461"/>
                  </a:cubicBezTo>
                  <a:cubicBezTo>
                    <a:pt x="7115" y="1339"/>
                    <a:pt x="4661" y="179"/>
                    <a:pt x="3367" y="8"/>
                  </a:cubicBezTo>
                  <a:cubicBezTo>
                    <a:pt x="3333" y="3"/>
                    <a:pt x="3298" y="1"/>
                    <a:pt x="3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24"/>
            <p:cNvSpPr/>
            <p:nvPr/>
          </p:nvSpPr>
          <p:spPr>
            <a:xfrm>
              <a:off x="876338" y="4093075"/>
              <a:ext cx="77050" cy="108025"/>
            </a:xfrm>
            <a:custGeom>
              <a:avLst/>
              <a:gdLst/>
              <a:ahLst/>
              <a:cxnLst/>
              <a:rect l="l" t="t" r="r" b="b"/>
              <a:pathLst>
                <a:path w="3082" h="4321" extrusionOk="0">
                  <a:moveTo>
                    <a:pt x="1199" y="0"/>
                  </a:moveTo>
                  <a:cubicBezTo>
                    <a:pt x="1" y="0"/>
                    <a:pt x="438" y="3956"/>
                    <a:pt x="1199" y="4280"/>
                  </a:cubicBezTo>
                  <a:cubicBezTo>
                    <a:pt x="1261" y="4308"/>
                    <a:pt x="1323" y="4321"/>
                    <a:pt x="1385" y="4321"/>
                  </a:cubicBezTo>
                  <a:cubicBezTo>
                    <a:pt x="2078" y="4321"/>
                    <a:pt x="2717" y="2675"/>
                    <a:pt x="2892" y="1959"/>
                  </a:cubicBezTo>
                  <a:cubicBezTo>
                    <a:pt x="3082" y="1179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24"/>
            <p:cNvSpPr/>
            <p:nvPr/>
          </p:nvSpPr>
          <p:spPr>
            <a:xfrm>
              <a:off x="1267688" y="4134300"/>
              <a:ext cx="101225" cy="125275"/>
            </a:xfrm>
            <a:custGeom>
              <a:avLst/>
              <a:gdLst/>
              <a:ahLst/>
              <a:cxnLst/>
              <a:rect l="l" t="t" r="r" b="b"/>
              <a:pathLst>
                <a:path w="4049" h="5011" extrusionOk="0">
                  <a:moveTo>
                    <a:pt x="1258" y="1"/>
                  </a:moveTo>
                  <a:cubicBezTo>
                    <a:pt x="1187" y="1"/>
                    <a:pt x="1123" y="15"/>
                    <a:pt x="1066" y="44"/>
                  </a:cubicBezTo>
                  <a:cubicBezTo>
                    <a:pt x="1" y="595"/>
                    <a:pt x="990" y="4266"/>
                    <a:pt x="1713" y="4856"/>
                  </a:cubicBezTo>
                  <a:cubicBezTo>
                    <a:pt x="1847" y="4963"/>
                    <a:pt x="1995" y="5010"/>
                    <a:pt x="2147" y="5010"/>
                  </a:cubicBezTo>
                  <a:cubicBezTo>
                    <a:pt x="2811" y="5010"/>
                    <a:pt x="3566" y="4106"/>
                    <a:pt x="3767" y="3239"/>
                  </a:cubicBezTo>
                  <a:cubicBezTo>
                    <a:pt x="4049" y="2217"/>
                    <a:pt x="2157" y="1"/>
                    <a:pt x="125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24"/>
            <p:cNvSpPr/>
            <p:nvPr/>
          </p:nvSpPr>
          <p:spPr>
            <a:xfrm>
              <a:off x="1193988" y="4102225"/>
              <a:ext cx="198325" cy="188475"/>
            </a:xfrm>
            <a:custGeom>
              <a:avLst/>
              <a:gdLst/>
              <a:ahLst/>
              <a:cxnLst/>
              <a:rect l="l" t="t" r="r" b="b"/>
              <a:pathLst>
                <a:path w="7933" h="7539" extrusionOk="0">
                  <a:moveTo>
                    <a:pt x="3759" y="0"/>
                  </a:moveTo>
                  <a:cubicBezTo>
                    <a:pt x="2430" y="0"/>
                    <a:pt x="72" y="2805"/>
                    <a:pt x="20" y="3800"/>
                  </a:cubicBezTo>
                  <a:cubicBezTo>
                    <a:pt x="0" y="4903"/>
                    <a:pt x="2055" y="7109"/>
                    <a:pt x="3196" y="7490"/>
                  </a:cubicBezTo>
                  <a:cubicBezTo>
                    <a:pt x="3300" y="7523"/>
                    <a:pt x="3412" y="7539"/>
                    <a:pt x="3530" y="7539"/>
                  </a:cubicBezTo>
                  <a:cubicBezTo>
                    <a:pt x="4752" y="7539"/>
                    <a:pt x="6642" y="5842"/>
                    <a:pt x="7266" y="4541"/>
                  </a:cubicBezTo>
                  <a:cubicBezTo>
                    <a:pt x="7932" y="3134"/>
                    <a:pt x="5326" y="699"/>
                    <a:pt x="4090" y="71"/>
                  </a:cubicBezTo>
                  <a:cubicBezTo>
                    <a:pt x="3990" y="23"/>
                    <a:pt x="3879" y="0"/>
                    <a:pt x="3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24"/>
            <p:cNvSpPr/>
            <p:nvPr/>
          </p:nvSpPr>
          <p:spPr>
            <a:xfrm>
              <a:off x="1259613" y="4126700"/>
              <a:ext cx="101250" cy="125000"/>
            </a:xfrm>
            <a:custGeom>
              <a:avLst/>
              <a:gdLst/>
              <a:ahLst/>
              <a:cxnLst/>
              <a:rect l="l" t="t" r="r" b="b"/>
              <a:pathLst>
                <a:path w="4050" h="5000" extrusionOk="0">
                  <a:moveTo>
                    <a:pt x="1277" y="1"/>
                  </a:moveTo>
                  <a:cubicBezTo>
                    <a:pt x="1206" y="1"/>
                    <a:pt x="1142" y="14"/>
                    <a:pt x="1085" y="44"/>
                  </a:cubicBezTo>
                  <a:cubicBezTo>
                    <a:pt x="0" y="595"/>
                    <a:pt x="989" y="4266"/>
                    <a:pt x="1712" y="4837"/>
                  </a:cubicBezTo>
                  <a:cubicBezTo>
                    <a:pt x="1854" y="4949"/>
                    <a:pt x="2008" y="5000"/>
                    <a:pt x="2165" y="5000"/>
                  </a:cubicBezTo>
                  <a:cubicBezTo>
                    <a:pt x="2832" y="5000"/>
                    <a:pt x="3570" y="4101"/>
                    <a:pt x="3786" y="3239"/>
                  </a:cubicBezTo>
                  <a:cubicBezTo>
                    <a:pt x="4050" y="2216"/>
                    <a:pt x="2173" y="1"/>
                    <a:pt x="1277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24"/>
            <p:cNvSpPr/>
            <p:nvPr/>
          </p:nvSpPr>
          <p:spPr>
            <a:xfrm>
              <a:off x="1339488" y="4467925"/>
              <a:ext cx="85700" cy="87225"/>
            </a:xfrm>
            <a:custGeom>
              <a:avLst/>
              <a:gdLst/>
              <a:ahLst/>
              <a:cxnLst/>
              <a:rect l="l" t="t" r="r" b="b"/>
              <a:pathLst>
                <a:path w="3428" h="3489" extrusionOk="0">
                  <a:moveTo>
                    <a:pt x="1581" y="0"/>
                  </a:moveTo>
                  <a:cubicBezTo>
                    <a:pt x="1537" y="0"/>
                    <a:pt x="1492" y="4"/>
                    <a:pt x="1446" y="13"/>
                  </a:cubicBezTo>
                  <a:cubicBezTo>
                    <a:pt x="1" y="337"/>
                    <a:pt x="77" y="1706"/>
                    <a:pt x="305" y="2809"/>
                  </a:cubicBezTo>
                  <a:cubicBezTo>
                    <a:pt x="415" y="3299"/>
                    <a:pt x="895" y="3489"/>
                    <a:pt x="1429" y="3489"/>
                  </a:cubicBezTo>
                  <a:cubicBezTo>
                    <a:pt x="2098" y="3489"/>
                    <a:pt x="2852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24"/>
            <p:cNvSpPr/>
            <p:nvPr/>
          </p:nvSpPr>
          <p:spPr>
            <a:xfrm>
              <a:off x="1275788" y="4434975"/>
              <a:ext cx="173575" cy="177200"/>
            </a:xfrm>
            <a:custGeom>
              <a:avLst/>
              <a:gdLst/>
              <a:ahLst/>
              <a:cxnLst/>
              <a:rect l="l" t="t" r="r" b="b"/>
              <a:pathLst>
                <a:path w="6943" h="7088" extrusionOk="0">
                  <a:moveTo>
                    <a:pt x="3477" y="1"/>
                  </a:moveTo>
                  <a:cubicBezTo>
                    <a:pt x="1935" y="1"/>
                    <a:pt x="832" y="3189"/>
                    <a:pt x="438" y="4318"/>
                  </a:cubicBezTo>
                  <a:cubicBezTo>
                    <a:pt x="0" y="5497"/>
                    <a:pt x="932" y="6144"/>
                    <a:pt x="2149" y="6943"/>
                  </a:cubicBezTo>
                  <a:cubicBezTo>
                    <a:pt x="2300" y="7042"/>
                    <a:pt x="2468" y="7087"/>
                    <a:pt x="2648" y="7087"/>
                  </a:cubicBezTo>
                  <a:cubicBezTo>
                    <a:pt x="3943" y="7087"/>
                    <a:pt x="5852" y="4756"/>
                    <a:pt x="6353" y="3804"/>
                  </a:cubicBezTo>
                  <a:cubicBezTo>
                    <a:pt x="6943" y="2739"/>
                    <a:pt x="5744" y="533"/>
                    <a:pt x="3766" y="38"/>
                  </a:cubicBezTo>
                  <a:cubicBezTo>
                    <a:pt x="3668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24"/>
            <p:cNvSpPr/>
            <p:nvPr/>
          </p:nvSpPr>
          <p:spPr>
            <a:xfrm>
              <a:off x="1331888" y="4460300"/>
              <a:ext cx="85675" cy="87125"/>
            </a:xfrm>
            <a:custGeom>
              <a:avLst/>
              <a:gdLst/>
              <a:ahLst/>
              <a:cxnLst/>
              <a:rect l="l" t="t" r="r" b="b"/>
              <a:pathLst>
                <a:path w="3427" h="3485" extrusionOk="0">
                  <a:moveTo>
                    <a:pt x="1581" y="1"/>
                  </a:moveTo>
                  <a:cubicBezTo>
                    <a:pt x="1536" y="1"/>
                    <a:pt x="1491" y="5"/>
                    <a:pt x="1446" y="14"/>
                  </a:cubicBezTo>
                  <a:cubicBezTo>
                    <a:pt x="1" y="318"/>
                    <a:pt x="77" y="1707"/>
                    <a:pt x="305" y="2791"/>
                  </a:cubicBezTo>
                  <a:cubicBezTo>
                    <a:pt x="415" y="3290"/>
                    <a:pt x="897" y="3485"/>
                    <a:pt x="1433" y="3485"/>
                  </a:cubicBezTo>
                  <a:cubicBezTo>
                    <a:pt x="2101" y="3485"/>
                    <a:pt x="2852" y="3182"/>
                    <a:pt x="3063" y="2791"/>
                  </a:cubicBezTo>
                  <a:cubicBezTo>
                    <a:pt x="3427" y="2136"/>
                    <a:pt x="2572" y="1"/>
                    <a:pt x="1581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24"/>
            <p:cNvSpPr/>
            <p:nvPr/>
          </p:nvSpPr>
          <p:spPr>
            <a:xfrm>
              <a:off x="954888" y="4580175"/>
              <a:ext cx="111675" cy="69625"/>
            </a:xfrm>
            <a:custGeom>
              <a:avLst/>
              <a:gdLst/>
              <a:ahLst/>
              <a:cxnLst/>
              <a:rect l="l" t="t" r="r" b="b"/>
              <a:pathLst>
                <a:path w="4467" h="2785" extrusionOk="0">
                  <a:moveTo>
                    <a:pt x="1897" y="0"/>
                  </a:moveTo>
                  <a:cubicBezTo>
                    <a:pt x="1" y="0"/>
                    <a:pt x="322" y="1610"/>
                    <a:pt x="910" y="1990"/>
                  </a:cubicBezTo>
                  <a:cubicBezTo>
                    <a:pt x="1351" y="2307"/>
                    <a:pt x="2461" y="2784"/>
                    <a:pt x="3249" y="2784"/>
                  </a:cubicBezTo>
                  <a:cubicBezTo>
                    <a:pt x="3548" y="2784"/>
                    <a:pt x="3801" y="2715"/>
                    <a:pt x="3953" y="2542"/>
                  </a:cubicBezTo>
                  <a:cubicBezTo>
                    <a:pt x="4467" y="1933"/>
                    <a:pt x="3383" y="164"/>
                    <a:pt x="2527" y="50"/>
                  </a:cubicBezTo>
                  <a:cubicBezTo>
                    <a:pt x="2294" y="16"/>
                    <a:pt x="2085" y="0"/>
                    <a:pt x="189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24"/>
            <p:cNvSpPr/>
            <p:nvPr/>
          </p:nvSpPr>
          <p:spPr>
            <a:xfrm>
              <a:off x="894888" y="4549300"/>
              <a:ext cx="194025" cy="146550"/>
            </a:xfrm>
            <a:custGeom>
              <a:avLst/>
              <a:gdLst/>
              <a:ahLst/>
              <a:cxnLst/>
              <a:rect l="l" t="t" r="r" b="b"/>
              <a:pathLst>
                <a:path w="7761" h="5862" extrusionOk="0">
                  <a:moveTo>
                    <a:pt x="3786" y="0"/>
                  </a:moveTo>
                  <a:cubicBezTo>
                    <a:pt x="2104" y="0"/>
                    <a:pt x="1050" y="1049"/>
                    <a:pt x="571" y="2160"/>
                  </a:cubicBezTo>
                  <a:cubicBezTo>
                    <a:pt x="0" y="3549"/>
                    <a:pt x="1180" y="4994"/>
                    <a:pt x="1883" y="5546"/>
                  </a:cubicBezTo>
                  <a:cubicBezTo>
                    <a:pt x="2155" y="5750"/>
                    <a:pt x="2845" y="5861"/>
                    <a:pt x="3635" y="5861"/>
                  </a:cubicBezTo>
                  <a:cubicBezTo>
                    <a:pt x="4835" y="5861"/>
                    <a:pt x="6267" y="5606"/>
                    <a:pt x="6829" y="5032"/>
                  </a:cubicBezTo>
                  <a:cubicBezTo>
                    <a:pt x="7761" y="4062"/>
                    <a:pt x="6258" y="525"/>
                    <a:pt x="5060" y="182"/>
                  </a:cubicBezTo>
                  <a:cubicBezTo>
                    <a:pt x="4601" y="57"/>
                    <a:pt x="4177" y="0"/>
                    <a:pt x="3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24"/>
            <p:cNvSpPr/>
            <p:nvPr/>
          </p:nvSpPr>
          <p:spPr>
            <a:xfrm>
              <a:off x="946888" y="4572575"/>
              <a:ext cx="112075" cy="69400"/>
            </a:xfrm>
            <a:custGeom>
              <a:avLst/>
              <a:gdLst/>
              <a:ahLst/>
              <a:cxnLst/>
              <a:rect l="l" t="t" r="r" b="b"/>
              <a:pathLst>
                <a:path w="4483" h="2776" extrusionOk="0">
                  <a:moveTo>
                    <a:pt x="1908" y="0"/>
                  </a:moveTo>
                  <a:cubicBezTo>
                    <a:pt x="1" y="0"/>
                    <a:pt x="337" y="1609"/>
                    <a:pt x="926" y="1990"/>
                  </a:cubicBezTo>
                  <a:cubicBezTo>
                    <a:pt x="1367" y="2308"/>
                    <a:pt x="2480" y="2775"/>
                    <a:pt x="3269" y="2775"/>
                  </a:cubicBezTo>
                  <a:cubicBezTo>
                    <a:pt x="3566" y="2775"/>
                    <a:pt x="3818" y="2709"/>
                    <a:pt x="3969" y="2542"/>
                  </a:cubicBezTo>
                  <a:cubicBezTo>
                    <a:pt x="4483" y="1914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24"/>
            <p:cNvSpPr/>
            <p:nvPr/>
          </p:nvSpPr>
          <p:spPr>
            <a:xfrm>
              <a:off x="723863" y="4302525"/>
              <a:ext cx="71675" cy="89475"/>
            </a:xfrm>
            <a:custGeom>
              <a:avLst/>
              <a:gdLst/>
              <a:ahLst/>
              <a:cxnLst/>
              <a:rect l="l" t="t" r="r" b="b"/>
              <a:pathLst>
                <a:path w="2867" h="3579" extrusionOk="0">
                  <a:moveTo>
                    <a:pt x="716" y="1"/>
                  </a:moveTo>
                  <a:cubicBezTo>
                    <a:pt x="259" y="1"/>
                    <a:pt x="242" y="483"/>
                    <a:pt x="146" y="1113"/>
                  </a:cubicBezTo>
                  <a:cubicBezTo>
                    <a:pt x="1" y="1966"/>
                    <a:pt x="1274" y="3579"/>
                    <a:pt x="1920" y="3579"/>
                  </a:cubicBezTo>
                  <a:cubicBezTo>
                    <a:pt x="1952" y="3579"/>
                    <a:pt x="1982" y="3575"/>
                    <a:pt x="2010" y="3567"/>
                  </a:cubicBezTo>
                  <a:cubicBezTo>
                    <a:pt x="2619" y="3396"/>
                    <a:pt x="2866" y="961"/>
                    <a:pt x="1478" y="238"/>
                  </a:cubicBezTo>
                  <a:cubicBezTo>
                    <a:pt x="1137" y="74"/>
                    <a:pt x="893" y="1"/>
                    <a:pt x="71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24"/>
            <p:cNvSpPr/>
            <p:nvPr/>
          </p:nvSpPr>
          <p:spPr>
            <a:xfrm>
              <a:off x="677563" y="4277450"/>
              <a:ext cx="116300" cy="165625"/>
            </a:xfrm>
            <a:custGeom>
              <a:avLst/>
              <a:gdLst/>
              <a:ahLst/>
              <a:cxnLst/>
              <a:rect l="l" t="t" r="r" b="b"/>
              <a:pathLst>
                <a:path w="4652" h="6625" extrusionOk="0">
                  <a:moveTo>
                    <a:pt x="2100" y="1"/>
                  </a:moveTo>
                  <a:cubicBezTo>
                    <a:pt x="1933" y="1"/>
                    <a:pt x="1770" y="26"/>
                    <a:pt x="1618" y="81"/>
                  </a:cubicBezTo>
                  <a:cubicBezTo>
                    <a:pt x="58" y="633"/>
                    <a:pt x="1" y="3505"/>
                    <a:pt x="343" y="5046"/>
                  </a:cubicBezTo>
                  <a:cubicBezTo>
                    <a:pt x="686" y="6624"/>
                    <a:pt x="1865" y="6548"/>
                    <a:pt x="2968" y="6567"/>
                  </a:cubicBezTo>
                  <a:cubicBezTo>
                    <a:pt x="2972" y="6567"/>
                    <a:pt x="2975" y="6567"/>
                    <a:pt x="2979" y="6567"/>
                  </a:cubicBezTo>
                  <a:cubicBezTo>
                    <a:pt x="4055" y="6567"/>
                    <a:pt x="4509" y="3767"/>
                    <a:pt x="4585" y="2440"/>
                  </a:cubicBezTo>
                  <a:cubicBezTo>
                    <a:pt x="4651" y="1242"/>
                    <a:pt x="3263" y="1"/>
                    <a:pt x="2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24"/>
            <p:cNvSpPr/>
            <p:nvPr/>
          </p:nvSpPr>
          <p:spPr>
            <a:xfrm>
              <a:off x="716238" y="4295125"/>
              <a:ext cx="71675" cy="89750"/>
            </a:xfrm>
            <a:custGeom>
              <a:avLst/>
              <a:gdLst/>
              <a:ahLst/>
              <a:cxnLst/>
              <a:rect l="l" t="t" r="r" b="b"/>
              <a:pathLst>
                <a:path w="2867" h="3590" extrusionOk="0">
                  <a:moveTo>
                    <a:pt x="701" y="0"/>
                  </a:moveTo>
                  <a:cubicBezTo>
                    <a:pt x="258" y="0"/>
                    <a:pt x="237" y="484"/>
                    <a:pt x="128" y="1124"/>
                  </a:cubicBezTo>
                  <a:cubicBezTo>
                    <a:pt x="1" y="1976"/>
                    <a:pt x="1274" y="3590"/>
                    <a:pt x="1921" y="3590"/>
                  </a:cubicBezTo>
                  <a:cubicBezTo>
                    <a:pt x="1952" y="3590"/>
                    <a:pt x="1982" y="3586"/>
                    <a:pt x="2011" y="3578"/>
                  </a:cubicBezTo>
                  <a:cubicBezTo>
                    <a:pt x="2600" y="3407"/>
                    <a:pt x="2867" y="953"/>
                    <a:pt x="1459" y="249"/>
                  </a:cubicBezTo>
                  <a:cubicBezTo>
                    <a:pt x="1119" y="76"/>
                    <a:pt x="877" y="0"/>
                    <a:pt x="7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5" name="Google Shape;7385;p24"/>
          <p:cNvGrpSpPr/>
          <p:nvPr/>
        </p:nvGrpSpPr>
        <p:grpSpPr>
          <a:xfrm rot="-4261288">
            <a:off x="-394105" y="3812087"/>
            <a:ext cx="1069999" cy="1045058"/>
            <a:chOff x="297527" y="0"/>
            <a:chExt cx="1070045" cy="1045102"/>
          </a:xfrm>
        </p:grpSpPr>
        <p:sp>
          <p:nvSpPr>
            <p:cNvPr id="7386" name="Google Shape;7386;p24"/>
            <p:cNvSpPr/>
            <p:nvPr/>
          </p:nvSpPr>
          <p:spPr>
            <a:xfrm>
              <a:off x="385096" y="65115"/>
              <a:ext cx="864375" cy="791983"/>
            </a:xfrm>
            <a:custGeom>
              <a:avLst/>
              <a:gdLst/>
              <a:ahLst/>
              <a:cxnLst/>
              <a:rect l="l" t="t" r="r" b="b"/>
              <a:pathLst>
                <a:path w="32298" h="29593" extrusionOk="0">
                  <a:moveTo>
                    <a:pt x="16757" y="1"/>
                  </a:moveTo>
                  <a:cubicBezTo>
                    <a:pt x="16170" y="1"/>
                    <a:pt x="15586" y="65"/>
                    <a:pt x="15027" y="213"/>
                  </a:cubicBezTo>
                  <a:cubicBezTo>
                    <a:pt x="11755" y="1107"/>
                    <a:pt x="6810" y="4131"/>
                    <a:pt x="4927" y="5767"/>
                  </a:cubicBezTo>
                  <a:cubicBezTo>
                    <a:pt x="3025" y="7383"/>
                    <a:pt x="2435" y="10693"/>
                    <a:pt x="1884" y="12043"/>
                  </a:cubicBezTo>
                  <a:cubicBezTo>
                    <a:pt x="1332" y="13413"/>
                    <a:pt x="723" y="16513"/>
                    <a:pt x="362" y="18948"/>
                  </a:cubicBezTo>
                  <a:cubicBezTo>
                    <a:pt x="0" y="21345"/>
                    <a:pt x="1009" y="25719"/>
                    <a:pt x="3710" y="28173"/>
                  </a:cubicBezTo>
                  <a:cubicBezTo>
                    <a:pt x="4942" y="29274"/>
                    <a:pt x="6684" y="29592"/>
                    <a:pt x="8409" y="29592"/>
                  </a:cubicBezTo>
                  <a:cubicBezTo>
                    <a:pt x="10438" y="29592"/>
                    <a:pt x="12442" y="29152"/>
                    <a:pt x="13562" y="29029"/>
                  </a:cubicBezTo>
                  <a:cubicBezTo>
                    <a:pt x="15617" y="28782"/>
                    <a:pt x="18337" y="25168"/>
                    <a:pt x="20429" y="23893"/>
                  </a:cubicBezTo>
                  <a:cubicBezTo>
                    <a:pt x="22521" y="22581"/>
                    <a:pt x="23263" y="19519"/>
                    <a:pt x="25165" y="18701"/>
                  </a:cubicBezTo>
                  <a:cubicBezTo>
                    <a:pt x="27067" y="17902"/>
                    <a:pt x="30814" y="14744"/>
                    <a:pt x="31556" y="12709"/>
                  </a:cubicBezTo>
                  <a:cubicBezTo>
                    <a:pt x="32298" y="10693"/>
                    <a:pt x="29369" y="5291"/>
                    <a:pt x="28418" y="3998"/>
                  </a:cubicBezTo>
                  <a:cubicBezTo>
                    <a:pt x="27467" y="2685"/>
                    <a:pt x="24043" y="2799"/>
                    <a:pt x="22825" y="1905"/>
                  </a:cubicBezTo>
                  <a:cubicBezTo>
                    <a:pt x="21839" y="1166"/>
                    <a:pt x="19266" y="1"/>
                    <a:pt x="167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24"/>
            <p:cNvSpPr/>
            <p:nvPr/>
          </p:nvSpPr>
          <p:spPr>
            <a:xfrm>
              <a:off x="1045853" y="536391"/>
              <a:ext cx="253013" cy="242870"/>
            </a:xfrm>
            <a:custGeom>
              <a:avLst/>
              <a:gdLst/>
              <a:ahLst/>
              <a:cxnLst/>
              <a:rect l="l" t="t" r="r" b="b"/>
              <a:pathLst>
                <a:path w="9454" h="9075" extrusionOk="0">
                  <a:moveTo>
                    <a:pt x="7193" y="1"/>
                  </a:moveTo>
                  <a:cubicBezTo>
                    <a:pt x="6298" y="1"/>
                    <a:pt x="5104" y="600"/>
                    <a:pt x="3748" y="1339"/>
                  </a:cubicBezTo>
                  <a:cubicBezTo>
                    <a:pt x="1846" y="2385"/>
                    <a:pt x="362" y="4268"/>
                    <a:pt x="191" y="5923"/>
                  </a:cubicBezTo>
                  <a:cubicBezTo>
                    <a:pt x="0" y="7597"/>
                    <a:pt x="1313" y="8852"/>
                    <a:pt x="3443" y="9061"/>
                  </a:cubicBezTo>
                  <a:cubicBezTo>
                    <a:pt x="3531" y="9070"/>
                    <a:pt x="3618" y="9074"/>
                    <a:pt x="3705" y="9074"/>
                  </a:cubicBezTo>
                  <a:cubicBezTo>
                    <a:pt x="5746" y="9074"/>
                    <a:pt x="7535" y="6778"/>
                    <a:pt x="8484" y="5409"/>
                  </a:cubicBezTo>
                  <a:cubicBezTo>
                    <a:pt x="9454" y="3983"/>
                    <a:pt x="9207" y="1986"/>
                    <a:pt x="8408" y="673"/>
                  </a:cubicBezTo>
                  <a:cubicBezTo>
                    <a:pt x="8117" y="196"/>
                    <a:pt x="7704" y="1"/>
                    <a:pt x="719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24"/>
            <p:cNvSpPr/>
            <p:nvPr/>
          </p:nvSpPr>
          <p:spPr>
            <a:xfrm>
              <a:off x="779612" y="377015"/>
              <a:ext cx="106595" cy="76032"/>
            </a:xfrm>
            <a:custGeom>
              <a:avLst/>
              <a:gdLst/>
              <a:ahLst/>
              <a:cxnLst/>
              <a:rect l="l" t="t" r="r" b="b"/>
              <a:pathLst>
                <a:path w="3983" h="2841" extrusionOk="0">
                  <a:moveTo>
                    <a:pt x="1669" y="0"/>
                  </a:moveTo>
                  <a:cubicBezTo>
                    <a:pt x="1467" y="0"/>
                    <a:pt x="1273" y="44"/>
                    <a:pt x="1104" y="142"/>
                  </a:cubicBezTo>
                  <a:cubicBezTo>
                    <a:pt x="1" y="751"/>
                    <a:pt x="647" y="2082"/>
                    <a:pt x="1180" y="2634"/>
                  </a:cubicBezTo>
                  <a:cubicBezTo>
                    <a:pt x="1314" y="2778"/>
                    <a:pt x="1470" y="2840"/>
                    <a:pt x="1642" y="2840"/>
                  </a:cubicBezTo>
                  <a:cubicBezTo>
                    <a:pt x="2128" y="2840"/>
                    <a:pt x="2739" y="2340"/>
                    <a:pt x="3329" y="1778"/>
                  </a:cubicBezTo>
                  <a:cubicBezTo>
                    <a:pt x="3983" y="1156"/>
                    <a:pt x="2713" y="0"/>
                    <a:pt x="166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24"/>
            <p:cNvSpPr/>
            <p:nvPr/>
          </p:nvSpPr>
          <p:spPr>
            <a:xfrm>
              <a:off x="771476" y="368558"/>
              <a:ext cx="106675" cy="76113"/>
            </a:xfrm>
            <a:custGeom>
              <a:avLst/>
              <a:gdLst/>
              <a:ahLst/>
              <a:cxnLst/>
              <a:rect l="l" t="t" r="r" b="b"/>
              <a:pathLst>
                <a:path w="3986" h="2844" extrusionOk="0">
                  <a:moveTo>
                    <a:pt x="1653" y="1"/>
                  </a:moveTo>
                  <a:cubicBezTo>
                    <a:pt x="1457" y="1"/>
                    <a:pt x="1269" y="42"/>
                    <a:pt x="1103" y="135"/>
                  </a:cubicBezTo>
                  <a:cubicBezTo>
                    <a:pt x="0" y="763"/>
                    <a:pt x="647" y="2094"/>
                    <a:pt x="1161" y="2646"/>
                  </a:cubicBezTo>
                  <a:cubicBezTo>
                    <a:pt x="1299" y="2784"/>
                    <a:pt x="1457" y="2844"/>
                    <a:pt x="1630" y="2844"/>
                  </a:cubicBezTo>
                  <a:cubicBezTo>
                    <a:pt x="2125" y="2844"/>
                    <a:pt x="2737" y="2353"/>
                    <a:pt x="3329" y="1790"/>
                  </a:cubicBezTo>
                  <a:cubicBezTo>
                    <a:pt x="3986" y="1165"/>
                    <a:pt x="2700" y="1"/>
                    <a:pt x="165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24"/>
            <p:cNvSpPr/>
            <p:nvPr/>
          </p:nvSpPr>
          <p:spPr>
            <a:xfrm>
              <a:off x="834584" y="616253"/>
              <a:ext cx="87620" cy="66237"/>
            </a:xfrm>
            <a:custGeom>
              <a:avLst/>
              <a:gdLst/>
              <a:ahLst/>
              <a:cxnLst/>
              <a:rect l="l" t="t" r="r" b="b"/>
              <a:pathLst>
                <a:path w="3274" h="2475" extrusionOk="0">
                  <a:moveTo>
                    <a:pt x="1270" y="1"/>
                  </a:moveTo>
                  <a:cubicBezTo>
                    <a:pt x="1153" y="1"/>
                    <a:pt x="1040" y="16"/>
                    <a:pt x="933" y="48"/>
                  </a:cubicBezTo>
                  <a:cubicBezTo>
                    <a:pt x="1" y="333"/>
                    <a:pt x="419" y="1665"/>
                    <a:pt x="933" y="2254"/>
                  </a:cubicBezTo>
                  <a:cubicBezTo>
                    <a:pt x="1059" y="2410"/>
                    <a:pt x="1212" y="2475"/>
                    <a:pt x="1378" y="2475"/>
                  </a:cubicBezTo>
                  <a:cubicBezTo>
                    <a:pt x="1860" y="2475"/>
                    <a:pt x="2453" y="1927"/>
                    <a:pt x="2835" y="1474"/>
                  </a:cubicBezTo>
                  <a:cubicBezTo>
                    <a:pt x="3274" y="917"/>
                    <a:pt x="2185" y="1"/>
                    <a:pt x="127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24"/>
            <p:cNvSpPr/>
            <p:nvPr/>
          </p:nvSpPr>
          <p:spPr>
            <a:xfrm>
              <a:off x="826448" y="607635"/>
              <a:ext cx="87139" cy="66719"/>
            </a:xfrm>
            <a:custGeom>
              <a:avLst/>
              <a:gdLst/>
              <a:ahLst/>
              <a:cxnLst/>
              <a:rect l="l" t="t" r="r" b="b"/>
              <a:pathLst>
                <a:path w="3256" h="2493" extrusionOk="0">
                  <a:moveTo>
                    <a:pt x="1245" y="0"/>
                  </a:moveTo>
                  <a:cubicBezTo>
                    <a:pt x="1131" y="0"/>
                    <a:pt x="1019" y="15"/>
                    <a:pt x="914" y="47"/>
                  </a:cubicBezTo>
                  <a:cubicBezTo>
                    <a:pt x="1" y="332"/>
                    <a:pt x="419" y="1663"/>
                    <a:pt x="914" y="2272"/>
                  </a:cubicBezTo>
                  <a:cubicBezTo>
                    <a:pt x="1040" y="2427"/>
                    <a:pt x="1193" y="2492"/>
                    <a:pt x="1360" y="2492"/>
                  </a:cubicBezTo>
                  <a:cubicBezTo>
                    <a:pt x="1847" y="2492"/>
                    <a:pt x="2447" y="1940"/>
                    <a:pt x="2816" y="1473"/>
                  </a:cubicBezTo>
                  <a:cubicBezTo>
                    <a:pt x="3255" y="932"/>
                    <a:pt x="2162" y="0"/>
                    <a:pt x="124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24"/>
            <p:cNvSpPr/>
            <p:nvPr/>
          </p:nvSpPr>
          <p:spPr>
            <a:xfrm>
              <a:off x="474057" y="578276"/>
              <a:ext cx="62143" cy="36932"/>
            </a:xfrm>
            <a:custGeom>
              <a:avLst/>
              <a:gdLst/>
              <a:ahLst/>
              <a:cxnLst/>
              <a:rect l="l" t="t" r="r" b="b"/>
              <a:pathLst>
                <a:path w="2322" h="1380" extrusionOk="0">
                  <a:moveTo>
                    <a:pt x="1102" y="1"/>
                  </a:moveTo>
                  <a:cubicBezTo>
                    <a:pt x="1007" y="1"/>
                    <a:pt x="913" y="25"/>
                    <a:pt x="823" y="78"/>
                  </a:cubicBezTo>
                  <a:cubicBezTo>
                    <a:pt x="0" y="578"/>
                    <a:pt x="463" y="1379"/>
                    <a:pt x="1168" y="1379"/>
                  </a:cubicBezTo>
                  <a:cubicBezTo>
                    <a:pt x="1295" y="1379"/>
                    <a:pt x="1429" y="1354"/>
                    <a:pt x="1565" y="1296"/>
                  </a:cubicBezTo>
                  <a:cubicBezTo>
                    <a:pt x="2322" y="983"/>
                    <a:pt x="1712" y="1"/>
                    <a:pt x="1102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24"/>
            <p:cNvSpPr/>
            <p:nvPr/>
          </p:nvSpPr>
          <p:spPr>
            <a:xfrm>
              <a:off x="465546" y="570140"/>
              <a:ext cx="63026" cy="36905"/>
            </a:xfrm>
            <a:custGeom>
              <a:avLst/>
              <a:gdLst/>
              <a:ahLst/>
              <a:cxnLst/>
              <a:rect l="l" t="t" r="r" b="b"/>
              <a:pathLst>
                <a:path w="2355" h="1379" extrusionOk="0">
                  <a:moveTo>
                    <a:pt x="1135" y="0"/>
                  </a:moveTo>
                  <a:cubicBezTo>
                    <a:pt x="1040" y="0"/>
                    <a:pt x="945" y="24"/>
                    <a:pt x="856" y="78"/>
                  </a:cubicBezTo>
                  <a:cubicBezTo>
                    <a:pt x="1" y="578"/>
                    <a:pt x="473" y="1379"/>
                    <a:pt x="1193" y="1379"/>
                  </a:cubicBezTo>
                  <a:cubicBezTo>
                    <a:pt x="1322" y="1379"/>
                    <a:pt x="1459" y="1353"/>
                    <a:pt x="1597" y="1295"/>
                  </a:cubicBezTo>
                  <a:cubicBezTo>
                    <a:pt x="2355" y="983"/>
                    <a:pt x="1744" y="0"/>
                    <a:pt x="113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24"/>
            <p:cNvSpPr/>
            <p:nvPr/>
          </p:nvSpPr>
          <p:spPr>
            <a:xfrm>
              <a:off x="640684" y="214401"/>
              <a:ext cx="73195" cy="31366"/>
            </a:xfrm>
            <a:custGeom>
              <a:avLst/>
              <a:gdLst/>
              <a:ahLst/>
              <a:cxnLst/>
              <a:rect l="l" t="t" r="r" b="b"/>
              <a:pathLst>
                <a:path w="2735" h="1172" extrusionOk="0">
                  <a:moveTo>
                    <a:pt x="1229" y="1"/>
                  </a:moveTo>
                  <a:cubicBezTo>
                    <a:pt x="1048" y="1"/>
                    <a:pt x="867" y="45"/>
                    <a:pt x="703" y="151"/>
                  </a:cubicBezTo>
                  <a:cubicBezTo>
                    <a:pt x="0" y="603"/>
                    <a:pt x="694" y="1171"/>
                    <a:pt x="1481" y="1171"/>
                  </a:cubicBezTo>
                  <a:cubicBezTo>
                    <a:pt x="1653" y="1171"/>
                    <a:pt x="1829" y="1144"/>
                    <a:pt x="1996" y="1083"/>
                  </a:cubicBezTo>
                  <a:cubicBezTo>
                    <a:pt x="2734" y="790"/>
                    <a:pt x="1993" y="1"/>
                    <a:pt x="122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24"/>
            <p:cNvSpPr/>
            <p:nvPr/>
          </p:nvSpPr>
          <p:spPr>
            <a:xfrm>
              <a:off x="632629" y="206265"/>
              <a:ext cx="73008" cy="31018"/>
            </a:xfrm>
            <a:custGeom>
              <a:avLst/>
              <a:gdLst/>
              <a:ahLst/>
              <a:cxnLst/>
              <a:rect l="l" t="t" r="r" b="b"/>
              <a:pathLst>
                <a:path w="2728" h="1159" extrusionOk="0">
                  <a:moveTo>
                    <a:pt x="1227" y="0"/>
                  </a:moveTo>
                  <a:cubicBezTo>
                    <a:pt x="1046" y="0"/>
                    <a:pt x="863" y="44"/>
                    <a:pt x="699" y="150"/>
                  </a:cubicBezTo>
                  <a:cubicBezTo>
                    <a:pt x="1" y="585"/>
                    <a:pt x="683" y="1159"/>
                    <a:pt x="1454" y="1159"/>
                  </a:cubicBezTo>
                  <a:cubicBezTo>
                    <a:pt x="1628" y="1159"/>
                    <a:pt x="1806" y="1130"/>
                    <a:pt x="1974" y="1063"/>
                  </a:cubicBezTo>
                  <a:cubicBezTo>
                    <a:pt x="2727" y="787"/>
                    <a:pt x="1989" y="0"/>
                    <a:pt x="122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24"/>
            <p:cNvSpPr/>
            <p:nvPr/>
          </p:nvSpPr>
          <p:spPr>
            <a:xfrm>
              <a:off x="1060626" y="226552"/>
              <a:ext cx="86791" cy="58824"/>
            </a:xfrm>
            <a:custGeom>
              <a:avLst/>
              <a:gdLst/>
              <a:ahLst/>
              <a:cxnLst/>
              <a:rect l="l" t="t" r="r" b="b"/>
              <a:pathLst>
                <a:path w="3243" h="2198" extrusionOk="0">
                  <a:moveTo>
                    <a:pt x="1730" y="1"/>
                  </a:moveTo>
                  <a:cubicBezTo>
                    <a:pt x="1304" y="1"/>
                    <a:pt x="916" y="104"/>
                    <a:pt x="780" y="305"/>
                  </a:cubicBezTo>
                  <a:cubicBezTo>
                    <a:pt x="0" y="1485"/>
                    <a:pt x="856" y="1504"/>
                    <a:pt x="1427" y="2017"/>
                  </a:cubicBezTo>
                  <a:cubicBezTo>
                    <a:pt x="1552" y="2142"/>
                    <a:pt x="1710" y="2198"/>
                    <a:pt x="1881" y="2198"/>
                  </a:cubicBezTo>
                  <a:cubicBezTo>
                    <a:pt x="2437" y="2198"/>
                    <a:pt x="3123" y="1604"/>
                    <a:pt x="3196" y="876"/>
                  </a:cubicBezTo>
                  <a:cubicBezTo>
                    <a:pt x="3243" y="283"/>
                    <a:pt x="2434" y="1"/>
                    <a:pt x="17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24"/>
            <p:cNvSpPr/>
            <p:nvPr/>
          </p:nvSpPr>
          <p:spPr>
            <a:xfrm>
              <a:off x="1051955" y="218202"/>
              <a:ext cx="87326" cy="58824"/>
            </a:xfrm>
            <a:custGeom>
              <a:avLst/>
              <a:gdLst/>
              <a:ahLst/>
              <a:cxnLst/>
              <a:rect l="l" t="t" r="r" b="b"/>
              <a:pathLst>
                <a:path w="3263" h="2198" extrusionOk="0">
                  <a:moveTo>
                    <a:pt x="1738" y="0"/>
                  </a:moveTo>
                  <a:cubicBezTo>
                    <a:pt x="1313" y="0"/>
                    <a:pt x="928" y="106"/>
                    <a:pt x="800" y="313"/>
                  </a:cubicBezTo>
                  <a:cubicBezTo>
                    <a:pt x="1" y="1473"/>
                    <a:pt x="857" y="1511"/>
                    <a:pt x="1427" y="2025"/>
                  </a:cubicBezTo>
                  <a:cubicBezTo>
                    <a:pt x="1556" y="2144"/>
                    <a:pt x="1716" y="2198"/>
                    <a:pt x="1887" y="2198"/>
                  </a:cubicBezTo>
                  <a:cubicBezTo>
                    <a:pt x="2453" y="2198"/>
                    <a:pt x="3142" y="1613"/>
                    <a:pt x="3215" y="884"/>
                  </a:cubicBezTo>
                  <a:cubicBezTo>
                    <a:pt x="3263" y="290"/>
                    <a:pt x="2444" y="0"/>
                    <a:pt x="173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24"/>
            <p:cNvSpPr/>
            <p:nvPr/>
          </p:nvSpPr>
          <p:spPr>
            <a:xfrm>
              <a:off x="1144877" y="650831"/>
              <a:ext cx="67549" cy="41080"/>
            </a:xfrm>
            <a:custGeom>
              <a:avLst/>
              <a:gdLst/>
              <a:ahLst/>
              <a:cxnLst/>
              <a:rect l="l" t="t" r="r" b="b"/>
              <a:pathLst>
                <a:path w="2524" h="1535" extrusionOk="0">
                  <a:moveTo>
                    <a:pt x="788" y="1"/>
                  </a:moveTo>
                  <a:cubicBezTo>
                    <a:pt x="477" y="1"/>
                    <a:pt x="227" y="96"/>
                    <a:pt x="181" y="316"/>
                  </a:cubicBezTo>
                  <a:cubicBezTo>
                    <a:pt x="0" y="1000"/>
                    <a:pt x="730" y="1535"/>
                    <a:pt x="1379" y="1535"/>
                  </a:cubicBezTo>
                  <a:cubicBezTo>
                    <a:pt x="1686" y="1535"/>
                    <a:pt x="1975" y="1415"/>
                    <a:pt x="2140" y="1133"/>
                  </a:cubicBezTo>
                  <a:cubicBezTo>
                    <a:pt x="2524" y="498"/>
                    <a:pt x="1498" y="1"/>
                    <a:pt x="78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24"/>
            <p:cNvSpPr/>
            <p:nvPr/>
          </p:nvSpPr>
          <p:spPr>
            <a:xfrm>
              <a:off x="1136553" y="642695"/>
              <a:ext cx="67709" cy="40813"/>
            </a:xfrm>
            <a:custGeom>
              <a:avLst/>
              <a:gdLst/>
              <a:ahLst/>
              <a:cxnLst/>
              <a:rect l="l" t="t" r="r" b="b"/>
              <a:pathLst>
                <a:path w="2530" h="1525" extrusionOk="0">
                  <a:moveTo>
                    <a:pt x="791" y="0"/>
                  </a:moveTo>
                  <a:cubicBezTo>
                    <a:pt x="476" y="0"/>
                    <a:pt x="221" y="95"/>
                    <a:pt x="168" y="315"/>
                  </a:cubicBezTo>
                  <a:cubicBezTo>
                    <a:pt x="1" y="985"/>
                    <a:pt x="733" y="1525"/>
                    <a:pt x="1382" y="1525"/>
                  </a:cubicBezTo>
                  <a:cubicBezTo>
                    <a:pt x="1691" y="1525"/>
                    <a:pt x="1981" y="1402"/>
                    <a:pt x="2147" y="1114"/>
                  </a:cubicBezTo>
                  <a:cubicBezTo>
                    <a:pt x="2530" y="493"/>
                    <a:pt x="1507" y="0"/>
                    <a:pt x="7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24"/>
            <p:cNvSpPr/>
            <p:nvPr/>
          </p:nvSpPr>
          <p:spPr>
            <a:xfrm>
              <a:off x="731278" y="899945"/>
              <a:ext cx="58503" cy="30937"/>
            </a:xfrm>
            <a:custGeom>
              <a:avLst/>
              <a:gdLst/>
              <a:ahLst/>
              <a:cxnLst/>
              <a:rect l="l" t="t" r="r" b="b"/>
              <a:pathLst>
                <a:path w="2186" h="1156" extrusionOk="0">
                  <a:moveTo>
                    <a:pt x="513" y="0"/>
                  </a:moveTo>
                  <a:cubicBezTo>
                    <a:pt x="286" y="0"/>
                    <a:pt x="115" y="58"/>
                    <a:pt x="95" y="195"/>
                  </a:cubicBezTo>
                  <a:cubicBezTo>
                    <a:pt x="1" y="853"/>
                    <a:pt x="401" y="1155"/>
                    <a:pt x="869" y="1155"/>
                  </a:cubicBezTo>
                  <a:cubicBezTo>
                    <a:pt x="1157" y="1155"/>
                    <a:pt x="1472" y="1040"/>
                    <a:pt x="1711" y="822"/>
                  </a:cubicBezTo>
                  <a:cubicBezTo>
                    <a:pt x="2186" y="432"/>
                    <a:pt x="1136" y="0"/>
                    <a:pt x="51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24"/>
            <p:cNvSpPr/>
            <p:nvPr/>
          </p:nvSpPr>
          <p:spPr>
            <a:xfrm>
              <a:off x="723008" y="891514"/>
              <a:ext cx="59199" cy="31205"/>
            </a:xfrm>
            <a:custGeom>
              <a:avLst/>
              <a:gdLst/>
              <a:ahLst/>
              <a:cxnLst/>
              <a:rect l="l" t="t" r="r" b="b"/>
              <a:pathLst>
                <a:path w="2212" h="1166" extrusionOk="0">
                  <a:moveTo>
                    <a:pt x="530" y="1"/>
                  </a:moveTo>
                  <a:cubicBezTo>
                    <a:pt x="306" y="1"/>
                    <a:pt x="139" y="56"/>
                    <a:pt x="118" y="186"/>
                  </a:cubicBezTo>
                  <a:cubicBezTo>
                    <a:pt x="0" y="858"/>
                    <a:pt x="394" y="1165"/>
                    <a:pt x="869" y="1165"/>
                  </a:cubicBezTo>
                  <a:cubicBezTo>
                    <a:pt x="1160" y="1165"/>
                    <a:pt x="1482" y="1050"/>
                    <a:pt x="1735" y="833"/>
                  </a:cubicBezTo>
                  <a:cubicBezTo>
                    <a:pt x="2211" y="427"/>
                    <a:pt x="1152" y="1"/>
                    <a:pt x="5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24"/>
            <p:cNvSpPr/>
            <p:nvPr/>
          </p:nvSpPr>
          <p:spPr>
            <a:xfrm>
              <a:off x="727879" y="110024"/>
              <a:ext cx="250283" cy="155437"/>
            </a:xfrm>
            <a:custGeom>
              <a:avLst/>
              <a:gdLst/>
              <a:ahLst/>
              <a:cxnLst/>
              <a:rect l="l" t="t" r="r" b="b"/>
              <a:pathLst>
                <a:path w="9352" h="5808" extrusionOk="0">
                  <a:moveTo>
                    <a:pt x="4507" y="1"/>
                  </a:moveTo>
                  <a:cubicBezTo>
                    <a:pt x="3698" y="1"/>
                    <a:pt x="2955" y="240"/>
                    <a:pt x="2485" y="798"/>
                  </a:cubicBezTo>
                  <a:cubicBezTo>
                    <a:pt x="0" y="3748"/>
                    <a:pt x="4136" y="5807"/>
                    <a:pt x="5905" y="5807"/>
                  </a:cubicBezTo>
                  <a:cubicBezTo>
                    <a:pt x="6018" y="5807"/>
                    <a:pt x="6122" y="5799"/>
                    <a:pt x="6213" y="5781"/>
                  </a:cubicBezTo>
                  <a:cubicBezTo>
                    <a:pt x="7773" y="5496"/>
                    <a:pt x="9352" y="3499"/>
                    <a:pt x="8306" y="1844"/>
                  </a:cubicBezTo>
                  <a:cubicBezTo>
                    <a:pt x="7622" y="770"/>
                    <a:pt x="5958" y="1"/>
                    <a:pt x="45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24"/>
            <p:cNvSpPr/>
            <p:nvPr/>
          </p:nvSpPr>
          <p:spPr>
            <a:xfrm>
              <a:off x="788257" y="139303"/>
              <a:ext cx="138871" cy="65836"/>
            </a:xfrm>
            <a:custGeom>
              <a:avLst/>
              <a:gdLst/>
              <a:ahLst/>
              <a:cxnLst/>
              <a:rect l="l" t="t" r="r" b="b"/>
              <a:pathLst>
                <a:path w="5189" h="2460" extrusionOk="0">
                  <a:moveTo>
                    <a:pt x="2759" y="1"/>
                  </a:moveTo>
                  <a:cubicBezTo>
                    <a:pt x="2286" y="1"/>
                    <a:pt x="1823" y="79"/>
                    <a:pt x="1466" y="237"/>
                  </a:cubicBezTo>
                  <a:cubicBezTo>
                    <a:pt x="1" y="902"/>
                    <a:pt x="1294" y="2101"/>
                    <a:pt x="2245" y="2386"/>
                  </a:cubicBezTo>
                  <a:cubicBezTo>
                    <a:pt x="2411" y="2436"/>
                    <a:pt x="2609" y="2459"/>
                    <a:pt x="2822" y="2459"/>
                  </a:cubicBezTo>
                  <a:cubicBezTo>
                    <a:pt x="3835" y="2459"/>
                    <a:pt x="5189" y="1922"/>
                    <a:pt x="4984" y="1074"/>
                  </a:cubicBezTo>
                  <a:cubicBezTo>
                    <a:pt x="4829" y="360"/>
                    <a:pt x="3772" y="1"/>
                    <a:pt x="2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24"/>
            <p:cNvSpPr/>
            <p:nvPr/>
          </p:nvSpPr>
          <p:spPr>
            <a:xfrm>
              <a:off x="719449" y="102397"/>
              <a:ext cx="250577" cy="155330"/>
            </a:xfrm>
            <a:custGeom>
              <a:avLst/>
              <a:gdLst/>
              <a:ahLst/>
              <a:cxnLst/>
              <a:rect l="l" t="t" r="r" b="b"/>
              <a:pathLst>
                <a:path w="9363" h="5804" extrusionOk="0">
                  <a:moveTo>
                    <a:pt x="4518" y="0"/>
                  </a:moveTo>
                  <a:cubicBezTo>
                    <a:pt x="3708" y="0"/>
                    <a:pt x="2966" y="239"/>
                    <a:pt x="2496" y="798"/>
                  </a:cubicBezTo>
                  <a:cubicBezTo>
                    <a:pt x="0" y="3724"/>
                    <a:pt x="4182" y="5803"/>
                    <a:pt x="5938" y="5803"/>
                  </a:cubicBezTo>
                  <a:cubicBezTo>
                    <a:pt x="6043" y="5803"/>
                    <a:pt x="6139" y="5796"/>
                    <a:pt x="6224" y="5781"/>
                  </a:cubicBezTo>
                  <a:cubicBezTo>
                    <a:pt x="7765" y="5496"/>
                    <a:pt x="9362" y="3499"/>
                    <a:pt x="8316" y="1844"/>
                  </a:cubicBezTo>
                  <a:cubicBezTo>
                    <a:pt x="7632" y="769"/>
                    <a:pt x="5968" y="0"/>
                    <a:pt x="45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24"/>
            <p:cNvSpPr/>
            <p:nvPr/>
          </p:nvSpPr>
          <p:spPr>
            <a:xfrm>
              <a:off x="779612" y="131167"/>
              <a:ext cx="138951" cy="65809"/>
            </a:xfrm>
            <a:custGeom>
              <a:avLst/>
              <a:gdLst/>
              <a:ahLst/>
              <a:cxnLst/>
              <a:rect l="l" t="t" r="r" b="b"/>
              <a:pathLst>
                <a:path w="5192" h="2459" extrusionOk="0">
                  <a:moveTo>
                    <a:pt x="2765" y="0"/>
                  </a:moveTo>
                  <a:cubicBezTo>
                    <a:pt x="2294" y="0"/>
                    <a:pt x="1835" y="79"/>
                    <a:pt x="1484" y="236"/>
                  </a:cubicBezTo>
                  <a:cubicBezTo>
                    <a:pt x="1" y="902"/>
                    <a:pt x="1294" y="2062"/>
                    <a:pt x="2264" y="2386"/>
                  </a:cubicBezTo>
                  <a:cubicBezTo>
                    <a:pt x="2429" y="2435"/>
                    <a:pt x="2627" y="2459"/>
                    <a:pt x="2839" y="2459"/>
                  </a:cubicBezTo>
                  <a:cubicBezTo>
                    <a:pt x="3848" y="2459"/>
                    <a:pt x="5192" y="1922"/>
                    <a:pt x="5003" y="1073"/>
                  </a:cubicBezTo>
                  <a:cubicBezTo>
                    <a:pt x="4835" y="360"/>
                    <a:pt x="3773" y="0"/>
                    <a:pt x="276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24"/>
            <p:cNvSpPr/>
            <p:nvPr/>
          </p:nvSpPr>
          <p:spPr>
            <a:xfrm>
              <a:off x="515299" y="350065"/>
              <a:ext cx="198658" cy="144651"/>
            </a:xfrm>
            <a:custGeom>
              <a:avLst/>
              <a:gdLst/>
              <a:ahLst/>
              <a:cxnLst/>
              <a:rect l="l" t="t" r="r" b="b"/>
              <a:pathLst>
                <a:path w="7423" h="5405" extrusionOk="0">
                  <a:moveTo>
                    <a:pt x="3596" y="1"/>
                  </a:moveTo>
                  <a:cubicBezTo>
                    <a:pt x="1337" y="1"/>
                    <a:pt x="0" y="2361"/>
                    <a:pt x="233" y="3641"/>
                  </a:cubicBezTo>
                  <a:cubicBezTo>
                    <a:pt x="460" y="4790"/>
                    <a:pt x="1917" y="5404"/>
                    <a:pt x="3225" y="5404"/>
                  </a:cubicBezTo>
                  <a:cubicBezTo>
                    <a:pt x="3779" y="5404"/>
                    <a:pt x="4307" y="5294"/>
                    <a:pt x="4703" y="5067"/>
                  </a:cubicBezTo>
                  <a:cubicBezTo>
                    <a:pt x="6015" y="4307"/>
                    <a:pt x="7423" y="1739"/>
                    <a:pt x="5920" y="769"/>
                  </a:cubicBezTo>
                  <a:cubicBezTo>
                    <a:pt x="5071" y="223"/>
                    <a:pt x="4290" y="1"/>
                    <a:pt x="359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24"/>
            <p:cNvSpPr/>
            <p:nvPr/>
          </p:nvSpPr>
          <p:spPr>
            <a:xfrm>
              <a:off x="542383" y="370780"/>
              <a:ext cx="113553" cy="74400"/>
            </a:xfrm>
            <a:custGeom>
              <a:avLst/>
              <a:gdLst/>
              <a:ahLst/>
              <a:cxnLst/>
              <a:rect l="l" t="t" r="r" b="b"/>
              <a:pathLst>
                <a:path w="4243" h="2780" extrusionOk="0">
                  <a:moveTo>
                    <a:pt x="3018" y="0"/>
                  </a:moveTo>
                  <a:cubicBezTo>
                    <a:pt x="2375" y="0"/>
                    <a:pt x="1573" y="219"/>
                    <a:pt x="1066" y="413"/>
                  </a:cubicBezTo>
                  <a:cubicBezTo>
                    <a:pt x="115" y="775"/>
                    <a:pt x="1" y="1954"/>
                    <a:pt x="629" y="2639"/>
                  </a:cubicBezTo>
                  <a:cubicBezTo>
                    <a:pt x="712" y="2736"/>
                    <a:pt x="846" y="2779"/>
                    <a:pt x="1013" y="2779"/>
                  </a:cubicBezTo>
                  <a:cubicBezTo>
                    <a:pt x="2021" y="2779"/>
                    <a:pt x="4243" y="1207"/>
                    <a:pt x="4014" y="489"/>
                  </a:cubicBezTo>
                  <a:cubicBezTo>
                    <a:pt x="3907" y="127"/>
                    <a:pt x="3509" y="0"/>
                    <a:pt x="30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24"/>
            <p:cNvSpPr/>
            <p:nvPr/>
          </p:nvSpPr>
          <p:spPr>
            <a:xfrm>
              <a:off x="506761" y="342223"/>
              <a:ext cx="199059" cy="144839"/>
            </a:xfrm>
            <a:custGeom>
              <a:avLst/>
              <a:gdLst/>
              <a:ahLst/>
              <a:cxnLst/>
              <a:rect l="l" t="t" r="r" b="b"/>
              <a:pathLst>
                <a:path w="7438" h="5412" extrusionOk="0">
                  <a:moveTo>
                    <a:pt x="3587" y="0"/>
                  </a:moveTo>
                  <a:cubicBezTo>
                    <a:pt x="1332" y="0"/>
                    <a:pt x="1" y="2369"/>
                    <a:pt x="248" y="3649"/>
                  </a:cubicBezTo>
                  <a:cubicBezTo>
                    <a:pt x="475" y="4798"/>
                    <a:pt x="1931" y="5412"/>
                    <a:pt x="3240" y="5412"/>
                  </a:cubicBezTo>
                  <a:cubicBezTo>
                    <a:pt x="3794" y="5412"/>
                    <a:pt x="4321" y="5302"/>
                    <a:pt x="4718" y="5075"/>
                  </a:cubicBezTo>
                  <a:cubicBezTo>
                    <a:pt x="6011" y="4314"/>
                    <a:pt x="7438" y="1747"/>
                    <a:pt x="5916" y="776"/>
                  </a:cubicBezTo>
                  <a:cubicBezTo>
                    <a:pt x="5065" y="225"/>
                    <a:pt x="4282" y="0"/>
                    <a:pt x="358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24"/>
            <p:cNvSpPr/>
            <p:nvPr/>
          </p:nvSpPr>
          <p:spPr>
            <a:xfrm>
              <a:off x="534247" y="362617"/>
              <a:ext cx="113553" cy="74534"/>
            </a:xfrm>
            <a:custGeom>
              <a:avLst/>
              <a:gdLst/>
              <a:ahLst/>
              <a:cxnLst/>
              <a:rect l="l" t="t" r="r" b="b"/>
              <a:pathLst>
                <a:path w="4243" h="2785" extrusionOk="0">
                  <a:moveTo>
                    <a:pt x="3004" y="1"/>
                  </a:moveTo>
                  <a:cubicBezTo>
                    <a:pt x="2359" y="1"/>
                    <a:pt x="1562" y="220"/>
                    <a:pt x="1066" y="414"/>
                  </a:cubicBezTo>
                  <a:cubicBezTo>
                    <a:pt x="115" y="775"/>
                    <a:pt x="1" y="1955"/>
                    <a:pt x="609" y="2639"/>
                  </a:cubicBezTo>
                  <a:cubicBezTo>
                    <a:pt x="696" y="2740"/>
                    <a:pt x="834" y="2785"/>
                    <a:pt x="1005" y="2785"/>
                  </a:cubicBezTo>
                  <a:cubicBezTo>
                    <a:pt x="2027" y="2785"/>
                    <a:pt x="4242" y="1191"/>
                    <a:pt x="4014" y="490"/>
                  </a:cubicBezTo>
                  <a:cubicBezTo>
                    <a:pt x="3899" y="128"/>
                    <a:pt x="3495" y="1"/>
                    <a:pt x="300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24"/>
            <p:cNvSpPr/>
            <p:nvPr/>
          </p:nvSpPr>
          <p:spPr>
            <a:xfrm>
              <a:off x="1063677" y="379959"/>
              <a:ext cx="180219" cy="169139"/>
            </a:xfrm>
            <a:custGeom>
              <a:avLst/>
              <a:gdLst/>
              <a:ahLst/>
              <a:cxnLst/>
              <a:rect l="l" t="t" r="r" b="b"/>
              <a:pathLst>
                <a:path w="6734" h="6320" extrusionOk="0">
                  <a:moveTo>
                    <a:pt x="3183" y="1"/>
                  </a:moveTo>
                  <a:cubicBezTo>
                    <a:pt x="2401" y="1"/>
                    <a:pt x="1670" y="195"/>
                    <a:pt x="1256" y="603"/>
                  </a:cubicBezTo>
                  <a:cubicBezTo>
                    <a:pt x="0" y="1839"/>
                    <a:pt x="0" y="2885"/>
                    <a:pt x="419" y="4141"/>
                  </a:cubicBezTo>
                  <a:cubicBezTo>
                    <a:pt x="826" y="5260"/>
                    <a:pt x="2701" y="6319"/>
                    <a:pt x="4019" y="6319"/>
                  </a:cubicBezTo>
                  <a:cubicBezTo>
                    <a:pt x="4179" y="6319"/>
                    <a:pt x="4330" y="6304"/>
                    <a:pt x="4470" y="6271"/>
                  </a:cubicBezTo>
                  <a:cubicBezTo>
                    <a:pt x="5745" y="5986"/>
                    <a:pt x="6734" y="3399"/>
                    <a:pt x="6315" y="1687"/>
                  </a:cubicBezTo>
                  <a:cubicBezTo>
                    <a:pt x="6073" y="597"/>
                    <a:pt x="4551" y="1"/>
                    <a:pt x="318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24"/>
            <p:cNvSpPr/>
            <p:nvPr/>
          </p:nvSpPr>
          <p:spPr>
            <a:xfrm>
              <a:off x="1091671" y="403484"/>
              <a:ext cx="105310" cy="86818"/>
            </a:xfrm>
            <a:custGeom>
              <a:avLst/>
              <a:gdLst/>
              <a:ahLst/>
              <a:cxnLst/>
              <a:rect l="l" t="t" r="r" b="b"/>
              <a:pathLst>
                <a:path w="3935" h="3244" extrusionOk="0">
                  <a:moveTo>
                    <a:pt x="2677" y="0"/>
                  </a:moveTo>
                  <a:cubicBezTo>
                    <a:pt x="2152" y="0"/>
                    <a:pt x="1551" y="109"/>
                    <a:pt x="1085" y="256"/>
                  </a:cubicBezTo>
                  <a:cubicBezTo>
                    <a:pt x="0" y="618"/>
                    <a:pt x="19" y="2349"/>
                    <a:pt x="761" y="3091"/>
                  </a:cubicBezTo>
                  <a:cubicBezTo>
                    <a:pt x="870" y="3196"/>
                    <a:pt x="1008" y="3243"/>
                    <a:pt x="1166" y="3243"/>
                  </a:cubicBezTo>
                  <a:cubicBezTo>
                    <a:pt x="2115" y="3243"/>
                    <a:pt x="3766" y="1547"/>
                    <a:pt x="3881" y="732"/>
                  </a:cubicBezTo>
                  <a:cubicBezTo>
                    <a:pt x="3935" y="190"/>
                    <a:pt x="3372" y="0"/>
                    <a:pt x="26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24"/>
            <p:cNvSpPr/>
            <p:nvPr/>
          </p:nvSpPr>
          <p:spPr>
            <a:xfrm>
              <a:off x="1055514" y="371690"/>
              <a:ext cx="179737" cy="169273"/>
            </a:xfrm>
            <a:custGeom>
              <a:avLst/>
              <a:gdLst/>
              <a:ahLst/>
              <a:cxnLst/>
              <a:rect l="l" t="t" r="r" b="b"/>
              <a:pathLst>
                <a:path w="6716" h="6325" extrusionOk="0">
                  <a:moveTo>
                    <a:pt x="3166" y="0"/>
                  </a:moveTo>
                  <a:cubicBezTo>
                    <a:pt x="2391" y="0"/>
                    <a:pt x="1668" y="191"/>
                    <a:pt x="1256" y="588"/>
                  </a:cubicBezTo>
                  <a:cubicBezTo>
                    <a:pt x="20" y="1825"/>
                    <a:pt x="1" y="2909"/>
                    <a:pt x="419" y="4145"/>
                  </a:cubicBezTo>
                  <a:cubicBezTo>
                    <a:pt x="826" y="5265"/>
                    <a:pt x="2701" y="6324"/>
                    <a:pt x="4020" y="6324"/>
                  </a:cubicBezTo>
                  <a:cubicBezTo>
                    <a:pt x="4179" y="6324"/>
                    <a:pt x="4331" y="6309"/>
                    <a:pt x="4471" y="6276"/>
                  </a:cubicBezTo>
                  <a:cubicBezTo>
                    <a:pt x="5745" y="5990"/>
                    <a:pt x="6715" y="3404"/>
                    <a:pt x="6316" y="1692"/>
                  </a:cubicBezTo>
                  <a:cubicBezTo>
                    <a:pt x="6073" y="597"/>
                    <a:pt x="4539" y="0"/>
                    <a:pt x="31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24"/>
            <p:cNvSpPr/>
            <p:nvPr/>
          </p:nvSpPr>
          <p:spPr>
            <a:xfrm>
              <a:off x="1083535" y="395134"/>
              <a:ext cx="104802" cy="87032"/>
            </a:xfrm>
            <a:custGeom>
              <a:avLst/>
              <a:gdLst/>
              <a:ahLst/>
              <a:cxnLst/>
              <a:rect l="l" t="t" r="r" b="b"/>
              <a:pathLst>
                <a:path w="3916" h="3252" extrusionOk="0">
                  <a:moveTo>
                    <a:pt x="2652" y="0"/>
                  </a:moveTo>
                  <a:cubicBezTo>
                    <a:pt x="2132" y="0"/>
                    <a:pt x="1540" y="109"/>
                    <a:pt x="1084" y="264"/>
                  </a:cubicBezTo>
                  <a:cubicBezTo>
                    <a:pt x="0" y="625"/>
                    <a:pt x="19" y="2356"/>
                    <a:pt x="761" y="3098"/>
                  </a:cubicBezTo>
                  <a:cubicBezTo>
                    <a:pt x="869" y="3204"/>
                    <a:pt x="1008" y="3251"/>
                    <a:pt x="1166" y="3251"/>
                  </a:cubicBezTo>
                  <a:cubicBezTo>
                    <a:pt x="2114" y="3251"/>
                    <a:pt x="3763" y="1555"/>
                    <a:pt x="3861" y="740"/>
                  </a:cubicBezTo>
                  <a:cubicBezTo>
                    <a:pt x="3916" y="196"/>
                    <a:pt x="3348" y="0"/>
                    <a:pt x="2652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24"/>
            <p:cNvSpPr/>
            <p:nvPr/>
          </p:nvSpPr>
          <p:spPr>
            <a:xfrm>
              <a:off x="848447" y="789573"/>
              <a:ext cx="172993" cy="103731"/>
            </a:xfrm>
            <a:custGeom>
              <a:avLst/>
              <a:gdLst/>
              <a:ahLst/>
              <a:cxnLst/>
              <a:rect l="l" t="t" r="r" b="b"/>
              <a:pathLst>
                <a:path w="6464" h="3876" extrusionOk="0">
                  <a:moveTo>
                    <a:pt x="3077" y="1"/>
                  </a:moveTo>
                  <a:cubicBezTo>
                    <a:pt x="636" y="1"/>
                    <a:pt x="1" y="1796"/>
                    <a:pt x="852" y="3139"/>
                  </a:cubicBezTo>
                  <a:cubicBezTo>
                    <a:pt x="1183" y="3653"/>
                    <a:pt x="1882" y="3875"/>
                    <a:pt x="2657" y="3875"/>
                  </a:cubicBezTo>
                  <a:cubicBezTo>
                    <a:pt x="3890" y="3875"/>
                    <a:pt x="5316" y="3314"/>
                    <a:pt x="5760" y="2474"/>
                  </a:cubicBezTo>
                  <a:cubicBezTo>
                    <a:pt x="6463" y="1123"/>
                    <a:pt x="4714" y="1"/>
                    <a:pt x="3116" y="1"/>
                  </a:cubicBezTo>
                  <a:cubicBezTo>
                    <a:pt x="3103" y="1"/>
                    <a:pt x="3090" y="1"/>
                    <a:pt x="30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24"/>
            <p:cNvSpPr/>
            <p:nvPr/>
          </p:nvSpPr>
          <p:spPr>
            <a:xfrm>
              <a:off x="896166" y="808307"/>
              <a:ext cx="71804" cy="30723"/>
            </a:xfrm>
            <a:custGeom>
              <a:avLst/>
              <a:gdLst/>
              <a:ahLst/>
              <a:cxnLst/>
              <a:rect l="l" t="t" r="r" b="b"/>
              <a:pathLst>
                <a:path w="2683" h="1148" extrusionOk="0">
                  <a:moveTo>
                    <a:pt x="757" y="0"/>
                  </a:moveTo>
                  <a:cubicBezTo>
                    <a:pt x="352" y="0"/>
                    <a:pt x="33" y="84"/>
                    <a:pt x="20" y="290"/>
                  </a:cubicBezTo>
                  <a:cubicBezTo>
                    <a:pt x="1" y="916"/>
                    <a:pt x="608" y="1147"/>
                    <a:pt x="1228" y="1147"/>
                  </a:cubicBezTo>
                  <a:cubicBezTo>
                    <a:pt x="1796" y="1147"/>
                    <a:pt x="2375" y="953"/>
                    <a:pt x="2493" y="689"/>
                  </a:cubicBezTo>
                  <a:cubicBezTo>
                    <a:pt x="2682" y="324"/>
                    <a:pt x="1552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6" name="Google Shape;7416;p24"/>
            <p:cNvSpPr/>
            <p:nvPr/>
          </p:nvSpPr>
          <p:spPr>
            <a:xfrm>
              <a:off x="840311" y="781437"/>
              <a:ext cx="172993" cy="103571"/>
            </a:xfrm>
            <a:custGeom>
              <a:avLst/>
              <a:gdLst/>
              <a:ahLst/>
              <a:cxnLst/>
              <a:rect l="l" t="t" r="r" b="b"/>
              <a:pathLst>
                <a:path w="6464" h="3870" extrusionOk="0">
                  <a:moveTo>
                    <a:pt x="3077" y="0"/>
                  </a:moveTo>
                  <a:cubicBezTo>
                    <a:pt x="636" y="0"/>
                    <a:pt x="1" y="1796"/>
                    <a:pt x="852" y="3139"/>
                  </a:cubicBezTo>
                  <a:cubicBezTo>
                    <a:pt x="1181" y="3650"/>
                    <a:pt x="1874" y="3870"/>
                    <a:pt x="2645" y="3870"/>
                  </a:cubicBezTo>
                  <a:cubicBezTo>
                    <a:pt x="3880" y="3870"/>
                    <a:pt x="5314" y="3305"/>
                    <a:pt x="5759" y="2473"/>
                  </a:cubicBezTo>
                  <a:cubicBezTo>
                    <a:pt x="6463" y="1123"/>
                    <a:pt x="4713" y="1"/>
                    <a:pt x="3115" y="1"/>
                  </a:cubicBezTo>
                  <a:cubicBezTo>
                    <a:pt x="3103" y="0"/>
                    <a:pt x="3090" y="0"/>
                    <a:pt x="30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7" name="Google Shape;7417;p24"/>
            <p:cNvSpPr/>
            <p:nvPr/>
          </p:nvSpPr>
          <p:spPr>
            <a:xfrm>
              <a:off x="888030" y="800679"/>
              <a:ext cx="71777" cy="30135"/>
            </a:xfrm>
            <a:custGeom>
              <a:avLst/>
              <a:gdLst/>
              <a:ahLst/>
              <a:cxnLst/>
              <a:rect l="l" t="t" r="r" b="b"/>
              <a:pathLst>
                <a:path w="2682" h="1126" extrusionOk="0">
                  <a:moveTo>
                    <a:pt x="748" y="0"/>
                  </a:moveTo>
                  <a:cubicBezTo>
                    <a:pt x="343" y="0"/>
                    <a:pt x="26" y="84"/>
                    <a:pt x="20" y="290"/>
                  </a:cubicBezTo>
                  <a:cubicBezTo>
                    <a:pt x="0" y="903"/>
                    <a:pt x="598" y="1125"/>
                    <a:pt x="1213" y="1125"/>
                  </a:cubicBezTo>
                  <a:cubicBezTo>
                    <a:pt x="1781" y="1125"/>
                    <a:pt x="2365" y="936"/>
                    <a:pt x="2493" y="689"/>
                  </a:cubicBezTo>
                  <a:cubicBezTo>
                    <a:pt x="2682" y="324"/>
                    <a:pt x="1544" y="0"/>
                    <a:pt x="74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8" name="Google Shape;7418;p24"/>
            <p:cNvSpPr/>
            <p:nvPr/>
          </p:nvSpPr>
          <p:spPr>
            <a:xfrm>
              <a:off x="528654" y="634640"/>
              <a:ext cx="196517" cy="177382"/>
            </a:xfrm>
            <a:custGeom>
              <a:avLst/>
              <a:gdLst/>
              <a:ahLst/>
              <a:cxnLst/>
              <a:rect l="l" t="t" r="r" b="b"/>
              <a:pathLst>
                <a:path w="7343" h="6628" extrusionOk="0">
                  <a:moveTo>
                    <a:pt x="4959" y="1"/>
                  </a:moveTo>
                  <a:cubicBezTo>
                    <a:pt x="3855" y="1"/>
                    <a:pt x="2563" y="912"/>
                    <a:pt x="1541" y="1891"/>
                  </a:cubicBezTo>
                  <a:cubicBezTo>
                    <a:pt x="0" y="3393"/>
                    <a:pt x="1294" y="5276"/>
                    <a:pt x="2207" y="6303"/>
                  </a:cubicBezTo>
                  <a:cubicBezTo>
                    <a:pt x="2409" y="6531"/>
                    <a:pt x="2699" y="6628"/>
                    <a:pt x="3036" y="6628"/>
                  </a:cubicBezTo>
                  <a:cubicBezTo>
                    <a:pt x="4193" y="6628"/>
                    <a:pt x="5906" y="5490"/>
                    <a:pt x="6524" y="4592"/>
                  </a:cubicBezTo>
                  <a:cubicBezTo>
                    <a:pt x="7342" y="3412"/>
                    <a:pt x="7133" y="1111"/>
                    <a:pt x="5897" y="274"/>
                  </a:cubicBezTo>
                  <a:cubicBezTo>
                    <a:pt x="5610" y="84"/>
                    <a:pt x="5293" y="1"/>
                    <a:pt x="49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9" name="Google Shape;7419;p24"/>
            <p:cNvSpPr/>
            <p:nvPr/>
          </p:nvSpPr>
          <p:spPr>
            <a:xfrm>
              <a:off x="569896" y="657977"/>
              <a:ext cx="103464" cy="104748"/>
            </a:xfrm>
            <a:custGeom>
              <a:avLst/>
              <a:gdLst/>
              <a:ahLst/>
              <a:cxnLst/>
              <a:rect l="l" t="t" r="r" b="b"/>
              <a:pathLst>
                <a:path w="3866" h="3914" extrusionOk="0">
                  <a:moveTo>
                    <a:pt x="2961" y="0"/>
                  </a:moveTo>
                  <a:cubicBezTo>
                    <a:pt x="2790" y="0"/>
                    <a:pt x="2594" y="33"/>
                    <a:pt x="2378" y="106"/>
                  </a:cubicBezTo>
                  <a:cubicBezTo>
                    <a:pt x="1408" y="429"/>
                    <a:pt x="495" y="1684"/>
                    <a:pt x="266" y="2312"/>
                  </a:cubicBezTo>
                  <a:cubicBezTo>
                    <a:pt x="0" y="2921"/>
                    <a:pt x="495" y="3358"/>
                    <a:pt x="1331" y="3853"/>
                  </a:cubicBezTo>
                  <a:cubicBezTo>
                    <a:pt x="1402" y="3895"/>
                    <a:pt x="1477" y="3914"/>
                    <a:pt x="1556" y="3914"/>
                  </a:cubicBezTo>
                  <a:cubicBezTo>
                    <a:pt x="2406" y="3914"/>
                    <a:pt x="3643" y="1642"/>
                    <a:pt x="3747" y="981"/>
                  </a:cubicBezTo>
                  <a:cubicBezTo>
                    <a:pt x="3865" y="404"/>
                    <a:pt x="3559" y="0"/>
                    <a:pt x="29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0" name="Google Shape;7420;p24"/>
            <p:cNvSpPr/>
            <p:nvPr/>
          </p:nvSpPr>
          <p:spPr>
            <a:xfrm>
              <a:off x="521026" y="627012"/>
              <a:ext cx="196009" cy="177382"/>
            </a:xfrm>
            <a:custGeom>
              <a:avLst/>
              <a:gdLst/>
              <a:ahLst/>
              <a:cxnLst/>
              <a:rect l="l" t="t" r="r" b="b"/>
              <a:pathLst>
                <a:path w="7324" h="6628" extrusionOk="0">
                  <a:moveTo>
                    <a:pt x="4924" y="0"/>
                  </a:moveTo>
                  <a:cubicBezTo>
                    <a:pt x="3824" y="0"/>
                    <a:pt x="2544" y="912"/>
                    <a:pt x="1522" y="1890"/>
                  </a:cubicBezTo>
                  <a:cubicBezTo>
                    <a:pt x="0" y="3374"/>
                    <a:pt x="1293" y="5238"/>
                    <a:pt x="2187" y="6303"/>
                  </a:cubicBezTo>
                  <a:cubicBezTo>
                    <a:pt x="2389" y="6531"/>
                    <a:pt x="2679" y="6627"/>
                    <a:pt x="3017" y="6627"/>
                  </a:cubicBezTo>
                  <a:cubicBezTo>
                    <a:pt x="4173" y="6627"/>
                    <a:pt x="5887" y="5490"/>
                    <a:pt x="6505" y="4591"/>
                  </a:cubicBezTo>
                  <a:cubicBezTo>
                    <a:pt x="7323" y="3412"/>
                    <a:pt x="7095" y="1110"/>
                    <a:pt x="5858" y="274"/>
                  </a:cubicBezTo>
                  <a:cubicBezTo>
                    <a:pt x="5571" y="84"/>
                    <a:pt x="5256" y="0"/>
                    <a:pt x="492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24"/>
            <p:cNvSpPr/>
            <p:nvPr/>
          </p:nvSpPr>
          <p:spPr>
            <a:xfrm>
              <a:off x="561733" y="649574"/>
              <a:ext cx="103517" cy="105016"/>
            </a:xfrm>
            <a:custGeom>
              <a:avLst/>
              <a:gdLst/>
              <a:ahLst/>
              <a:cxnLst/>
              <a:rect l="l" t="t" r="r" b="b"/>
              <a:pathLst>
                <a:path w="3868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89" y="439"/>
                    <a:pt x="495" y="1694"/>
                    <a:pt x="248" y="2303"/>
                  </a:cubicBezTo>
                  <a:cubicBezTo>
                    <a:pt x="1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3" y="3924"/>
                  </a:cubicBezTo>
                  <a:cubicBezTo>
                    <a:pt x="2391" y="3924"/>
                    <a:pt x="3643" y="1650"/>
                    <a:pt x="3748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24"/>
            <p:cNvSpPr/>
            <p:nvPr/>
          </p:nvSpPr>
          <p:spPr>
            <a:xfrm>
              <a:off x="297527" y="0"/>
              <a:ext cx="1070045" cy="1045102"/>
            </a:xfrm>
            <a:custGeom>
              <a:avLst/>
              <a:gdLst/>
              <a:ahLst/>
              <a:cxnLst/>
              <a:rect l="l" t="t" r="r" b="b"/>
              <a:pathLst>
                <a:path w="39983" h="39051" extrusionOk="0">
                  <a:moveTo>
                    <a:pt x="19918" y="0"/>
                  </a:moveTo>
                  <a:cubicBezTo>
                    <a:pt x="15810" y="0"/>
                    <a:pt x="11360" y="2356"/>
                    <a:pt x="8408" y="4472"/>
                  </a:cubicBezTo>
                  <a:cubicBezTo>
                    <a:pt x="1865" y="9151"/>
                    <a:pt x="1941" y="14648"/>
                    <a:pt x="1542" y="15846"/>
                  </a:cubicBezTo>
                  <a:cubicBezTo>
                    <a:pt x="1142" y="16987"/>
                    <a:pt x="1" y="21305"/>
                    <a:pt x="495" y="25071"/>
                  </a:cubicBezTo>
                  <a:cubicBezTo>
                    <a:pt x="1028" y="28818"/>
                    <a:pt x="3729" y="32052"/>
                    <a:pt x="6164" y="33288"/>
                  </a:cubicBezTo>
                  <a:cubicBezTo>
                    <a:pt x="8598" y="34524"/>
                    <a:pt x="10196" y="36636"/>
                    <a:pt x="12402" y="37720"/>
                  </a:cubicBezTo>
                  <a:cubicBezTo>
                    <a:pt x="13826" y="38409"/>
                    <a:pt x="17962" y="39051"/>
                    <a:pt x="21050" y="39051"/>
                  </a:cubicBezTo>
                  <a:cubicBezTo>
                    <a:pt x="21882" y="39051"/>
                    <a:pt x="22638" y="39004"/>
                    <a:pt x="23244" y="38899"/>
                  </a:cubicBezTo>
                  <a:cubicBezTo>
                    <a:pt x="26097" y="38405"/>
                    <a:pt x="27410" y="35552"/>
                    <a:pt x="28247" y="35152"/>
                  </a:cubicBezTo>
                  <a:cubicBezTo>
                    <a:pt x="29046" y="34734"/>
                    <a:pt x="31899" y="34239"/>
                    <a:pt x="34752" y="32109"/>
                  </a:cubicBezTo>
                  <a:cubicBezTo>
                    <a:pt x="37586" y="29959"/>
                    <a:pt x="39697" y="23968"/>
                    <a:pt x="39850" y="21381"/>
                  </a:cubicBezTo>
                  <a:cubicBezTo>
                    <a:pt x="39983" y="18794"/>
                    <a:pt x="37966" y="16245"/>
                    <a:pt x="37871" y="14229"/>
                  </a:cubicBezTo>
                  <a:cubicBezTo>
                    <a:pt x="37776" y="12194"/>
                    <a:pt x="35665" y="8276"/>
                    <a:pt x="33097" y="5670"/>
                  </a:cubicBezTo>
                  <a:cubicBezTo>
                    <a:pt x="30529" y="3064"/>
                    <a:pt x="27847" y="3140"/>
                    <a:pt x="26668" y="2569"/>
                  </a:cubicBezTo>
                  <a:cubicBezTo>
                    <a:pt x="25489" y="1999"/>
                    <a:pt x="26421" y="1143"/>
                    <a:pt x="21856" y="192"/>
                  </a:cubicBezTo>
                  <a:cubicBezTo>
                    <a:pt x="21224" y="61"/>
                    <a:pt x="20575" y="0"/>
                    <a:pt x="19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33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3" name="Google Shape;7423;p24"/>
            <p:cNvSpPr/>
            <p:nvPr/>
          </p:nvSpPr>
          <p:spPr>
            <a:xfrm>
              <a:off x="344871" y="56792"/>
              <a:ext cx="863894" cy="792170"/>
            </a:xfrm>
            <a:custGeom>
              <a:avLst/>
              <a:gdLst/>
              <a:ahLst/>
              <a:cxnLst/>
              <a:rect l="l" t="t" r="r" b="b"/>
              <a:pathLst>
                <a:path w="32280" h="29600" extrusionOk="0">
                  <a:moveTo>
                    <a:pt x="16759" y="0"/>
                  </a:moveTo>
                  <a:cubicBezTo>
                    <a:pt x="16164" y="0"/>
                    <a:pt x="15573" y="66"/>
                    <a:pt x="15008" y="219"/>
                  </a:cubicBezTo>
                  <a:cubicBezTo>
                    <a:pt x="11718" y="1113"/>
                    <a:pt x="6791" y="4137"/>
                    <a:pt x="4908" y="5792"/>
                  </a:cubicBezTo>
                  <a:cubicBezTo>
                    <a:pt x="3006" y="7409"/>
                    <a:pt x="2416" y="10719"/>
                    <a:pt x="1865" y="12069"/>
                  </a:cubicBezTo>
                  <a:cubicBezTo>
                    <a:pt x="1313" y="13439"/>
                    <a:pt x="705" y="16539"/>
                    <a:pt x="343" y="18974"/>
                  </a:cubicBezTo>
                  <a:cubicBezTo>
                    <a:pt x="1" y="21389"/>
                    <a:pt x="1009" y="25764"/>
                    <a:pt x="3691" y="28180"/>
                  </a:cubicBezTo>
                  <a:cubicBezTo>
                    <a:pt x="4932" y="29281"/>
                    <a:pt x="6675" y="29599"/>
                    <a:pt x="8398" y="29599"/>
                  </a:cubicBezTo>
                  <a:cubicBezTo>
                    <a:pt x="10425" y="29599"/>
                    <a:pt x="12423" y="29159"/>
                    <a:pt x="13544" y="29036"/>
                  </a:cubicBezTo>
                  <a:cubicBezTo>
                    <a:pt x="15617" y="28788"/>
                    <a:pt x="18318" y="25174"/>
                    <a:pt x="20410" y="23900"/>
                  </a:cubicBezTo>
                  <a:cubicBezTo>
                    <a:pt x="22502" y="22588"/>
                    <a:pt x="23244" y="19525"/>
                    <a:pt x="25146" y="18707"/>
                  </a:cubicBezTo>
                  <a:cubicBezTo>
                    <a:pt x="27048" y="17909"/>
                    <a:pt x="30796" y="14732"/>
                    <a:pt x="31537" y="12716"/>
                  </a:cubicBezTo>
                  <a:cubicBezTo>
                    <a:pt x="32279" y="10700"/>
                    <a:pt x="29350" y="5298"/>
                    <a:pt x="28399" y="3985"/>
                  </a:cubicBezTo>
                  <a:cubicBezTo>
                    <a:pt x="27448" y="2692"/>
                    <a:pt x="24024" y="2806"/>
                    <a:pt x="22807" y="1893"/>
                  </a:cubicBezTo>
                  <a:cubicBezTo>
                    <a:pt x="21838" y="1170"/>
                    <a:pt x="19266" y="0"/>
                    <a:pt x="1675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4" name="Google Shape;7424;p24"/>
            <p:cNvSpPr/>
            <p:nvPr/>
          </p:nvSpPr>
          <p:spPr>
            <a:xfrm>
              <a:off x="1005119" y="528121"/>
              <a:ext cx="253039" cy="242977"/>
            </a:xfrm>
            <a:custGeom>
              <a:avLst/>
              <a:gdLst/>
              <a:ahLst/>
              <a:cxnLst/>
              <a:rect l="l" t="t" r="r" b="b"/>
              <a:pathLst>
                <a:path w="9455" h="9079" extrusionOk="0">
                  <a:moveTo>
                    <a:pt x="7184" y="1"/>
                  </a:moveTo>
                  <a:cubicBezTo>
                    <a:pt x="6290" y="1"/>
                    <a:pt x="5099" y="596"/>
                    <a:pt x="3748" y="1344"/>
                  </a:cubicBezTo>
                  <a:cubicBezTo>
                    <a:pt x="1846" y="2390"/>
                    <a:pt x="362" y="4254"/>
                    <a:pt x="191" y="5928"/>
                  </a:cubicBezTo>
                  <a:cubicBezTo>
                    <a:pt x="1" y="7583"/>
                    <a:pt x="1313" y="8857"/>
                    <a:pt x="3444" y="9066"/>
                  </a:cubicBezTo>
                  <a:cubicBezTo>
                    <a:pt x="3530" y="9075"/>
                    <a:pt x="3617" y="9079"/>
                    <a:pt x="3703" y="9079"/>
                  </a:cubicBezTo>
                  <a:cubicBezTo>
                    <a:pt x="5745" y="9079"/>
                    <a:pt x="7535" y="6764"/>
                    <a:pt x="8484" y="5395"/>
                  </a:cubicBezTo>
                  <a:cubicBezTo>
                    <a:pt x="9454" y="3969"/>
                    <a:pt x="9207" y="1971"/>
                    <a:pt x="8408" y="678"/>
                  </a:cubicBezTo>
                  <a:cubicBezTo>
                    <a:pt x="8116" y="198"/>
                    <a:pt x="7699" y="1"/>
                    <a:pt x="7184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5" name="Google Shape;7425;p24"/>
            <p:cNvSpPr/>
            <p:nvPr/>
          </p:nvSpPr>
          <p:spPr>
            <a:xfrm>
              <a:off x="461451" y="237257"/>
              <a:ext cx="905616" cy="807344"/>
            </a:xfrm>
            <a:custGeom>
              <a:avLst/>
              <a:gdLst/>
              <a:ahLst/>
              <a:cxnLst/>
              <a:rect l="l" t="t" r="r" b="b"/>
              <a:pathLst>
                <a:path w="33839" h="30167" extrusionOk="0">
                  <a:moveTo>
                    <a:pt x="29483" y="0"/>
                  </a:moveTo>
                  <a:lnTo>
                    <a:pt x="29483" y="0"/>
                  </a:lnTo>
                  <a:cubicBezTo>
                    <a:pt x="30586" y="4280"/>
                    <a:pt x="30053" y="6410"/>
                    <a:pt x="30624" y="8845"/>
                  </a:cubicBezTo>
                  <a:cubicBezTo>
                    <a:pt x="31195" y="11318"/>
                    <a:pt x="32336" y="12611"/>
                    <a:pt x="30966" y="16168"/>
                  </a:cubicBezTo>
                  <a:cubicBezTo>
                    <a:pt x="29578" y="19744"/>
                    <a:pt x="27124" y="22711"/>
                    <a:pt x="25089" y="23282"/>
                  </a:cubicBezTo>
                  <a:cubicBezTo>
                    <a:pt x="23035" y="23852"/>
                    <a:pt x="21380" y="24670"/>
                    <a:pt x="19706" y="26534"/>
                  </a:cubicBezTo>
                  <a:cubicBezTo>
                    <a:pt x="18294" y="28141"/>
                    <a:pt x="16355" y="28945"/>
                    <a:pt x="14304" y="28945"/>
                  </a:cubicBezTo>
                  <a:cubicBezTo>
                    <a:pt x="13951" y="28945"/>
                    <a:pt x="13596" y="28921"/>
                    <a:pt x="13239" y="28874"/>
                  </a:cubicBezTo>
                  <a:cubicBezTo>
                    <a:pt x="10823" y="28532"/>
                    <a:pt x="7171" y="27961"/>
                    <a:pt x="5992" y="26991"/>
                  </a:cubicBezTo>
                  <a:cubicBezTo>
                    <a:pt x="4832" y="26040"/>
                    <a:pt x="2911" y="25336"/>
                    <a:pt x="1" y="24404"/>
                  </a:cubicBezTo>
                  <a:lnTo>
                    <a:pt x="1" y="24404"/>
                  </a:lnTo>
                  <a:cubicBezTo>
                    <a:pt x="2454" y="25640"/>
                    <a:pt x="4052" y="27752"/>
                    <a:pt x="6258" y="28817"/>
                  </a:cubicBezTo>
                  <a:cubicBezTo>
                    <a:pt x="7682" y="29521"/>
                    <a:pt x="11823" y="30167"/>
                    <a:pt x="14910" y="30167"/>
                  </a:cubicBezTo>
                  <a:cubicBezTo>
                    <a:pt x="15741" y="30167"/>
                    <a:pt x="16495" y="30120"/>
                    <a:pt x="17100" y="30015"/>
                  </a:cubicBezTo>
                  <a:cubicBezTo>
                    <a:pt x="19953" y="29521"/>
                    <a:pt x="21266" y="26667"/>
                    <a:pt x="22084" y="26249"/>
                  </a:cubicBezTo>
                  <a:cubicBezTo>
                    <a:pt x="22902" y="25850"/>
                    <a:pt x="25755" y="25355"/>
                    <a:pt x="28608" y="23206"/>
                  </a:cubicBezTo>
                  <a:cubicBezTo>
                    <a:pt x="31442" y="21075"/>
                    <a:pt x="33553" y="15084"/>
                    <a:pt x="33686" y="12497"/>
                  </a:cubicBezTo>
                  <a:cubicBezTo>
                    <a:pt x="33839" y="9891"/>
                    <a:pt x="31822" y="7361"/>
                    <a:pt x="31727" y="5326"/>
                  </a:cubicBezTo>
                  <a:cubicBezTo>
                    <a:pt x="31670" y="4052"/>
                    <a:pt x="30776" y="1998"/>
                    <a:pt x="29483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6" name="Google Shape;7426;p24"/>
            <p:cNvSpPr/>
            <p:nvPr/>
          </p:nvSpPr>
          <p:spPr>
            <a:xfrm>
              <a:off x="730743" y="360422"/>
              <a:ext cx="106675" cy="75818"/>
            </a:xfrm>
            <a:custGeom>
              <a:avLst/>
              <a:gdLst/>
              <a:ahLst/>
              <a:cxnLst/>
              <a:rect l="l" t="t" r="r" b="b"/>
              <a:pathLst>
                <a:path w="3986" h="2833" extrusionOk="0">
                  <a:moveTo>
                    <a:pt x="1654" y="0"/>
                  </a:moveTo>
                  <a:cubicBezTo>
                    <a:pt x="1457" y="0"/>
                    <a:pt x="1269" y="41"/>
                    <a:pt x="1104" y="135"/>
                  </a:cubicBezTo>
                  <a:cubicBezTo>
                    <a:pt x="1" y="781"/>
                    <a:pt x="647" y="2075"/>
                    <a:pt x="1161" y="2626"/>
                  </a:cubicBezTo>
                  <a:cubicBezTo>
                    <a:pt x="1300" y="2770"/>
                    <a:pt x="1460" y="2833"/>
                    <a:pt x="1634" y="2833"/>
                  </a:cubicBezTo>
                  <a:cubicBezTo>
                    <a:pt x="2128" y="2833"/>
                    <a:pt x="2739" y="2333"/>
                    <a:pt x="3329" y="1770"/>
                  </a:cubicBezTo>
                  <a:cubicBezTo>
                    <a:pt x="3986" y="1162"/>
                    <a:pt x="2701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7" name="Google Shape;7427;p24"/>
            <p:cNvSpPr/>
            <p:nvPr/>
          </p:nvSpPr>
          <p:spPr>
            <a:xfrm>
              <a:off x="784697" y="599473"/>
              <a:ext cx="88611" cy="66532"/>
            </a:xfrm>
            <a:custGeom>
              <a:avLst/>
              <a:gdLst/>
              <a:ahLst/>
              <a:cxnLst/>
              <a:rect l="l" t="t" r="r" b="b"/>
              <a:pathLst>
                <a:path w="3311" h="2486" extrusionOk="0">
                  <a:moveTo>
                    <a:pt x="1284" y="1"/>
                  </a:moveTo>
                  <a:cubicBezTo>
                    <a:pt x="1170" y="1"/>
                    <a:pt x="1058" y="15"/>
                    <a:pt x="952" y="47"/>
                  </a:cubicBezTo>
                  <a:cubicBezTo>
                    <a:pt x="1" y="332"/>
                    <a:pt x="457" y="1664"/>
                    <a:pt x="952" y="2254"/>
                  </a:cubicBezTo>
                  <a:cubicBezTo>
                    <a:pt x="1086" y="2417"/>
                    <a:pt x="1245" y="2485"/>
                    <a:pt x="1417" y="2485"/>
                  </a:cubicBezTo>
                  <a:cubicBezTo>
                    <a:pt x="1904" y="2485"/>
                    <a:pt x="2488" y="1938"/>
                    <a:pt x="2854" y="1474"/>
                  </a:cubicBezTo>
                  <a:cubicBezTo>
                    <a:pt x="3310" y="933"/>
                    <a:pt x="2204" y="1"/>
                    <a:pt x="1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8" name="Google Shape;7428;p24"/>
            <p:cNvSpPr/>
            <p:nvPr/>
          </p:nvSpPr>
          <p:spPr>
            <a:xfrm>
              <a:off x="424812" y="561843"/>
              <a:ext cx="62357" cy="36584"/>
            </a:xfrm>
            <a:custGeom>
              <a:avLst/>
              <a:gdLst/>
              <a:ahLst/>
              <a:cxnLst/>
              <a:rect l="l" t="t" r="r" b="b"/>
              <a:pathLst>
                <a:path w="2330" h="1367" extrusionOk="0">
                  <a:moveTo>
                    <a:pt x="1124" y="0"/>
                  </a:moveTo>
                  <a:cubicBezTo>
                    <a:pt x="1027" y="0"/>
                    <a:pt x="929" y="26"/>
                    <a:pt x="837" y="84"/>
                  </a:cubicBezTo>
                  <a:cubicBezTo>
                    <a:pt x="0" y="582"/>
                    <a:pt x="470" y="1367"/>
                    <a:pt x="1164" y="1367"/>
                  </a:cubicBezTo>
                  <a:cubicBezTo>
                    <a:pt x="1291" y="1367"/>
                    <a:pt x="1425" y="1341"/>
                    <a:pt x="1560" y="1282"/>
                  </a:cubicBezTo>
                  <a:cubicBezTo>
                    <a:pt x="2330" y="987"/>
                    <a:pt x="1731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24"/>
            <p:cNvSpPr/>
            <p:nvPr/>
          </p:nvSpPr>
          <p:spPr>
            <a:xfrm>
              <a:off x="592002" y="197808"/>
              <a:ext cx="72981" cy="31526"/>
            </a:xfrm>
            <a:custGeom>
              <a:avLst/>
              <a:gdLst/>
              <a:ahLst/>
              <a:cxnLst/>
              <a:rect l="l" t="t" r="r" b="b"/>
              <a:pathLst>
                <a:path w="2727" h="1178" extrusionOk="0">
                  <a:moveTo>
                    <a:pt x="1214" y="0"/>
                  </a:moveTo>
                  <a:cubicBezTo>
                    <a:pt x="1036" y="0"/>
                    <a:pt x="857" y="42"/>
                    <a:pt x="696" y="143"/>
                  </a:cubicBezTo>
                  <a:cubicBezTo>
                    <a:pt x="0" y="591"/>
                    <a:pt x="674" y="1177"/>
                    <a:pt x="1440" y="1177"/>
                  </a:cubicBezTo>
                  <a:cubicBezTo>
                    <a:pt x="1617" y="1177"/>
                    <a:pt x="1799" y="1146"/>
                    <a:pt x="1970" y="1075"/>
                  </a:cubicBezTo>
                  <a:cubicBezTo>
                    <a:pt x="2726" y="782"/>
                    <a:pt x="1980" y="0"/>
                    <a:pt x="1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0" name="Google Shape;7430;p24"/>
            <p:cNvSpPr/>
            <p:nvPr/>
          </p:nvSpPr>
          <p:spPr>
            <a:xfrm>
              <a:off x="1011248" y="210039"/>
              <a:ext cx="87326" cy="58851"/>
            </a:xfrm>
            <a:custGeom>
              <a:avLst/>
              <a:gdLst/>
              <a:ahLst/>
              <a:cxnLst/>
              <a:rect l="l" t="t" r="r" b="b"/>
              <a:pathLst>
                <a:path w="3263" h="2199" extrusionOk="0">
                  <a:moveTo>
                    <a:pt x="1737" y="1"/>
                  </a:moveTo>
                  <a:cubicBezTo>
                    <a:pt x="1312" y="1"/>
                    <a:pt x="928" y="106"/>
                    <a:pt x="799" y="314"/>
                  </a:cubicBezTo>
                  <a:cubicBezTo>
                    <a:pt x="0" y="1474"/>
                    <a:pt x="856" y="1493"/>
                    <a:pt x="1427" y="2025"/>
                  </a:cubicBezTo>
                  <a:cubicBezTo>
                    <a:pt x="1555" y="2145"/>
                    <a:pt x="1715" y="2198"/>
                    <a:pt x="1886" y="2198"/>
                  </a:cubicBezTo>
                  <a:cubicBezTo>
                    <a:pt x="2452" y="2198"/>
                    <a:pt x="3142" y="1614"/>
                    <a:pt x="3215" y="884"/>
                  </a:cubicBezTo>
                  <a:cubicBezTo>
                    <a:pt x="3262" y="291"/>
                    <a:pt x="2443" y="1"/>
                    <a:pt x="1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1" name="Google Shape;7431;p24"/>
            <p:cNvSpPr/>
            <p:nvPr/>
          </p:nvSpPr>
          <p:spPr>
            <a:xfrm>
              <a:off x="1095846" y="634425"/>
              <a:ext cx="67656" cy="40813"/>
            </a:xfrm>
            <a:custGeom>
              <a:avLst/>
              <a:gdLst/>
              <a:ahLst/>
              <a:cxnLst/>
              <a:rect l="l" t="t" r="r" b="b"/>
              <a:pathLst>
                <a:path w="2528" h="1525" extrusionOk="0">
                  <a:moveTo>
                    <a:pt x="800" y="1"/>
                  </a:moveTo>
                  <a:cubicBezTo>
                    <a:pt x="481" y="1"/>
                    <a:pt x="220" y="97"/>
                    <a:pt x="168" y="320"/>
                  </a:cubicBezTo>
                  <a:cubicBezTo>
                    <a:pt x="1" y="1000"/>
                    <a:pt x="726" y="1525"/>
                    <a:pt x="1374" y="1525"/>
                  </a:cubicBezTo>
                  <a:cubicBezTo>
                    <a:pt x="1685" y="1525"/>
                    <a:pt x="1979" y="1403"/>
                    <a:pt x="2146" y="1119"/>
                  </a:cubicBezTo>
                  <a:cubicBezTo>
                    <a:pt x="2528" y="487"/>
                    <a:pt x="1516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2" name="Google Shape;7432;p24"/>
            <p:cNvSpPr/>
            <p:nvPr/>
          </p:nvSpPr>
          <p:spPr>
            <a:xfrm>
              <a:off x="682114" y="883378"/>
              <a:ext cx="58851" cy="31312"/>
            </a:xfrm>
            <a:custGeom>
              <a:avLst/>
              <a:gdLst/>
              <a:ahLst/>
              <a:cxnLst/>
              <a:rect l="l" t="t" r="r" b="b"/>
              <a:pathLst>
                <a:path w="2199" h="1170" extrusionOk="0">
                  <a:moveTo>
                    <a:pt x="517" y="0"/>
                  </a:moveTo>
                  <a:cubicBezTo>
                    <a:pt x="293" y="0"/>
                    <a:pt x="126" y="55"/>
                    <a:pt x="106" y="186"/>
                  </a:cubicBezTo>
                  <a:cubicBezTo>
                    <a:pt x="0" y="866"/>
                    <a:pt x="393" y="1170"/>
                    <a:pt x="861" y="1170"/>
                  </a:cubicBezTo>
                  <a:cubicBezTo>
                    <a:pt x="1153" y="1170"/>
                    <a:pt x="1474" y="1052"/>
                    <a:pt x="1722" y="833"/>
                  </a:cubicBezTo>
                  <a:cubicBezTo>
                    <a:pt x="2198" y="427"/>
                    <a:pt x="1140" y="0"/>
                    <a:pt x="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3" name="Google Shape;7433;p24"/>
            <p:cNvSpPr/>
            <p:nvPr/>
          </p:nvSpPr>
          <p:spPr>
            <a:xfrm>
              <a:off x="746533" y="131167"/>
              <a:ext cx="139888" cy="65809"/>
            </a:xfrm>
            <a:custGeom>
              <a:avLst/>
              <a:gdLst/>
              <a:ahLst/>
              <a:cxnLst/>
              <a:rect l="l" t="t" r="r" b="b"/>
              <a:pathLst>
                <a:path w="5227" h="2459" extrusionOk="0">
                  <a:moveTo>
                    <a:pt x="2796" y="0"/>
                  </a:moveTo>
                  <a:cubicBezTo>
                    <a:pt x="2323" y="0"/>
                    <a:pt x="1860" y="79"/>
                    <a:pt x="1503" y="236"/>
                  </a:cubicBezTo>
                  <a:cubicBezTo>
                    <a:pt x="0" y="902"/>
                    <a:pt x="1332" y="2100"/>
                    <a:pt x="2283" y="2386"/>
                  </a:cubicBezTo>
                  <a:cubicBezTo>
                    <a:pt x="2448" y="2435"/>
                    <a:pt x="2646" y="2459"/>
                    <a:pt x="2859" y="2459"/>
                  </a:cubicBezTo>
                  <a:cubicBezTo>
                    <a:pt x="3872" y="2459"/>
                    <a:pt x="5226" y="1922"/>
                    <a:pt x="5022" y="1073"/>
                  </a:cubicBezTo>
                  <a:cubicBezTo>
                    <a:pt x="4866" y="360"/>
                    <a:pt x="3809" y="0"/>
                    <a:pt x="279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4" name="Google Shape;7434;p24"/>
            <p:cNvSpPr/>
            <p:nvPr/>
          </p:nvSpPr>
          <p:spPr>
            <a:xfrm>
              <a:off x="678260" y="94100"/>
              <a:ext cx="251032" cy="155490"/>
            </a:xfrm>
            <a:custGeom>
              <a:avLst/>
              <a:gdLst/>
              <a:ahLst/>
              <a:cxnLst/>
              <a:rect l="l" t="t" r="r" b="b"/>
              <a:pathLst>
                <a:path w="9380" h="5810" extrusionOk="0">
                  <a:moveTo>
                    <a:pt x="4525" y="0"/>
                  </a:moveTo>
                  <a:cubicBezTo>
                    <a:pt x="3720" y="0"/>
                    <a:pt x="2981" y="235"/>
                    <a:pt x="2513" y="784"/>
                  </a:cubicBezTo>
                  <a:cubicBezTo>
                    <a:pt x="1" y="3746"/>
                    <a:pt x="4177" y="5809"/>
                    <a:pt x="5951" y="5809"/>
                  </a:cubicBezTo>
                  <a:cubicBezTo>
                    <a:pt x="6057" y="5809"/>
                    <a:pt x="6154" y="5802"/>
                    <a:pt x="6241" y="5787"/>
                  </a:cubicBezTo>
                  <a:cubicBezTo>
                    <a:pt x="7782" y="5502"/>
                    <a:pt x="9380" y="3504"/>
                    <a:pt x="8334" y="1830"/>
                  </a:cubicBezTo>
                  <a:cubicBezTo>
                    <a:pt x="7648" y="766"/>
                    <a:pt x="5978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24"/>
            <p:cNvSpPr/>
            <p:nvPr/>
          </p:nvSpPr>
          <p:spPr>
            <a:xfrm>
              <a:off x="738879" y="123031"/>
              <a:ext cx="138951" cy="65300"/>
            </a:xfrm>
            <a:custGeom>
              <a:avLst/>
              <a:gdLst/>
              <a:ahLst/>
              <a:cxnLst/>
              <a:rect l="l" t="t" r="r" b="b"/>
              <a:pathLst>
                <a:path w="5192" h="2440" extrusionOk="0">
                  <a:moveTo>
                    <a:pt x="2774" y="0"/>
                  </a:moveTo>
                  <a:cubicBezTo>
                    <a:pt x="2303" y="0"/>
                    <a:pt x="1842" y="79"/>
                    <a:pt x="1485" y="236"/>
                  </a:cubicBezTo>
                  <a:cubicBezTo>
                    <a:pt x="1" y="902"/>
                    <a:pt x="1313" y="2081"/>
                    <a:pt x="2264" y="2366"/>
                  </a:cubicBezTo>
                  <a:cubicBezTo>
                    <a:pt x="2430" y="2416"/>
                    <a:pt x="2628" y="2440"/>
                    <a:pt x="2840" y="2440"/>
                  </a:cubicBezTo>
                  <a:cubicBezTo>
                    <a:pt x="3849" y="2440"/>
                    <a:pt x="5192" y="1905"/>
                    <a:pt x="5003" y="1073"/>
                  </a:cubicBezTo>
                  <a:cubicBezTo>
                    <a:pt x="4835" y="360"/>
                    <a:pt x="3782" y="0"/>
                    <a:pt x="2774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24"/>
            <p:cNvSpPr/>
            <p:nvPr/>
          </p:nvSpPr>
          <p:spPr>
            <a:xfrm>
              <a:off x="501676" y="362617"/>
              <a:ext cx="113018" cy="74534"/>
            </a:xfrm>
            <a:custGeom>
              <a:avLst/>
              <a:gdLst/>
              <a:ahLst/>
              <a:cxnLst/>
              <a:rect l="l" t="t" r="r" b="b"/>
              <a:pathLst>
                <a:path w="4223" h="2785" extrusionOk="0">
                  <a:moveTo>
                    <a:pt x="2984" y="1"/>
                  </a:moveTo>
                  <a:cubicBezTo>
                    <a:pt x="2339" y="1"/>
                    <a:pt x="1543" y="220"/>
                    <a:pt x="1046" y="414"/>
                  </a:cubicBezTo>
                  <a:cubicBezTo>
                    <a:pt x="114" y="775"/>
                    <a:pt x="0" y="1955"/>
                    <a:pt x="590" y="2639"/>
                  </a:cubicBezTo>
                  <a:cubicBezTo>
                    <a:pt x="677" y="2740"/>
                    <a:pt x="815" y="2785"/>
                    <a:pt x="986" y="2785"/>
                  </a:cubicBezTo>
                  <a:cubicBezTo>
                    <a:pt x="2008" y="2785"/>
                    <a:pt x="4223" y="1191"/>
                    <a:pt x="3995" y="490"/>
                  </a:cubicBezTo>
                  <a:cubicBezTo>
                    <a:pt x="3879" y="128"/>
                    <a:pt x="3476" y="1"/>
                    <a:pt x="298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24"/>
            <p:cNvSpPr/>
            <p:nvPr/>
          </p:nvSpPr>
          <p:spPr>
            <a:xfrm>
              <a:off x="465385" y="333846"/>
              <a:ext cx="199193" cy="145080"/>
            </a:xfrm>
            <a:custGeom>
              <a:avLst/>
              <a:gdLst/>
              <a:ahLst/>
              <a:cxnLst/>
              <a:rect l="l" t="t" r="r" b="b"/>
              <a:pathLst>
                <a:path w="7443" h="5421" extrusionOk="0">
                  <a:moveTo>
                    <a:pt x="3612" y="1"/>
                  </a:moveTo>
                  <a:cubicBezTo>
                    <a:pt x="1352" y="1"/>
                    <a:pt x="1" y="2375"/>
                    <a:pt x="234" y="3657"/>
                  </a:cubicBezTo>
                  <a:cubicBezTo>
                    <a:pt x="474" y="4806"/>
                    <a:pt x="1926" y="5420"/>
                    <a:pt x="3230" y="5420"/>
                  </a:cubicBezTo>
                  <a:cubicBezTo>
                    <a:pt x="3782" y="5420"/>
                    <a:pt x="4308" y="5310"/>
                    <a:pt x="4704" y="5084"/>
                  </a:cubicBezTo>
                  <a:cubicBezTo>
                    <a:pt x="6016" y="4323"/>
                    <a:pt x="7443" y="1755"/>
                    <a:pt x="5921" y="766"/>
                  </a:cubicBezTo>
                  <a:cubicBezTo>
                    <a:pt x="5079" y="223"/>
                    <a:pt x="4303" y="1"/>
                    <a:pt x="3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8" name="Google Shape;7438;p24"/>
            <p:cNvSpPr/>
            <p:nvPr/>
          </p:nvSpPr>
          <p:spPr>
            <a:xfrm>
              <a:off x="493514" y="354400"/>
              <a:ext cx="113072" cy="74293"/>
            </a:xfrm>
            <a:custGeom>
              <a:avLst/>
              <a:gdLst/>
              <a:ahLst/>
              <a:cxnLst/>
              <a:rect l="l" t="t" r="r" b="b"/>
              <a:pathLst>
                <a:path w="4225" h="2776" extrusionOk="0">
                  <a:moveTo>
                    <a:pt x="3001" y="0"/>
                  </a:moveTo>
                  <a:cubicBezTo>
                    <a:pt x="2353" y="0"/>
                    <a:pt x="1548" y="221"/>
                    <a:pt x="1047" y="417"/>
                  </a:cubicBezTo>
                  <a:cubicBezTo>
                    <a:pt x="115" y="759"/>
                    <a:pt x="1" y="1957"/>
                    <a:pt x="591" y="2642"/>
                  </a:cubicBezTo>
                  <a:cubicBezTo>
                    <a:pt x="672" y="2734"/>
                    <a:pt x="802" y="2776"/>
                    <a:pt x="965" y="2776"/>
                  </a:cubicBezTo>
                  <a:cubicBezTo>
                    <a:pt x="1971" y="2776"/>
                    <a:pt x="4225" y="1194"/>
                    <a:pt x="3995" y="474"/>
                  </a:cubicBezTo>
                  <a:cubicBezTo>
                    <a:pt x="3881" y="124"/>
                    <a:pt x="3485" y="0"/>
                    <a:pt x="30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24"/>
            <p:cNvSpPr/>
            <p:nvPr/>
          </p:nvSpPr>
          <p:spPr>
            <a:xfrm>
              <a:off x="1050938" y="395134"/>
              <a:ext cx="104320" cy="87032"/>
            </a:xfrm>
            <a:custGeom>
              <a:avLst/>
              <a:gdLst/>
              <a:ahLst/>
              <a:cxnLst/>
              <a:rect l="l" t="t" r="r" b="b"/>
              <a:pathLst>
                <a:path w="3898" h="3252" extrusionOk="0">
                  <a:moveTo>
                    <a:pt x="2634" y="0"/>
                  </a:moveTo>
                  <a:cubicBezTo>
                    <a:pt x="2113" y="0"/>
                    <a:pt x="1522" y="109"/>
                    <a:pt x="1066" y="264"/>
                  </a:cubicBezTo>
                  <a:cubicBezTo>
                    <a:pt x="1" y="625"/>
                    <a:pt x="1" y="2356"/>
                    <a:pt x="743" y="3098"/>
                  </a:cubicBezTo>
                  <a:cubicBezTo>
                    <a:pt x="848" y="3204"/>
                    <a:pt x="985" y="3251"/>
                    <a:pt x="1141" y="3251"/>
                  </a:cubicBezTo>
                  <a:cubicBezTo>
                    <a:pt x="2081" y="3251"/>
                    <a:pt x="3745" y="1555"/>
                    <a:pt x="3843" y="740"/>
                  </a:cubicBezTo>
                  <a:cubicBezTo>
                    <a:pt x="3897" y="196"/>
                    <a:pt x="3329" y="0"/>
                    <a:pt x="263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0" name="Google Shape;7440;p24"/>
            <p:cNvSpPr/>
            <p:nvPr/>
          </p:nvSpPr>
          <p:spPr>
            <a:xfrm>
              <a:off x="1013790" y="363313"/>
              <a:ext cx="180727" cy="169487"/>
            </a:xfrm>
            <a:custGeom>
              <a:avLst/>
              <a:gdLst/>
              <a:ahLst/>
              <a:cxnLst/>
              <a:rect l="l" t="t" r="r" b="b"/>
              <a:pathLst>
                <a:path w="6753" h="6333" extrusionOk="0">
                  <a:moveTo>
                    <a:pt x="3201" y="1"/>
                  </a:moveTo>
                  <a:cubicBezTo>
                    <a:pt x="2427" y="1"/>
                    <a:pt x="1705" y="193"/>
                    <a:pt x="1294" y="597"/>
                  </a:cubicBezTo>
                  <a:cubicBezTo>
                    <a:pt x="38" y="1833"/>
                    <a:pt x="0" y="2899"/>
                    <a:pt x="457" y="4135"/>
                  </a:cubicBezTo>
                  <a:cubicBezTo>
                    <a:pt x="864" y="5272"/>
                    <a:pt x="2739" y="6333"/>
                    <a:pt x="4057" y="6333"/>
                  </a:cubicBezTo>
                  <a:cubicBezTo>
                    <a:pt x="4217" y="6333"/>
                    <a:pt x="4368" y="6317"/>
                    <a:pt x="4508" y="6284"/>
                  </a:cubicBezTo>
                  <a:cubicBezTo>
                    <a:pt x="5783" y="5999"/>
                    <a:pt x="6753" y="3412"/>
                    <a:pt x="6353" y="1700"/>
                  </a:cubicBezTo>
                  <a:cubicBezTo>
                    <a:pt x="6110" y="605"/>
                    <a:pt x="4575" y="1"/>
                    <a:pt x="3201" y="1"/>
                  </a:cubicBezTo>
                  <a:close/>
                </a:path>
              </a:pathLst>
            </a:custGeom>
            <a:solidFill>
              <a:srgbClr val="6B3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1" name="Google Shape;7441;p24"/>
            <p:cNvSpPr/>
            <p:nvPr/>
          </p:nvSpPr>
          <p:spPr>
            <a:xfrm>
              <a:off x="1042802" y="386971"/>
              <a:ext cx="104293" cy="86871"/>
            </a:xfrm>
            <a:custGeom>
              <a:avLst/>
              <a:gdLst/>
              <a:ahLst/>
              <a:cxnLst/>
              <a:rect l="l" t="t" r="r" b="b"/>
              <a:pathLst>
                <a:path w="3897" h="3246" extrusionOk="0">
                  <a:moveTo>
                    <a:pt x="2633" y="1"/>
                  </a:moveTo>
                  <a:cubicBezTo>
                    <a:pt x="2113" y="1"/>
                    <a:pt x="1521" y="110"/>
                    <a:pt x="1066" y="265"/>
                  </a:cubicBezTo>
                  <a:cubicBezTo>
                    <a:pt x="0" y="626"/>
                    <a:pt x="0" y="2357"/>
                    <a:pt x="723" y="3099"/>
                  </a:cubicBezTo>
                  <a:cubicBezTo>
                    <a:pt x="830" y="3200"/>
                    <a:pt x="967" y="3246"/>
                    <a:pt x="1122" y="3246"/>
                  </a:cubicBezTo>
                  <a:cubicBezTo>
                    <a:pt x="2073" y="3246"/>
                    <a:pt x="3744" y="1558"/>
                    <a:pt x="3843" y="740"/>
                  </a:cubicBezTo>
                  <a:cubicBezTo>
                    <a:pt x="3897" y="196"/>
                    <a:pt x="3329" y="1"/>
                    <a:pt x="263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24"/>
            <p:cNvSpPr/>
            <p:nvPr/>
          </p:nvSpPr>
          <p:spPr>
            <a:xfrm>
              <a:off x="855432" y="800679"/>
              <a:ext cx="71804" cy="30135"/>
            </a:xfrm>
            <a:custGeom>
              <a:avLst/>
              <a:gdLst/>
              <a:ahLst/>
              <a:cxnLst/>
              <a:rect l="l" t="t" r="r" b="b"/>
              <a:pathLst>
                <a:path w="2683" h="1126" extrusionOk="0">
                  <a:moveTo>
                    <a:pt x="757" y="0"/>
                  </a:moveTo>
                  <a:cubicBezTo>
                    <a:pt x="352" y="0"/>
                    <a:pt x="34" y="84"/>
                    <a:pt x="21" y="290"/>
                  </a:cubicBezTo>
                  <a:cubicBezTo>
                    <a:pt x="1" y="903"/>
                    <a:pt x="593" y="1125"/>
                    <a:pt x="1206" y="1125"/>
                  </a:cubicBezTo>
                  <a:cubicBezTo>
                    <a:pt x="1772" y="1125"/>
                    <a:pt x="2356" y="936"/>
                    <a:pt x="2493" y="689"/>
                  </a:cubicBezTo>
                  <a:cubicBezTo>
                    <a:pt x="2682" y="324"/>
                    <a:pt x="1553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3" name="Google Shape;7443;p24"/>
            <p:cNvSpPr/>
            <p:nvPr/>
          </p:nvSpPr>
          <p:spPr>
            <a:xfrm>
              <a:off x="799069" y="773301"/>
              <a:ext cx="173501" cy="103571"/>
            </a:xfrm>
            <a:custGeom>
              <a:avLst/>
              <a:gdLst/>
              <a:ahLst/>
              <a:cxnLst/>
              <a:rect l="l" t="t" r="r" b="b"/>
              <a:pathLst>
                <a:path w="6483" h="3870" extrusionOk="0">
                  <a:moveTo>
                    <a:pt x="3096" y="0"/>
                  </a:moveTo>
                  <a:cubicBezTo>
                    <a:pt x="655" y="0"/>
                    <a:pt x="1" y="1795"/>
                    <a:pt x="871" y="3139"/>
                  </a:cubicBezTo>
                  <a:cubicBezTo>
                    <a:pt x="1200" y="3650"/>
                    <a:pt x="1893" y="3870"/>
                    <a:pt x="2664" y="3870"/>
                  </a:cubicBezTo>
                  <a:cubicBezTo>
                    <a:pt x="3900" y="3870"/>
                    <a:pt x="5334" y="3305"/>
                    <a:pt x="5779" y="2473"/>
                  </a:cubicBezTo>
                  <a:cubicBezTo>
                    <a:pt x="6482" y="1103"/>
                    <a:pt x="4714" y="0"/>
                    <a:pt x="3135" y="0"/>
                  </a:cubicBezTo>
                  <a:cubicBezTo>
                    <a:pt x="3122" y="0"/>
                    <a:pt x="3109" y="0"/>
                    <a:pt x="3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4" name="Google Shape;7444;p24"/>
            <p:cNvSpPr/>
            <p:nvPr/>
          </p:nvSpPr>
          <p:spPr>
            <a:xfrm>
              <a:off x="847296" y="792383"/>
              <a:ext cx="71831" cy="30429"/>
            </a:xfrm>
            <a:custGeom>
              <a:avLst/>
              <a:gdLst/>
              <a:ahLst/>
              <a:cxnLst/>
              <a:rect l="l" t="t" r="r" b="b"/>
              <a:pathLst>
                <a:path w="2684" h="1137" extrusionOk="0">
                  <a:moveTo>
                    <a:pt x="728" y="0"/>
                  </a:moveTo>
                  <a:cubicBezTo>
                    <a:pt x="333" y="0"/>
                    <a:pt x="27" y="81"/>
                    <a:pt x="20" y="276"/>
                  </a:cubicBezTo>
                  <a:cubicBezTo>
                    <a:pt x="0" y="906"/>
                    <a:pt x="610" y="1136"/>
                    <a:pt x="1232" y="1136"/>
                  </a:cubicBezTo>
                  <a:cubicBezTo>
                    <a:pt x="1794" y="1136"/>
                    <a:pt x="2367" y="948"/>
                    <a:pt x="2493" y="695"/>
                  </a:cubicBezTo>
                  <a:cubicBezTo>
                    <a:pt x="2684" y="326"/>
                    <a:pt x="1524" y="0"/>
                    <a:pt x="72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5" name="Google Shape;7445;p24"/>
            <p:cNvSpPr/>
            <p:nvPr/>
          </p:nvSpPr>
          <p:spPr>
            <a:xfrm>
              <a:off x="529162" y="649574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70" y="439"/>
                    <a:pt x="495" y="1694"/>
                    <a:pt x="248" y="2303"/>
                  </a:cubicBezTo>
                  <a:cubicBezTo>
                    <a:pt x="0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2" y="3924"/>
                  </a:cubicBezTo>
                  <a:cubicBezTo>
                    <a:pt x="2391" y="3924"/>
                    <a:pt x="3643" y="1650"/>
                    <a:pt x="3747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6" name="Google Shape;7446;p24"/>
            <p:cNvSpPr/>
            <p:nvPr/>
          </p:nvSpPr>
          <p:spPr>
            <a:xfrm>
              <a:off x="479276" y="618662"/>
              <a:ext cx="196517" cy="177355"/>
            </a:xfrm>
            <a:custGeom>
              <a:avLst/>
              <a:gdLst/>
              <a:ahLst/>
              <a:cxnLst/>
              <a:rect l="l" t="t" r="r" b="b"/>
              <a:pathLst>
                <a:path w="7343" h="6627" extrusionOk="0">
                  <a:moveTo>
                    <a:pt x="4956" y="0"/>
                  </a:moveTo>
                  <a:cubicBezTo>
                    <a:pt x="3858" y="0"/>
                    <a:pt x="2581" y="921"/>
                    <a:pt x="1560" y="1898"/>
                  </a:cubicBezTo>
                  <a:cubicBezTo>
                    <a:pt x="0" y="3382"/>
                    <a:pt x="1313" y="5284"/>
                    <a:pt x="2226" y="6292"/>
                  </a:cubicBezTo>
                  <a:cubicBezTo>
                    <a:pt x="2430" y="6526"/>
                    <a:pt x="2725" y="6626"/>
                    <a:pt x="3067" y="6626"/>
                  </a:cubicBezTo>
                  <a:cubicBezTo>
                    <a:pt x="4224" y="6626"/>
                    <a:pt x="5927" y="5490"/>
                    <a:pt x="6543" y="4580"/>
                  </a:cubicBezTo>
                  <a:cubicBezTo>
                    <a:pt x="7342" y="3420"/>
                    <a:pt x="7133" y="1118"/>
                    <a:pt x="5897" y="281"/>
                  </a:cubicBezTo>
                  <a:cubicBezTo>
                    <a:pt x="5608" y="86"/>
                    <a:pt x="5290" y="0"/>
                    <a:pt x="4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7" name="Google Shape;7447;p24"/>
            <p:cNvSpPr/>
            <p:nvPr/>
          </p:nvSpPr>
          <p:spPr>
            <a:xfrm>
              <a:off x="521026" y="641946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1" y="0"/>
                  </a:moveTo>
                  <a:cubicBezTo>
                    <a:pt x="2774" y="0"/>
                    <a:pt x="2586" y="31"/>
                    <a:pt x="2378" y="96"/>
                  </a:cubicBezTo>
                  <a:cubicBezTo>
                    <a:pt x="1370" y="400"/>
                    <a:pt x="495" y="1694"/>
                    <a:pt x="247" y="2302"/>
                  </a:cubicBezTo>
                  <a:cubicBezTo>
                    <a:pt x="0" y="2930"/>
                    <a:pt x="495" y="3368"/>
                    <a:pt x="1331" y="3862"/>
                  </a:cubicBezTo>
                  <a:cubicBezTo>
                    <a:pt x="1401" y="3904"/>
                    <a:pt x="1475" y="3923"/>
                    <a:pt x="1552" y="3923"/>
                  </a:cubicBezTo>
                  <a:cubicBezTo>
                    <a:pt x="2390" y="3923"/>
                    <a:pt x="3643" y="1652"/>
                    <a:pt x="3747" y="990"/>
                  </a:cubicBezTo>
                  <a:cubicBezTo>
                    <a:pt x="3867" y="407"/>
                    <a:pt x="3552" y="0"/>
                    <a:pt x="294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8" name="Google Shape;7448;p24"/>
          <p:cNvGrpSpPr/>
          <p:nvPr/>
        </p:nvGrpSpPr>
        <p:grpSpPr>
          <a:xfrm rot="4261288" flipH="1">
            <a:off x="8650479" y="296531"/>
            <a:ext cx="1069999" cy="1045058"/>
            <a:chOff x="297527" y="0"/>
            <a:chExt cx="1070045" cy="1045102"/>
          </a:xfrm>
        </p:grpSpPr>
        <p:sp>
          <p:nvSpPr>
            <p:cNvPr id="7449" name="Google Shape;7449;p24"/>
            <p:cNvSpPr/>
            <p:nvPr/>
          </p:nvSpPr>
          <p:spPr>
            <a:xfrm>
              <a:off x="385096" y="65115"/>
              <a:ext cx="864375" cy="791983"/>
            </a:xfrm>
            <a:custGeom>
              <a:avLst/>
              <a:gdLst/>
              <a:ahLst/>
              <a:cxnLst/>
              <a:rect l="l" t="t" r="r" b="b"/>
              <a:pathLst>
                <a:path w="32298" h="29593" extrusionOk="0">
                  <a:moveTo>
                    <a:pt x="16757" y="1"/>
                  </a:moveTo>
                  <a:cubicBezTo>
                    <a:pt x="16170" y="1"/>
                    <a:pt x="15586" y="65"/>
                    <a:pt x="15027" y="213"/>
                  </a:cubicBezTo>
                  <a:cubicBezTo>
                    <a:pt x="11755" y="1107"/>
                    <a:pt x="6810" y="4131"/>
                    <a:pt x="4927" y="5767"/>
                  </a:cubicBezTo>
                  <a:cubicBezTo>
                    <a:pt x="3025" y="7383"/>
                    <a:pt x="2435" y="10693"/>
                    <a:pt x="1884" y="12043"/>
                  </a:cubicBezTo>
                  <a:cubicBezTo>
                    <a:pt x="1332" y="13413"/>
                    <a:pt x="723" y="16513"/>
                    <a:pt x="362" y="18948"/>
                  </a:cubicBezTo>
                  <a:cubicBezTo>
                    <a:pt x="0" y="21345"/>
                    <a:pt x="1009" y="25719"/>
                    <a:pt x="3710" y="28173"/>
                  </a:cubicBezTo>
                  <a:cubicBezTo>
                    <a:pt x="4942" y="29274"/>
                    <a:pt x="6684" y="29592"/>
                    <a:pt x="8409" y="29592"/>
                  </a:cubicBezTo>
                  <a:cubicBezTo>
                    <a:pt x="10438" y="29592"/>
                    <a:pt x="12442" y="29152"/>
                    <a:pt x="13562" y="29029"/>
                  </a:cubicBezTo>
                  <a:cubicBezTo>
                    <a:pt x="15617" y="28782"/>
                    <a:pt x="18337" y="25168"/>
                    <a:pt x="20429" y="23893"/>
                  </a:cubicBezTo>
                  <a:cubicBezTo>
                    <a:pt x="22521" y="22581"/>
                    <a:pt x="23263" y="19519"/>
                    <a:pt x="25165" y="18701"/>
                  </a:cubicBezTo>
                  <a:cubicBezTo>
                    <a:pt x="27067" y="17902"/>
                    <a:pt x="30814" y="14744"/>
                    <a:pt x="31556" y="12709"/>
                  </a:cubicBezTo>
                  <a:cubicBezTo>
                    <a:pt x="32298" y="10693"/>
                    <a:pt x="29369" y="5291"/>
                    <a:pt x="28418" y="3998"/>
                  </a:cubicBezTo>
                  <a:cubicBezTo>
                    <a:pt x="27467" y="2685"/>
                    <a:pt x="24043" y="2799"/>
                    <a:pt x="22825" y="1905"/>
                  </a:cubicBezTo>
                  <a:cubicBezTo>
                    <a:pt x="21839" y="1166"/>
                    <a:pt x="19266" y="1"/>
                    <a:pt x="167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0" name="Google Shape;7450;p24"/>
            <p:cNvSpPr/>
            <p:nvPr/>
          </p:nvSpPr>
          <p:spPr>
            <a:xfrm>
              <a:off x="1045853" y="536391"/>
              <a:ext cx="253013" cy="242870"/>
            </a:xfrm>
            <a:custGeom>
              <a:avLst/>
              <a:gdLst/>
              <a:ahLst/>
              <a:cxnLst/>
              <a:rect l="l" t="t" r="r" b="b"/>
              <a:pathLst>
                <a:path w="9454" h="9075" extrusionOk="0">
                  <a:moveTo>
                    <a:pt x="7193" y="1"/>
                  </a:moveTo>
                  <a:cubicBezTo>
                    <a:pt x="6298" y="1"/>
                    <a:pt x="5104" y="600"/>
                    <a:pt x="3748" y="1339"/>
                  </a:cubicBezTo>
                  <a:cubicBezTo>
                    <a:pt x="1846" y="2385"/>
                    <a:pt x="362" y="4268"/>
                    <a:pt x="191" y="5923"/>
                  </a:cubicBezTo>
                  <a:cubicBezTo>
                    <a:pt x="0" y="7597"/>
                    <a:pt x="1313" y="8852"/>
                    <a:pt x="3443" y="9061"/>
                  </a:cubicBezTo>
                  <a:cubicBezTo>
                    <a:pt x="3531" y="9070"/>
                    <a:pt x="3618" y="9074"/>
                    <a:pt x="3705" y="9074"/>
                  </a:cubicBezTo>
                  <a:cubicBezTo>
                    <a:pt x="5746" y="9074"/>
                    <a:pt x="7535" y="6778"/>
                    <a:pt x="8484" y="5409"/>
                  </a:cubicBezTo>
                  <a:cubicBezTo>
                    <a:pt x="9454" y="3983"/>
                    <a:pt x="9207" y="1986"/>
                    <a:pt x="8408" y="673"/>
                  </a:cubicBezTo>
                  <a:cubicBezTo>
                    <a:pt x="8117" y="196"/>
                    <a:pt x="7704" y="1"/>
                    <a:pt x="719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1" name="Google Shape;7451;p24"/>
            <p:cNvSpPr/>
            <p:nvPr/>
          </p:nvSpPr>
          <p:spPr>
            <a:xfrm>
              <a:off x="779612" y="377015"/>
              <a:ext cx="106595" cy="76032"/>
            </a:xfrm>
            <a:custGeom>
              <a:avLst/>
              <a:gdLst/>
              <a:ahLst/>
              <a:cxnLst/>
              <a:rect l="l" t="t" r="r" b="b"/>
              <a:pathLst>
                <a:path w="3983" h="2841" extrusionOk="0">
                  <a:moveTo>
                    <a:pt x="1669" y="0"/>
                  </a:moveTo>
                  <a:cubicBezTo>
                    <a:pt x="1467" y="0"/>
                    <a:pt x="1273" y="44"/>
                    <a:pt x="1104" y="142"/>
                  </a:cubicBezTo>
                  <a:cubicBezTo>
                    <a:pt x="1" y="751"/>
                    <a:pt x="647" y="2082"/>
                    <a:pt x="1180" y="2634"/>
                  </a:cubicBezTo>
                  <a:cubicBezTo>
                    <a:pt x="1314" y="2778"/>
                    <a:pt x="1470" y="2840"/>
                    <a:pt x="1642" y="2840"/>
                  </a:cubicBezTo>
                  <a:cubicBezTo>
                    <a:pt x="2128" y="2840"/>
                    <a:pt x="2739" y="2340"/>
                    <a:pt x="3329" y="1778"/>
                  </a:cubicBezTo>
                  <a:cubicBezTo>
                    <a:pt x="3983" y="1156"/>
                    <a:pt x="2713" y="0"/>
                    <a:pt x="166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2" name="Google Shape;7452;p24"/>
            <p:cNvSpPr/>
            <p:nvPr/>
          </p:nvSpPr>
          <p:spPr>
            <a:xfrm>
              <a:off x="771476" y="368558"/>
              <a:ext cx="106675" cy="76113"/>
            </a:xfrm>
            <a:custGeom>
              <a:avLst/>
              <a:gdLst/>
              <a:ahLst/>
              <a:cxnLst/>
              <a:rect l="l" t="t" r="r" b="b"/>
              <a:pathLst>
                <a:path w="3986" h="2844" extrusionOk="0">
                  <a:moveTo>
                    <a:pt x="1653" y="1"/>
                  </a:moveTo>
                  <a:cubicBezTo>
                    <a:pt x="1457" y="1"/>
                    <a:pt x="1269" y="42"/>
                    <a:pt x="1103" y="135"/>
                  </a:cubicBezTo>
                  <a:cubicBezTo>
                    <a:pt x="0" y="763"/>
                    <a:pt x="647" y="2094"/>
                    <a:pt x="1161" y="2646"/>
                  </a:cubicBezTo>
                  <a:cubicBezTo>
                    <a:pt x="1299" y="2784"/>
                    <a:pt x="1457" y="2844"/>
                    <a:pt x="1630" y="2844"/>
                  </a:cubicBezTo>
                  <a:cubicBezTo>
                    <a:pt x="2125" y="2844"/>
                    <a:pt x="2737" y="2353"/>
                    <a:pt x="3329" y="1790"/>
                  </a:cubicBezTo>
                  <a:cubicBezTo>
                    <a:pt x="3986" y="1165"/>
                    <a:pt x="2700" y="1"/>
                    <a:pt x="165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3" name="Google Shape;7453;p24"/>
            <p:cNvSpPr/>
            <p:nvPr/>
          </p:nvSpPr>
          <p:spPr>
            <a:xfrm>
              <a:off x="834584" y="616253"/>
              <a:ext cx="87620" cy="66237"/>
            </a:xfrm>
            <a:custGeom>
              <a:avLst/>
              <a:gdLst/>
              <a:ahLst/>
              <a:cxnLst/>
              <a:rect l="l" t="t" r="r" b="b"/>
              <a:pathLst>
                <a:path w="3274" h="2475" extrusionOk="0">
                  <a:moveTo>
                    <a:pt x="1270" y="1"/>
                  </a:moveTo>
                  <a:cubicBezTo>
                    <a:pt x="1153" y="1"/>
                    <a:pt x="1040" y="16"/>
                    <a:pt x="933" y="48"/>
                  </a:cubicBezTo>
                  <a:cubicBezTo>
                    <a:pt x="1" y="333"/>
                    <a:pt x="419" y="1665"/>
                    <a:pt x="933" y="2254"/>
                  </a:cubicBezTo>
                  <a:cubicBezTo>
                    <a:pt x="1059" y="2410"/>
                    <a:pt x="1212" y="2475"/>
                    <a:pt x="1378" y="2475"/>
                  </a:cubicBezTo>
                  <a:cubicBezTo>
                    <a:pt x="1860" y="2475"/>
                    <a:pt x="2453" y="1927"/>
                    <a:pt x="2835" y="1474"/>
                  </a:cubicBezTo>
                  <a:cubicBezTo>
                    <a:pt x="3274" y="917"/>
                    <a:pt x="2185" y="1"/>
                    <a:pt x="127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4" name="Google Shape;7454;p24"/>
            <p:cNvSpPr/>
            <p:nvPr/>
          </p:nvSpPr>
          <p:spPr>
            <a:xfrm>
              <a:off x="826448" y="607635"/>
              <a:ext cx="87139" cy="66719"/>
            </a:xfrm>
            <a:custGeom>
              <a:avLst/>
              <a:gdLst/>
              <a:ahLst/>
              <a:cxnLst/>
              <a:rect l="l" t="t" r="r" b="b"/>
              <a:pathLst>
                <a:path w="3256" h="2493" extrusionOk="0">
                  <a:moveTo>
                    <a:pt x="1245" y="0"/>
                  </a:moveTo>
                  <a:cubicBezTo>
                    <a:pt x="1131" y="0"/>
                    <a:pt x="1019" y="15"/>
                    <a:pt x="914" y="47"/>
                  </a:cubicBezTo>
                  <a:cubicBezTo>
                    <a:pt x="1" y="332"/>
                    <a:pt x="419" y="1663"/>
                    <a:pt x="914" y="2272"/>
                  </a:cubicBezTo>
                  <a:cubicBezTo>
                    <a:pt x="1040" y="2427"/>
                    <a:pt x="1193" y="2492"/>
                    <a:pt x="1360" y="2492"/>
                  </a:cubicBezTo>
                  <a:cubicBezTo>
                    <a:pt x="1847" y="2492"/>
                    <a:pt x="2447" y="1940"/>
                    <a:pt x="2816" y="1473"/>
                  </a:cubicBezTo>
                  <a:cubicBezTo>
                    <a:pt x="3255" y="932"/>
                    <a:pt x="2162" y="0"/>
                    <a:pt x="124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5" name="Google Shape;7455;p24"/>
            <p:cNvSpPr/>
            <p:nvPr/>
          </p:nvSpPr>
          <p:spPr>
            <a:xfrm>
              <a:off x="474057" y="578276"/>
              <a:ext cx="62143" cy="36932"/>
            </a:xfrm>
            <a:custGeom>
              <a:avLst/>
              <a:gdLst/>
              <a:ahLst/>
              <a:cxnLst/>
              <a:rect l="l" t="t" r="r" b="b"/>
              <a:pathLst>
                <a:path w="2322" h="1380" extrusionOk="0">
                  <a:moveTo>
                    <a:pt x="1102" y="1"/>
                  </a:moveTo>
                  <a:cubicBezTo>
                    <a:pt x="1007" y="1"/>
                    <a:pt x="913" y="25"/>
                    <a:pt x="823" y="78"/>
                  </a:cubicBezTo>
                  <a:cubicBezTo>
                    <a:pt x="0" y="578"/>
                    <a:pt x="463" y="1379"/>
                    <a:pt x="1168" y="1379"/>
                  </a:cubicBezTo>
                  <a:cubicBezTo>
                    <a:pt x="1295" y="1379"/>
                    <a:pt x="1429" y="1354"/>
                    <a:pt x="1565" y="1296"/>
                  </a:cubicBezTo>
                  <a:cubicBezTo>
                    <a:pt x="2322" y="983"/>
                    <a:pt x="1712" y="1"/>
                    <a:pt x="1102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6" name="Google Shape;7456;p24"/>
            <p:cNvSpPr/>
            <p:nvPr/>
          </p:nvSpPr>
          <p:spPr>
            <a:xfrm>
              <a:off x="465546" y="570140"/>
              <a:ext cx="63026" cy="36905"/>
            </a:xfrm>
            <a:custGeom>
              <a:avLst/>
              <a:gdLst/>
              <a:ahLst/>
              <a:cxnLst/>
              <a:rect l="l" t="t" r="r" b="b"/>
              <a:pathLst>
                <a:path w="2355" h="1379" extrusionOk="0">
                  <a:moveTo>
                    <a:pt x="1135" y="0"/>
                  </a:moveTo>
                  <a:cubicBezTo>
                    <a:pt x="1040" y="0"/>
                    <a:pt x="945" y="24"/>
                    <a:pt x="856" y="78"/>
                  </a:cubicBezTo>
                  <a:cubicBezTo>
                    <a:pt x="1" y="578"/>
                    <a:pt x="473" y="1379"/>
                    <a:pt x="1193" y="1379"/>
                  </a:cubicBezTo>
                  <a:cubicBezTo>
                    <a:pt x="1322" y="1379"/>
                    <a:pt x="1459" y="1353"/>
                    <a:pt x="1597" y="1295"/>
                  </a:cubicBezTo>
                  <a:cubicBezTo>
                    <a:pt x="2355" y="983"/>
                    <a:pt x="1744" y="0"/>
                    <a:pt x="113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7" name="Google Shape;7457;p24"/>
            <p:cNvSpPr/>
            <p:nvPr/>
          </p:nvSpPr>
          <p:spPr>
            <a:xfrm>
              <a:off x="640684" y="214401"/>
              <a:ext cx="73195" cy="31366"/>
            </a:xfrm>
            <a:custGeom>
              <a:avLst/>
              <a:gdLst/>
              <a:ahLst/>
              <a:cxnLst/>
              <a:rect l="l" t="t" r="r" b="b"/>
              <a:pathLst>
                <a:path w="2735" h="1172" extrusionOk="0">
                  <a:moveTo>
                    <a:pt x="1229" y="1"/>
                  </a:moveTo>
                  <a:cubicBezTo>
                    <a:pt x="1048" y="1"/>
                    <a:pt x="867" y="45"/>
                    <a:pt x="703" y="151"/>
                  </a:cubicBezTo>
                  <a:cubicBezTo>
                    <a:pt x="0" y="603"/>
                    <a:pt x="694" y="1171"/>
                    <a:pt x="1481" y="1171"/>
                  </a:cubicBezTo>
                  <a:cubicBezTo>
                    <a:pt x="1653" y="1171"/>
                    <a:pt x="1829" y="1144"/>
                    <a:pt x="1996" y="1083"/>
                  </a:cubicBezTo>
                  <a:cubicBezTo>
                    <a:pt x="2734" y="790"/>
                    <a:pt x="1993" y="1"/>
                    <a:pt x="122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8" name="Google Shape;7458;p24"/>
            <p:cNvSpPr/>
            <p:nvPr/>
          </p:nvSpPr>
          <p:spPr>
            <a:xfrm>
              <a:off x="632629" y="206265"/>
              <a:ext cx="73008" cy="31018"/>
            </a:xfrm>
            <a:custGeom>
              <a:avLst/>
              <a:gdLst/>
              <a:ahLst/>
              <a:cxnLst/>
              <a:rect l="l" t="t" r="r" b="b"/>
              <a:pathLst>
                <a:path w="2728" h="1159" extrusionOk="0">
                  <a:moveTo>
                    <a:pt x="1227" y="0"/>
                  </a:moveTo>
                  <a:cubicBezTo>
                    <a:pt x="1046" y="0"/>
                    <a:pt x="863" y="44"/>
                    <a:pt x="699" y="150"/>
                  </a:cubicBezTo>
                  <a:cubicBezTo>
                    <a:pt x="1" y="585"/>
                    <a:pt x="683" y="1159"/>
                    <a:pt x="1454" y="1159"/>
                  </a:cubicBezTo>
                  <a:cubicBezTo>
                    <a:pt x="1628" y="1159"/>
                    <a:pt x="1806" y="1130"/>
                    <a:pt x="1974" y="1063"/>
                  </a:cubicBezTo>
                  <a:cubicBezTo>
                    <a:pt x="2727" y="787"/>
                    <a:pt x="1989" y="0"/>
                    <a:pt x="122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9" name="Google Shape;7459;p24"/>
            <p:cNvSpPr/>
            <p:nvPr/>
          </p:nvSpPr>
          <p:spPr>
            <a:xfrm>
              <a:off x="1060626" y="226552"/>
              <a:ext cx="86791" cy="58824"/>
            </a:xfrm>
            <a:custGeom>
              <a:avLst/>
              <a:gdLst/>
              <a:ahLst/>
              <a:cxnLst/>
              <a:rect l="l" t="t" r="r" b="b"/>
              <a:pathLst>
                <a:path w="3243" h="2198" extrusionOk="0">
                  <a:moveTo>
                    <a:pt x="1730" y="1"/>
                  </a:moveTo>
                  <a:cubicBezTo>
                    <a:pt x="1304" y="1"/>
                    <a:pt x="916" y="104"/>
                    <a:pt x="780" y="305"/>
                  </a:cubicBezTo>
                  <a:cubicBezTo>
                    <a:pt x="0" y="1485"/>
                    <a:pt x="856" y="1504"/>
                    <a:pt x="1427" y="2017"/>
                  </a:cubicBezTo>
                  <a:cubicBezTo>
                    <a:pt x="1552" y="2142"/>
                    <a:pt x="1710" y="2198"/>
                    <a:pt x="1881" y="2198"/>
                  </a:cubicBezTo>
                  <a:cubicBezTo>
                    <a:pt x="2437" y="2198"/>
                    <a:pt x="3123" y="1604"/>
                    <a:pt x="3196" y="876"/>
                  </a:cubicBezTo>
                  <a:cubicBezTo>
                    <a:pt x="3243" y="283"/>
                    <a:pt x="2434" y="1"/>
                    <a:pt x="17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0" name="Google Shape;7460;p24"/>
            <p:cNvSpPr/>
            <p:nvPr/>
          </p:nvSpPr>
          <p:spPr>
            <a:xfrm>
              <a:off x="1051955" y="218202"/>
              <a:ext cx="87326" cy="58824"/>
            </a:xfrm>
            <a:custGeom>
              <a:avLst/>
              <a:gdLst/>
              <a:ahLst/>
              <a:cxnLst/>
              <a:rect l="l" t="t" r="r" b="b"/>
              <a:pathLst>
                <a:path w="3263" h="2198" extrusionOk="0">
                  <a:moveTo>
                    <a:pt x="1738" y="0"/>
                  </a:moveTo>
                  <a:cubicBezTo>
                    <a:pt x="1313" y="0"/>
                    <a:pt x="928" y="106"/>
                    <a:pt x="800" y="313"/>
                  </a:cubicBezTo>
                  <a:cubicBezTo>
                    <a:pt x="1" y="1473"/>
                    <a:pt x="857" y="1511"/>
                    <a:pt x="1427" y="2025"/>
                  </a:cubicBezTo>
                  <a:cubicBezTo>
                    <a:pt x="1556" y="2144"/>
                    <a:pt x="1716" y="2198"/>
                    <a:pt x="1887" y="2198"/>
                  </a:cubicBezTo>
                  <a:cubicBezTo>
                    <a:pt x="2453" y="2198"/>
                    <a:pt x="3142" y="1613"/>
                    <a:pt x="3215" y="884"/>
                  </a:cubicBezTo>
                  <a:cubicBezTo>
                    <a:pt x="3263" y="290"/>
                    <a:pt x="2444" y="0"/>
                    <a:pt x="173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1" name="Google Shape;7461;p24"/>
            <p:cNvSpPr/>
            <p:nvPr/>
          </p:nvSpPr>
          <p:spPr>
            <a:xfrm>
              <a:off x="1144877" y="650831"/>
              <a:ext cx="67549" cy="41080"/>
            </a:xfrm>
            <a:custGeom>
              <a:avLst/>
              <a:gdLst/>
              <a:ahLst/>
              <a:cxnLst/>
              <a:rect l="l" t="t" r="r" b="b"/>
              <a:pathLst>
                <a:path w="2524" h="1535" extrusionOk="0">
                  <a:moveTo>
                    <a:pt x="788" y="1"/>
                  </a:moveTo>
                  <a:cubicBezTo>
                    <a:pt x="477" y="1"/>
                    <a:pt x="227" y="96"/>
                    <a:pt x="181" y="316"/>
                  </a:cubicBezTo>
                  <a:cubicBezTo>
                    <a:pt x="0" y="1000"/>
                    <a:pt x="730" y="1535"/>
                    <a:pt x="1379" y="1535"/>
                  </a:cubicBezTo>
                  <a:cubicBezTo>
                    <a:pt x="1686" y="1535"/>
                    <a:pt x="1975" y="1415"/>
                    <a:pt x="2140" y="1133"/>
                  </a:cubicBezTo>
                  <a:cubicBezTo>
                    <a:pt x="2524" y="498"/>
                    <a:pt x="1498" y="1"/>
                    <a:pt x="78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2" name="Google Shape;7462;p24"/>
            <p:cNvSpPr/>
            <p:nvPr/>
          </p:nvSpPr>
          <p:spPr>
            <a:xfrm>
              <a:off x="1136553" y="642695"/>
              <a:ext cx="67709" cy="40813"/>
            </a:xfrm>
            <a:custGeom>
              <a:avLst/>
              <a:gdLst/>
              <a:ahLst/>
              <a:cxnLst/>
              <a:rect l="l" t="t" r="r" b="b"/>
              <a:pathLst>
                <a:path w="2530" h="1525" extrusionOk="0">
                  <a:moveTo>
                    <a:pt x="791" y="0"/>
                  </a:moveTo>
                  <a:cubicBezTo>
                    <a:pt x="476" y="0"/>
                    <a:pt x="221" y="95"/>
                    <a:pt x="168" y="315"/>
                  </a:cubicBezTo>
                  <a:cubicBezTo>
                    <a:pt x="1" y="985"/>
                    <a:pt x="733" y="1525"/>
                    <a:pt x="1382" y="1525"/>
                  </a:cubicBezTo>
                  <a:cubicBezTo>
                    <a:pt x="1691" y="1525"/>
                    <a:pt x="1981" y="1402"/>
                    <a:pt x="2147" y="1114"/>
                  </a:cubicBezTo>
                  <a:cubicBezTo>
                    <a:pt x="2530" y="493"/>
                    <a:pt x="1507" y="0"/>
                    <a:pt x="7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3" name="Google Shape;7463;p24"/>
            <p:cNvSpPr/>
            <p:nvPr/>
          </p:nvSpPr>
          <p:spPr>
            <a:xfrm>
              <a:off x="731278" y="899945"/>
              <a:ext cx="58503" cy="30937"/>
            </a:xfrm>
            <a:custGeom>
              <a:avLst/>
              <a:gdLst/>
              <a:ahLst/>
              <a:cxnLst/>
              <a:rect l="l" t="t" r="r" b="b"/>
              <a:pathLst>
                <a:path w="2186" h="1156" extrusionOk="0">
                  <a:moveTo>
                    <a:pt x="513" y="0"/>
                  </a:moveTo>
                  <a:cubicBezTo>
                    <a:pt x="286" y="0"/>
                    <a:pt x="115" y="58"/>
                    <a:pt x="95" y="195"/>
                  </a:cubicBezTo>
                  <a:cubicBezTo>
                    <a:pt x="1" y="853"/>
                    <a:pt x="401" y="1155"/>
                    <a:pt x="869" y="1155"/>
                  </a:cubicBezTo>
                  <a:cubicBezTo>
                    <a:pt x="1157" y="1155"/>
                    <a:pt x="1472" y="1040"/>
                    <a:pt x="1711" y="822"/>
                  </a:cubicBezTo>
                  <a:cubicBezTo>
                    <a:pt x="2186" y="432"/>
                    <a:pt x="1136" y="0"/>
                    <a:pt x="51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4" name="Google Shape;7464;p24"/>
            <p:cNvSpPr/>
            <p:nvPr/>
          </p:nvSpPr>
          <p:spPr>
            <a:xfrm>
              <a:off x="723008" y="891514"/>
              <a:ext cx="59199" cy="31205"/>
            </a:xfrm>
            <a:custGeom>
              <a:avLst/>
              <a:gdLst/>
              <a:ahLst/>
              <a:cxnLst/>
              <a:rect l="l" t="t" r="r" b="b"/>
              <a:pathLst>
                <a:path w="2212" h="1166" extrusionOk="0">
                  <a:moveTo>
                    <a:pt x="530" y="1"/>
                  </a:moveTo>
                  <a:cubicBezTo>
                    <a:pt x="306" y="1"/>
                    <a:pt x="139" y="56"/>
                    <a:pt x="118" y="186"/>
                  </a:cubicBezTo>
                  <a:cubicBezTo>
                    <a:pt x="0" y="858"/>
                    <a:pt x="394" y="1165"/>
                    <a:pt x="869" y="1165"/>
                  </a:cubicBezTo>
                  <a:cubicBezTo>
                    <a:pt x="1160" y="1165"/>
                    <a:pt x="1482" y="1050"/>
                    <a:pt x="1735" y="833"/>
                  </a:cubicBezTo>
                  <a:cubicBezTo>
                    <a:pt x="2211" y="427"/>
                    <a:pt x="1152" y="1"/>
                    <a:pt x="5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5" name="Google Shape;7465;p24"/>
            <p:cNvSpPr/>
            <p:nvPr/>
          </p:nvSpPr>
          <p:spPr>
            <a:xfrm>
              <a:off x="727879" y="110024"/>
              <a:ext cx="250283" cy="155437"/>
            </a:xfrm>
            <a:custGeom>
              <a:avLst/>
              <a:gdLst/>
              <a:ahLst/>
              <a:cxnLst/>
              <a:rect l="l" t="t" r="r" b="b"/>
              <a:pathLst>
                <a:path w="9352" h="5808" extrusionOk="0">
                  <a:moveTo>
                    <a:pt x="4507" y="1"/>
                  </a:moveTo>
                  <a:cubicBezTo>
                    <a:pt x="3698" y="1"/>
                    <a:pt x="2955" y="240"/>
                    <a:pt x="2485" y="798"/>
                  </a:cubicBezTo>
                  <a:cubicBezTo>
                    <a:pt x="0" y="3748"/>
                    <a:pt x="4136" y="5807"/>
                    <a:pt x="5905" y="5807"/>
                  </a:cubicBezTo>
                  <a:cubicBezTo>
                    <a:pt x="6018" y="5807"/>
                    <a:pt x="6122" y="5799"/>
                    <a:pt x="6213" y="5781"/>
                  </a:cubicBezTo>
                  <a:cubicBezTo>
                    <a:pt x="7773" y="5496"/>
                    <a:pt x="9352" y="3499"/>
                    <a:pt x="8306" y="1844"/>
                  </a:cubicBezTo>
                  <a:cubicBezTo>
                    <a:pt x="7622" y="770"/>
                    <a:pt x="5958" y="1"/>
                    <a:pt x="45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6" name="Google Shape;7466;p24"/>
            <p:cNvSpPr/>
            <p:nvPr/>
          </p:nvSpPr>
          <p:spPr>
            <a:xfrm>
              <a:off x="788257" y="139303"/>
              <a:ext cx="138871" cy="65836"/>
            </a:xfrm>
            <a:custGeom>
              <a:avLst/>
              <a:gdLst/>
              <a:ahLst/>
              <a:cxnLst/>
              <a:rect l="l" t="t" r="r" b="b"/>
              <a:pathLst>
                <a:path w="5189" h="2460" extrusionOk="0">
                  <a:moveTo>
                    <a:pt x="2759" y="1"/>
                  </a:moveTo>
                  <a:cubicBezTo>
                    <a:pt x="2286" y="1"/>
                    <a:pt x="1823" y="79"/>
                    <a:pt x="1466" y="237"/>
                  </a:cubicBezTo>
                  <a:cubicBezTo>
                    <a:pt x="1" y="902"/>
                    <a:pt x="1294" y="2101"/>
                    <a:pt x="2245" y="2386"/>
                  </a:cubicBezTo>
                  <a:cubicBezTo>
                    <a:pt x="2411" y="2436"/>
                    <a:pt x="2609" y="2459"/>
                    <a:pt x="2822" y="2459"/>
                  </a:cubicBezTo>
                  <a:cubicBezTo>
                    <a:pt x="3835" y="2459"/>
                    <a:pt x="5189" y="1922"/>
                    <a:pt x="4984" y="1074"/>
                  </a:cubicBezTo>
                  <a:cubicBezTo>
                    <a:pt x="4829" y="360"/>
                    <a:pt x="3772" y="1"/>
                    <a:pt x="2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7" name="Google Shape;7467;p24"/>
            <p:cNvSpPr/>
            <p:nvPr/>
          </p:nvSpPr>
          <p:spPr>
            <a:xfrm>
              <a:off x="719449" y="102397"/>
              <a:ext cx="250577" cy="155330"/>
            </a:xfrm>
            <a:custGeom>
              <a:avLst/>
              <a:gdLst/>
              <a:ahLst/>
              <a:cxnLst/>
              <a:rect l="l" t="t" r="r" b="b"/>
              <a:pathLst>
                <a:path w="9363" h="5804" extrusionOk="0">
                  <a:moveTo>
                    <a:pt x="4518" y="0"/>
                  </a:moveTo>
                  <a:cubicBezTo>
                    <a:pt x="3708" y="0"/>
                    <a:pt x="2966" y="239"/>
                    <a:pt x="2496" y="798"/>
                  </a:cubicBezTo>
                  <a:cubicBezTo>
                    <a:pt x="0" y="3724"/>
                    <a:pt x="4182" y="5803"/>
                    <a:pt x="5938" y="5803"/>
                  </a:cubicBezTo>
                  <a:cubicBezTo>
                    <a:pt x="6043" y="5803"/>
                    <a:pt x="6139" y="5796"/>
                    <a:pt x="6224" y="5781"/>
                  </a:cubicBezTo>
                  <a:cubicBezTo>
                    <a:pt x="7765" y="5496"/>
                    <a:pt x="9362" y="3499"/>
                    <a:pt x="8316" y="1844"/>
                  </a:cubicBezTo>
                  <a:cubicBezTo>
                    <a:pt x="7632" y="769"/>
                    <a:pt x="5968" y="0"/>
                    <a:pt x="45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8" name="Google Shape;7468;p24"/>
            <p:cNvSpPr/>
            <p:nvPr/>
          </p:nvSpPr>
          <p:spPr>
            <a:xfrm>
              <a:off x="779612" y="131167"/>
              <a:ext cx="138951" cy="65809"/>
            </a:xfrm>
            <a:custGeom>
              <a:avLst/>
              <a:gdLst/>
              <a:ahLst/>
              <a:cxnLst/>
              <a:rect l="l" t="t" r="r" b="b"/>
              <a:pathLst>
                <a:path w="5192" h="2459" extrusionOk="0">
                  <a:moveTo>
                    <a:pt x="2765" y="0"/>
                  </a:moveTo>
                  <a:cubicBezTo>
                    <a:pt x="2294" y="0"/>
                    <a:pt x="1835" y="79"/>
                    <a:pt x="1484" y="236"/>
                  </a:cubicBezTo>
                  <a:cubicBezTo>
                    <a:pt x="1" y="902"/>
                    <a:pt x="1294" y="2062"/>
                    <a:pt x="2264" y="2386"/>
                  </a:cubicBezTo>
                  <a:cubicBezTo>
                    <a:pt x="2429" y="2435"/>
                    <a:pt x="2627" y="2459"/>
                    <a:pt x="2839" y="2459"/>
                  </a:cubicBezTo>
                  <a:cubicBezTo>
                    <a:pt x="3848" y="2459"/>
                    <a:pt x="5192" y="1922"/>
                    <a:pt x="5003" y="1073"/>
                  </a:cubicBezTo>
                  <a:cubicBezTo>
                    <a:pt x="4835" y="360"/>
                    <a:pt x="3773" y="0"/>
                    <a:pt x="276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9" name="Google Shape;7469;p24"/>
            <p:cNvSpPr/>
            <p:nvPr/>
          </p:nvSpPr>
          <p:spPr>
            <a:xfrm>
              <a:off x="515299" y="350065"/>
              <a:ext cx="198658" cy="144651"/>
            </a:xfrm>
            <a:custGeom>
              <a:avLst/>
              <a:gdLst/>
              <a:ahLst/>
              <a:cxnLst/>
              <a:rect l="l" t="t" r="r" b="b"/>
              <a:pathLst>
                <a:path w="7423" h="5405" extrusionOk="0">
                  <a:moveTo>
                    <a:pt x="3596" y="1"/>
                  </a:moveTo>
                  <a:cubicBezTo>
                    <a:pt x="1337" y="1"/>
                    <a:pt x="0" y="2361"/>
                    <a:pt x="233" y="3641"/>
                  </a:cubicBezTo>
                  <a:cubicBezTo>
                    <a:pt x="460" y="4790"/>
                    <a:pt x="1917" y="5404"/>
                    <a:pt x="3225" y="5404"/>
                  </a:cubicBezTo>
                  <a:cubicBezTo>
                    <a:pt x="3779" y="5404"/>
                    <a:pt x="4307" y="5294"/>
                    <a:pt x="4703" y="5067"/>
                  </a:cubicBezTo>
                  <a:cubicBezTo>
                    <a:pt x="6015" y="4307"/>
                    <a:pt x="7423" y="1739"/>
                    <a:pt x="5920" y="769"/>
                  </a:cubicBezTo>
                  <a:cubicBezTo>
                    <a:pt x="5071" y="223"/>
                    <a:pt x="4290" y="1"/>
                    <a:pt x="359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0" name="Google Shape;7470;p24"/>
            <p:cNvSpPr/>
            <p:nvPr/>
          </p:nvSpPr>
          <p:spPr>
            <a:xfrm>
              <a:off x="542383" y="370780"/>
              <a:ext cx="113553" cy="74400"/>
            </a:xfrm>
            <a:custGeom>
              <a:avLst/>
              <a:gdLst/>
              <a:ahLst/>
              <a:cxnLst/>
              <a:rect l="l" t="t" r="r" b="b"/>
              <a:pathLst>
                <a:path w="4243" h="2780" extrusionOk="0">
                  <a:moveTo>
                    <a:pt x="3018" y="0"/>
                  </a:moveTo>
                  <a:cubicBezTo>
                    <a:pt x="2375" y="0"/>
                    <a:pt x="1573" y="219"/>
                    <a:pt x="1066" y="413"/>
                  </a:cubicBezTo>
                  <a:cubicBezTo>
                    <a:pt x="115" y="775"/>
                    <a:pt x="1" y="1954"/>
                    <a:pt x="629" y="2639"/>
                  </a:cubicBezTo>
                  <a:cubicBezTo>
                    <a:pt x="712" y="2736"/>
                    <a:pt x="846" y="2779"/>
                    <a:pt x="1013" y="2779"/>
                  </a:cubicBezTo>
                  <a:cubicBezTo>
                    <a:pt x="2021" y="2779"/>
                    <a:pt x="4243" y="1207"/>
                    <a:pt x="4014" y="489"/>
                  </a:cubicBezTo>
                  <a:cubicBezTo>
                    <a:pt x="3907" y="127"/>
                    <a:pt x="3509" y="0"/>
                    <a:pt x="30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1" name="Google Shape;7471;p24"/>
            <p:cNvSpPr/>
            <p:nvPr/>
          </p:nvSpPr>
          <p:spPr>
            <a:xfrm>
              <a:off x="506761" y="342223"/>
              <a:ext cx="199059" cy="144839"/>
            </a:xfrm>
            <a:custGeom>
              <a:avLst/>
              <a:gdLst/>
              <a:ahLst/>
              <a:cxnLst/>
              <a:rect l="l" t="t" r="r" b="b"/>
              <a:pathLst>
                <a:path w="7438" h="5412" extrusionOk="0">
                  <a:moveTo>
                    <a:pt x="3587" y="0"/>
                  </a:moveTo>
                  <a:cubicBezTo>
                    <a:pt x="1332" y="0"/>
                    <a:pt x="1" y="2369"/>
                    <a:pt x="248" y="3649"/>
                  </a:cubicBezTo>
                  <a:cubicBezTo>
                    <a:pt x="475" y="4798"/>
                    <a:pt x="1931" y="5412"/>
                    <a:pt x="3240" y="5412"/>
                  </a:cubicBezTo>
                  <a:cubicBezTo>
                    <a:pt x="3794" y="5412"/>
                    <a:pt x="4321" y="5302"/>
                    <a:pt x="4718" y="5075"/>
                  </a:cubicBezTo>
                  <a:cubicBezTo>
                    <a:pt x="6011" y="4314"/>
                    <a:pt x="7438" y="1747"/>
                    <a:pt x="5916" y="776"/>
                  </a:cubicBezTo>
                  <a:cubicBezTo>
                    <a:pt x="5065" y="225"/>
                    <a:pt x="4282" y="0"/>
                    <a:pt x="358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2" name="Google Shape;7472;p24"/>
            <p:cNvSpPr/>
            <p:nvPr/>
          </p:nvSpPr>
          <p:spPr>
            <a:xfrm>
              <a:off x="534247" y="362617"/>
              <a:ext cx="113553" cy="74534"/>
            </a:xfrm>
            <a:custGeom>
              <a:avLst/>
              <a:gdLst/>
              <a:ahLst/>
              <a:cxnLst/>
              <a:rect l="l" t="t" r="r" b="b"/>
              <a:pathLst>
                <a:path w="4243" h="2785" extrusionOk="0">
                  <a:moveTo>
                    <a:pt x="3004" y="1"/>
                  </a:moveTo>
                  <a:cubicBezTo>
                    <a:pt x="2359" y="1"/>
                    <a:pt x="1562" y="220"/>
                    <a:pt x="1066" y="414"/>
                  </a:cubicBezTo>
                  <a:cubicBezTo>
                    <a:pt x="115" y="775"/>
                    <a:pt x="1" y="1955"/>
                    <a:pt x="609" y="2639"/>
                  </a:cubicBezTo>
                  <a:cubicBezTo>
                    <a:pt x="696" y="2740"/>
                    <a:pt x="834" y="2785"/>
                    <a:pt x="1005" y="2785"/>
                  </a:cubicBezTo>
                  <a:cubicBezTo>
                    <a:pt x="2027" y="2785"/>
                    <a:pt x="4242" y="1191"/>
                    <a:pt x="4014" y="490"/>
                  </a:cubicBezTo>
                  <a:cubicBezTo>
                    <a:pt x="3899" y="128"/>
                    <a:pt x="3495" y="1"/>
                    <a:pt x="300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3" name="Google Shape;7473;p24"/>
            <p:cNvSpPr/>
            <p:nvPr/>
          </p:nvSpPr>
          <p:spPr>
            <a:xfrm>
              <a:off x="1063677" y="379959"/>
              <a:ext cx="180219" cy="169139"/>
            </a:xfrm>
            <a:custGeom>
              <a:avLst/>
              <a:gdLst/>
              <a:ahLst/>
              <a:cxnLst/>
              <a:rect l="l" t="t" r="r" b="b"/>
              <a:pathLst>
                <a:path w="6734" h="6320" extrusionOk="0">
                  <a:moveTo>
                    <a:pt x="3183" y="1"/>
                  </a:moveTo>
                  <a:cubicBezTo>
                    <a:pt x="2401" y="1"/>
                    <a:pt x="1670" y="195"/>
                    <a:pt x="1256" y="603"/>
                  </a:cubicBezTo>
                  <a:cubicBezTo>
                    <a:pt x="0" y="1839"/>
                    <a:pt x="0" y="2885"/>
                    <a:pt x="419" y="4141"/>
                  </a:cubicBezTo>
                  <a:cubicBezTo>
                    <a:pt x="826" y="5260"/>
                    <a:pt x="2701" y="6319"/>
                    <a:pt x="4019" y="6319"/>
                  </a:cubicBezTo>
                  <a:cubicBezTo>
                    <a:pt x="4179" y="6319"/>
                    <a:pt x="4330" y="6304"/>
                    <a:pt x="4470" y="6271"/>
                  </a:cubicBezTo>
                  <a:cubicBezTo>
                    <a:pt x="5745" y="5986"/>
                    <a:pt x="6734" y="3399"/>
                    <a:pt x="6315" y="1687"/>
                  </a:cubicBezTo>
                  <a:cubicBezTo>
                    <a:pt x="6073" y="597"/>
                    <a:pt x="4551" y="1"/>
                    <a:pt x="318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4" name="Google Shape;7474;p24"/>
            <p:cNvSpPr/>
            <p:nvPr/>
          </p:nvSpPr>
          <p:spPr>
            <a:xfrm>
              <a:off x="1091671" y="403484"/>
              <a:ext cx="105310" cy="86818"/>
            </a:xfrm>
            <a:custGeom>
              <a:avLst/>
              <a:gdLst/>
              <a:ahLst/>
              <a:cxnLst/>
              <a:rect l="l" t="t" r="r" b="b"/>
              <a:pathLst>
                <a:path w="3935" h="3244" extrusionOk="0">
                  <a:moveTo>
                    <a:pt x="2677" y="0"/>
                  </a:moveTo>
                  <a:cubicBezTo>
                    <a:pt x="2152" y="0"/>
                    <a:pt x="1551" y="109"/>
                    <a:pt x="1085" y="256"/>
                  </a:cubicBezTo>
                  <a:cubicBezTo>
                    <a:pt x="0" y="618"/>
                    <a:pt x="19" y="2349"/>
                    <a:pt x="761" y="3091"/>
                  </a:cubicBezTo>
                  <a:cubicBezTo>
                    <a:pt x="870" y="3196"/>
                    <a:pt x="1008" y="3243"/>
                    <a:pt x="1166" y="3243"/>
                  </a:cubicBezTo>
                  <a:cubicBezTo>
                    <a:pt x="2115" y="3243"/>
                    <a:pt x="3766" y="1547"/>
                    <a:pt x="3881" y="732"/>
                  </a:cubicBezTo>
                  <a:cubicBezTo>
                    <a:pt x="3935" y="190"/>
                    <a:pt x="3372" y="0"/>
                    <a:pt x="26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5" name="Google Shape;7475;p24"/>
            <p:cNvSpPr/>
            <p:nvPr/>
          </p:nvSpPr>
          <p:spPr>
            <a:xfrm>
              <a:off x="1055514" y="371690"/>
              <a:ext cx="179737" cy="169273"/>
            </a:xfrm>
            <a:custGeom>
              <a:avLst/>
              <a:gdLst/>
              <a:ahLst/>
              <a:cxnLst/>
              <a:rect l="l" t="t" r="r" b="b"/>
              <a:pathLst>
                <a:path w="6716" h="6325" extrusionOk="0">
                  <a:moveTo>
                    <a:pt x="3166" y="0"/>
                  </a:moveTo>
                  <a:cubicBezTo>
                    <a:pt x="2391" y="0"/>
                    <a:pt x="1668" y="191"/>
                    <a:pt x="1256" y="588"/>
                  </a:cubicBezTo>
                  <a:cubicBezTo>
                    <a:pt x="20" y="1825"/>
                    <a:pt x="1" y="2909"/>
                    <a:pt x="419" y="4145"/>
                  </a:cubicBezTo>
                  <a:cubicBezTo>
                    <a:pt x="826" y="5265"/>
                    <a:pt x="2701" y="6324"/>
                    <a:pt x="4020" y="6324"/>
                  </a:cubicBezTo>
                  <a:cubicBezTo>
                    <a:pt x="4179" y="6324"/>
                    <a:pt x="4331" y="6309"/>
                    <a:pt x="4471" y="6276"/>
                  </a:cubicBezTo>
                  <a:cubicBezTo>
                    <a:pt x="5745" y="5990"/>
                    <a:pt x="6715" y="3404"/>
                    <a:pt x="6316" y="1692"/>
                  </a:cubicBezTo>
                  <a:cubicBezTo>
                    <a:pt x="6073" y="597"/>
                    <a:pt x="4539" y="0"/>
                    <a:pt x="31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6" name="Google Shape;7476;p24"/>
            <p:cNvSpPr/>
            <p:nvPr/>
          </p:nvSpPr>
          <p:spPr>
            <a:xfrm>
              <a:off x="1083535" y="395134"/>
              <a:ext cx="104802" cy="87032"/>
            </a:xfrm>
            <a:custGeom>
              <a:avLst/>
              <a:gdLst/>
              <a:ahLst/>
              <a:cxnLst/>
              <a:rect l="l" t="t" r="r" b="b"/>
              <a:pathLst>
                <a:path w="3916" h="3252" extrusionOk="0">
                  <a:moveTo>
                    <a:pt x="2652" y="0"/>
                  </a:moveTo>
                  <a:cubicBezTo>
                    <a:pt x="2132" y="0"/>
                    <a:pt x="1540" y="109"/>
                    <a:pt x="1084" y="264"/>
                  </a:cubicBezTo>
                  <a:cubicBezTo>
                    <a:pt x="0" y="625"/>
                    <a:pt x="19" y="2356"/>
                    <a:pt x="761" y="3098"/>
                  </a:cubicBezTo>
                  <a:cubicBezTo>
                    <a:pt x="869" y="3204"/>
                    <a:pt x="1008" y="3251"/>
                    <a:pt x="1166" y="3251"/>
                  </a:cubicBezTo>
                  <a:cubicBezTo>
                    <a:pt x="2114" y="3251"/>
                    <a:pt x="3763" y="1555"/>
                    <a:pt x="3861" y="740"/>
                  </a:cubicBezTo>
                  <a:cubicBezTo>
                    <a:pt x="3916" y="196"/>
                    <a:pt x="3348" y="0"/>
                    <a:pt x="2652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7" name="Google Shape;7477;p24"/>
            <p:cNvSpPr/>
            <p:nvPr/>
          </p:nvSpPr>
          <p:spPr>
            <a:xfrm>
              <a:off x="848447" y="789573"/>
              <a:ext cx="172993" cy="103731"/>
            </a:xfrm>
            <a:custGeom>
              <a:avLst/>
              <a:gdLst/>
              <a:ahLst/>
              <a:cxnLst/>
              <a:rect l="l" t="t" r="r" b="b"/>
              <a:pathLst>
                <a:path w="6464" h="3876" extrusionOk="0">
                  <a:moveTo>
                    <a:pt x="3077" y="1"/>
                  </a:moveTo>
                  <a:cubicBezTo>
                    <a:pt x="636" y="1"/>
                    <a:pt x="1" y="1796"/>
                    <a:pt x="852" y="3139"/>
                  </a:cubicBezTo>
                  <a:cubicBezTo>
                    <a:pt x="1183" y="3653"/>
                    <a:pt x="1882" y="3875"/>
                    <a:pt x="2657" y="3875"/>
                  </a:cubicBezTo>
                  <a:cubicBezTo>
                    <a:pt x="3890" y="3875"/>
                    <a:pt x="5316" y="3314"/>
                    <a:pt x="5760" y="2474"/>
                  </a:cubicBezTo>
                  <a:cubicBezTo>
                    <a:pt x="6463" y="1123"/>
                    <a:pt x="4714" y="1"/>
                    <a:pt x="3116" y="1"/>
                  </a:cubicBezTo>
                  <a:cubicBezTo>
                    <a:pt x="3103" y="1"/>
                    <a:pt x="3090" y="1"/>
                    <a:pt x="30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8" name="Google Shape;7478;p24"/>
            <p:cNvSpPr/>
            <p:nvPr/>
          </p:nvSpPr>
          <p:spPr>
            <a:xfrm>
              <a:off x="896166" y="808307"/>
              <a:ext cx="71804" cy="30723"/>
            </a:xfrm>
            <a:custGeom>
              <a:avLst/>
              <a:gdLst/>
              <a:ahLst/>
              <a:cxnLst/>
              <a:rect l="l" t="t" r="r" b="b"/>
              <a:pathLst>
                <a:path w="2683" h="1148" extrusionOk="0">
                  <a:moveTo>
                    <a:pt x="757" y="0"/>
                  </a:moveTo>
                  <a:cubicBezTo>
                    <a:pt x="352" y="0"/>
                    <a:pt x="33" y="84"/>
                    <a:pt x="20" y="290"/>
                  </a:cubicBezTo>
                  <a:cubicBezTo>
                    <a:pt x="1" y="916"/>
                    <a:pt x="608" y="1147"/>
                    <a:pt x="1228" y="1147"/>
                  </a:cubicBezTo>
                  <a:cubicBezTo>
                    <a:pt x="1796" y="1147"/>
                    <a:pt x="2375" y="953"/>
                    <a:pt x="2493" y="689"/>
                  </a:cubicBezTo>
                  <a:cubicBezTo>
                    <a:pt x="2682" y="324"/>
                    <a:pt x="1552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9" name="Google Shape;7479;p24"/>
            <p:cNvSpPr/>
            <p:nvPr/>
          </p:nvSpPr>
          <p:spPr>
            <a:xfrm>
              <a:off x="840311" y="781437"/>
              <a:ext cx="172993" cy="103571"/>
            </a:xfrm>
            <a:custGeom>
              <a:avLst/>
              <a:gdLst/>
              <a:ahLst/>
              <a:cxnLst/>
              <a:rect l="l" t="t" r="r" b="b"/>
              <a:pathLst>
                <a:path w="6464" h="3870" extrusionOk="0">
                  <a:moveTo>
                    <a:pt x="3077" y="0"/>
                  </a:moveTo>
                  <a:cubicBezTo>
                    <a:pt x="636" y="0"/>
                    <a:pt x="1" y="1796"/>
                    <a:pt x="852" y="3139"/>
                  </a:cubicBezTo>
                  <a:cubicBezTo>
                    <a:pt x="1181" y="3650"/>
                    <a:pt x="1874" y="3870"/>
                    <a:pt x="2645" y="3870"/>
                  </a:cubicBezTo>
                  <a:cubicBezTo>
                    <a:pt x="3880" y="3870"/>
                    <a:pt x="5314" y="3305"/>
                    <a:pt x="5759" y="2473"/>
                  </a:cubicBezTo>
                  <a:cubicBezTo>
                    <a:pt x="6463" y="1123"/>
                    <a:pt x="4713" y="1"/>
                    <a:pt x="3115" y="1"/>
                  </a:cubicBezTo>
                  <a:cubicBezTo>
                    <a:pt x="3103" y="0"/>
                    <a:pt x="3090" y="0"/>
                    <a:pt x="30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0" name="Google Shape;7480;p24"/>
            <p:cNvSpPr/>
            <p:nvPr/>
          </p:nvSpPr>
          <p:spPr>
            <a:xfrm>
              <a:off x="888030" y="800679"/>
              <a:ext cx="71777" cy="30135"/>
            </a:xfrm>
            <a:custGeom>
              <a:avLst/>
              <a:gdLst/>
              <a:ahLst/>
              <a:cxnLst/>
              <a:rect l="l" t="t" r="r" b="b"/>
              <a:pathLst>
                <a:path w="2682" h="1126" extrusionOk="0">
                  <a:moveTo>
                    <a:pt x="748" y="0"/>
                  </a:moveTo>
                  <a:cubicBezTo>
                    <a:pt x="343" y="0"/>
                    <a:pt x="26" y="84"/>
                    <a:pt x="20" y="290"/>
                  </a:cubicBezTo>
                  <a:cubicBezTo>
                    <a:pt x="0" y="903"/>
                    <a:pt x="598" y="1125"/>
                    <a:pt x="1213" y="1125"/>
                  </a:cubicBezTo>
                  <a:cubicBezTo>
                    <a:pt x="1781" y="1125"/>
                    <a:pt x="2365" y="936"/>
                    <a:pt x="2493" y="689"/>
                  </a:cubicBezTo>
                  <a:cubicBezTo>
                    <a:pt x="2682" y="324"/>
                    <a:pt x="1544" y="0"/>
                    <a:pt x="74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1" name="Google Shape;7481;p24"/>
            <p:cNvSpPr/>
            <p:nvPr/>
          </p:nvSpPr>
          <p:spPr>
            <a:xfrm>
              <a:off x="528654" y="634640"/>
              <a:ext cx="196517" cy="177382"/>
            </a:xfrm>
            <a:custGeom>
              <a:avLst/>
              <a:gdLst/>
              <a:ahLst/>
              <a:cxnLst/>
              <a:rect l="l" t="t" r="r" b="b"/>
              <a:pathLst>
                <a:path w="7343" h="6628" extrusionOk="0">
                  <a:moveTo>
                    <a:pt x="4959" y="1"/>
                  </a:moveTo>
                  <a:cubicBezTo>
                    <a:pt x="3855" y="1"/>
                    <a:pt x="2563" y="912"/>
                    <a:pt x="1541" y="1891"/>
                  </a:cubicBezTo>
                  <a:cubicBezTo>
                    <a:pt x="0" y="3393"/>
                    <a:pt x="1294" y="5276"/>
                    <a:pt x="2207" y="6303"/>
                  </a:cubicBezTo>
                  <a:cubicBezTo>
                    <a:pt x="2409" y="6531"/>
                    <a:pt x="2699" y="6628"/>
                    <a:pt x="3036" y="6628"/>
                  </a:cubicBezTo>
                  <a:cubicBezTo>
                    <a:pt x="4193" y="6628"/>
                    <a:pt x="5906" y="5490"/>
                    <a:pt x="6524" y="4592"/>
                  </a:cubicBezTo>
                  <a:cubicBezTo>
                    <a:pt x="7342" y="3412"/>
                    <a:pt x="7133" y="1111"/>
                    <a:pt x="5897" y="274"/>
                  </a:cubicBezTo>
                  <a:cubicBezTo>
                    <a:pt x="5610" y="84"/>
                    <a:pt x="5293" y="1"/>
                    <a:pt x="49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2" name="Google Shape;7482;p24"/>
            <p:cNvSpPr/>
            <p:nvPr/>
          </p:nvSpPr>
          <p:spPr>
            <a:xfrm>
              <a:off x="569896" y="657977"/>
              <a:ext cx="103464" cy="104748"/>
            </a:xfrm>
            <a:custGeom>
              <a:avLst/>
              <a:gdLst/>
              <a:ahLst/>
              <a:cxnLst/>
              <a:rect l="l" t="t" r="r" b="b"/>
              <a:pathLst>
                <a:path w="3866" h="3914" extrusionOk="0">
                  <a:moveTo>
                    <a:pt x="2961" y="0"/>
                  </a:moveTo>
                  <a:cubicBezTo>
                    <a:pt x="2790" y="0"/>
                    <a:pt x="2594" y="33"/>
                    <a:pt x="2378" y="106"/>
                  </a:cubicBezTo>
                  <a:cubicBezTo>
                    <a:pt x="1408" y="429"/>
                    <a:pt x="495" y="1684"/>
                    <a:pt x="266" y="2312"/>
                  </a:cubicBezTo>
                  <a:cubicBezTo>
                    <a:pt x="0" y="2921"/>
                    <a:pt x="495" y="3358"/>
                    <a:pt x="1331" y="3853"/>
                  </a:cubicBezTo>
                  <a:cubicBezTo>
                    <a:pt x="1402" y="3895"/>
                    <a:pt x="1477" y="3914"/>
                    <a:pt x="1556" y="3914"/>
                  </a:cubicBezTo>
                  <a:cubicBezTo>
                    <a:pt x="2406" y="3914"/>
                    <a:pt x="3643" y="1642"/>
                    <a:pt x="3747" y="981"/>
                  </a:cubicBezTo>
                  <a:cubicBezTo>
                    <a:pt x="3865" y="404"/>
                    <a:pt x="3559" y="0"/>
                    <a:pt x="29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3" name="Google Shape;7483;p24"/>
            <p:cNvSpPr/>
            <p:nvPr/>
          </p:nvSpPr>
          <p:spPr>
            <a:xfrm>
              <a:off x="521026" y="627012"/>
              <a:ext cx="196009" cy="177382"/>
            </a:xfrm>
            <a:custGeom>
              <a:avLst/>
              <a:gdLst/>
              <a:ahLst/>
              <a:cxnLst/>
              <a:rect l="l" t="t" r="r" b="b"/>
              <a:pathLst>
                <a:path w="7324" h="6628" extrusionOk="0">
                  <a:moveTo>
                    <a:pt x="4924" y="0"/>
                  </a:moveTo>
                  <a:cubicBezTo>
                    <a:pt x="3824" y="0"/>
                    <a:pt x="2544" y="912"/>
                    <a:pt x="1522" y="1890"/>
                  </a:cubicBezTo>
                  <a:cubicBezTo>
                    <a:pt x="0" y="3374"/>
                    <a:pt x="1293" y="5238"/>
                    <a:pt x="2187" y="6303"/>
                  </a:cubicBezTo>
                  <a:cubicBezTo>
                    <a:pt x="2389" y="6531"/>
                    <a:pt x="2679" y="6627"/>
                    <a:pt x="3017" y="6627"/>
                  </a:cubicBezTo>
                  <a:cubicBezTo>
                    <a:pt x="4173" y="6627"/>
                    <a:pt x="5887" y="5490"/>
                    <a:pt x="6505" y="4591"/>
                  </a:cubicBezTo>
                  <a:cubicBezTo>
                    <a:pt x="7323" y="3412"/>
                    <a:pt x="7095" y="1110"/>
                    <a:pt x="5858" y="274"/>
                  </a:cubicBezTo>
                  <a:cubicBezTo>
                    <a:pt x="5571" y="84"/>
                    <a:pt x="5256" y="0"/>
                    <a:pt x="492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4" name="Google Shape;7484;p24"/>
            <p:cNvSpPr/>
            <p:nvPr/>
          </p:nvSpPr>
          <p:spPr>
            <a:xfrm>
              <a:off x="561733" y="649574"/>
              <a:ext cx="103517" cy="105016"/>
            </a:xfrm>
            <a:custGeom>
              <a:avLst/>
              <a:gdLst/>
              <a:ahLst/>
              <a:cxnLst/>
              <a:rect l="l" t="t" r="r" b="b"/>
              <a:pathLst>
                <a:path w="3868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89" y="439"/>
                    <a:pt x="495" y="1694"/>
                    <a:pt x="248" y="2303"/>
                  </a:cubicBezTo>
                  <a:cubicBezTo>
                    <a:pt x="1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3" y="3924"/>
                  </a:cubicBezTo>
                  <a:cubicBezTo>
                    <a:pt x="2391" y="3924"/>
                    <a:pt x="3643" y="1650"/>
                    <a:pt x="3748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5" name="Google Shape;7485;p24"/>
            <p:cNvSpPr/>
            <p:nvPr/>
          </p:nvSpPr>
          <p:spPr>
            <a:xfrm>
              <a:off x="297527" y="0"/>
              <a:ext cx="1070045" cy="1045102"/>
            </a:xfrm>
            <a:custGeom>
              <a:avLst/>
              <a:gdLst/>
              <a:ahLst/>
              <a:cxnLst/>
              <a:rect l="l" t="t" r="r" b="b"/>
              <a:pathLst>
                <a:path w="39983" h="39051" extrusionOk="0">
                  <a:moveTo>
                    <a:pt x="19918" y="0"/>
                  </a:moveTo>
                  <a:cubicBezTo>
                    <a:pt x="15810" y="0"/>
                    <a:pt x="11360" y="2356"/>
                    <a:pt x="8408" y="4472"/>
                  </a:cubicBezTo>
                  <a:cubicBezTo>
                    <a:pt x="1865" y="9151"/>
                    <a:pt x="1941" y="14648"/>
                    <a:pt x="1542" y="15846"/>
                  </a:cubicBezTo>
                  <a:cubicBezTo>
                    <a:pt x="1142" y="16987"/>
                    <a:pt x="1" y="21305"/>
                    <a:pt x="495" y="25071"/>
                  </a:cubicBezTo>
                  <a:cubicBezTo>
                    <a:pt x="1028" y="28818"/>
                    <a:pt x="3729" y="32052"/>
                    <a:pt x="6164" y="33288"/>
                  </a:cubicBezTo>
                  <a:cubicBezTo>
                    <a:pt x="8598" y="34524"/>
                    <a:pt x="10196" y="36636"/>
                    <a:pt x="12402" y="37720"/>
                  </a:cubicBezTo>
                  <a:cubicBezTo>
                    <a:pt x="13826" y="38409"/>
                    <a:pt x="17962" y="39051"/>
                    <a:pt x="21050" y="39051"/>
                  </a:cubicBezTo>
                  <a:cubicBezTo>
                    <a:pt x="21882" y="39051"/>
                    <a:pt x="22638" y="39004"/>
                    <a:pt x="23244" y="38899"/>
                  </a:cubicBezTo>
                  <a:cubicBezTo>
                    <a:pt x="26097" y="38405"/>
                    <a:pt x="27410" y="35552"/>
                    <a:pt x="28247" y="35152"/>
                  </a:cubicBezTo>
                  <a:cubicBezTo>
                    <a:pt x="29046" y="34734"/>
                    <a:pt x="31899" y="34239"/>
                    <a:pt x="34752" y="32109"/>
                  </a:cubicBezTo>
                  <a:cubicBezTo>
                    <a:pt x="37586" y="29959"/>
                    <a:pt x="39697" y="23968"/>
                    <a:pt x="39850" y="21381"/>
                  </a:cubicBezTo>
                  <a:cubicBezTo>
                    <a:pt x="39983" y="18794"/>
                    <a:pt x="37966" y="16245"/>
                    <a:pt x="37871" y="14229"/>
                  </a:cubicBezTo>
                  <a:cubicBezTo>
                    <a:pt x="37776" y="12194"/>
                    <a:pt x="35665" y="8276"/>
                    <a:pt x="33097" y="5670"/>
                  </a:cubicBezTo>
                  <a:cubicBezTo>
                    <a:pt x="30529" y="3064"/>
                    <a:pt x="27847" y="3140"/>
                    <a:pt x="26668" y="2569"/>
                  </a:cubicBezTo>
                  <a:cubicBezTo>
                    <a:pt x="25489" y="1999"/>
                    <a:pt x="26421" y="1143"/>
                    <a:pt x="21856" y="192"/>
                  </a:cubicBezTo>
                  <a:cubicBezTo>
                    <a:pt x="21224" y="61"/>
                    <a:pt x="20575" y="0"/>
                    <a:pt x="19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33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6" name="Google Shape;7486;p24"/>
            <p:cNvSpPr/>
            <p:nvPr/>
          </p:nvSpPr>
          <p:spPr>
            <a:xfrm>
              <a:off x="344871" y="56792"/>
              <a:ext cx="863894" cy="792170"/>
            </a:xfrm>
            <a:custGeom>
              <a:avLst/>
              <a:gdLst/>
              <a:ahLst/>
              <a:cxnLst/>
              <a:rect l="l" t="t" r="r" b="b"/>
              <a:pathLst>
                <a:path w="32280" h="29600" extrusionOk="0">
                  <a:moveTo>
                    <a:pt x="16759" y="0"/>
                  </a:moveTo>
                  <a:cubicBezTo>
                    <a:pt x="16164" y="0"/>
                    <a:pt x="15573" y="66"/>
                    <a:pt x="15008" y="219"/>
                  </a:cubicBezTo>
                  <a:cubicBezTo>
                    <a:pt x="11718" y="1113"/>
                    <a:pt x="6791" y="4137"/>
                    <a:pt x="4908" y="5792"/>
                  </a:cubicBezTo>
                  <a:cubicBezTo>
                    <a:pt x="3006" y="7409"/>
                    <a:pt x="2416" y="10719"/>
                    <a:pt x="1865" y="12069"/>
                  </a:cubicBezTo>
                  <a:cubicBezTo>
                    <a:pt x="1313" y="13439"/>
                    <a:pt x="705" y="16539"/>
                    <a:pt x="343" y="18974"/>
                  </a:cubicBezTo>
                  <a:cubicBezTo>
                    <a:pt x="1" y="21389"/>
                    <a:pt x="1009" y="25764"/>
                    <a:pt x="3691" y="28180"/>
                  </a:cubicBezTo>
                  <a:cubicBezTo>
                    <a:pt x="4932" y="29281"/>
                    <a:pt x="6675" y="29599"/>
                    <a:pt x="8398" y="29599"/>
                  </a:cubicBezTo>
                  <a:cubicBezTo>
                    <a:pt x="10425" y="29599"/>
                    <a:pt x="12423" y="29159"/>
                    <a:pt x="13544" y="29036"/>
                  </a:cubicBezTo>
                  <a:cubicBezTo>
                    <a:pt x="15617" y="28788"/>
                    <a:pt x="18318" y="25174"/>
                    <a:pt x="20410" y="23900"/>
                  </a:cubicBezTo>
                  <a:cubicBezTo>
                    <a:pt x="22502" y="22588"/>
                    <a:pt x="23244" y="19525"/>
                    <a:pt x="25146" y="18707"/>
                  </a:cubicBezTo>
                  <a:cubicBezTo>
                    <a:pt x="27048" y="17909"/>
                    <a:pt x="30796" y="14732"/>
                    <a:pt x="31537" y="12716"/>
                  </a:cubicBezTo>
                  <a:cubicBezTo>
                    <a:pt x="32279" y="10700"/>
                    <a:pt x="29350" y="5298"/>
                    <a:pt x="28399" y="3985"/>
                  </a:cubicBezTo>
                  <a:cubicBezTo>
                    <a:pt x="27448" y="2692"/>
                    <a:pt x="24024" y="2806"/>
                    <a:pt x="22807" y="1893"/>
                  </a:cubicBezTo>
                  <a:cubicBezTo>
                    <a:pt x="21838" y="1170"/>
                    <a:pt x="19266" y="0"/>
                    <a:pt x="1675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7" name="Google Shape;7487;p24"/>
            <p:cNvSpPr/>
            <p:nvPr/>
          </p:nvSpPr>
          <p:spPr>
            <a:xfrm>
              <a:off x="1005119" y="528121"/>
              <a:ext cx="253039" cy="242977"/>
            </a:xfrm>
            <a:custGeom>
              <a:avLst/>
              <a:gdLst/>
              <a:ahLst/>
              <a:cxnLst/>
              <a:rect l="l" t="t" r="r" b="b"/>
              <a:pathLst>
                <a:path w="9455" h="9079" extrusionOk="0">
                  <a:moveTo>
                    <a:pt x="7184" y="1"/>
                  </a:moveTo>
                  <a:cubicBezTo>
                    <a:pt x="6290" y="1"/>
                    <a:pt x="5099" y="596"/>
                    <a:pt x="3748" y="1344"/>
                  </a:cubicBezTo>
                  <a:cubicBezTo>
                    <a:pt x="1846" y="2390"/>
                    <a:pt x="362" y="4254"/>
                    <a:pt x="191" y="5928"/>
                  </a:cubicBezTo>
                  <a:cubicBezTo>
                    <a:pt x="1" y="7583"/>
                    <a:pt x="1313" y="8857"/>
                    <a:pt x="3444" y="9066"/>
                  </a:cubicBezTo>
                  <a:cubicBezTo>
                    <a:pt x="3530" y="9075"/>
                    <a:pt x="3617" y="9079"/>
                    <a:pt x="3703" y="9079"/>
                  </a:cubicBezTo>
                  <a:cubicBezTo>
                    <a:pt x="5745" y="9079"/>
                    <a:pt x="7535" y="6764"/>
                    <a:pt x="8484" y="5395"/>
                  </a:cubicBezTo>
                  <a:cubicBezTo>
                    <a:pt x="9454" y="3969"/>
                    <a:pt x="9207" y="1971"/>
                    <a:pt x="8408" y="678"/>
                  </a:cubicBezTo>
                  <a:cubicBezTo>
                    <a:pt x="8116" y="198"/>
                    <a:pt x="7699" y="1"/>
                    <a:pt x="7184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8" name="Google Shape;7488;p24"/>
            <p:cNvSpPr/>
            <p:nvPr/>
          </p:nvSpPr>
          <p:spPr>
            <a:xfrm>
              <a:off x="461451" y="237257"/>
              <a:ext cx="905616" cy="807344"/>
            </a:xfrm>
            <a:custGeom>
              <a:avLst/>
              <a:gdLst/>
              <a:ahLst/>
              <a:cxnLst/>
              <a:rect l="l" t="t" r="r" b="b"/>
              <a:pathLst>
                <a:path w="33839" h="30167" extrusionOk="0">
                  <a:moveTo>
                    <a:pt x="29483" y="0"/>
                  </a:moveTo>
                  <a:lnTo>
                    <a:pt x="29483" y="0"/>
                  </a:lnTo>
                  <a:cubicBezTo>
                    <a:pt x="30586" y="4280"/>
                    <a:pt x="30053" y="6410"/>
                    <a:pt x="30624" y="8845"/>
                  </a:cubicBezTo>
                  <a:cubicBezTo>
                    <a:pt x="31195" y="11318"/>
                    <a:pt x="32336" y="12611"/>
                    <a:pt x="30966" y="16168"/>
                  </a:cubicBezTo>
                  <a:cubicBezTo>
                    <a:pt x="29578" y="19744"/>
                    <a:pt x="27124" y="22711"/>
                    <a:pt x="25089" y="23282"/>
                  </a:cubicBezTo>
                  <a:cubicBezTo>
                    <a:pt x="23035" y="23852"/>
                    <a:pt x="21380" y="24670"/>
                    <a:pt x="19706" y="26534"/>
                  </a:cubicBezTo>
                  <a:cubicBezTo>
                    <a:pt x="18294" y="28141"/>
                    <a:pt x="16355" y="28945"/>
                    <a:pt x="14304" y="28945"/>
                  </a:cubicBezTo>
                  <a:cubicBezTo>
                    <a:pt x="13951" y="28945"/>
                    <a:pt x="13596" y="28921"/>
                    <a:pt x="13239" y="28874"/>
                  </a:cubicBezTo>
                  <a:cubicBezTo>
                    <a:pt x="10823" y="28532"/>
                    <a:pt x="7171" y="27961"/>
                    <a:pt x="5992" y="26991"/>
                  </a:cubicBezTo>
                  <a:cubicBezTo>
                    <a:pt x="4832" y="26040"/>
                    <a:pt x="2911" y="25336"/>
                    <a:pt x="1" y="24404"/>
                  </a:cubicBezTo>
                  <a:lnTo>
                    <a:pt x="1" y="24404"/>
                  </a:lnTo>
                  <a:cubicBezTo>
                    <a:pt x="2454" y="25640"/>
                    <a:pt x="4052" y="27752"/>
                    <a:pt x="6258" y="28817"/>
                  </a:cubicBezTo>
                  <a:cubicBezTo>
                    <a:pt x="7682" y="29521"/>
                    <a:pt x="11823" y="30167"/>
                    <a:pt x="14910" y="30167"/>
                  </a:cubicBezTo>
                  <a:cubicBezTo>
                    <a:pt x="15741" y="30167"/>
                    <a:pt x="16495" y="30120"/>
                    <a:pt x="17100" y="30015"/>
                  </a:cubicBezTo>
                  <a:cubicBezTo>
                    <a:pt x="19953" y="29521"/>
                    <a:pt x="21266" y="26667"/>
                    <a:pt x="22084" y="26249"/>
                  </a:cubicBezTo>
                  <a:cubicBezTo>
                    <a:pt x="22902" y="25850"/>
                    <a:pt x="25755" y="25355"/>
                    <a:pt x="28608" y="23206"/>
                  </a:cubicBezTo>
                  <a:cubicBezTo>
                    <a:pt x="31442" y="21075"/>
                    <a:pt x="33553" y="15084"/>
                    <a:pt x="33686" y="12497"/>
                  </a:cubicBezTo>
                  <a:cubicBezTo>
                    <a:pt x="33839" y="9891"/>
                    <a:pt x="31822" y="7361"/>
                    <a:pt x="31727" y="5326"/>
                  </a:cubicBezTo>
                  <a:cubicBezTo>
                    <a:pt x="31670" y="4052"/>
                    <a:pt x="30776" y="1998"/>
                    <a:pt x="29483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9" name="Google Shape;7489;p24"/>
            <p:cNvSpPr/>
            <p:nvPr/>
          </p:nvSpPr>
          <p:spPr>
            <a:xfrm>
              <a:off x="730743" y="360422"/>
              <a:ext cx="106675" cy="75818"/>
            </a:xfrm>
            <a:custGeom>
              <a:avLst/>
              <a:gdLst/>
              <a:ahLst/>
              <a:cxnLst/>
              <a:rect l="l" t="t" r="r" b="b"/>
              <a:pathLst>
                <a:path w="3986" h="2833" extrusionOk="0">
                  <a:moveTo>
                    <a:pt x="1654" y="0"/>
                  </a:moveTo>
                  <a:cubicBezTo>
                    <a:pt x="1457" y="0"/>
                    <a:pt x="1269" y="41"/>
                    <a:pt x="1104" y="135"/>
                  </a:cubicBezTo>
                  <a:cubicBezTo>
                    <a:pt x="1" y="781"/>
                    <a:pt x="647" y="2075"/>
                    <a:pt x="1161" y="2626"/>
                  </a:cubicBezTo>
                  <a:cubicBezTo>
                    <a:pt x="1300" y="2770"/>
                    <a:pt x="1460" y="2833"/>
                    <a:pt x="1634" y="2833"/>
                  </a:cubicBezTo>
                  <a:cubicBezTo>
                    <a:pt x="2128" y="2833"/>
                    <a:pt x="2739" y="2333"/>
                    <a:pt x="3329" y="1770"/>
                  </a:cubicBezTo>
                  <a:cubicBezTo>
                    <a:pt x="3986" y="1162"/>
                    <a:pt x="2701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0" name="Google Shape;7490;p24"/>
            <p:cNvSpPr/>
            <p:nvPr/>
          </p:nvSpPr>
          <p:spPr>
            <a:xfrm>
              <a:off x="784697" y="599473"/>
              <a:ext cx="88611" cy="66532"/>
            </a:xfrm>
            <a:custGeom>
              <a:avLst/>
              <a:gdLst/>
              <a:ahLst/>
              <a:cxnLst/>
              <a:rect l="l" t="t" r="r" b="b"/>
              <a:pathLst>
                <a:path w="3311" h="2486" extrusionOk="0">
                  <a:moveTo>
                    <a:pt x="1284" y="1"/>
                  </a:moveTo>
                  <a:cubicBezTo>
                    <a:pt x="1170" y="1"/>
                    <a:pt x="1058" y="15"/>
                    <a:pt x="952" y="47"/>
                  </a:cubicBezTo>
                  <a:cubicBezTo>
                    <a:pt x="1" y="332"/>
                    <a:pt x="457" y="1664"/>
                    <a:pt x="952" y="2254"/>
                  </a:cubicBezTo>
                  <a:cubicBezTo>
                    <a:pt x="1086" y="2417"/>
                    <a:pt x="1245" y="2485"/>
                    <a:pt x="1417" y="2485"/>
                  </a:cubicBezTo>
                  <a:cubicBezTo>
                    <a:pt x="1904" y="2485"/>
                    <a:pt x="2488" y="1938"/>
                    <a:pt x="2854" y="1474"/>
                  </a:cubicBezTo>
                  <a:cubicBezTo>
                    <a:pt x="3310" y="933"/>
                    <a:pt x="2204" y="1"/>
                    <a:pt x="1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1" name="Google Shape;7491;p24"/>
            <p:cNvSpPr/>
            <p:nvPr/>
          </p:nvSpPr>
          <p:spPr>
            <a:xfrm>
              <a:off x="424812" y="561843"/>
              <a:ext cx="62357" cy="36584"/>
            </a:xfrm>
            <a:custGeom>
              <a:avLst/>
              <a:gdLst/>
              <a:ahLst/>
              <a:cxnLst/>
              <a:rect l="l" t="t" r="r" b="b"/>
              <a:pathLst>
                <a:path w="2330" h="1367" extrusionOk="0">
                  <a:moveTo>
                    <a:pt x="1124" y="0"/>
                  </a:moveTo>
                  <a:cubicBezTo>
                    <a:pt x="1027" y="0"/>
                    <a:pt x="929" y="26"/>
                    <a:pt x="837" y="84"/>
                  </a:cubicBezTo>
                  <a:cubicBezTo>
                    <a:pt x="0" y="582"/>
                    <a:pt x="470" y="1367"/>
                    <a:pt x="1164" y="1367"/>
                  </a:cubicBezTo>
                  <a:cubicBezTo>
                    <a:pt x="1291" y="1367"/>
                    <a:pt x="1425" y="1341"/>
                    <a:pt x="1560" y="1282"/>
                  </a:cubicBezTo>
                  <a:cubicBezTo>
                    <a:pt x="2330" y="987"/>
                    <a:pt x="1731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2" name="Google Shape;7492;p24"/>
            <p:cNvSpPr/>
            <p:nvPr/>
          </p:nvSpPr>
          <p:spPr>
            <a:xfrm>
              <a:off x="592002" y="197808"/>
              <a:ext cx="72981" cy="31526"/>
            </a:xfrm>
            <a:custGeom>
              <a:avLst/>
              <a:gdLst/>
              <a:ahLst/>
              <a:cxnLst/>
              <a:rect l="l" t="t" r="r" b="b"/>
              <a:pathLst>
                <a:path w="2727" h="1178" extrusionOk="0">
                  <a:moveTo>
                    <a:pt x="1214" y="0"/>
                  </a:moveTo>
                  <a:cubicBezTo>
                    <a:pt x="1036" y="0"/>
                    <a:pt x="857" y="42"/>
                    <a:pt x="696" y="143"/>
                  </a:cubicBezTo>
                  <a:cubicBezTo>
                    <a:pt x="0" y="591"/>
                    <a:pt x="674" y="1177"/>
                    <a:pt x="1440" y="1177"/>
                  </a:cubicBezTo>
                  <a:cubicBezTo>
                    <a:pt x="1617" y="1177"/>
                    <a:pt x="1799" y="1146"/>
                    <a:pt x="1970" y="1075"/>
                  </a:cubicBezTo>
                  <a:cubicBezTo>
                    <a:pt x="2726" y="782"/>
                    <a:pt x="1980" y="0"/>
                    <a:pt x="1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3" name="Google Shape;7493;p24"/>
            <p:cNvSpPr/>
            <p:nvPr/>
          </p:nvSpPr>
          <p:spPr>
            <a:xfrm>
              <a:off x="1011248" y="210039"/>
              <a:ext cx="87326" cy="58851"/>
            </a:xfrm>
            <a:custGeom>
              <a:avLst/>
              <a:gdLst/>
              <a:ahLst/>
              <a:cxnLst/>
              <a:rect l="l" t="t" r="r" b="b"/>
              <a:pathLst>
                <a:path w="3263" h="2199" extrusionOk="0">
                  <a:moveTo>
                    <a:pt x="1737" y="1"/>
                  </a:moveTo>
                  <a:cubicBezTo>
                    <a:pt x="1312" y="1"/>
                    <a:pt x="928" y="106"/>
                    <a:pt x="799" y="314"/>
                  </a:cubicBezTo>
                  <a:cubicBezTo>
                    <a:pt x="0" y="1474"/>
                    <a:pt x="856" y="1493"/>
                    <a:pt x="1427" y="2025"/>
                  </a:cubicBezTo>
                  <a:cubicBezTo>
                    <a:pt x="1555" y="2145"/>
                    <a:pt x="1715" y="2198"/>
                    <a:pt x="1886" y="2198"/>
                  </a:cubicBezTo>
                  <a:cubicBezTo>
                    <a:pt x="2452" y="2198"/>
                    <a:pt x="3142" y="1614"/>
                    <a:pt x="3215" y="884"/>
                  </a:cubicBezTo>
                  <a:cubicBezTo>
                    <a:pt x="3262" y="291"/>
                    <a:pt x="2443" y="1"/>
                    <a:pt x="1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4" name="Google Shape;7494;p24"/>
            <p:cNvSpPr/>
            <p:nvPr/>
          </p:nvSpPr>
          <p:spPr>
            <a:xfrm>
              <a:off x="1095846" y="634425"/>
              <a:ext cx="67656" cy="40813"/>
            </a:xfrm>
            <a:custGeom>
              <a:avLst/>
              <a:gdLst/>
              <a:ahLst/>
              <a:cxnLst/>
              <a:rect l="l" t="t" r="r" b="b"/>
              <a:pathLst>
                <a:path w="2528" h="1525" extrusionOk="0">
                  <a:moveTo>
                    <a:pt x="800" y="1"/>
                  </a:moveTo>
                  <a:cubicBezTo>
                    <a:pt x="481" y="1"/>
                    <a:pt x="220" y="97"/>
                    <a:pt x="168" y="320"/>
                  </a:cubicBezTo>
                  <a:cubicBezTo>
                    <a:pt x="1" y="1000"/>
                    <a:pt x="726" y="1525"/>
                    <a:pt x="1374" y="1525"/>
                  </a:cubicBezTo>
                  <a:cubicBezTo>
                    <a:pt x="1685" y="1525"/>
                    <a:pt x="1979" y="1403"/>
                    <a:pt x="2146" y="1119"/>
                  </a:cubicBezTo>
                  <a:cubicBezTo>
                    <a:pt x="2528" y="487"/>
                    <a:pt x="1516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5" name="Google Shape;7495;p24"/>
            <p:cNvSpPr/>
            <p:nvPr/>
          </p:nvSpPr>
          <p:spPr>
            <a:xfrm>
              <a:off x="682114" y="883378"/>
              <a:ext cx="58851" cy="31312"/>
            </a:xfrm>
            <a:custGeom>
              <a:avLst/>
              <a:gdLst/>
              <a:ahLst/>
              <a:cxnLst/>
              <a:rect l="l" t="t" r="r" b="b"/>
              <a:pathLst>
                <a:path w="2199" h="1170" extrusionOk="0">
                  <a:moveTo>
                    <a:pt x="517" y="0"/>
                  </a:moveTo>
                  <a:cubicBezTo>
                    <a:pt x="293" y="0"/>
                    <a:pt x="126" y="55"/>
                    <a:pt x="106" y="186"/>
                  </a:cubicBezTo>
                  <a:cubicBezTo>
                    <a:pt x="0" y="866"/>
                    <a:pt x="393" y="1170"/>
                    <a:pt x="861" y="1170"/>
                  </a:cubicBezTo>
                  <a:cubicBezTo>
                    <a:pt x="1153" y="1170"/>
                    <a:pt x="1474" y="1052"/>
                    <a:pt x="1722" y="833"/>
                  </a:cubicBezTo>
                  <a:cubicBezTo>
                    <a:pt x="2198" y="427"/>
                    <a:pt x="1140" y="0"/>
                    <a:pt x="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6" name="Google Shape;7496;p24"/>
            <p:cNvSpPr/>
            <p:nvPr/>
          </p:nvSpPr>
          <p:spPr>
            <a:xfrm>
              <a:off x="746533" y="131167"/>
              <a:ext cx="139888" cy="65809"/>
            </a:xfrm>
            <a:custGeom>
              <a:avLst/>
              <a:gdLst/>
              <a:ahLst/>
              <a:cxnLst/>
              <a:rect l="l" t="t" r="r" b="b"/>
              <a:pathLst>
                <a:path w="5227" h="2459" extrusionOk="0">
                  <a:moveTo>
                    <a:pt x="2796" y="0"/>
                  </a:moveTo>
                  <a:cubicBezTo>
                    <a:pt x="2323" y="0"/>
                    <a:pt x="1860" y="79"/>
                    <a:pt x="1503" y="236"/>
                  </a:cubicBezTo>
                  <a:cubicBezTo>
                    <a:pt x="0" y="902"/>
                    <a:pt x="1332" y="2100"/>
                    <a:pt x="2283" y="2386"/>
                  </a:cubicBezTo>
                  <a:cubicBezTo>
                    <a:pt x="2448" y="2435"/>
                    <a:pt x="2646" y="2459"/>
                    <a:pt x="2859" y="2459"/>
                  </a:cubicBezTo>
                  <a:cubicBezTo>
                    <a:pt x="3872" y="2459"/>
                    <a:pt x="5226" y="1922"/>
                    <a:pt x="5022" y="1073"/>
                  </a:cubicBezTo>
                  <a:cubicBezTo>
                    <a:pt x="4866" y="360"/>
                    <a:pt x="3809" y="0"/>
                    <a:pt x="279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7" name="Google Shape;7497;p24"/>
            <p:cNvSpPr/>
            <p:nvPr/>
          </p:nvSpPr>
          <p:spPr>
            <a:xfrm>
              <a:off x="678260" y="94100"/>
              <a:ext cx="251032" cy="155490"/>
            </a:xfrm>
            <a:custGeom>
              <a:avLst/>
              <a:gdLst/>
              <a:ahLst/>
              <a:cxnLst/>
              <a:rect l="l" t="t" r="r" b="b"/>
              <a:pathLst>
                <a:path w="9380" h="5810" extrusionOk="0">
                  <a:moveTo>
                    <a:pt x="4525" y="0"/>
                  </a:moveTo>
                  <a:cubicBezTo>
                    <a:pt x="3720" y="0"/>
                    <a:pt x="2981" y="235"/>
                    <a:pt x="2513" y="784"/>
                  </a:cubicBezTo>
                  <a:cubicBezTo>
                    <a:pt x="1" y="3746"/>
                    <a:pt x="4177" y="5809"/>
                    <a:pt x="5951" y="5809"/>
                  </a:cubicBezTo>
                  <a:cubicBezTo>
                    <a:pt x="6057" y="5809"/>
                    <a:pt x="6154" y="5802"/>
                    <a:pt x="6241" y="5787"/>
                  </a:cubicBezTo>
                  <a:cubicBezTo>
                    <a:pt x="7782" y="5502"/>
                    <a:pt x="9380" y="3504"/>
                    <a:pt x="8334" y="1830"/>
                  </a:cubicBezTo>
                  <a:cubicBezTo>
                    <a:pt x="7648" y="766"/>
                    <a:pt x="5978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8" name="Google Shape;7498;p24"/>
            <p:cNvSpPr/>
            <p:nvPr/>
          </p:nvSpPr>
          <p:spPr>
            <a:xfrm>
              <a:off x="738879" y="123031"/>
              <a:ext cx="138951" cy="65300"/>
            </a:xfrm>
            <a:custGeom>
              <a:avLst/>
              <a:gdLst/>
              <a:ahLst/>
              <a:cxnLst/>
              <a:rect l="l" t="t" r="r" b="b"/>
              <a:pathLst>
                <a:path w="5192" h="2440" extrusionOk="0">
                  <a:moveTo>
                    <a:pt x="2774" y="0"/>
                  </a:moveTo>
                  <a:cubicBezTo>
                    <a:pt x="2303" y="0"/>
                    <a:pt x="1842" y="79"/>
                    <a:pt x="1485" y="236"/>
                  </a:cubicBezTo>
                  <a:cubicBezTo>
                    <a:pt x="1" y="902"/>
                    <a:pt x="1313" y="2081"/>
                    <a:pt x="2264" y="2366"/>
                  </a:cubicBezTo>
                  <a:cubicBezTo>
                    <a:pt x="2430" y="2416"/>
                    <a:pt x="2628" y="2440"/>
                    <a:pt x="2840" y="2440"/>
                  </a:cubicBezTo>
                  <a:cubicBezTo>
                    <a:pt x="3849" y="2440"/>
                    <a:pt x="5192" y="1905"/>
                    <a:pt x="5003" y="1073"/>
                  </a:cubicBezTo>
                  <a:cubicBezTo>
                    <a:pt x="4835" y="360"/>
                    <a:pt x="3782" y="0"/>
                    <a:pt x="2774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9" name="Google Shape;7499;p24"/>
            <p:cNvSpPr/>
            <p:nvPr/>
          </p:nvSpPr>
          <p:spPr>
            <a:xfrm>
              <a:off x="501676" y="362617"/>
              <a:ext cx="113018" cy="74534"/>
            </a:xfrm>
            <a:custGeom>
              <a:avLst/>
              <a:gdLst/>
              <a:ahLst/>
              <a:cxnLst/>
              <a:rect l="l" t="t" r="r" b="b"/>
              <a:pathLst>
                <a:path w="4223" h="2785" extrusionOk="0">
                  <a:moveTo>
                    <a:pt x="2984" y="1"/>
                  </a:moveTo>
                  <a:cubicBezTo>
                    <a:pt x="2339" y="1"/>
                    <a:pt x="1543" y="220"/>
                    <a:pt x="1046" y="414"/>
                  </a:cubicBezTo>
                  <a:cubicBezTo>
                    <a:pt x="114" y="775"/>
                    <a:pt x="0" y="1955"/>
                    <a:pt x="590" y="2639"/>
                  </a:cubicBezTo>
                  <a:cubicBezTo>
                    <a:pt x="677" y="2740"/>
                    <a:pt x="815" y="2785"/>
                    <a:pt x="986" y="2785"/>
                  </a:cubicBezTo>
                  <a:cubicBezTo>
                    <a:pt x="2008" y="2785"/>
                    <a:pt x="4223" y="1191"/>
                    <a:pt x="3995" y="490"/>
                  </a:cubicBezTo>
                  <a:cubicBezTo>
                    <a:pt x="3879" y="128"/>
                    <a:pt x="3476" y="1"/>
                    <a:pt x="298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0" name="Google Shape;7500;p24"/>
            <p:cNvSpPr/>
            <p:nvPr/>
          </p:nvSpPr>
          <p:spPr>
            <a:xfrm>
              <a:off x="465385" y="333846"/>
              <a:ext cx="199193" cy="145080"/>
            </a:xfrm>
            <a:custGeom>
              <a:avLst/>
              <a:gdLst/>
              <a:ahLst/>
              <a:cxnLst/>
              <a:rect l="l" t="t" r="r" b="b"/>
              <a:pathLst>
                <a:path w="7443" h="5421" extrusionOk="0">
                  <a:moveTo>
                    <a:pt x="3612" y="1"/>
                  </a:moveTo>
                  <a:cubicBezTo>
                    <a:pt x="1352" y="1"/>
                    <a:pt x="1" y="2375"/>
                    <a:pt x="234" y="3657"/>
                  </a:cubicBezTo>
                  <a:cubicBezTo>
                    <a:pt x="474" y="4806"/>
                    <a:pt x="1926" y="5420"/>
                    <a:pt x="3230" y="5420"/>
                  </a:cubicBezTo>
                  <a:cubicBezTo>
                    <a:pt x="3782" y="5420"/>
                    <a:pt x="4308" y="5310"/>
                    <a:pt x="4704" y="5084"/>
                  </a:cubicBezTo>
                  <a:cubicBezTo>
                    <a:pt x="6016" y="4323"/>
                    <a:pt x="7443" y="1755"/>
                    <a:pt x="5921" y="766"/>
                  </a:cubicBezTo>
                  <a:cubicBezTo>
                    <a:pt x="5079" y="223"/>
                    <a:pt x="4303" y="1"/>
                    <a:pt x="3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24"/>
            <p:cNvSpPr/>
            <p:nvPr/>
          </p:nvSpPr>
          <p:spPr>
            <a:xfrm>
              <a:off x="493514" y="354400"/>
              <a:ext cx="113072" cy="74293"/>
            </a:xfrm>
            <a:custGeom>
              <a:avLst/>
              <a:gdLst/>
              <a:ahLst/>
              <a:cxnLst/>
              <a:rect l="l" t="t" r="r" b="b"/>
              <a:pathLst>
                <a:path w="4225" h="2776" extrusionOk="0">
                  <a:moveTo>
                    <a:pt x="3001" y="0"/>
                  </a:moveTo>
                  <a:cubicBezTo>
                    <a:pt x="2353" y="0"/>
                    <a:pt x="1548" y="221"/>
                    <a:pt x="1047" y="417"/>
                  </a:cubicBezTo>
                  <a:cubicBezTo>
                    <a:pt x="115" y="759"/>
                    <a:pt x="1" y="1957"/>
                    <a:pt x="591" y="2642"/>
                  </a:cubicBezTo>
                  <a:cubicBezTo>
                    <a:pt x="672" y="2734"/>
                    <a:pt x="802" y="2776"/>
                    <a:pt x="965" y="2776"/>
                  </a:cubicBezTo>
                  <a:cubicBezTo>
                    <a:pt x="1971" y="2776"/>
                    <a:pt x="4225" y="1194"/>
                    <a:pt x="3995" y="474"/>
                  </a:cubicBezTo>
                  <a:cubicBezTo>
                    <a:pt x="3881" y="124"/>
                    <a:pt x="3485" y="0"/>
                    <a:pt x="30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24"/>
            <p:cNvSpPr/>
            <p:nvPr/>
          </p:nvSpPr>
          <p:spPr>
            <a:xfrm>
              <a:off x="1050938" y="395134"/>
              <a:ext cx="104320" cy="87032"/>
            </a:xfrm>
            <a:custGeom>
              <a:avLst/>
              <a:gdLst/>
              <a:ahLst/>
              <a:cxnLst/>
              <a:rect l="l" t="t" r="r" b="b"/>
              <a:pathLst>
                <a:path w="3898" h="3252" extrusionOk="0">
                  <a:moveTo>
                    <a:pt x="2634" y="0"/>
                  </a:moveTo>
                  <a:cubicBezTo>
                    <a:pt x="2113" y="0"/>
                    <a:pt x="1522" y="109"/>
                    <a:pt x="1066" y="264"/>
                  </a:cubicBezTo>
                  <a:cubicBezTo>
                    <a:pt x="1" y="625"/>
                    <a:pt x="1" y="2356"/>
                    <a:pt x="743" y="3098"/>
                  </a:cubicBezTo>
                  <a:cubicBezTo>
                    <a:pt x="848" y="3204"/>
                    <a:pt x="985" y="3251"/>
                    <a:pt x="1141" y="3251"/>
                  </a:cubicBezTo>
                  <a:cubicBezTo>
                    <a:pt x="2081" y="3251"/>
                    <a:pt x="3745" y="1555"/>
                    <a:pt x="3843" y="740"/>
                  </a:cubicBezTo>
                  <a:cubicBezTo>
                    <a:pt x="3897" y="196"/>
                    <a:pt x="3329" y="0"/>
                    <a:pt x="263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24"/>
            <p:cNvSpPr/>
            <p:nvPr/>
          </p:nvSpPr>
          <p:spPr>
            <a:xfrm>
              <a:off x="1013790" y="363313"/>
              <a:ext cx="180727" cy="169487"/>
            </a:xfrm>
            <a:custGeom>
              <a:avLst/>
              <a:gdLst/>
              <a:ahLst/>
              <a:cxnLst/>
              <a:rect l="l" t="t" r="r" b="b"/>
              <a:pathLst>
                <a:path w="6753" h="6333" extrusionOk="0">
                  <a:moveTo>
                    <a:pt x="3201" y="1"/>
                  </a:moveTo>
                  <a:cubicBezTo>
                    <a:pt x="2427" y="1"/>
                    <a:pt x="1705" y="193"/>
                    <a:pt x="1294" y="597"/>
                  </a:cubicBezTo>
                  <a:cubicBezTo>
                    <a:pt x="38" y="1833"/>
                    <a:pt x="0" y="2899"/>
                    <a:pt x="457" y="4135"/>
                  </a:cubicBezTo>
                  <a:cubicBezTo>
                    <a:pt x="864" y="5272"/>
                    <a:pt x="2739" y="6333"/>
                    <a:pt x="4057" y="6333"/>
                  </a:cubicBezTo>
                  <a:cubicBezTo>
                    <a:pt x="4217" y="6333"/>
                    <a:pt x="4368" y="6317"/>
                    <a:pt x="4508" y="6284"/>
                  </a:cubicBezTo>
                  <a:cubicBezTo>
                    <a:pt x="5783" y="5999"/>
                    <a:pt x="6753" y="3412"/>
                    <a:pt x="6353" y="1700"/>
                  </a:cubicBezTo>
                  <a:cubicBezTo>
                    <a:pt x="6110" y="605"/>
                    <a:pt x="4575" y="1"/>
                    <a:pt x="3201" y="1"/>
                  </a:cubicBezTo>
                  <a:close/>
                </a:path>
              </a:pathLst>
            </a:custGeom>
            <a:solidFill>
              <a:srgbClr val="6B3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24"/>
            <p:cNvSpPr/>
            <p:nvPr/>
          </p:nvSpPr>
          <p:spPr>
            <a:xfrm>
              <a:off x="1042802" y="386971"/>
              <a:ext cx="104293" cy="86871"/>
            </a:xfrm>
            <a:custGeom>
              <a:avLst/>
              <a:gdLst/>
              <a:ahLst/>
              <a:cxnLst/>
              <a:rect l="l" t="t" r="r" b="b"/>
              <a:pathLst>
                <a:path w="3897" h="3246" extrusionOk="0">
                  <a:moveTo>
                    <a:pt x="2633" y="1"/>
                  </a:moveTo>
                  <a:cubicBezTo>
                    <a:pt x="2113" y="1"/>
                    <a:pt x="1521" y="110"/>
                    <a:pt x="1066" y="265"/>
                  </a:cubicBezTo>
                  <a:cubicBezTo>
                    <a:pt x="0" y="626"/>
                    <a:pt x="0" y="2357"/>
                    <a:pt x="723" y="3099"/>
                  </a:cubicBezTo>
                  <a:cubicBezTo>
                    <a:pt x="830" y="3200"/>
                    <a:pt x="967" y="3246"/>
                    <a:pt x="1122" y="3246"/>
                  </a:cubicBezTo>
                  <a:cubicBezTo>
                    <a:pt x="2073" y="3246"/>
                    <a:pt x="3744" y="1558"/>
                    <a:pt x="3843" y="740"/>
                  </a:cubicBezTo>
                  <a:cubicBezTo>
                    <a:pt x="3897" y="196"/>
                    <a:pt x="3329" y="1"/>
                    <a:pt x="263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24"/>
            <p:cNvSpPr/>
            <p:nvPr/>
          </p:nvSpPr>
          <p:spPr>
            <a:xfrm>
              <a:off x="855432" y="800679"/>
              <a:ext cx="71804" cy="30135"/>
            </a:xfrm>
            <a:custGeom>
              <a:avLst/>
              <a:gdLst/>
              <a:ahLst/>
              <a:cxnLst/>
              <a:rect l="l" t="t" r="r" b="b"/>
              <a:pathLst>
                <a:path w="2683" h="1126" extrusionOk="0">
                  <a:moveTo>
                    <a:pt x="757" y="0"/>
                  </a:moveTo>
                  <a:cubicBezTo>
                    <a:pt x="352" y="0"/>
                    <a:pt x="34" y="84"/>
                    <a:pt x="21" y="290"/>
                  </a:cubicBezTo>
                  <a:cubicBezTo>
                    <a:pt x="1" y="903"/>
                    <a:pt x="593" y="1125"/>
                    <a:pt x="1206" y="1125"/>
                  </a:cubicBezTo>
                  <a:cubicBezTo>
                    <a:pt x="1772" y="1125"/>
                    <a:pt x="2356" y="936"/>
                    <a:pt x="2493" y="689"/>
                  </a:cubicBezTo>
                  <a:cubicBezTo>
                    <a:pt x="2682" y="324"/>
                    <a:pt x="1553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24"/>
            <p:cNvSpPr/>
            <p:nvPr/>
          </p:nvSpPr>
          <p:spPr>
            <a:xfrm>
              <a:off x="799069" y="773301"/>
              <a:ext cx="173501" cy="103571"/>
            </a:xfrm>
            <a:custGeom>
              <a:avLst/>
              <a:gdLst/>
              <a:ahLst/>
              <a:cxnLst/>
              <a:rect l="l" t="t" r="r" b="b"/>
              <a:pathLst>
                <a:path w="6483" h="3870" extrusionOk="0">
                  <a:moveTo>
                    <a:pt x="3096" y="0"/>
                  </a:moveTo>
                  <a:cubicBezTo>
                    <a:pt x="655" y="0"/>
                    <a:pt x="1" y="1795"/>
                    <a:pt x="871" y="3139"/>
                  </a:cubicBezTo>
                  <a:cubicBezTo>
                    <a:pt x="1200" y="3650"/>
                    <a:pt x="1893" y="3870"/>
                    <a:pt x="2664" y="3870"/>
                  </a:cubicBezTo>
                  <a:cubicBezTo>
                    <a:pt x="3900" y="3870"/>
                    <a:pt x="5334" y="3305"/>
                    <a:pt x="5779" y="2473"/>
                  </a:cubicBezTo>
                  <a:cubicBezTo>
                    <a:pt x="6482" y="1103"/>
                    <a:pt x="4714" y="0"/>
                    <a:pt x="3135" y="0"/>
                  </a:cubicBezTo>
                  <a:cubicBezTo>
                    <a:pt x="3122" y="0"/>
                    <a:pt x="3109" y="0"/>
                    <a:pt x="3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24"/>
            <p:cNvSpPr/>
            <p:nvPr/>
          </p:nvSpPr>
          <p:spPr>
            <a:xfrm>
              <a:off x="847296" y="792383"/>
              <a:ext cx="71831" cy="30429"/>
            </a:xfrm>
            <a:custGeom>
              <a:avLst/>
              <a:gdLst/>
              <a:ahLst/>
              <a:cxnLst/>
              <a:rect l="l" t="t" r="r" b="b"/>
              <a:pathLst>
                <a:path w="2684" h="1137" extrusionOk="0">
                  <a:moveTo>
                    <a:pt x="728" y="0"/>
                  </a:moveTo>
                  <a:cubicBezTo>
                    <a:pt x="333" y="0"/>
                    <a:pt x="27" y="81"/>
                    <a:pt x="20" y="276"/>
                  </a:cubicBezTo>
                  <a:cubicBezTo>
                    <a:pt x="0" y="906"/>
                    <a:pt x="610" y="1136"/>
                    <a:pt x="1232" y="1136"/>
                  </a:cubicBezTo>
                  <a:cubicBezTo>
                    <a:pt x="1794" y="1136"/>
                    <a:pt x="2367" y="948"/>
                    <a:pt x="2493" y="695"/>
                  </a:cubicBezTo>
                  <a:cubicBezTo>
                    <a:pt x="2684" y="326"/>
                    <a:pt x="1524" y="0"/>
                    <a:pt x="72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24"/>
            <p:cNvSpPr/>
            <p:nvPr/>
          </p:nvSpPr>
          <p:spPr>
            <a:xfrm>
              <a:off x="529162" y="649574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70" y="439"/>
                    <a:pt x="495" y="1694"/>
                    <a:pt x="248" y="2303"/>
                  </a:cubicBezTo>
                  <a:cubicBezTo>
                    <a:pt x="0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2" y="3924"/>
                  </a:cubicBezTo>
                  <a:cubicBezTo>
                    <a:pt x="2391" y="3924"/>
                    <a:pt x="3643" y="1650"/>
                    <a:pt x="3747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24"/>
            <p:cNvSpPr/>
            <p:nvPr/>
          </p:nvSpPr>
          <p:spPr>
            <a:xfrm>
              <a:off x="479276" y="618662"/>
              <a:ext cx="196517" cy="177355"/>
            </a:xfrm>
            <a:custGeom>
              <a:avLst/>
              <a:gdLst/>
              <a:ahLst/>
              <a:cxnLst/>
              <a:rect l="l" t="t" r="r" b="b"/>
              <a:pathLst>
                <a:path w="7343" h="6627" extrusionOk="0">
                  <a:moveTo>
                    <a:pt x="4956" y="0"/>
                  </a:moveTo>
                  <a:cubicBezTo>
                    <a:pt x="3858" y="0"/>
                    <a:pt x="2581" y="921"/>
                    <a:pt x="1560" y="1898"/>
                  </a:cubicBezTo>
                  <a:cubicBezTo>
                    <a:pt x="0" y="3382"/>
                    <a:pt x="1313" y="5284"/>
                    <a:pt x="2226" y="6292"/>
                  </a:cubicBezTo>
                  <a:cubicBezTo>
                    <a:pt x="2430" y="6526"/>
                    <a:pt x="2725" y="6626"/>
                    <a:pt x="3067" y="6626"/>
                  </a:cubicBezTo>
                  <a:cubicBezTo>
                    <a:pt x="4224" y="6626"/>
                    <a:pt x="5927" y="5490"/>
                    <a:pt x="6543" y="4580"/>
                  </a:cubicBezTo>
                  <a:cubicBezTo>
                    <a:pt x="7342" y="3420"/>
                    <a:pt x="7133" y="1118"/>
                    <a:pt x="5897" y="281"/>
                  </a:cubicBezTo>
                  <a:cubicBezTo>
                    <a:pt x="5608" y="86"/>
                    <a:pt x="5290" y="0"/>
                    <a:pt x="4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24"/>
            <p:cNvSpPr/>
            <p:nvPr/>
          </p:nvSpPr>
          <p:spPr>
            <a:xfrm>
              <a:off x="521026" y="641946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1" y="0"/>
                  </a:moveTo>
                  <a:cubicBezTo>
                    <a:pt x="2774" y="0"/>
                    <a:pt x="2586" y="31"/>
                    <a:pt x="2378" y="96"/>
                  </a:cubicBezTo>
                  <a:cubicBezTo>
                    <a:pt x="1370" y="400"/>
                    <a:pt x="495" y="1694"/>
                    <a:pt x="247" y="2302"/>
                  </a:cubicBezTo>
                  <a:cubicBezTo>
                    <a:pt x="0" y="2930"/>
                    <a:pt x="495" y="3368"/>
                    <a:pt x="1331" y="3862"/>
                  </a:cubicBezTo>
                  <a:cubicBezTo>
                    <a:pt x="1401" y="3904"/>
                    <a:pt x="1475" y="3923"/>
                    <a:pt x="1552" y="3923"/>
                  </a:cubicBezTo>
                  <a:cubicBezTo>
                    <a:pt x="2390" y="3923"/>
                    <a:pt x="3643" y="1652"/>
                    <a:pt x="3747" y="990"/>
                  </a:cubicBezTo>
                  <a:cubicBezTo>
                    <a:pt x="3867" y="407"/>
                    <a:pt x="3552" y="0"/>
                    <a:pt x="294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1" name="Google Shape;7511;p24"/>
          <p:cNvGrpSpPr/>
          <p:nvPr/>
        </p:nvGrpSpPr>
        <p:grpSpPr>
          <a:xfrm rot="-7848213" flipH="1">
            <a:off x="7835698" y="-295719"/>
            <a:ext cx="1374626" cy="1362055"/>
            <a:chOff x="581988" y="3891200"/>
            <a:chExt cx="945850" cy="937200"/>
          </a:xfrm>
        </p:grpSpPr>
        <p:sp>
          <p:nvSpPr>
            <p:cNvPr id="7512" name="Google Shape;7512;p24"/>
            <p:cNvSpPr/>
            <p:nvPr/>
          </p:nvSpPr>
          <p:spPr>
            <a:xfrm>
              <a:off x="768863" y="3942700"/>
              <a:ext cx="758975" cy="731750"/>
            </a:xfrm>
            <a:custGeom>
              <a:avLst/>
              <a:gdLst/>
              <a:ahLst/>
              <a:cxnLst/>
              <a:rect l="l" t="t" r="r" b="b"/>
              <a:pathLst>
                <a:path w="30359" h="29270" extrusionOk="0">
                  <a:moveTo>
                    <a:pt x="9954" y="0"/>
                  </a:moveTo>
                  <a:cubicBezTo>
                    <a:pt x="7849" y="0"/>
                    <a:pt x="3348" y="2306"/>
                    <a:pt x="1732" y="4684"/>
                  </a:cubicBezTo>
                  <a:cubicBezTo>
                    <a:pt x="96" y="7137"/>
                    <a:pt x="1" y="12444"/>
                    <a:pt x="96" y="14270"/>
                  </a:cubicBezTo>
                  <a:cubicBezTo>
                    <a:pt x="191" y="16096"/>
                    <a:pt x="2455" y="18664"/>
                    <a:pt x="3672" y="20186"/>
                  </a:cubicBezTo>
                  <a:cubicBezTo>
                    <a:pt x="4908" y="21707"/>
                    <a:pt x="7856" y="22639"/>
                    <a:pt x="9587" y="24370"/>
                  </a:cubicBezTo>
                  <a:cubicBezTo>
                    <a:pt x="11318" y="26120"/>
                    <a:pt x="12840" y="28479"/>
                    <a:pt x="14894" y="28479"/>
                  </a:cubicBezTo>
                  <a:cubicBezTo>
                    <a:pt x="16601" y="28479"/>
                    <a:pt x="19127" y="29269"/>
                    <a:pt x="20854" y="29269"/>
                  </a:cubicBezTo>
                  <a:cubicBezTo>
                    <a:pt x="21166" y="29269"/>
                    <a:pt x="21453" y="29244"/>
                    <a:pt x="21704" y="29182"/>
                  </a:cubicBezTo>
                  <a:cubicBezTo>
                    <a:pt x="23358" y="28783"/>
                    <a:pt x="25184" y="27356"/>
                    <a:pt x="26307" y="24903"/>
                  </a:cubicBezTo>
                  <a:cubicBezTo>
                    <a:pt x="27410" y="22449"/>
                    <a:pt x="29559" y="19786"/>
                    <a:pt x="29959" y="16134"/>
                  </a:cubicBezTo>
                  <a:cubicBezTo>
                    <a:pt x="30358" y="12444"/>
                    <a:pt x="28513" y="5368"/>
                    <a:pt x="24975" y="3580"/>
                  </a:cubicBezTo>
                  <a:cubicBezTo>
                    <a:pt x="22921" y="2553"/>
                    <a:pt x="17842" y="1735"/>
                    <a:pt x="16530" y="1735"/>
                  </a:cubicBezTo>
                  <a:cubicBezTo>
                    <a:pt x="15199" y="1735"/>
                    <a:pt x="12155" y="100"/>
                    <a:pt x="10101" y="4"/>
                  </a:cubicBezTo>
                  <a:cubicBezTo>
                    <a:pt x="10053" y="2"/>
                    <a:pt x="10004" y="0"/>
                    <a:pt x="995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24"/>
            <p:cNvSpPr/>
            <p:nvPr/>
          </p:nvSpPr>
          <p:spPr>
            <a:xfrm>
              <a:off x="737588" y="4432250"/>
              <a:ext cx="188425" cy="211700"/>
            </a:xfrm>
            <a:custGeom>
              <a:avLst/>
              <a:gdLst/>
              <a:ahLst/>
              <a:cxnLst/>
              <a:rect l="l" t="t" r="r" b="b"/>
              <a:pathLst>
                <a:path w="7537" h="8468" extrusionOk="0">
                  <a:moveTo>
                    <a:pt x="985" y="0"/>
                  </a:moveTo>
                  <a:cubicBezTo>
                    <a:pt x="0" y="0"/>
                    <a:pt x="860" y="3981"/>
                    <a:pt x="2165" y="4921"/>
                  </a:cubicBezTo>
                  <a:cubicBezTo>
                    <a:pt x="3591" y="5948"/>
                    <a:pt x="4295" y="7888"/>
                    <a:pt x="5627" y="8383"/>
                  </a:cubicBezTo>
                  <a:cubicBezTo>
                    <a:pt x="5778" y="8441"/>
                    <a:pt x="5919" y="8468"/>
                    <a:pt x="6052" y="8468"/>
                  </a:cubicBezTo>
                  <a:cubicBezTo>
                    <a:pt x="7083" y="8468"/>
                    <a:pt x="7537" y="6842"/>
                    <a:pt x="7453" y="5948"/>
                  </a:cubicBezTo>
                  <a:cubicBezTo>
                    <a:pt x="7339" y="4921"/>
                    <a:pt x="2013" y="546"/>
                    <a:pt x="1309" y="109"/>
                  </a:cubicBezTo>
                  <a:cubicBezTo>
                    <a:pt x="1184" y="35"/>
                    <a:pt x="1077" y="0"/>
                    <a:pt x="98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24"/>
            <p:cNvSpPr/>
            <p:nvPr/>
          </p:nvSpPr>
          <p:spPr>
            <a:xfrm>
              <a:off x="1096988" y="4029250"/>
              <a:ext cx="78250" cy="70850"/>
            </a:xfrm>
            <a:custGeom>
              <a:avLst/>
              <a:gdLst/>
              <a:ahLst/>
              <a:cxnLst/>
              <a:rect l="l" t="t" r="r" b="b"/>
              <a:pathLst>
                <a:path w="3130" h="2834" extrusionOk="0">
                  <a:moveTo>
                    <a:pt x="1154" y="1"/>
                  </a:moveTo>
                  <a:cubicBezTo>
                    <a:pt x="1125" y="1"/>
                    <a:pt x="1095" y="2"/>
                    <a:pt x="1065" y="4"/>
                  </a:cubicBezTo>
                  <a:cubicBezTo>
                    <a:pt x="0" y="99"/>
                    <a:pt x="190" y="2420"/>
                    <a:pt x="761" y="2762"/>
                  </a:cubicBezTo>
                  <a:cubicBezTo>
                    <a:pt x="844" y="2812"/>
                    <a:pt x="939" y="2834"/>
                    <a:pt x="1043" y="2834"/>
                  </a:cubicBezTo>
                  <a:cubicBezTo>
                    <a:pt x="1656" y="2834"/>
                    <a:pt x="2558" y="2068"/>
                    <a:pt x="2834" y="1678"/>
                  </a:cubicBezTo>
                  <a:cubicBezTo>
                    <a:pt x="3130" y="1216"/>
                    <a:pt x="2152" y="1"/>
                    <a:pt x="115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24"/>
            <p:cNvSpPr/>
            <p:nvPr/>
          </p:nvSpPr>
          <p:spPr>
            <a:xfrm>
              <a:off x="1089838" y="4021700"/>
              <a:ext cx="78325" cy="71275"/>
            </a:xfrm>
            <a:custGeom>
              <a:avLst/>
              <a:gdLst/>
              <a:ahLst/>
              <a:cxnLst/>
              <a:rect l="l" t="t" r="r" b="b"/>
              <a:pathLst>
                <a:path w="3133" h="2851" extrusionOk="0">
                  <a:moveTo>
                    <a:pt x="1133" y="0"/>
                  </a:moveTo>
                  <a:cubicBezTo>
                    <a:pt x="1111" y="0"/>
                    <a:pt x="1088" y="1"/>
                    <a:pt x="1066" y="2"/>
                  </a:cubicBezTo>
                  <a:cubicBezTo>
                    <a:pt x="1" y="78"/>
                    <a:pt x="191" y="2418"/>
                    <a:pt x="762" y="2779"/>
                  </a:cubicBezTo>
                  <a:cubicBezTo>
                    <a:pt x="845" y="2829"/>
                    <a:pt x="940" y="2851"/>
                    <a:pt x="1044" y="2851"/>
                  </a:cubicBezTo>
                  <a:cubicBezTo>
                    <a:pt x="1657" y="2851"/>
                    <a:pt x="2559" y="2085"/>
                    <a:pt x="2835" y="1695"/>
                  </a:cubicBezTo>
                  <a:cubicBezTo>
                    <a:pt x="3133" y="1230"/>
                    <a:pt x="2138" y="0"/>
                    <a:pt x="113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24"/>
            <p:cNvSpPr/>
            <p:nvPr/>
          </p:nvSpPr>
          <p:spPr>
            <a:xfrm>
              <a:off x="1116488" y="4334275"/>
              <a:ext cx="89950" cy="95275"/>
            </a:xfrm>
            <a:custGeom>
              <a:avLst/>
              <a:gdLst/>
              <a:ahLst/>
              <a:cxnLst/>
              <a:rect l="l" t="t" r="r" b="b"/>
              <a:pathLst>
                <a:path w="3598" h="3811" extrusionOk="0">
                  <a:moveTo>
                    <a:pt x="1537" y="0"/>
                  </a:moveTo>
                  <a:cubicBezTo>
                    <a:pt x="1500" y="0"/>
                    <a:pt x="1463" y="5"/>
                    <a:pt x="1427" y="15"/>
                  </a:cubicBezTo>
                  <a:cubicBezTo>
                    <a:pt x="0" y="414"/>
                    <a:pt x="970" y="3248"/>
                    <a:pt x="1427" y="3686"/>
                  </a:cubicBezTo>
                  <a:cubicBezTo>
                    <a:pt x="1522" y="3773"/>
                    <a:pt x="1640" y="3811"/>
                    <a:pt x="1770" y="3811"/>
                  </a:cubicBezTo>
                  <a:cubicBezTo>
                    <a:pt x="2262" y="3811"/>
                    <a:pt x="2933" y="3270"/>
                    <a:pt x="3234" y="2849"/>
                  </a:cubicBezTo>
                  <a:cubicBezTo>
                    <a:pt x="3598" y="2339"/>
                    <a:pt x="2376" y="0"/>
                    <a:pt x="153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24"/>
            <p:cNvSpPr/>
            <p:nvPr/>
          </p:nvSpPr>
          <p:spPr>
            <a:xfrm>
              <a:off x="1108863" y="4326600"/>
              <a:ext cx="89950" cy="95100"/>
            </a:xfrm>
            <a:custGeom>
              <a:avLst/>
              <a:gdLst/>
              <a:ahLst/>
              <a:cxnLst/>
              <a:rect l="l" t="t" r="r" b="b"/>
              <a:pathLst>
                <a:path w="3598" h="3804" extrusionOk="0">
                  <a:moveTo>
                    <a:pt x="1546" y="0"/>
                  </a:moveTo>
                  <a:cubicBezTo>
                    <a:pt x="1505" y="0"/>
                    <a:pt x="1466" y="6"/>
                    <a:pt x="1427" y="17"/>
                  </a:cubicBezTo>
                  <a:cubicBezTo>
                    <a:pt x="1" y="417"/>
                    <a:pt x="1009" y="3251"/>
                    <a:pt x="1427" y="3669"/>
                  </a:cubicBezTo>
                  <a:cubicBezTo>
                    <a:pt x="1526" y="3764"/>
                    <a:pt x="1648" y="3804"/>
                    <a:pt x="1783" y="3804"/>
                  </a:cubicBezTo>
                  <a:cubicBezTo>
                    <a:pt x="2275" y="3804"/>
                    <a:pt x="2936" y="3269"/>
                    <a:pt x="3234" y="2851"/>
                  </a:cubicBezTo>
                  <a:cubicBezTo>
                    <a:pt x="3597" y="2343"/>
                    <a:pt x="2385" y="0"/>
                    <a:pt x="154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24"/>
            <p:cNvSpPr/>
            <p:nvPr/>
          </p:nvSpPr>
          <p:spPr>
            <a:xfrm>
              <a:off x="1176813" y="4593625"/>
              <a:ext cx="45725" cy="33950"/>
            </a:xfrm>
            <a:custGeom>
              <a:avLst/>
              <a:gdLst/>
              <a:ahLst/>
              <a:cxnLst/>
              <a:rect l="l" t="t" r="r" b="b"/>
              <a:pathLst>
                <a:path w="1829" h="1358" extrusionOk="0">
                  <a:moveTo>
                    <a:pt x="798" y="1"/>
                  </a:moveTo>
                  <a:cubicBezTo>
                    <a:pt x="0" y="1"/>
                    <a:pt x="457" y="1357"/>
                    <a:pt x="897" y="1357"/>
                  </a:cubicBezTo>
                  <a:cubicBezTo>
                    <a:pt x="1353" y="1357"/>
                    <a:pt x="1829" y="121"/>
                    <a:pt x="897" y="7"/>
                  </a:cubicBezTo>
                  <a:cubicBezTo>
                    <a:pt x="862" y="3"/>
                    <a:pt x="829" y="1"/>
                    <a:pt x="79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24"/>
            <p:cNvSpPr/>
            <p:nvPr/>
          </p:nvSpPr>
          <p:spPr>
            <a:xfrm>
              <a:off x="1169313" y="4586025"/>
              <a:ext cx="45150" cy="33950"/>
            </a:xfrm>
            <a:custGeom>
              <a:avLst/>
              <a:gdLst/>
              <a:ahLst/>
              <a:cxnLst/>
              <a:rect l="l" t="t" r="r" b="b"/>
              <a:pathLst>
                <a:path w="1806" h="1358" extrusionOk="0">
                  <a:moveTo>
                    <a:pt x="795" y="0"/>
                  </a:moveTo>
                  <a:cubicBezTo>
                    <a:pt x="1" y="0"/>
                    <a:pt x="447" y="1357"/>
                    <a:pt x="884" y="1357"/>
                  </a:cubicBezTo>
                  <a:cubicBezTo>
                    <a:pt x="887" y="1357"/>
                    <a:pt x="889" y="1357"/>
                    <a:pt x="892" y="1357"/>
                  </a:cubicBezTo>
                  <a:cubicBezTo>
                    <a:pt x="1330" y="1357"/>
                    <a:pt x="1805" y="121"/>
                    <a:pt x="892" y="7"/>
                  </a:cubicBezTo>
                  <a:cubicBezTo>
                    <a:pt x="858" y="2"/>
                    <a:pt x="825" y="0"/>
                    <a:pt x="79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24"/>
            <p:cNvSpPr/>
            <p:nvPr/>
          </p:nvSpPr>
          <p:spPr>
            <a:xfrm>
              <a:off x="931138" y="4399250"/>
              <a:ext cx="46025" cy="40150"/>
            </a:xfrm>
            <a:custGeom>
              <a:avLst/>
              <a:gdLst/>
              <a:ahLst/>
              <a:cxnLst/>
              <a:rect l="l" t="t" r="r" b="b"/>
              <a:pathLst>
                <a:path w="1841" h="1606" extrusionOk="0">
                  <a:moveTo>
                    <a:pt x="760" y="1"/>
                  </a:moveTo>
                  <a:cubicBezTo>
                    <a:pt x="0" y="1"/>
                    <a:pt x="71" y="592"/>
                    <a:pt x="34" y="1201"/>
                  </a:cubicBezTo>
                  <a:cubicBezTo>
                    <a:pt x="5" y="1513"/>
                    <a:pt x="231" y="1605"/>
                    <a:pt x="523" y="1605"/>
                  </a:cubicBezTo>
                  <a:cubicBezTo>
                    <a:pt x="799" y="1605"/>
                    <a:pt x="1134" y="1523"/>
                    <a:pt x="1365" y="1467"/>
                  </a:cubicBezTo>
                  <a:cubicBezTo>
                    <a:pt x="1841" y="1334"/>
                    <a:pt x="1708" y="59"/>
                    <a:pt x="833" y="2"/>
                  </a:cubicBezTo>
                  <a:cubicBezTo>
                    <a:pt x="808" y="1"/>
                    <a:pt x="784" y="1"/>
                    <a:pt x="76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24"/>
            <p:cNvSpPr/>
            <p:nvPr/>
          </p:nvSpPr>
          <p:spPr>
            <a:xfrm>
              <a:off x="923413" y="4391675"/>
              <a:ext cx="45675" cy="40050"/>
            </a:xfrm>
            <a:custGeom>
              <a:avLst/>
              <a:gdLst/>
              <a:ahLst/>
              <a:cxnLst/>
              <a:rect l="l" t="t" r="r" b="b"/>
              <a:pathLst>
                <a:path w="1827" h="1602" extrusionOk="0">
                  <a:moveTo>
                    <a:pt x="799" y="1"/>
                  </a:moveTo>
                  <a:cubicBezTo>
                    <a:pt x="3" y="1"/>
                    <a:pt x="76" y="582"/>
                    <a:pt x="20" y="1199"/>
                  </a:cubicBezTo>
                  <a:cubicBezTo>
                    <a:pt x="0" y="1508"/>
                    <a:pt x="230" y="1601"/>
                    <a:pt x="518" y="1601"/>
                  </a:cubicBezTo>
                  <a:cubicBezTo>
                    <a:pt x="799" y="1601"/>
                    <a:pt x="1135" y="1512"/>
                    <a:pt x="1351" y="1447"/>
                  </a:cubicBezTo>
                  <a:cubicBezTo>
                    <a:pt x="1827" y="1333"/>
                    <a:pt x="1713" y="58"/>
                    <a:pt x="838" y="1"/>
                  </a:cubicBezTo>
                  <a:cubicBezTo>
                    <a:pt x="824" y="1"/>
                    <a:pt x="811" y="1"/>
                    <a:pt x="79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24"/>
            <p:cNvSpPr/>
            <p:nvPr/>
          </p:nvSpPr>
          <p:spPr>
            <a:xfrm>
              <a:off x="834963" y="4075850"/>
              <a:ext cx="183100" cy="163575"/>
            </a:xfrm>
            <a:custGeom>
              <a:avLst/>
              <a:gdLst/>
              <a:ahLst/>
              <a:cxnLst/>
              <a:rect l="l" t="t" r="r" b="b"/>
              <a:pathLst>
                <a:path w="7324" h="6543" extrusionOk="0">
                  <a:moveTo>
                    <a:pt x="3268" y="0"/>
                  </a:moveTo>
                  <a:cubicBezTo>
                    <a:pt x="2133" y="0"/>
                    <a:pt x="226" y="2277"/>
                    <a:pt x="115" y="3466"/>
                  </a:cubicBezTo>
                  <a:cubicBezTo>
                    <a:pt x="1" y="4683"/>
                    <a:pt x="876" y="5330"/>
                    <a:pt x="1827" y="6015"/>
                  </a:cubicBezTo>
                  <a:cubicBezTo>
                    <a:pt x="2352" y="6396"/>
                    <a:pt x="3247" y="6543"/>
                    <a:pt x="4077" y="6543"/>
                  </a:cubicBezTo>
                  <a:cubicBezTo>
                    <a:pt x="4778" y="6543"/>
                    <a:pt x="5435" y="6438"/>
                    <a:pt x="5783" y="6281"/>
                  </a:cubicBezTo>
                  <a:cubicBezTo>
                    <a:pt x="6563" y="5920"/>
                    <a:pt x="7324" y="3580"/>
                    <a:pt x="7210" y="2458"/>
                  </a:cubicBezTo>
                  <a:cubicBezTo>
                    <a:pt x="7115" y="1336"/>
                    <a:pt x="4661" y="175"/>
                    <a:pt x="3348" y="4"/>
                  </a:cubicBezTo>
                  <a:cubicBezTo>
                    <a:pt x="3322" y="2"/>
                    <a:pt x="3295" y="0"/>
                    <a:pt x="32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24"/>
            <p:cNvSpPr/>
            <p:nvPr/>
          </p:nvSpPr>
          <p:spPr>
            <a:xfrm>
              <a:off x="922463" y="4108750"/>
              <a:ext cx="76575" cy="108050"/>
            </a:xfrm>
            <a:custGeom>
              <a:avLst/>
              <a:gdLst/>
              <a:ahLst/>
              <a:cxnLst/>
              <a:rect l="l" t="t" r="r" b="b"/>
              <a:pathLst>
                <a:path w="3063" h="4322" extrusionOk="0">
                  <a:moveTo>
                    <a:pt x="1180" y="1"/>
                  </a:moveTo>
                  <a:cubicBezTo>
                    <a:pt x="1" y="1"/>
                    <a:pt x="419" y="3957"/>
                    <a:pt x="1180" y="4280"/>
                  </a:cubicBezTo>
                  <a:cubicBezTo>
                    <a:pt x="1242" y="4308"/>
                    <a:pt x="1304" y="4322"/>
                    <a:pt x="1366" y="4322"/>
                  </a:cubicBezTo>
                  <a:cubicBezTo>
                    <a:pt x="2059" y="4322"/>
                    <a:pt x="2698" y="2676"/>
                    <a:pt x="2873" y="1960"/>
                  </a:cubicBezTo>
                  <a:cubicBezTo>
                    <a:pt x="3063" y="1161"/>
                    <a:pt x="2036" y="1"/>
                    <a:pt x="118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24"/>
            <p:cNvSpPr/>
            <p:nvPr/>
          </p:nvSpPr>
          <p:spPr>
            <a:xfrm>
              <a:off x="827363" y="4068225"/>
              <a:ext cx="182625" cy="163450"/>
            </a:xfrm>
            <a:custGeom>
              <a:avLst/>
              <a:gdLst/>
              <a:ahLst/>
              <a:cxnLst/>
              <a:rect l="l" t="t" r="r" b="b"/>
              <a:pathLst>
                <a:path w="7305" h="6538" extrusionOk="0">
                  <a:moveTo>
                    <a:pt x="3268" y="1"/>
                  </a:moveTo>
                  <a:cubicBezTo>
                    <a:pt x="2133" y="1"/>
                    <a:pt x="226" y="2278"/>
                    <a:pt x="115" y="3448"/>
                  </a:cubicBezTo>
                  <a:cubicBezTo>
                    <a:pt x="0" y="4684"/>
                    <a:pt x="875" y="5331"/>
                    <a:pt x="1826" y="6016"/>
                  </a:cubicBezTo>
                  <a:cubicBezTo>
                    <a:pt x="2357" y="6390"/>
                    <a:pt x="3259" y="6537"/>
                    <a:pt x="4091" y="6537"/>
                  </a:cubicBezTo>
                  <a:cubicBezTo>
                    <a:pt x="4779" y="6537"/>
                    <a:pt x="5419" y="6437"/>
                    <a:pt x="5764" y="6282"/>
                  </a:cubicBezTo>
                  <a:cubicBezTo>
                    <a:pt x="6563" y="5920"/>
                    <a:pt x="7304" y="3581"/>
                    <a:pt x="7190" y="2459"/>
                  </a:cubicBezTo>
                  <a:cubicBezTo>
                    <a:pt x="7095" y="1336"/>
                    <a:pt x="4661" y="176"/>
                    <a:pt x="3348" y="5"/>
                  </a:cubicBezTo>
                  <a:cubicBezTo>
                    <a:pt x="3322" y="2"/>
                    <a:pt x="3295" y="1"/>
                    <a:pt x="326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24"/>
            <p:cNvSpPr/>
            <p:nvPr/>
          </p:nvSpPr>
          <p:spPr>
            <a:xfrm>
              <a:off x="914388" y="4101150"/>
              <a:ext cx="77050" cy="107950"/>
            </a:xfrm>
            <a:custGeom>
              <a:avLst/>
              <a:gdLst/>
              <a:ahLst/>
              <a:cxnLst/>
              <a:rect l="l" t="t" r="r" b="b"/>
              <a:pathLst>
                <a:path w="3082" h="4318" extrusionOk="0">
                  <a:moveTo>
                    <a:pt x="1199" y="0"/>
                  </a:moveTo>
                  <a:cubicBezTo>
                    <a:pt x="0" y="0"/>
                    <a:pt x="438" y="3938"/>
                    <a:pt x="1199" y="4280"/>
                  </a:cubicBezTo>
                  <a:cubicBezTo>
                    <a:pt x="1258" y="4305"/>
                    <a:pt x="1318" y="4317"/>
                    <a:pt x="1377" y="4317"/>
                  </a:cubicBezTo>
                  <a:cubicBezTo>
                    <a:pt x="2072" y="4317"/>
                    <a:pt x="2716" y="2677"/>
                    <a:pt x="2891" y="1940"/>
                  </a:cubicBezTo>
                  <a:cubicBezTo>
                    <a:pt x="3082" y="1161"/>
                    <a:pt x="2054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24"/>
            <p:cNvSpPr/>
            <p:nvPr/>
          </p:nvSpPr>
          <p:spPr>
            <a:xfrm>
              <a:off x="1239638" y="4117700"/>
              <a:ext cx="198325" cy="188700"/>
            </a:xfrm>
            <a:custGeom>
              <a:avLst/>
              <a:gdLst/>
              <a:ahLst/>
              <a:cxnLst/>
              <a:rect l="l" t="t" r="r" b="b"/>
              <a:pathLst>
                <a:path w="7933" h="7548" extrusionOk="0">
                  <a:moveTo>
                    <a:pt x="3740" y="0"/>
                  </a:moveTo>
                  <a:cubicBezTo>
                    <a:pt x="2408" y="0"/>
                    <a:pt x="72" y="2801"/>
                    <a:pt x="20" y="3808"/>
                  </a:cubicBezTo>
                  <a:cubicBezTo>
                    <a:pt x="0" y="4892"/>
                    <a:pt x="2074" y="7099"/>
                    <a:pt x="3215" y="7498"/>
                  </a:cubicBezTo>
                  <a:cubicBezTo>
                    <a:pt x="3317" y="7532"/>
                    <a:pt x="3427" y="7548"/>
                    <a:pt x="3544" y="7548"/>
                  </a:cubicBezTo>
                  <a:cubicBezTo>
                    <a:pt x="4752" y="7548"/>
                    <a:pt x="6642" y="5851"/>
                    <a:pt x="7266" y="4550"/>
                  </a:cubicBezTo>
                  <a:cubicBezTo>
                    <a:pt x="7932" y="3143"/>
                    <a:pt x="5326" y="689"/>
                    <a:pt x="4090" y="80"/>
                  </a:cubicBezTo>
                  <a:cubicBezTo>
                    <a:pt x="3984" y="26"/>
                    <a:pt x="3867" y="0"/>
                    <a:pt x="3740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24"/>
            <p:cNvSpPr/>
            <p:nvPr/>
          </p:nvSpPr>
          <p:spPr>
            <a:xfrm>
              <a:off x="1305738" y="4142300"/>
              <a:ext cx="101250" cy="124875"/>
            </a:xfrm>
            <a:custGeom>
              <a:avLst/>
              <a:gdLst/>
              <a:ahLst/>
              <a:cxnLst/>
              <a:rect l="l" t="t" r="r" b="b"/>
              <a:pathLst>
                <a:path w="4050" h="4995" extrusionOk="0">
                  <a:moveTo>
                    <a:pt x="1266" y="1"/>
                  </a:moveTo>
                  <a:cubicBezTo>
                    <a:pt x="1192" y="1"/>
                    <a:pt x="1125" y="16"/>
                    <a:pt x="1066" y="47"/>
                  </a:cubicBezTo>
                  <a:cubicBezTo>
                    <a:pt x="0" y="561"/>
                    <a:pt x="989" y="4251"/>
                    <a:pt x="1712" y="4840"/>
                  </a:cubicBezTo>
                  <a:cubicBezTo>
                    <a:pt x="1847" y="4947"/>
                    <a:pt x="1994" y="4994"/>
                    <a:pt x="2147" y="4994"/>
                  </a:cubicBezTo>
                  <a:cubicBezTo>
                    <a:pt x="2811" y="4994"/>
                    <a:pt x="3569" y="4090"/>
                    <a:pt x="3786" y="3224"/>
                  </a:cubicBezTo>
                  <a:cubicBezTo>
                    <a:pt x="4049" y="2222"/>
                    <a:pt x="2168" y="1"/>
                    <a:pt x="126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24"/>
            <p:cNvSpPr/>
            <p:nvPr/>
          </p:nvSpPr>
          <p:spPr>
            <a:xfrm>
              <a:off x="1232038" y="4109825"/>
              <a:ext cx="198300" cy="188500"/>
            </a:xfrm>
            <a:custGeom>
              <a:avLst/>
              <a:gdLst/>
              <a:ahLst/>
              <a:cxnLst/>
              <a:rect l="l" t="t" r="r" b="b"/>
              <a:pathLst>
                <a:path w="7932" h="7540" extrusionOk="0">
                  <a:moveTo>
                    <a:pt x="3759" y="1"/>
                  </a:moveTo>
                  <a:cubicBezTo>
                    <a:pt x="2430" y="1"/>
                    <a:pt x="72" y="2805"/>
                    <a:pt x="19" y="3800"/>
                  </a:cubicBezTo>
                  <a:cubicBezTo>
                    <a:pt x="0" y="4903"/>
                    <a:pt x="2054" y="7110"/>
                    <a:pt x="3196" y="7490"/>
                  </a:cubicBezTo>
                  <a:cubicBezTo>
                    <a:pt x="3299" y="7523"/>
                    <a:pt x="3411" y="7539"/>
                    <a:pt x="3529" y="7539"/>
                  </a:cubicBezTo>
                  <a:cubicBezTo>
                    <a:pt x="4752" y="7539"/>
                    <a:pt x="6642" y="5843"/>
                    <a:pt x="7266" y="4542"/>
                  </a:cubicBezTo>
                  <a:cubicBezTo>
                    <a:pt x="7932" y="3134"/>
                    <a:pt x="5326" y="700"/>
                    <a:pt x="4090" y="72"/>
                  </a:cubicBezTo>
                  <a:cubicBezTo>
                    <a:pt x="3989" y="23"/>
                    <a:pt x="3878" y="1"/>
                    <a:pt x="3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24"/>
            <p:cNvSpPr/>
            <p:nvPr/>
          </p:nvSpPr>
          <p:spPr>
            <a:xfrm>
              <a:off x="1298138" y="4134300"/>
              <a:ext cx="100775" cy="125275"/>
            </a:xfrm>
            <a:custGeom>
              <a:avLst/>
              <a:gdLst/>
              <a:ahLst/>
              <a:cxnLst/>
              <a:rect l="l" t="t" r="r" b="b"/>
              <a:pathLst>
                <a:path w="4031" h="5011" extrusionOk="0">
                  <a:moveTo>
                    <a:pt x="1257" y="1"/>
                  </a:moveTo>
                  <a:cubicBezTo>
                    <a:pt x="1187" y="1"/>
                    <a:pt x="1122" y="15"/>
                    <a:pt x="1065" y="44"/>
                  </a:cubicBezTo>
                  <a:cubicBezTo>
                    <a:pt x="0" y="595"/>
                    <a:pt x="989" y="4266"/>
                    <a:pt x="1712" y="4856"/>
                  </a:cubicBezTo>
                  <a:cubicBezTo>
                    <a:pt x="1847" y="4963"/>
                    <a:pt x="1993" y="5010"/>
                    <a:pt x="2145" y="5010"/>
                  </a:cubicBezTo>
                  <a:cubicBezTo>
                    <a:pt x="2804" y="5010"/>
                    <a:pt x="3550" y="4106"/>
                    <a:pt x="3766" y="3239"/>
                  </a:cubicBezTo>
                  <a:cubicBezTo>
                    <a:pt x="4031" y="2217"/>
                    <a:pt x="2154" y="1"/>
                    <a:pt x="12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24"/>
            <p:cNvSpPr/>
            <p:nvPr/>
          </p:nvSpPr>
          <p:spPr>
            <a:xfrm>
              <a:off x="1377538" y="4475950"/>
              <a:ext cx="85650" cy="87025"/>
            </a:xfrm>
            <a:custGeom>
              <a:avLst/>
              <a:gdLst/>
              <a:ahLst/>
              <a:cxnLst/>
              <a:rect l="l" t="t" r="r" b="b"/>
              <a:pathLst>
                <a:path w="3426" h="3481" extrusionOk="0">
                  <a:moveTo>
                    <a:pt x="1591" y="0"/>
                  </a:moveTo>
                  <a:cubicBezTo>
                    <a:pt x="1543" y="0"/>
                    <a:pt x="1495" y="5"/>
                    <a:pt x="1446" y="16"/>
                  </a:cubicBezTo>
                  <a:cubicBezTo>
                    <a:pt x="1" y="320"/>
                    <a:pt x="77" y="1671"/>
                    <a:pt x="305" y="2793"/>
                  </a:cubicBezTo>
                  <a:cubicBezTo>
                    <a:pt x="414" y="3289"/>
                    <a:pt x="891" y="3480"/>
                    <a:pt x="1422" y="3480"/>
                  </a:cubicBezTo>
                  <a:cubicBezTo>
                    <a:pt x="2093" y="3480"/>
                    <a:pt x="2851" y="3175"/>
                    <a:pt x="3063" y="2793"/>
                  </a:cubicBezTo>
                  <a:cubicBezTo>
                    <a:pt x="3426" y="2140"/>
                    <a:pt x="2578" y="0"/>
                    <a:pt x="15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24"/>
            <p:cNvSpPr/>
            <p:nvPr/>
          </p:nvSpPr>
          <p:spPr>
            <a:xfrm>
              <a:off x="1313813" y="4442575"/>
              <a:ext cx="173600" cy="177525"/>
            </a:xfrm>
            <a:custGeom>
              <a:avLst/>
              <a:gdLst/>
              <a:ahLst/>
              <a:cxnLst/>
              <a:rect l="l" t="t" r="r" b="b"/>
              <a:pathLst>
                <a:path w="6944" h="7101" extrusionOk="0">
                  <a:moveTo>
                    <a:pt x="3477" y="1"/>
                  </a:moveTo>
                  <a:cubicBezTo>
                    <a:pt x="1936" y="1"/>
                    <a:pt x="832" y="3189"/>
                    <a:pt x="438" y="4318"/>
                  </a:cubicBezTo>
                  <a:cubicBezTo>
                    <a:pt x="1" y="5497"/>
                    <a:pt x="933" y="6144"/>
                    <a:pt x="2150" y="6962"/>
                  </a:cubicBezTo>
                  <a:cubicBezTo>
                    <a:pt x="2298" y="7057"/>
                    <a:pt x="2462" y="7100"/>
                    <a:pt x="2638" y="7100"/>
                  </a:cubicBezTo>
                  <a:cubicBezTo>
                    <a:pt x="3933" y="7100"/>
                    <a:pt x="5851" y="4761"/>
                    <a:pt x="6354" y="3823"/>
                  </a:cubicBezTo>
                  <a:cubicBezTo>
                    <a:pt x="6943" y="2739"/>
                    <a:pt x="5745" y="533"/>
                    <a:pt x="3767" y="38"/>
                  </a:cubicBezTo>
                  <a:cubicBezTo>
                    <a:pt x="3669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2" name="Google Shape;7532;p24"/>
            <p:cNvSpPr/>
            <p:nvPr/>
          </p:nvSpPr>
          <p:spPr>
            <a:xfrm>
              <a:off x="1369938" y="4467925"/>
              <a:ext cx="85675" cy="87225"/>
            </a:xfrm>
            <a:custGeom>
              <a:avLst/>
              <a:gdLst/>
              <a:ahLst/>
              <a:cxnLst/>
              <a:rect l="l" t="t" r="r" b="b"/>
              <a:pathLst>
                <a:path w="3427" h="3489" extrusionOk="0">
                  <a:moveTo>
                    <a:pt x="1581" y="0"/>
                  </a:moveTo>
                  <a:cubicBezTo>
                    <a:pt x="1536" y="0"/>
                    <a:pt x="1491" y="4"/>
                    <a:pt x="1446" y="13"/>
                  </a:cubicBezTo>
                  <a:cubicBezTo>
                    <a:pt x="0" y="337"/>
                    <a:pt x="76" y="1706"/>
                    <a:pt x="305" y="2809"/>
                  </a:cubicBezTo>
                  <a:cubicBezTo>
                    <a:pt x="414" y="3299"/>
                    <a:pt x="895" y="3489"/>
                    <a:pt x="1429" y="3489"/>
                  </a:cubicBezTo>
                  <a:cubicBezTo>
                    <a:pt x="2098" y="3489"/>
                    <a:pt x="2851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3" name="Google Shape;7533;p24"/>
            <p:cNvSpPr/>
            <p:nvPr/>
          </p:nvSpPr>
          <p:spPr>
            <a:xfrm>
              <a:off x="941488" y="4564475"/>
              <a:ext cx="193550" cy="146275"/>
            </a:xfrm>
            <a:custGeom>
              <a:avLst/>
              <a:gdLst/>
              <a:ahLst/>
              <a:cxnLst/>
              <a:rect l="l" t="t" r="r" b="b"/>
              <a:pathLst>
                <a:path w="7742" h="5851" extrusionOk="0">
                  <a:moveTo>
                    <a:pt x="3766" y="0"/>
                  </a:moveTo>
                  <a:cubicBezTo>
                    <a:pt x="2081" y="0"/>
                    <a:pt x="1033" y="1034"/>
                    <a:pt x="571" y="2143"/>
                  </a:cubicBezTo>
                  <a:cubicBezTo>
                    <a:pt x="0" y="3531"/>
                    <a:pt x="1180" y="4977"/>
                    <a:pt x="1864" y="5529"/>
                  </a:cubicBezTo>
                  <a:cubicBezTo>
                    <a:pt x="2149" y="5736"/>
                    <a:pt x="2861" y="5850"/>
                    <a:pt x="3669" y="5850"/>
                  </a:cubicBezTo>
                  <a:cubicBezTo>
                    <a:pt x="4863" y="5850"/>
                    <a:pt x="6266" y="5601"/>
                    <a:pt x="6810" y="5034"/>
                  </a:cubicBezTo>
                  <a:cubicBezTo>
                    <a:pt x="7742" y="4045"/>
                    <a:pt x="6239" y="507"/>
                    <a:pt x="5060" y="184"/>
                  </a:cubicBezTo>
                  <a:cubicBezTo>
                    <a:pt x="4593" y="57"/>
                    <a:pt x="4162" y="0"/>
                    <a:pt x="37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4" name="Google Shape;7534;p24"/>
            <p:cNvSpPr/>
            <p:nvPr/>
          </p:nvSpPr>
          <p:spPr>
            <a:xfrm>
              <a:off x="992988" y="4587675"/>
              <a:ext cx="111625" cy="69725"/>
            </a:xfrm>
            <a:custGeom>
              <a:avLst/>
              <a:gdLst/>
              <a:ahLst/>
              <a:cxnLst/>
              <a:rect l="l" t="t" r="r" b="b"/>
              <a:pathLst>
                <a:path w="4465" h="2789" extrusionOk="0">
                  <a:moveTo>
                    <a:pt x="1875" y="0"/>
                  </a:moveTo>
                  <a:cubicBezTo>
                    <a:pt x="1" y="0"/>
                    <a:pt x="321" y="1617"/>
                    <a:pt x="908" y="2014"/>
                  </a:cubicBezTo>
                  <a:cubicBezTo>
                    <a:pt x="1348" y="2317"/>
                    <a:pt x="2456" y="2789"/>
                    <a:pt x="3244" y="2789"/>
                  </a:cubicBezTo>
                  <a:cubicBezTo>
                    <a:pt x="3544" y="2789"/>
                    <a:pt x="3799" y="2720"/>
                    <a:pt x="3951" y="2546"/>
                  </a:cubicBezTo>
                  <a:cubicBezTo>
                    <a:pt x="4465" y="1938"/>
                    <a:pt x="3380" y="169"/>
                    <a:pt x="2524" y="55"/>
                  </a:cubicBezTo>
                  <a:cubicBezTo>
                    <a:pt x="2283" y="17"/>
                    <a:pt x="2068" y="0"/>
                    <a:pt x="187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5" name="Google Shape;7535;p24"/>
            <p:cNvSpPr/>
            <p:nvPr/>
          </p:nvSpPr>
          <p:spPr>
            <a:xfrm>
              <a:off x="933413" y="4556975"/>
              <a:ext cx="194025" cy="146650"/>
            </a:xfrm>
            <a:custGeom>
              <a:avLst/>
              <a:gdLst/>
              <a:ahLst/>
              <a:cxnLst/>
              <a:rect l="l" t="t" r="r" b="b"/>
              <a:pathLst>
                <a:path w="7761" h="5866" extrusionOk="0">
                  <a:moveTo>
                    <a:pt x="3761" y="0"/>
                  </a:moveTo>
                  <a:cubicBezTo>
                    <a:pt x="2095" y="0"/>
                    <a:pt x="1061" y="1054"/>
                    <a:pt x="571" y="2158"/>
                  </a:cubicBezTo>
                  <a:cubicBezTo>
                    <a:pt x="0" y="3546"/>
                    <a:pt x="1198" y="4992"/>
                    <a:pt x="1883" y="5543"/>
                  </a:cubicBezTo>
                  <a:cubicBezTo>
                    <a:pt x="2160" y="5751"/>
                    <a:pt x="2867" y="5865"/>
                    <a:pt x="3674" y="5865"/>
                  </a:cubicBezTo>
                  <a:cubicBezTo>
                    <a:pt x="4865" y="5865"/>
                    <a:pt x="6273" y="5616"/>
                    <a:pt x="6829" y="5049"/>
                  </a:cubicBezTo>
                  <a:cubicBezTo>
                    <a:pt x="7761" y="4060"/>
                    <a:pt x="6258" y="522"/>
                    <a:pt x="5079" y="199"/>
                  </a:cubicBezTo>
                  <a:cubicBezTo>
                    <a:pt x="4602" y="62"/>
                    <a:pt x="4163" y="0"/>
                    <a:pt x="37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6" name="Google Shape;7536;p24"/>
            <p:cNvSpPr/>
            <p:nvPr/>
          </p:nvSpPr>
          <p:spPr>
            <a:xfrm>
              <a:off x="984938" y="4580175"/>
              <a:ext cx="112075" cy="69625"/>
            </a:xfrm>
            <a:custGeom>
              <a:avLst/>
              <a:gdLst/>
              <a:ahLst/>
              <a:cxnLst/>
              <a:rect l="l" t="t" r="r" b="b"/>
              <a:pathLst>
                <a:path w="4483" h="2785" extrusionOk="0">
                  <a:moveTo>
                    <a:pt x="1908" y="0"/>
                  </a:moveTo>
                  <a:cubicBezTo>
                    <a:pt x="0" y="0"/>
                    <a:pt x="337" y="1610"/>
                    <a:pt x="925" y="1990"/>
                  </a:cubicBezTo>
                  <a:cubicBezTo>
                    <a:pt x="1366" y="2307"/>
                    <a:pt x="2476" y="2784"/>
                    <a:pt x="3264" y="2784"/>
                  </a:cubicBezTo>
                  <a:cubicBezTo>
                    <a:pt x="3564" y="2784"/>
                    <a:pt x="3817" y="2715"/>
                    <a:pt x="3969" y="2542"/>
                  </a:cubicBezTo>
                  <a:cubicBezTo>
                    <a:pt x="4482" y="1933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7" name="Google Shape;7537;p24"/>
            <p:cNvSpPr/>
            <p:nvPr/>
          </p:nvSpPr>
          <p:spPr>
            <a:xfrm>
              <a:off x="723213" y="4292825"/>
              <a:ext cx="116300" cy="165450"/>
            </a:xfrm>
            <a:custGeom>
              <a:avLst/>
              <a:gdLst/>
              <a:ahLst/>
              <a:cxnLst/>
              <a:rect l="l" t="t" r="r" b="b"/>
              <a:pathLst>
                <a:path w="4652" h="6618" extrusionOk="0">
                  <a:moveTo>
                    <a:pt x="2087" y="1"/>
                  </a:moveTo>
                  <a:cubicBezTo>
                    <a:pt x="1925" y="1"/>
                    <a:pt x="1767" y="24"/>
                    <a:pt x="1618" y="75"/>
                  </a:cubicBezTo>
                  <a:cubicBezTo>
                    <a:pt x="96" y="607"/>
                    <a:pt x="1" y="3499"/>
                    <a:pt x="362" y="5058"/>
                  </a:cubicBezTo>
                  <a:cubicBezTo>
                    <a:pt x="686" y="6618"/>
                    <a:pt x="1884" y="6542"/>
                    <a:pt x="2968" y="6580"/>
                  </a:cubicBezTo>
                  <a:cubicBezTo>
                    <a:pt x="2972" y="6580"/>
                    <a:pt x="2975" y="6580"/>
                    <a:pt x="2979" y="6580"/>
                  </a:cubicBezTo>
                  <a:cubicBezTo>
                    <a:pt x="4074" y="6580"/>
                    <a:pt x="4509" y="3760"/>
                    <a:pt x="4585" y="2433"/>
                  </a:cubicBezTo>
                  <a:cubicBezTo>
                    <a:pt x="4652" y="1246"/>
                    <a:pt x="3264" y="1"/>
                    <a:pt x="208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8" name="Google Shape;7538;p24"/>
            <p:cNvSpPr/>
            <p:nvPr/>
          </p:nvSpPr>
          <p:spPr>
            <a:xfrm>
              <a:off x="762388" y="4309950"/>
              <a:ext cx="72125" cy="89675"/>
            </a:xfrm>
            <a:custGeom>
              <a:avLst/>
              <a:gdLst/>
              <a:ahLst/>
              <a:cxnLst/>
              <a:rect l="l" t="t" r="r" b="b"/>
              <a:pathLst>
                <a:path w="2885" h="3587" extrusionOk="0">
                  <a:moveTo>
                    <a:pt x="707" y="0"/>
                  </a:moveTo>
                  <a:cubicBezTo>
                    <a:pt x="249" y="0"/>
                    <a:pt x="242" y="496"/>
                    <a:pt x="146" y="1140"/>
                  </a:cubicBezTo>
                  <a:cubicBezTo>
                    <a:pt x="1" y="1974"/>
                    <a:pt x="1273" y="3586"/>
                    <a:pt x="1936" y="3586"/>
                  </a:cubicBezTo>
                  <a:cubicBezTo>
                    <a:pt x="1969" y="3586"/>
                    <a:pt x="2000" y="3582"/>
                    <a:pt x="2029" y="3574"/>
                  </a:cubicBezTo>
                  <a:cubicBezTo>
                    <a:pt x="2618" y="3403"/>
                    <a:pt x="2885" y="969"/>
                    <a:pt x="1477" y="246"/>
                  </a:cubicBezTo>
                  <a:cubicBezTo>
                    <a:pt x="1131" y="75"/>
                    <a:pt x="885" y="0"/>
                    <a:pt x="70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9" name="Google Shape;7539;p24"/>
            <p:cNvSpPr/>
            <p:nvPr/>
          </p:nvSpPr>
          <p:spPr>
            <a:xfrm>
              <a:off x="716088" y="4285225"/>
              <a:ext cx="115825" cy="165450"/>
            </a:xfrm>
            <a:custGeom>
              <a:avLst/>
              <a:gdLst/>
              <a:ahLst/>
              <a:cxnLst/>
              <a:rect l="l" t="t" r="r" b="b"/>
              <a:pathLst>
                <a:path w="4633" h="6618" extrusionOk="0">
                  <a:moveTo>
                    <a:pt x="2068" y="0"/>
                  </a:moveTo>
                  <a:cubicBezTo>
                    <a:pt x="1906" y="0"/>
                    <a:pt x="1748" y="24"/>
                    <a:pt x="1598" y="74"/>
                  </a:cubicBezTo>
                  <a:cubicBezTo>
                    <a:pt x="77" y="607"/>
                    <a:pt x="1" y="3498"/>
                    <a:pt x="324" y="5039"/>
                  </a:cubicBezTo>
                  <a:cubicBezTo>
                    <a:pt x="666" y="6618"/>
                    <a:pt x="1846" y="6542"/>
                    <a:pt x="2949" y="6561"/>
                  </a:cubicBezTo>
                  <a:cubicBezTo>
                    <a:pt x="2956" y="6561"/>
                    <a:pt x="2963" y="6561"/>
                    <a:pt x="2970" y="6561"/>
                  </a:cubicBezTo>
                  <a:cubicBezTo>
                    <a:pt x="4039" y="6561"/>
                    <a:pt x="4490" y="3756"/>
                    <a:pt x="4566" y="2433"/>
                  </a:cubicBezTo>
                  <a:cubicBezTo>
                    <a:pt x="4632" y="1246"/>
                    <a:pt x="3244" y="0"/>
                    <a:pt x="20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0" name="Google Shape;7540;p24"/>
            <p:cNvSpPr/>
            <p:nvPr/>
          </p:nvSpPr>
          <p:spPr>
            <a:xfrm>
              <a:off x="754788" y="4302525"/>
              <a:ext cx="71650" cy="89475"/>
            </a:xfrm>
            <a:custGeom>
              <a:avLst/>
              <a:gdLst/>
              <a:ahLst/>
              <a:cxnLst/>
              <a:rect l="l" t="t" r="r" b="b"/>
              <a:pathLst>
                <a:path w="2866" h="3579" extrusionOk="0">
                  <a:moveTo>
                    <a:pt x="707" y="1"/>
                  </a:moveTo>
                  <a:cubicBezTo>
                    <a:pt x="248" y="1"/>
                    <a:pt x="241" y="483"/>
                    <a:pt x="145" y="1113"/>
                  </a:cubicBezTo>
                  <a:cubicBezTo>
                    <a:pt x="0" y="1966"/>
                    <a:pt x="1273" y="3579"/>
                    <a:pt x="1919" y="3579"/>
                  </a:cubicBezTo>
                  <a:cubicBezTo>
                    <a:pt x="1951" y="3579"/>
                    <a:pt x="1981" y="3575"/>
                    <a:pt x="2009" y="3567"/>
                  </a:cubicBezTo>
                  <a:cubicBezTo>
                    <a:pt x="2618" y="3396"/>
                    <a:pt x="2865" y="961"/>
                    <a:pt x="1477" y="238"/>
                  </a:cubicBezTo>
                  <a:cubicBezTo>
                    <a:pt x="1131" y="74"/>
                    <a:pt x="885" y="1"/>
                    <a:pt x="7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1" name="Google Shape;7541;p24"/>
            <p:cNvSpPr/>
            <p:nvPr/>
          </p:nvSpPr>
          <p:spPr>
            <a:xfrm>
              <a:off x="581988" y="3891200"/>
              <a:ext cx="941075" cy="936250"/>
            </a:xfrm>
            <a:custGeom>
              <a:avLst/>
              <a:gdLst/>
              <a:ahLst/>
              <a:cxnLst/>
              <a:rect l="l" t="t" r="r" b="b"/>
              <a:pathLst>
                <a:path w="37643" h="37450" extrusionOk="0">
                  <a:moveTo>
                    <a:pt x="15677" y="0"/>
                  </a:moveTo>
                  <a:cubicBezTo>
                    <a:pt x="15096" y="0"/>
                    <a:pt x="14436" y="47"/>
                    <a:pt x="13677" y="162"/>
                  </a:cubicBezTo>
                  <a:cubicBezTo>
                    <a:pt x="9930" y="790"/>
                    <a:pt x="5174" y="4803"/>
                    <a:pt x="3691" y="6953"/>
                  </a:cubicBezTo>
                  <a:cubicBezTo>
                    <a:pt x="2245" y="9083"/>
                    <a:pt x="1655" y="13268"/>
                    <a:pt x="838" y="17053"/>
                  </a:cubicBezTo>
                  <a:cubicBezTo>
                    <a:pt x="1" y="20838"/>
                    <a:pt x="723" y="25517"/>
                    <a:pt x="3082" y="28370"/>
                  </a:cubicBezTo>
                  <a:cubicBezTo>
                    <a:pt x="5422" y="31223"/>
                    <a:pt x="7970" y="33791"/>
                    <a:pt x="9701" y="34286"/>
                  </a:cubicBezTo>
                  <a:cubicBezTo>
                    <a:pt x="11451" y="34818"/>
                    <a:pt x="16834" y="37234"/>
                    <a:pt x="20315" y="37443"/>
                  </a:cubicBezTo>
                  <a:cubicBezTo>
                    <a:pt x="20394" y="37447"/>
                    <a:pt x="20474" y="37450"/>
                    <a:pt x="20556" y="37450"/>
                  </a:cubicBezTo>
                  <a:cubicBezTo>
                    <a:pt x="24072" y="37450"/>
                    <a:pt x="30357" y="33528"/>
                    <a:pt x="32755" y="31223"/>
                  </a:cubicBezTo>
                  <a:cubicBezTo>
                    <a:pt x="35189" y="28884"/>
                    <a:pt x="36216" y="24395"/>
                    <a:pt x="36939" y="22968"/>
                  </a:cubicBezTo>
                  <a:cubicBezTo>
                    <a:pt x="37643" y="21542"/>
                    <a:pt x="37548" y="15531"/>
                    <a:pt x="37339" y="12678"/>
                  </a:cubicBezTo>
                  <a:cubicBezTo>
                    <a:pt x="37129" y="9825"/>
                    <a:pt x="33877" y="5336"/>
                    <a:pt x="30700" y="3282"/>
                  </a:cubicBezTo>
                  <a:cubicBezTo>
                    <a:pt x="27543" y="1266"/>
                    <a:pt x="22578" y="1247"/>
                    <a:pt x="20201" y="904"/>
                  </a:cubicBezTo>
                  <a:cubicBezTo>
                    <a:pt x="19047" y="737"/>
                    <a:pt x="17977" y="0"/>
                    <a:pt x="1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2" name="Google Shape;7542;p24"/>
            <p:cNvSpPr/>
            <p:nvPr/>
          </p:nvSpPr>
          <p:spPr>
            <a:xfrm>
              <a:off x="730838" y="3935100"/>
              <a:ext cx="758950" cy="731700"/>
            </a:xfrm>
            <a:custGeom>
              <a:avLst/>
              <a:gdLst/>
              <a:ahLst/>
              <a:cxnLst/>
              <a:rect l="l" t="t" r="r" b="b"/>
              <a:pathLst>
                <a:path w="30358" h="29268" extrusionOk="0">
                  <a:moveTo>
                    <a:pt x="9953" y="0"/>
                  </a:moveTo>
                  <a:cubicBezTo>
                    <a:pt x="7848" y="0"/>
                    <a:pt x="3347" y="2305"/>
                    <a:pt x="1731" y="4683"/>
                  </a:cubicBezTo>
                  <a:cubicBezTo>
                    <a:pt x="95" y="7137"/>
                    <a:pt x="0" y="12444"/>
                    <a:pt x="95" y="14270"/>
                  </a:cubicBezTo>
                  <a:cubicBezTo>
                    <a:pt x="190" y="16096"/>
                    <a:pt x="2454" y="18664"/>
                    <a:pt x="3671" y="20185"/>
                  </a:cubicBezTo>
                  <a:cubicBezTo>
                    <a:pt x="4908" y="21707"/>
                    <a:pt x="7837" y="22639"/>
                    <a:pt x="9587" y="24370"/>
                  </a:cubicBezTo>
                  <a:cubicBezTo>
                    <a:pt x="11318" y="26120"/>
                    <a:pt x="12839" y="28459"/>
                    <a:pt x="14894" y="28459"/>
                  </a:cubicBezTo>
                  <a:cubicBezTo>
                    <a:pt x="16605" y="28459"/>
                    <a:pt x="19139" y="29268"/>
                    <a:pt x="20867" y="29268"/>
                  </a:cubicBezTo>
                  <a:cubicBezTo>
                    <a:pt x="21174" y="29268"/>
                    <a:pt x="21456" y="29242"/>
                    <a:pt x="21703" y="29182"/>
                  </a:cubicBezTo>
                  <a:cubicBezTo>
                    <a:pt x="23358" y="28783"/>
                    <a:pt x="25184" y="27356"/>
                    <a:pt x="26306" y="24902"/>
                  </a:cubicBezTo>
                  <a:cubicBezTo>
                    <a:pt x="27409" y="22449"/>
                    <a:pt x="29559" y="19786"/>
                    <a:pt x="29958" y="16134"/>
                  </a:cubicBezTo>
                  <a:cubicBezTo>
                    <a:pt x="30357" y="12444"/>
                    <a:pt x="28512" y="5349"/>
                    <a:pt x="24956" y="3580"/>
                  </a:cubicBezTo>
                  <a:cubicBezTo>
                    <a:pt x="22920" y="2572"/>
                    <a:pt x="17804" y="1735"/>
                    <a:pt x="16529" y="1735"/>
                  </a:cubicBezTo>
                  <a:cubicBezTo>
                    <a:pt x="15198" y="1735"/>
                    <a:pt x="12155" y="99"/>
                    <a:pt x="10100" y="4"/>
                  </a:cubicBezTo>
                  <a:cubicBezTo>
                    <a:pt x="10053" y="1"/>
                    <a:pt x="10004" y="0"/>
                    <a:pt x="9953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3" name="Google Shape;7543;p24"/>
            <p:cNvSpPr/>
            <p:nvPr/>
          </p:nvSpPr>
          <p:spPr>
            <a:xfrm>
              <a:off x="698988" y="4424625"/>
              <a:ext cx="189000" cy="211600"/>
            </a:xfrm>
            <a:custGeom>
              <a:avLst/>
              <a:gdLst/>
              <a:ahLst/>
              <a:cxnLst/>
              <a:rect l="l" t="t" r="r" b="b"/>
              <a:pathLst>
                <a:path w="7560" h="8464" extrusionOk="0">
                  <a:moveTo>
                    <a:pt x="1003" y="1"/>
                  </a:moveTo>
                  <a:cubicBezTo>
                    <a:pt x="1" y="1"/>
                    <a:pt x="847" y="3982"/>
                    <a:pt x="2187" y="4922"/>
                  </a:cubicBezTo>
                  <a:cubicBezTo>
                    <a:pt x="3614" y="5930"/>
                    <a:pt x="4318" y="7889"/>
                    <a:pt x="5649" y="8384"/>
                  </a:cubicBezTo>
                  <a:cubicBezTo>
                    <a:pt x="5796" y="8438"/>
                    <a:pt x="5935" y="8464"/>
                    <a:pt x="6064" y="8464"/>
                  </a:cubicBezTo>
                  <a:cubicBezTo>
                    <a:pt x="7103" y="8464"/>
                    <a:pt x="7560" y="6843"/>
                    <a:pt x="7475" y="5930"/>
                  </a:cubicBezTo>
                  <a:cubicBezTo>
                    <a:pt x="7361" y="4922"/>
                    <a:pt x="2035" y="547"/>
                    <a:pt x="1331" y="110"/>
                  </a:cubicBezTo>
                  <a:cubicBezTo>
                    <a:pt x="1205" y="35"/>
                    <a:pt x="1096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4" name="Google Shape;7544;p24"/>
            <p:cNvSpPr/>
            <p:nvPr/>
          </p:nvSpPr>
          <p:spPr>
            <a:xfrm>
              <a:off x="582463" y="4279950"/>
              <a:ext cx="883550" cy="548450"/>
            </a:xfrm>
            <a:custGeom>
              <a:avLst/>
              <a:gdLst/>
              <a:ahLst/>
              <a:cxnLst/>
              <a:rect l="l" t="t" r="r" b="b"/>
              <a:pathLst>
                <a:path w="35342" h="21938" extrusionOk="0">
                  <a:moveTo>
                    <a:pt x="1142" y="0"/>
                  </a:moveTo>
                  <a:lnTo>
                    <a:pt x="1142" y="0"/>
                  </a:lnTo>
                  <a:cubicBezTo>
                    <a:pt x="1047" y="495"/>
                    <a:pt x="952" y="1027"/>
                    <a:pt x="819" y="1522"/>
                  </a:cubicBezTo>
                  <a:cubicBezTo>
                    <a:pt x="1" y="5307"/>
                    <a:pt x="704" y="9986"/>
                    <a:pt x="3063" y="12839"/>
                  </a:cubicBezTo>
                  <a:cubicBezTo>
                    <a:pt x="5422" y="15692"/>
                    <a:pt x="7951" y="18260"/>
                    <a:pt x="9701" y="18755"/>
                  </a:cubicBezTo>
                  <a:cubicBezTo>
                    <a:pt x="11432" y="19287"/>
                    <a:pt x="16834" y="21703"/>
                    <a:pt x="20296" y="21931"/>
                  </a:cubicBezTo>
                  <a:cubicBezTo>
                    <a:pt x="20374" y="21935"/>
                    <a:pt x="20454" y="21938"/>
                    <a:pt x="20535" y="21938"/>
                  </a:cubicBezTo>
                  <a:cubicBezTo>
                    <a:pt x="24033" y="21938"/>
                    <a:pt x="30338" y="17998"/>
                    <a:pt x="32755" y="15711"/>
                  </a:cubicBezTo>
                  <a:cubicBezTo>
                    <a:pt x="33896" y="14627"/>
                    <a:pt x="34714" y="13086"/>
                    <a:pt x="35341" y="11603"/>
                  </a:cubicBezTo>
                  <a:lnTo>
                    <a:pt x="35341" y="11603"/>
                  </a:lnTo>
                  <a:cubicBezTo>
                    <a:pt x="32904" y="15474"/>
                    <a:pt x="25973" y="20140"/>
                    <a:pt x="21330" y="20140"/>
                  </a:cubicBezTo>
                  <a:cubicBezTo>
                    <a:pt x="21046" y="20140"/>
                    <a:pt x="20771" y="20122"/>
                    <a:pt x="20505" y="20086"/>
                  </a:cubicBezTo>
                  <a:cubicBezTo>
                    <a:pt x="15921" y="19496"/>
                    <a:pt x="13981" y="18260"/>
                    <a:pt x="11737" y="17861"/>
                  </a:cubicBezTo>
                  <a:cubicBezTo>
                    <a:pt x="9511" y="17423"/>
                    <a:pt x="6905" y="13505"/>
                    <a:pt x="4299" y="12040"/>
                  </a:cubicBezTo>
                  <a:cubicBezTo>
                    <a:pt x="1675" y="10557"/>
                    <a:pt x="628" y="5003"/>
                    <a:pt x="1142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5" name="Google Shape;7545;p24"/>
            <p:cNvSpPr/>
            <p:nvPr/>
          </p:nvSpPr>
          <p:spPr>
            <a:xfrm>
              <a:off x="1051338" y="4014075"/>
              <a:ext cx="78325" cy="71000"/>
            </a:xfrm>
            <a:custGeom>
              <a:avLst/>
              <a:gdLst/>
              <a:ahLst/>
              <a:cxnLst/>
              <a:rect l="l" t="t" r="r" b="b"/>
              <a:pathLst>
                <a:path w="3133" h="2840" extrusionOk="0">
                  <a:moveTo>
                    <a:pt x="1133" y="1"/>
                  </a:moveTo>
                  <a:cubicBezTo>
                    <a:pt x="1110" y="1"/>
                    <a:pt x="1088" y="1"/>
                    <a:pt x="1065" y="3"/>
                  </a:cubicBezTo>
                  <a:cubicBezTo>
                    <a:pt x="0" y="79"/>
                    <a:pt x="190" y="2418"/>
                    <a:pt x="761" y="2761"/>
                  </a:cubicBezTo>
                  <a:cubicBezTo>
                    <a:pt x="848" y="2815"/>
                    <a:pt x="948" y="2840"/>
                    <a:pt x="1058" y="2840"/>
                  </a:cubicBezTo>
                  <a:cubicBezTo>
                    <a:pt x="1670" y="2840"/>
                    <a:pt x="2560" y="2083"/>
                    <a:pt x="2834" y="1695"/>
                  </a:cubicBezTo>
                  <a:cubicBezTo>
                    <a:pt x="3132" y="1230"/>
                    <a:pt x="213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6" name="Google Shape;7546;p24"/>
            <p:cNvSpPr/>
            <p:nvPr/>
          </p:nvSpPr>
          <p:spPr>
            <a:xfrm>
              <a:off x="1070838" y="4318575"/>
              <a:ext cx="89950" cy="95325"/>
            </a:xfrm>
            <a:custGeom>
              <a:avLst/>
              <a:gdLst/>
              <a:ahLst/>
              <a:cxnLst/>
              <a:rect l="l" t="t" r="r" b="b"/>
              <a:pathLst>
                <a:path w="3598" h="3813" extrusionOk="0">
                  <a:moveTo>
                    <a:pt x="1536" y="0"/>
                  </a:moveTo>
                  <a:cubicBezTo>
                    <a:pt x="1499" y="0"/>
                    <a:pt x="1462" y="5"/>
                    <a:pt x="1427" y="15"/>
                  </a:cubicBezTo>
                  <a:cubicBezTo>
                    <a:pt x="0" y="452"/>
                    <a:pt x="970" y="3286"/>
                    <a:pt x="1427" y="3686"/>
                  </a:cubicBezTo>
                  <a:cubicBezTo>
                    <a:pt x="1523" y="3775"/>
                    <a:pt x="1643" y="3813"/>
                    <a:pt x="1776" y="3813"/>
                  </a:cubicBezTo>
                  <a:cubicBezTo>
                    <a:pt x="2268" y="3813"/>
                    <a:pt x="2934" y="3284"/>
                    <a:pt x="3234" y="2849"/>
                  </a:cubicBezTo>
                  <a:cubicBezTo>
                    <a:pt x="3598" y="2357"/>
                    <a:pt x="2376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7" name="Google Shape;7547;p24"/>
            <p:cNvSpPr/>
            <p:nvPr/>
          </p:nvSpPr>
          <p:spPr>
            <a:xfrm>
              <a:off x="1131413" y="4578350"/>
              <a:ext cx="45000" cy="34000"/>
            </a:xfrm>
            <a:custGeom>
              <a:avLst/>
              <a:gdLst/>
              <a:ahLst/>
              <a:cxnLst/>
              <a:rect l="l" t="t" r="r" b="b"/>
              <a:pathLst>
                <a:path w="1800" h="1360" extrusionOk="0">
                  <a:moveTo>
                    <a:pt x="776" y="1"/>
                  </a:moveTo>
                  <a:cubicBezTo>
                    <a:pt x="0" y="1"/>
                    <a:pt x="444" y="1360"/>
                    <a:pt x="878" y="1360"/>
                  </a:cubicBezTo>
                  <a:cubicBezTo>
                    <a:pt x="881" y="1360"/>
                    <a:pt x="884" y="1360"/>
                    <a:pt x="887" y="1360"/>
                  </a:cubicBezTo>
                  <a:cubicBezTo>
                    <a:pt x="1324" y="1360"/>
                    <a:pt x="1800" y="123"/>
                    <a:pt x="887" y="9"/>
                  </a:cubicBezTo>
                  <a:cubicBezTo>
                    <a:pt x="847" y="4"/>
                    <a:pt x="810" y="1"/>
                    <a:pt x="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8" name="Google Shape;7548;p24"/>
            <p:cNvSpPr/>
            <p:nvPr/>
          </p:nvSpPr>
          <p:spPr>
            <a:xfrm>
              <a:off x="884963" y="4384075"/>
              <a:ext cx="46075" cy="39800"/>
            </a:xfrm>
            <a:custGeom>
              <a:avLst/>
              <a:gdLst/>
              <a:ahLst/>
              <a:cxnLst/>
              <a:rect l="l" t="t" r="r" b="b"/>
              <a:pathLst>
                <a:path w="1843" h="1592" extrusionOk="0">
                  <a:moveTo>
                    <a:pt x="814" y="0"/>
                  </a:moveTo>
                  <a:cubicBezTo>
                    <a:pt x="1" y="0"/>
                    <a:pt x="92" y="581"/>
                    <a:pt x="36" y="1180"/>
                  </a:cubicBezTo>
                  <a:cubicBezTo>
                    <a:pt x="17" y="1498"/>
                    <a:pt x="246" y="1591"/>
                    <a:pt x="534" y="1591"/>
                  </a:cubicBezTo>
                  <a:cubicBezTo>
                    <a:pt x="815" y="1591"/>
                    <a:pt x="1152" y="1503"/>
                    <a:pt x="1367" y="1446"/>
                  </a:cubicBezTo>
                  <a:cubicBezTo>
                    <a:pt x="1843" y="1332"/>
                    <a:pt x="1729" y="39"/>
                    <a:pt x="854" y="1"/>
                  </a:cubicBezTo>
                  <a:cubicBezTo>
                    <a:pt x="840" y="0"/>
                    <a:pt x="827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9" name="Google Shape;7549;p24"/>
            <p:cNvSpPr/>
            <p:nvPr/>
          </p:nvSpPr>
          <p:spPr>
            <a:xfrm>
              <a:off x="883463" y="4101150"/>
              <a:ext cx="77075" cy="107950"/>
            </a:xfrm>
            <a:custGeom>
              <a:avLst/>
              <a:gdLst/>
              <a:ahLst/>
              <a:cxnLst/>
              <a:rect l="l" t="t" r="r" b="b"/>
              <a:pathLst>
                <a:path w="3083" h="4318" extrusionOk="0">
                  <a:moveTo>
                    <a:pt x="1199" y="0"/>
                  </a:moveTo>
                  <a:cubicBezTo>
                    <a:pt x="1" y="0"/>
                    <a:pt x="438" y="3938"/>
                    <a:pt x="1199" y="4280"/>
                  </a:cubicBezTo>
                  <a:cubicBezTo>
                    <a:pt x="1259" y="4305"/>
                    <a:pt x="1318" y="4317"/>
                    <a:pt x="1377" y="4317"/>
                  </a:cubicBezTo>
                  <a:cubicBezTo>
                    <a:pt x="2070" y="4317"/>
                    <a:pt x="2699" y="2677"/>
                    <a:pt x="2892" y="1940"/>
                  </a:cubicBezTo>
                  <a:cubicBezTo>
                    <a:pt x="3082" y="1161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0" name="Google Shape;7550;p24"/>
            <p:cNvSpPr/>
            <p:nvPr/>
          </p:nvSpPr>
          <p:spPr>
            <a:xfrm>
              <a:off x="788363" y="4061025"/>
              <a:ext cx="183100" cy="163325"/>
            </a:xfrm>
            <a:custGeom>
              <a:avLst/>
              <a:gdLst/>
              <a:ahLst/>
              <a:cxnLst/>
              <a:rect l="l" t="t" r="r" b="b"/>
              <a:pathLst>
                <a:path w="7324" h="6533" extrusionOk="0">
                  <a:moveTo>
                    <a:pt x="3262" y="1"/>
                  </a:moveTo>
                  <a:cubicBezTo>
                    <a:pt x="2142" y="1"/>
                    <a:pt x="263" y="2252"/>
                    <a:pt x="134" y="3450"/>
                  </a:cubicBezTo>
                  <a:cubicBezTo>
                    <a:pt x="1" y="4687"/>
                    <a:pt x="895" y="5333"/>
                    <a:pt x="1846" y="6018"/>
                  </a:cubicBezTo>
                  <a:cubicBezTo>
                    <a:pt x="2373" y="6390"/>
                    <a:pt x="3265" y="6532"/>
                    <a:pt x="4092" y="6532"/>
                  </a:cubicBezTo>
                  <a:cubicBezTo>
                    <a:pt x="4787" y="6532"/>
                    <a:pt x="5436" y="6432"/>
                    <a:pt x="5783" y="6284"/>
                  </a:cubicBezTo>
                  <a:cubicBezTo>
                    <a:pt x="6563" y="5923"/>
                    <a:pt x="7324" y="3584"/>
                    <a:pt x="7210" y="2461"/>
                  </a:cubicBezTo>
                  <a:cubicBezTo>
                    <a:pt x="7115" y="1339"/>
                    <a:pt x="4661" y="179"/>
                    <a:pt x="3367" y="8"/>
                  </a:cubicBezTo>
                  <a:cubicBezTo>
                    <a:pt x="3333" y="3"/>
                    <a:pt x="3298" y="1"/>
                    <a:pt x="3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1" name="Google Shape;7551;p24"/>
            <p:cNvSpPr/>
            <p:nvPr/>
          </p:nvSpPr>
          <p:spPr>
            <a:xfrm>
              <a:off x="876338" y="4093075"/>
              <a:ext cx="77050" cy="108025"/>
            </a:xfrm>
            <a:custGeom>
              <a:avLst/>
              <a:gdLst/>
              <a:ahLst/>
              <a:cxnLst/>
              <a:rect l="l" t="t" r="r" b="b"/>
              <a:pathLst>
                <a:path w="3082" h="4321" extrusionOk="0">
                  <a:moveTo>
                    <a:pt x="1199" y="0"/>
                  </a:moveTo>
                  <a:cubicBezTo>
                    <a:pt x="1" y="0"/>
                    <a:pt x="438" y="3956"/>
                    <a:pt x="1199" y="4280"/>
                  </a:cubicBezTo>
                  <a:cubicBezTo>
                    <a:pt x="1261" y="4308"/>
                    <a:pt x="1323" y="4321"/>
                    <a:pt x="1385" y="4321"/>
                  </a:cubicBezTo>
                  <a:cubicBezTo>
                    <a:pt x="2078" y="4321"/>
                    <a:pt x="2717" y="2675"/>
                    <a:pt x="2892" y="1959"/>
                  </a:cubicBezTo>
                  <a:cubicBezTo>
                    <a:pt x="3082" y="1179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2" name="Google Shape;7552;p24"/>
            <p:cNvSpPr/>
            <p:nvPr/>
          </p:nvSpPr>
          <p:spPr>
            <a:xfrm>
              <a:off x="1267688" y="4134300"/>
              <a:ext cx="101225" cy="125275"/>
            </a:xfrm>
            <a:custGeom>
              <a:avLst/>
              <a:gdLst/>
              <a:ahLst/>
              <a:cxnLst/>
              <a:rect l="l" t="t" r="r" b="b"/>
              <a:pathLst>
                <a:path w="4049" h="5011" extrusionOk="0">
                  <a:moveTo>
                    <a:pt x="1258" y="1"/>
                  </a:moveTo>
                  <a:cubicBezTo>
                    <a:pt x="1187" y="1"/>
                    <a:pt x="1123" y="15"/>
                    <a:pt x="1066" y="44"/>
                  </a:cubicBezTo>
                  <a:cubicBezTo>
                    <a:pt x="1" y="595"/>
                    <a:pt x="990" y="4266"/>
                    <a:pt x="1713" y="4856"/>
                  </a:cubicBezTo>
                  <a:cubicBezTo>
                    <a:pt x="1847" y="4963"/>
                    <a:pt x="1995" y="5010"/>
                    <a:pt x="2147" y="5010"/>
                  </a:cubicBezTo>
                  <a:cubicBezTo>
                    <a:pt x="2811" y="5010"/>
                    <a:pt x="3566" y="4106"/>
                    <a:pt x="3767" y="3239"/>
                  </a:cubicBezTo>
                  <a:cubicBezTo>
                    <a:pt x="4049" y="2217"/>
                    <a:pt x="2157" y="1"/>
                    <a:pt x="125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3" name="Google Shape;7553;p24"/>
            <p:cNvSpPr/>
            <p:nvPr/>
          </p:nvSpPr>
          <p:spPr>
            <a:xfrm>
              <a:off x="1193988" y="4102225"/>
              <a:ext cx="198325" cy="188475"/>
            </a:xfrm>
            <a:custGeom>
              <a:avLst/>
              <a:gdLst/>
              <a:ahLst/>
              <a:cxnLst/>
              <a:rect l="l" t="t" r="r" b="b"/>
              <a:pathLst>
                <a:path w="7933" h="7539" extrusionOk="0">
                  <a:moveTo>
                    <a:pt x="3759" y="0"/>
                  </a:moveTo>
                  <a:cubicBezTo>
                    <a:pt x="2430" y="0"/>
                    <a:pt x="72" y="2805"/>
                    <a:pt x="20" y="3800"/>
                  </a:cubicBezTo>
                  <a:cubicBezTo>
                    <a:pt x="0" y="4903"/>
                    <a:pt x="2055" y="7109"/>
                    <a:pt x="3196" y="7490"/>
                  </a:cubicBezTo>
                  <a:cubicBezTo>
                    <a:pt x="3300" y="7523"/>
                    <a:pt x="3412" y="7539"/>
                    <a:pt x="3530" y="7539"/>
                  </a:cubicBezTo>
                  <a:cubicBezTo>
                    <a:pt x="4752" y="7539"/>
                    <a:pt x="6642" y="5842"/>
                    <a:pt x="7266" y="4541"/>
                  </a:cubicBezTo>
                  <a:cubicBezTo>
                    <a:pt x="7932" y="3134"/>
                    <a:pt x="5326" y="699"/>
                    <a:pt x="4090" y="71"/>
                  </a:cubicBezTo>
                  <a:cubicBezTo>
                    <a:pt x="3990" y="23"/>
                    <a:pt x="3879" y="0"/>
                    <a:pt x="3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4" name="Google Shape;7554;p24"/>
            <p:cNvSpPr/>
            <p:nvPr/>
          </p:nvSpPr>
          <p:spPr>
            <a:xfrm>
              <a:off x="1259613" y="4126700"/>
              <a:ext cx="101250" cy="125000"/>
            </a:xfrm>
            <a:custGeom>
              <a:avLst/>
              <a:gdLst/>
              <a:ahLst/>
              <a:cxnLst/>
              <a:rect l="l" t="t" r="r" b="b"/>
              <a:pathLst>
                <a:path w="4050" h="5000" extrusionOk="0">
                  <a:moveTo>
                    <a:pt x="1277" y="1"/>
                  </a:moveTo>
                  <a:cubicBezTo>
                    <a:pt x="1206" y="1"/>
                    <a:pt x="1142" y="14"/>
                    <a:pt x="1085" y="44"/>
                  </a:cubicBezTo>
                  <a:cubicBezTo>
                    <a:pt x="0" y="595"/>
                    <a:pt x="989" y="4266"/>
                    <a:pt x="1712" y="4837"/>
                  </a:cubicBezTo>
                  <a:cubicBezTo>
                    <a:pt x="1854" y="4949"/>
                    <a:pt x="2008" y="5000"/>
                    <a:pt x="2165" y="5000"/>
                  </a:cubicBezTo>
                  <a:cubicBezTo>
                    <a:pt x="2832" y="5000"/>
                    <a:pt x="3570" y="4101"/>
                    <a:pt x="3786" y="3239"/>
                  </a:cubicBezTo>
                  <a:cubicBezTo>
                    <a:pt x="4050" y="2216"/>
                    <a:pt x="2173" y="1"/>
                    <a:pt x="1277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5" name="Google Shape;7555;p24"/>
            <p:cNvSpPr/>
            <p:nvPr/>
          </p:nvSpPr>
          <p:spPr>
            <a:xfrm>
              <a:off x="1339488" y="4467925"/>
              <a:ext cx="85700" cy="87225"/>
            </a:xfrm>
            <a:custGeom>
              <a:avLst/>
              <a:gdLst/>
              <a:ahLst/>
              <a:cxnLst/>
              <a:rect l="l" t="t" r="r" b="b"/>
              <a:pathLst>
                <a:path w="3428" h="3489" extrusionOk="0">
                  <a:moveTo>
                    <a:pt x="1581" y="0"/>
                  </a:moveTo>
                  <a:cubicBezTo>
                    <a:pt x="1537" y="0"/>
                    <a:pt x="1492" y="4"/>
                    <a:pt x="1446" y="13"/>
                  </a:cubicBezTo>
                  <a:cubicBezTo>
                    <a:pt x="1" y="337"/>
                    <a:pt x="77" y="1706"/>
                    <a:pt x="305" y="2809"/>
                  </a:cubicBezTo>
                  <a:cubicBezTo>
                    <a:pt x="415" y="3299"/>
                    <a:pt x="895" y="3489"/>
                    <a:pt x="1429" y="3489"/>
                  </a:cubicBezTo>
                  <a:cubicBezTo>
                    <a:pt x="2098" y="3489"/>
                    <a:pt x="2852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6" name="Google Shape;7556;p24"/>
            <p:cNvSpPr/>
            <p:nvPr/>
          </p:nvSpPr>
          <p:spPr>
            <a:xfrm>
              <a:off x="1275788" y="4434975"/>
              <a:ext cx="173575" cy="177200"/>
            </a:xfrm>
            <a:custGeom>
              <a:avLst/>
              <a:gdLst/>
              <a:ahLst/>
              <a:cxnLst/>
              <a:rect l="l" t="t" r="r" b="b"/>
              <a:pathLst>
                <a:path w="6943" h="7088" extrusionOk="0">
                  <a:moveTo>
                    <a:pt x="3477" y="1"/>
                  </a:moveTo>
                  <a:cubicBezTo>
                    <a:pt x="1935" y="1"/>
                    <a:pt x="832" y="3189"/>
                    <a:pt x="438" y="4318"/>
                  </a:cubicBezTo>
                  <a:cubicBezTo>
                    <a:pt x="0" y="5497"/>
                    <a:pt x="932" y="6144"/>
                    <a:pt x="2149" y="6943"/>
                  </a:cubicBezTo>
                  <a:cubicBezTo>
                    <a:pt x="2300" y="7042"/>
                    <a:pt x="2468" y="7087"/>
                    <a:pt x="2648" y="7087"/>
                  </a:cubicBezTo>
                  <a:cubicBezTo>
                    <a:pt x="3943" y="7087"/>
                    <a:pt x="5852" y="4756"/>
                    <a:pt x="6353" y="3804"/>
                  </a:cubicBezTo>
                  <a:cubicBezTo>
                    <a:pt x="6943" y="2739"/>
                    <a:pt x="5744" y="533"/>
                    <a:pt x="3766" y="38"/>
                  </a:cubicBezTo>
                  <a:cubicBezTo>
                    <a:pt x="3668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7" name="Google Shape;7557;p24"/>
            <p:cNvSpPr/>
            <p:nvPr/>
          </p:nvSpPr>
          <p:spPr>
            <a:xfrm>
              <a:off x="1331888" y="4460300"/>
              <a:ext cx="85675" cy="87125"/>
            </a:xfrm>
            <a:custGeom>
              <a:avLst/>
              <a:gdLst/>
              <a:ahLst/>
              <a:cxnLst/>
              <a:rect l="l" t="t" r="r" b="b"/>
              <a:pathLst>
                <a:path w="3427" h="3485" extrusionOk="0">
                  <a:moveTo>
                    <a:pt x="1581" y="1"/>
                  </a:moveTo>
                  <a:cubicBezTo>
                    <a:pt x="1536" y="1"/>
                    <a:pt x="1491" y="5"/>
                    <a:pt x="1446" y="14"/>
                  </a:cubicBezTo>
                  <a:cubicBezTo>
                    <a:pt x="1" y="318"/>
                    <a:pt x="77" y="1707"/>
                    <a:pt x="305" y="2791"/>
                  </a:cubicBezTo>
                  <a:cubicBezTo>
                    <a:pt x="415" y="3290"/>
                    <a:pt x="897" y="3485"/>
                    <a:pt x="1433" y="3485"/>
                  </a:cubicBezTo>
                  <a:cubicBezTo>
                    <a:pt x="2101" y="3485"/>
                    <a:pt x="2852" y="3182"/>
                    <a:pt x="3063" y="2791"/>
                  </a:cubicBezTo>
                  <a:cubicBezTo>
                    <a:pt x="3427" y="2136"/>
                    <a:pt x="2572" y="1"/>
                    <a:pt x="1581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8" name="Google Shape;7558;p24"/>
            <p:cNvSpPr/>
            <p:nvPr/>
          </p:nvSpPr>
          <p:spPr>
            <a:xfrm>
              <a:off x="954888" y="4580175"/>
              <a:ext cx="111675" cy="69625"/>
            </a:xfrm>
            <a:custGeom>
              <a:avLst/>
              <a:gdLst/>
              <a:ahLst/>
              <a:cxnLst/>
              <a:rect l="l" t="t" r="r" b="b"/>
              <a:pathLst>
                <a:path w="4467" h="2785" extrusionOk="0">
                  <a:moveTo>
                    <a:pt x="1897" y="0"/>
                  </a:moveTo>
                  <a:cubicBezTo>
                    <a:pt x="1" y="0"/>
                    <a:pt x="322" y="1610"/>
                    <a:pt x="910" y="1990"/>
                  </a:cubicBezTo>
                  <a:cubicBezTo>
                    <a:pt x="1351" y="2307"/>
                    <a:pt x="2461" y="2784"/>
                    <a:pt x="3249" y="2784"/>
                  </a:cubicBezTo>
                  <a:cubicBezTo>
                    <a:pt x="3548" y="2784"/>
                    <a:pt x="3801" y="2715"/>
                    <a:pt x="3953" y="2542"/>
                  </a:cubicBezTo>
                  <a:cubicBezTo>
                    <a:pt x="4467" y="1933"/>
                    <a:pt x="3383" y="164"/>
                    <a:pt x="2527" y="50"/>
                  </a:cubicBezTo>
                  <a:cubicBezTo>
                    <a:pt x="2294" y="16"/>
                    <a:pt x="2085" y="0"/>
                    <a:pt x="189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9" name="Google Shape;7559;p24"/>
            <p:cNvSpPr/>
            <p:nvPr/>
          </p:nvSpPr>
          <p:spPr>
            <a:xfrm>
              <a:off x="894888" y="4549300"/>
              <a:ext cx="194025" cy="146550"/>
            </a:xfrm>
            <a:custGeom>
              <a:avLst/>
              <a:gdLst/>
              <a:ahLst/>
              <a:cxnLst/>
              <a:rect l="l" t="t" r="r" b="b"/>
              <a:pathLst>
                <a:path w="7761" h="5862" extrusionOk="0">
                  <a:moveTo>
                    <a:pt x="3786" y="0"/>
                  </a:moveTo>
                  <a:cubicBezTo>
                    <a:pt x="2104" y="0"/>
                    <a:pt x="1050" y="1049"/>
                    <a:pt x="571" y="2160"/>
                  </a:cubicBezTo>
                  <a:cubicBezTo>
                    <a:pt x="0" y="3549"/>
                    <a:pt x="1180" y="4994"/>
                    <a:pt x="1883" y="5546"/>
                  </a:cubicBezTo>
                  <a:cubicBezTo>
                    <a:pt x="2155" y="5750"/>
                    <a:pt x="2845" y="5861"/>
                    <a:pt x="3635" y="5861"/>
                  </a:cubicBezTo>
                  <a:cubicBezTo>
                    <a:pt x="4835" y="5861"/>
                    <a:pt x="6267" y="5606"/>
                    <a:pt x="6829" y="5032"/>
                  </a:cubicBezTo>
                  <a:cubicBezTo>
                    <a:pt x="7761" y="4062"/>
                    <a:pt x="6258" y="525"/>
                    <a:pt x="5060" y="182"/>
                  </a:cubicBezTo>
                  <a:cubicBezTo>
                    <a:pt x="4601" y="57"/>
                    <a:pt x="4177" y="0"/>
                    <a:pt x="3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0" name="Google Shape;7560;p24"/>
            <p:cNvSpPr/>
            <p:nvPr/>
          </p:nvSpPr>
          <p:spPr>
            <a:xfrm>
              <a:off x="946888" y="4572575"/>
              <a:ext cx="112075" cy="69400"/>
            </a:xfrm>
            <a:custGeom>
              <a:avLst/>
              <a:gdLst/>
              <a:ahLst/>
              <a:cxnLst/>
              <a:rect l="l" t="t" r="r" b="b"/>
              <a:pathLst>
                <a:path w="4483" h="2776" extrusionOk="0">
                  <a:moveTo>
                    <a:pt x="1908" y="0"/>
                  </a:moveTo>
                  <a:cubicBezTo>
                    <a:pt x="1" y="0"/>
                    <a:pt x="337" y="1609"/>
                    <a:pt x="926" y="1990"/>
                  </a:cubicBezTo>
                  <a:cubicBezTo>
                    <a:pt x="1367" y="2308"/>
                    <a:pt x="2480" y="2775"/>
                    <a:pt x="3269" y="2775"/>
                  </a:cubicBezTo>
                  <a:cubicBezTo>
                    <a:pt x="3566" y="2775"/>
                    <a:pt x="3818" y="2709"/>
                    <a:pt x="3969" y="2542"/>
                  </a:cubicBezTo>
                  <a:cubicBezTo>
                    <a:pt x="4483" y="1914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1" name="Google Shape;7561;p24"/>
            <p:cNvSpPr/>
            <p:nvPr/>
          </p:nvSpPr>
          <p:spPr>
            <a:xfrm>
              <a:off x="723863" y="4302525"/>
              <a:ext cx="71675" cy="89475"/>
            </a:xfrm>
            <a:custGeom>
              <a:avLst/>
              <a:gdLst/>
              <a:ahLst/>
              <a:cxnLst/>
              <a:rect l="l" t="t" r="r" b="b"/>
              <a:pathLst>
                <a:path w="2867" h="3579" extrusionOk="0">
                  <a:moveTo>
                    <a:pt x="716" y="1"/>
                  </a:moveTo>
                  <a:cubicBezTo>
                    <a:pt x="259" y="1"/>
                    <a:pt x="242" y="483"/>
                    <a:pt x="146" y="1113"/>
                  </a:cubicBezTo>
                  <a:cubicBezTo>
                    <a:pt x="1" y="1966"/>
                    <a:pt x="1274" y="3579"/>
                    <a:pt x="1920" y="3579"/>
                  </a:cubicBezTo>
                  <a:cubicBezTo>
                    <a:pt x="1952" y="3579"/>
                    <a:pt x="1982" y="3575"/>
                    <a:pt x="2010" y="3567"/>
                  </a:cubicBezTo>
                  <a:cubicBezTo>
                    <a:pt x="2619" y="3396"/>
                    <a:pt x="2866" y="961"/>
                    <a:pt x="1478" y="238"/>
                  </a:cubicBezTo>
                  <a:cubicBezTo>
                    <a:pt x="1137" y="74"/>
                    <a:pt x="893" y="1"/>
                    <a:pt x="71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2" name="Google Shape;7562;p24"/>
            <p:cNvSpPr/>
            <p:nvPr/>
          </p:nvSpPr>
          <p:spPr>
            <a:xfrm>
              <a:off x="677563" y="4277450"/>
              <a:ext cx="116300" cy="165625"/>
            </a:xfrm>
            <a:custGeom>
              <a:avLst/>
              <a:gdLst/>
              <a:ahLst/>
              <a:cxnLst/>
              <a:rect l="l" t="t" r="r" b="b"/>
              <a:pathLst>
                <a:path w="4652" h="6625" extrusionOk="0">
                  <a:moveTo>
                    <a:pt x="2100" y="1"/>
                  </a:moveTo>
                  <a:cubicBezTo>
                    <a:pt x="1933" y="1"/>
                    <a:pt x="1770" y="26"/>
                    <a:pt x="1618" y="81"/>
                  </a:cubicBezTo>
                  <a:cubicBezTo>
                    <a:pt x="58" y="633"/>
                    <a:pt x="1" y="3505"/>
                    <a:pt x="343" y="5046"/>
                  </a:cubicBezTo>
                  <a:cubicBezTo>
                    <a:pt x="686" y="6624"/>
                    <a:pt x="1865" y="6548"/>
                    <a:pt x="2968" y="6567"/>
                  </a:cubicBezTo>
                  <a:cubicBezTo>
                    <a:pt x="2972" y="6567"/>
                    <a:pt x="2975" y="6567"/>
                    <a:pt x="2979" y="6567"/>
                  </a:cubicBezTo>
                  <a:cubicBezTo>
                    <a:pt x="4055" y="6567"/>
                    <a:pt x="4509" y="3767"/>
                    <a:pt x="4585" y="2440"/>
                  </a:cubicBezTo>
                  <a:cubicBezTo>
                    <a:pt x="4651" y="1242"/>
                    <a:pt x="3263" y="1"/>
                    <a:pt x="2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3" name="Google Shape;7563;p24"/>
            <p:cNvSpPr/>
            <p:nvPr/>
          </p:nvSpPr>
          <p:spPr>
            <a:xfrm>
              <a:off x="716238" y="4295125"/>
              <a:ext cx="71675" cy="89750"/>
            </a:xfrm>
            <a:custGeom>
              <a:avLst/>
              <a:gdLst/>
              <a:ahLst/>
              <a:cxnLst/>
              <a:rect l="l" t="t" r="r" b="b"/>
              <a:pathLst>
                <a:path w="2867" h="3590" extrusionOk="0">
                  <a:moveTo>
                    <a:pt x="701" y="0"/>
                  </a:moveTo>
                  <a:cubicBezTo>
                    <a:pt x="258" y="0"/>
                    <a:pt x="237" y="484"/>
                    <a:pt x="128" y="1124"/>
                  </a:cubicBezTo>
                  <a:cubicBezTo>
                    <a:pt x="1" y="1976"/>
                    <a:pt x="1274" y="3590"/>
                    <a:pt x="1921" y="3590"/>
                  </a:cubicBezTo>
                  <a:cubicBezTo>
                    <a:pt x="1952" y="3590"/>
                    <a:pt x="1982" y="3586"/>
                    <a:pt x="2011" y="3578"/>
                  </a:cubicBezTo>
                  <a:cubicBezTo>
                    <a:pt x="2600" y="3407"/>
                    <a:pt x="2867" y="953"/>
                    <a:pt x="1459" y="249"/>
                  </a:cubicBezTo>
                  <a:cubicBezTo>
                    <a:pt x="1119" y="76"/>
                    <a:pt x="877" y="0"/>
                    <a:pt x="7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64" name="Google Shape;756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65" name="Google Shape;7565;p24"/>
          <p:cNvSpPr txBox="1">
            <a:spLocks noGrp="1"/>
          </p:cNvSpPr>
          <p:nvPr>
            <p:ph type="subTitle" idx="1"/>
          </p:nvPr>
        </p:nvSpPr>
        <p:spPr>
          <a:xfrm>
            <a:off x="1195861" y="1366500"/>
            <a:ext cx="28671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66" name="Google Shape;7566;p24"/>
          <p:cNvSpPr txBox="1">
            <a:spLocks noGrp="1"/>
          </p:cNvSpPr>
          <p:nvPr>
            <p:ph type="subTitle" idx="2"/>
          </p:nvPr>
        </p:nvSpPr>
        <p:spPr>
          <a:xfrm>
            <a:off x="1195861" y="1871850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67" name="Google Shape;7567;p24"/>
          <p:cNvSpPr txBox="1">
            <a:spLocks noGrp="1"/>
          </p:cNvSpPr>
          <p:nvPr>
            <p:ph type="subTitle" idx="3"/>
          </p:nvPr>
        </p:nvSpPr>
        <p:spPr>
          <a:xfrm>
            <a:off x="5081039" y="1871850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68" name="Google Shape;7568;p24"/>
          <p:cNvSpPr txBox="1">
            <a:spLocks noGrp="1"/>
          </p:cNvSpPr>
          <p:nvPr>
            <p:ph type="subTitle" idx="4"/>
          </p:nvPr>
        </p:nvSpPr>
        <p:spPr>
          <a:xfrm>
            <a:off x="1195861" y="3509750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69" name="Google Shape;7569;p24"/>
          <p:cNvSpPr txBox="1">
            <a:spLocks noGrp="1"/>
          </p:cNvSpPr>
          <p:nvPr>
            <p:ph type="subTitle" idx="5"/>
          </p:nvPr>
        </p:nvSpPr>
        <p:spPr>
          <a:xfrm>
            <a:off x="5081039" y="3509750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70" name="Google Shape;7570;p24"/>
          <p:cNvSpPr txBox="1">
            <a:spLocks noGrp="1"/>
          </p:cNvSpPr>
          <p:nvPr>
            <p:ph type="subTitle" idx="6"/>
          </p:nvPr>
        </p:nvSpPr>
        <p:spPr>
          <a:xfrm>
            <a:off x="1195861" y="3004400"/>
            <a:ext cx="28671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71" name="Google Shape;7571;p24"/>
          <p:cNvSpPr txBox="1">
            <a:spLocks noGrp="1"/>
          </p:cNvSpPr>
          <p:nvPr>
            <p:ph type="subTitle" idx="7"/>
          </p:nvPr>
        </p:nvSpPr>
        <p:spPr>
          <a:xfrm>
            <a:off x="5081036" y="1366500"/>
            <a:ext cx="28671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72" name="Google Shape;7572;p24"/>
          <p:cNvSpPr txBox="1">
            <a:spLocks noGrp="1"/>
          </p:cNvSpPr>
          <p:nvPr>
            <p:ph type="subTitle" idx="8"/>
          </p:nvPr>
        </p:nvSpPr>
        <p:spPr>
          <a:xfrm>
            <a:off x="5081036" y="3004400"/>
            <a:ext cx="28671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7573" name="Google Shape;7573;p24"/>
          <p:cNvGrpSpPr/>
          <p:nvPr/>
        </p:nvGrpSpPr>
        <p:grpSpPr>
          <a:xfrm>
            <a:off x="630490" y="4013653"/>
            <a:ext cx="723899" cy="415300"/>
            <a:chOff x="344875" y="2058100"/>
            <a:chExt cx="676225" cy="387950"/>
          </a:xfrm>
        </p:grpSpPr>
        <p:sp>
          <p:nvSpPr>
            <p:cNvPr id="7574" name="Google Shape;7574;p24"/>
            <p:cNvSpPr/>
            <p:nvPr/>
          </p:nvSpPr>
          <p:spPr>
            <a:xfrm>
              <a:off x="836325" y="2412850"/>
              <a:ext cx="43575" cy="33200"/>
            </a:xfrm>
            <a:custGeom>
              <a:avLst/>
              <a:gdLst/>
              <a:ahLst/>
              <a:cxnLst/>
              <a:rect l="l" t="t" r="r" b="b"/>
              <a:pathLst>
                <a:path w="1743" h="1328" extrusionOk="0">
                  <a:moveTo>
                    <a:pt x="1151" y="0"/>
                  </a:moveTo>
                  <a:cubicBezTo>
                    <a:pt x="1065" y="0"/>
                    <a:pt x="967" y="26"/>
                    <a:pt x="856" y="87"/>
                  </a:cubicBezTo>
                  <a:cubicBezTo>
                    <a:pt x="1" y="542"/>
                    <a:pt x="452" y="1328"/>
                    <a:pt x="1076" y="1328"/>
                  </a:cubicBezTo>
                  <a:cubicBezTo>
                    <a:pt x="1104" y="1328"/>
                    <a:pt x="1132" y="1326"/>
                    <a:pt x="1160" y="1323"/>
                  </a:cubicBezTo>
                  <a:cubicBezTo>
                    <a:pt x="1742" y="1257"/>
                    <a:pt x="1743" y="0"/>
                    <a:pt x="1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5" name="Google Shape;7575;p24"/>
            <p:cNvSpPr/>
            <p:nvPr/>
          </p:nvSpPr>
          <p:spPr>
            <a:xfrm>
              <a:off x="344875" y="2058100"/>
              <a:ext cx="42875" cy="33175"/>
            </a:xfrm>
            <a:custGeom>
              <a:avLst/>
              <a:gdLst/>
              <a:ahLst/>
              <a:cxnLst/>
              <a:rect l="l" t="t" r="r" b="b"/>
              <a:pathLst>
                <a:path w="1715" h="1327" extrusionOk="0">
                  <a:moveTo>
                    <a:pt x="1122" y="1"/>
                  </a:moveTo>
                  <a:cubicBezTo>
                    <a:pt x="1037" y="1"/>
                    <a:pt x="938" y="27"/>
                    <a:pt x="828" y="87"/>
                  </a:cubicBezTo>
                  <a:cubicBezTo>
                    <a:pt x="0" y="547"/>
                    <a:pt x="435" y="1326"/>
                    <a:pt x="1066" y="1326"/>
                  </a:cubicBezTo>
                  <a:cubicBezTo>
                    <a:pt x="1088" y="1326"/>
                    <a:pt x="1110" y="1325"/>
                    <a:pt x="1132" y="1324"/>
                  </a:cubicBezTo>
                  <a:cubicBezTo>
                    <a:pt x="1713" y="1257"/>
                    <a:pt x="1714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6" name="Google Shape;7576;p24"/>
            <p:cNvSpPr/>
            <p:nvPr/>
          </p:nvSpPr>
          <p:spPr>
            <a:xfrm>
              <a:off x="975075" y="2294425"/>
              <a:ext cx="46025" cy="41350"/>
            </a:xfrm>
            <a:custGeom>
              <a:avLst/>
              <a:gdLst/>
              <a:ahLst/>
              <a:cxnLst/>
              <a:rect l="l" t="t" r="r" b="b"/>
              <a:pathLst>
                <a:path w="1841" h="1654" extrusionOk="0">
                  <a:moveTo>
                    <a:pt x="817" y="0"/>
                  </a:moveTo>
                  <a:cubicBezTo>
                    <a:pt x="0" y="0"/>
                    <a:pt x="159" y="1302"/>
                    <a:pt x="917" y="1609"/>
                  </a:cubicBezTo>
                  <a:cubicBezTo>
                    <a:pt x="984" y="1639"/>
                    <a:pt x="1047" y="1653"/>
                    <a:pt x="1105" y="1653"/>
                  </a:cubicBezTo>
                  <a:cubicBezTo>
                    <a:pt x="1712" y="1653"/>
                    <a:pt x="1840" y="168"/>
                    <a:pt x="955" y="11"/>
                  </a:cubicBezTo>
                  <a:cubicBezTo>
                    <a:pt x="906" y="4"/>
                    <a:pt x="860" y="0"/>
                    <a:pt x="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7" name="Google Shape;7577;p24"/>
            <p:cNvSpPr/>
            <p:nvPr/>
          </p:nvSpPr>
          <p:spPr>
            <a:xfrm>
              <a:off x="713375" y="2188500"/>
              <a:ext cx="126775" cy="108650"/>
            </a:xfrm>
            <a:custGeom>
              <a:avLst/>
              <a:gdLst/>
              <a:ahLst/>
              <a:cxnLst/>
              <a:rect l="l" t="t" r="r" b="b"/>
              <a:pathLst>
                <a:path w="5071" h="4346" extrusionOk="0">
                  <a:moveTo>
                    <a:pt x="1597" y="1"/>
                  </a:moveTo>
                  <a:cubicBezTo>
                    <a:pt x="209" y="1"/>
                    <a:pt x="1" y="3262"/>
                    <a:pt x="1114" y="4115"/>
                  </a:cubicBezTo>
                  <a:cubicBezTo>
                    <a:pt x="1328" y="4276"/>
                    <a:pt x="1571" y="4346"/>
                    <a:pt x="1828" y="4346"/>
                  </a:cubicBezTo>
                  <a:cubicBezTo>
                    <a:pt x="2967" y="4346"/>
                    <a:pt x="4380" y="2979"/>
                    <a:pt x="4690" y="2156"/>
                  </a:cubicBezTo>
                  <a:cubicBezTo>
                    <a:pt x="5070" y="1167"/>
                    <a:pt x="3130" y="140"/>
                    <a:pt x="1704" y="7"/>
                  </a:cubicBezTo>
                  <a:cubicBezTo>
                    <a:pt x="1667" y="3"/>
                    <a:pt x="1632" y="1"/>
                    <a:pt x="1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8" name="Google Shape;7578;p24"/>
            <p:cNvSpPr/>
            <p:nvPr/>
          </p:nvSpPr>
          <p:spPr>
            <a:xfrm>
              <a:off x="720775" y="2222900"/>
              <a:ext cx="97500" cy="73725"/>
            </a:xfrm>
            <a:custGeom>
              <a:avLst/>
              <a:gdLst/>
              <a:ahLst/>
              <a:cxnLst/>
              <a:rect l="l" t="t" r="r" b="b"/>
              <a:pathLst>
                <a:path w="3900" h="2949" extrusionOk="0">
                  <a:moveTo>
                    <a:pt x="190" y="0"/>
                  </a:moveTo>
                  <a:cubicBezTo>
                    <a:pt x="0" y="1008"/>
                    <a:pt x="190" y="2245"/>
                    <a:pt x="837" y="2720"/>
                  </a:cubicBezTo>
                  <a:cubicBezTo>
                    <a:pt x="1047" y="2880"/>
                    <a:pt x="1288" y="2949"/>
                    <a:pt x="1543" y="2949"/>
                  </a:cubicBezTo>
                  <a:cubicBezTo>
                    <a:pt x="2351" y="2949"/>
                    <a:pt x="3307" y="2258"/>
                    <a:pt x="3899" y="1579"/>
                  </a:cubicBezTo>
                  <a:lnTo>
                    <a:pt x="3899" y="1579"/>
                  </a:lnTo>
                  <a:cubicBezTo>
                    <a:pt x="3811" y="1623"/>
                    <a:pt x="3150" y="1901"/>
                    <a:pt x="2400" y="1901"/>
                  </a:cubicBezTo>
                  <a:cubicBezTo>
                    <a:pt x="1533" y="1901"/>
                    <a:pt x="547" y="1530"/>
                    <a:pt x="190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9" name="Google Shape;7579;p24"/>
          <p:cNvGrpSpPr/>
          <p:nvPr/>
        </p:nvGrpSpPr>
        <p:grpSpPr>
          <a:xfrm rot="2485958">
            <a:off x="1816074" y="4612072"/>
            <a:ext cx="723907" cy="415305"/>
            <a:chOff x="344875" y="2058100"/>
            <a:chExt cx="676225" cy="387950"/>
          </a:xfrm>
        </p:grpSpPr>
        <p:sp>
          <p:nvSpPr>
            <p:cNvPr id="7580" name="Google Shape;7580;p24"/>
            <p:cNvSpPr/>
            <p:nvPr/>
          </p:nvSpPr>
          <p:spPr>
            <a:xfrm>
              <a:off x="836325" y="2412850"/>
              <a:ext cx="43575" cy="33200"/>
            </a:xfrm>
            <a:custGeom>
              <a:avLst/>
              <a:gdLst/>
              <a:ahLst/>
              <a:cxnLst/>
              <a:rect l="l" t="t" r="r" b="b"/>
              <a:pathLst>
                <a:path w="1743" h="1328" extrusionOk="0">
                  <a:moveTo>
                    <a:pt x="1151" y="0"/>
                  </a:moveTo>
                  <a:cubicBezTo>
                    <a:pt x="1065" y="0"/>
                    <a:pt x="967" y="26"/>
                    <a:pt x="856" y="87"/>
                  </a:cubicBezTo>
                  <a:cubicBezTo>
                    <a:pt x="1" y="542"/>
                    <a:pt x="452" y="1328"/>
                    <a:pt x="1076" y="1328"/>
                  </a:cubicBezTo>
                  <a:cubicBezTo>
                    <a:pt x="1104" y="1328"/>
                    <a:pt x="1132" y="1326"/>
                    <a:pt x="1160" y="1323"/>
                  </a:cubicBezTo>
                  <a:cubicBezTo>
                    <a:pt x="1742" y="1257"/>
                    <a:pt x="1743" y="0"/>
                    <a:pt x="1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1" name="Google Shape;7581;p24"/>
            <p:cNvSpPr/>
            <p:nvPr/>
          </p:nvSpPr>
          <p:spPr>
            <a:xfrm>
              <a:off x="344875" y="2058100"/>
              <a:ext cx="42875" cy="33175"/>
            </a:xfrm>
            <a:custGeom>
              <a:avLst/>
              <a:gdLst/>
              <a:ahLst/>
              <a:cxnLst/>
              <a:rect l="l" t="t" r="r" b="b"/>
              <a:pathLst>
                <a:path w="1715" h="1327" extrusionOk="0">
                  <a:moveTo>
                    <a:pt x="1122" y="1"/>
                  </a:moveTo>
                  <a:cubicBezTo>
                    <a:pt x="1037" y="1"/>
                    <a:pt x="938" y="27"/>
                    <a:pt x="828" y="87"/>
                  </a:cubicBezTo>
                  <a:cubicBezTo>
                    <a:pt x="0" y="547"/>
                    <a:pt x="435" y="1326"/>
                    <a:pt x="1066" y="1326"/>
                  </a:cubicBezTo>
                  <a:cubicBezTo>
                    <a:pt x="1088" y="1326"/>
                    <a:pt x="1110" y="1325"/>
                    <a:pt x="1132" y="1324"/>
                  </a:cubicBezTo>
                  <a:cubicBezTo>
                    <a:pt x="1713" y="1257"/>
                    <a:pt x="1714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2" name="Google Shape;7582;p24"/>
            <p:cNvSpPr/>
            <p:nvPr/>
          </p:nvSpPr>
          <p:spPr>
            <a:xfrm>
              <a:off x="975075" y="2294425"/>
              <a:ext cx="46025" cy="41350"/>
            </a:xfrm>
            <a:custGeom>
              <a:avLst/>
              <a:gdLst/>
              <a:ahLst/>
              <a:cxnLst/>
              <a:rect l="l" t="t" r="r" b="b"/>
              <a:pathLst>
                <a:path w="1841" h="1654" extrusionOk="0">
                  <a:moveTo>
                    <a:pt x="817" y="0"/>
                  </a:moveTo>
                  <a:cubicBezTo>
                    <a:pt x="0" y="0"/>
                    <a:pt x="159" y="1302"/>
                    <a:pt x="917" y="1609"/>
                  </a:cubicBezTo>
                  <a:cubicBezTo>
                    <a:pt x="984" y="1639"/>
                    <a:pt x="1047" y="1653"/>
                    <a:pt x="1105" y="1653"/>
                  </a:cubicBezTo>
                  <a:cubicBezTo>
                    <a:pt x="1712" y="1653"/>
                    <a:pt x="1840" y="168"/>
                    <a:pt x="955" y="11"/>
                  </a:cubicBezTo>
                  <a:cubicBezTo>
                    <a:pt x="906" y="4"/>
                    <a:pt x="860" y="0"/>
                    <a:pt x="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3" name="Google Shape;7583;p24"/>
            <p:cNvSpPr/>
            <p:nvPr/>
          </p:nvSpPr>
          <p:spPr>
            <a:xfrm>
              <a:off x="713375" y="2188500"/>
              <a:ext cx="126775" cy="108650"/>
            </a:xfrm>
            <a:custGeom>
              <a:avLst/>
              <a:gdLst/>
              <a:ahLst/>
              <a:cxnLst/>
              <a:rect l="l" t="t" r="r" b="b"/>
              <a:pathLst>
                <a:path w="5071" h="4346" extrusionOk="0">
                  <a:moveTo>
                    <a:pt x="1597" y="1"/>
                  </a:moveTo>
                  <a:cubicBezTo>
                    <a:pt x="209" y="1"/>
                    <a:pt x="1" y="3262"/>
                    <a:pt x="1114" y="4115"/>
                  </a:cubicBezTo>
                  <a:cubicBezTo>
                    <a:pt x="1328" y="4276"/>
                    <a:pt x="1571" y="4346"/>
                    <a:pt x="1828" y="4346"/>
                  </a:cubicBezTo>
                  <a:cubicBezTo>
                    <a:pt x="2967" y="4346"/>
                    <a:pt x="4380" y="2979"/>
                    <a:pt x="4690" y="2156"/>
                  </a:cubicBezTo>
                  <a:cubicBezTo>
                    <a:pt x="5070" y="1167"/>
                    <a:pt x="3130" y="140"/>
                    <a:pt x="1704" y="7"/>
                  </a:cubicBezTo>
                  <a:cubicBezTo>
                    <a:pt x="1667" y="3"/>
                    <a:pt x="1632" y="1"/>
                    <a:pt x="1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4" name="Google Shape;7584;p24"/>
            <p:cNvSpPr/>
            <p:nvPr/>
          </p:nvSpPr>
          <p:spPr>
            <a:xfrm>
              <a:off x="720775" y="2222900"/>
              <a:ext cx="97500" cy="73725"/>
            </a:xfrm>
            <a:custGeom>
              <a:avLst/>
              <a:gdLst/>
              <a:ahLst/>
              <a:cxnLst/>
              <a:rect l="l" t="t" r="r" b="b"/>
              <a:pathLst>
                <a:path w="3900" h="2949" extrusionOk="0">
                  <a:moveTo>
                    <a:pt x="190" y="0"/>
                  </a:moveTo>
                  <a:cubicBezTo>
                    <a:pt x="0" y="1008"/>
                    <a:pt x="190" y="2245"/>
                    <a:pt x="837" y="2720"/>
                  </a:cubicBezTo>
                  <a:cubicBezTo>
                    <a:pt x="1047" y="2880"/>
                    <a:pt x="1288" y="2949"/>
                    <a:pt x="1543" y="2949"/>
                  </a:cubicBezTo>
                  <a:cubicBezTo>
                    <a:pt x="2351" y="2949"/>
                    <a:pt x="3307" y="2258"/>
                    <a:pt x="3899" y="1579"/>
                  </a:cubicBezTo>
                  <a:lnTo>
                    <a:pt x="3899" y="1579"/>
                  </a:lnTo>
                  <a:cubicBezTo>
                    <a:pt x="3811" y="1623"/>
                    <a:pt x="3150" y="1901"/>
                    <a:pt x="2400" y="1901"/>
                  </a:cubicBezTo>
                  <a:cubicBezTo>
                    <a:pt x="1533" y="1901"/>
                    <a:pt x="547" y="1530"/>
                    <a:pt x="190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ustard"/>
              <a:buNone/>
              <a:defRPr sz="3500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ustard"/>
              <a:buNone/>
              <a:defRPr sz="3500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ustard"/>
              <a:buNone/>
              <a:defRPr sz="3500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ustard"/>
              <a:buNone/>
              <a:defRPr sz="3500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ustard"/>
              <a:buNone/>
              <a:defRPr sz="3500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ustard"/>
              <a:buNone/>
              <a:defRPr sz="3500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ustard"/>
              <a:buNone/>
              <a:defRPr sz="3500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ustard"/>
              <a:buNone/>
              <a:defRPr sz="3500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ustard"/>
              <a:buNone/>
              <a:defRPr sz="3500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 Medium"/>
              <a:buChar char="●"/>
              <a:defRPr>
                <a:solidFill>
                  <a:schemeClr val="dk2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 Medium"/>
              <a:buChar char="○"/>
              <a:defRPr>
                <a:solidFill>
                  <a:schemeClr val="dk2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 Medium"/>
              <a:buChar char="■"/>
              <a:defRPr>
                <a:solidFill>
                  <a:schemeClr val="dk2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 Medium"/>
              <a:buChar char="●"/>
              <a:defRPr>
                <a:solidFill>
                  <a:schemeClr val="dk2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 Medium"/>
              <a:buChar char="○"/>
              <a:defRPr>
                <a:solidFill>
                  <a:schemeClr val="dk2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 Medium"/>
              <a:buChar char="■"/>
              <a:defRPr>
                <a:solidFill>
                  <a:schemeClr val="dk2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 Medium"/>
              <a:buChar char="●"/>
              <a:defRPr>
                <a:solidFill>
                  <a:schemeClr val="dk2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 Medium"/>
              <a:buChar char="○"/>
              <a:defRPr>
                <a:solidFill>
                  <a:schemeClr val="dk2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 Medium"/>
              <a:buChar char="■"/>
              <a:defRPr>
                <a:solidFill>
                  <a:schemeClr val="dk2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8" r:id="rId6"/>
    <p:sldLayoutId id="2147483660" r:id="rId7"/>
    <p:sldLayoutId id="2147483666" r:id="rId8"/>
    <p:sldLayoutId id="2147483670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Diabb6" TargetMode="External"/><Relationship Id="rId3" Type="http://schemas.openxmlformats.org/officeDocument/2006/relationships/hyperlink" Target="https://github.com/DiabbZegpi/mondelez-interview.git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github.com/DiabbZegpi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www.linkedin.com/in/diabbzegpi/" TargetMode="External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0" name="Google Shape;9250;p33"/>
          <p:cNvSpPr txBox="1">
            <a:spLocks noGrp="1"/>
          </p:cNvSpPr>
          <p:nvPr>
            <p:ph type="ctrTitle"/>
          </p:nvPr>
        </p:nvSpPr>
        <p:spPr>
          <a:xfrm>
            <a:off x="715100" y="1367194"/>
            <a:ext cx="7713900" cy="19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Resolución de Caso:</a:t>
            </a:r>
            <a:br>
              <a:rPr lang="en" dirty="0"/>
            </a:br>
            <a:r>
              <a:rPr lang="en" dirty="0"/>
              <a:t>Forecasting Data Scientist</a:t>
            </a:r>
            <a:endParaRPr dirty="0"/>
          </a:p>
        </p:txBody>
      </p:sp>
      <p:sp>
        <p:nvSpPr>
          <p:cNvPr id="9251" name="Google Shape;9251;p33"/>
          <p:cNvSpPr txBox="1">
            <a:spLocks noGrp="1"/>
          </p:cNvSpPr>
          <p:nvPr>
            <p:ph type="subTitle" idx="1"/>
          </p:nvPr>
        </p:nvSpPr>
        <p:spPr>
          <a:xfrm>
            <a:off x="2528425" y="3366806"/>
            <a:ext cx="40872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tamaran Medium"/>
                <a:ea typeface="Catamaran Medium"/>
                <a:cs typeface="Catamaran Medium"/>
                <a:sym typeface="Catamaran Medium"/>
              </a:rPr>
              <a:t>MSc. Diabb Zegpi D.</a:t>
            </a:r>
            <a:endParaRPr dirty="0"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grpSp>
        <p:nvGrpSpPr>
          <p:cNvPr id="9252" name="Google Shape;9252;p33"/>
          <p:cNvGrpSpPr/>
          <p:nvPr/>
        </p:nvGrpSpPr>
        <p:grpSpPr>
          <a:xfrm>
            <a:off x="553313" y="3190100"/>
            <a:ext cx="945850" cy="937200"/>
            <a:chOff x="581988" y="3891200"/>
            <a:chExt cx="945850" cy="937200"/>
          </a:xfrm>
        </p:grpSpPr>
        <p:sp>
          <p:nvSpPr>
            <p:cNvPr id="9253" name="Google Shape;9253;p33"/>
            <p:cNvSpPr/>
            <p:nvPr/>
          </p:nvSpPr>
          <p:spPr>
            <a:xfrm>
              <a:off x="768863" y="3942700"/>
              <a:ext cx="758975" cy="731750"/>
            </a:xfrm>
            <a:custGeom>
              <a:avLst/>
              <a:gdLst/>
              <a:ahLst/>
              <a:cxnLst/>
              <a:rect l="l" t="t" r="r" b="b"/>
              <a:pathLst>
                <a:path w="30359" h="29270" extrusionOk="0">
                  <a:moveTo>
                    <a:pt x="9954" y="0"/>
                  </a:moveTo>
                  <a:cubicBezTo>
                    <a:pt x="7849" y="0"/>
                    <a:pt x="3348" y="2306"/>
                    <a:pt x="1732" y="4684"/>
                  </a:cubicBezTo>
                  <a:cubicBezTo>
                    <a:pt x="96" y="7137"/>
                    <a:pt x="1" y="12444"/>
                    <a:pt x="96" y="14270"/>
                  </a:cubicBezTo>
                  <a:cubicBezTo>
                    <a:pt x="191" y="16096"/>
                    <a:pt x="2455" y="18664"/>
                    <a:pt x="3672" y="20186"/>
                  </a:cubicBezTo>
                  <a:cubicBezTo>
                    <a:pt x="4908" y="21707"/>
                    <a:pt x="7856" y="22639"/>
                    <a:pt x="9587" y="24370"/>
                  </a:cubicBezTo>
                  <a:cubicBezTo>
                    <a:pt x="11318" y="26120"/>
                    <a:pt x="12840" y="28479"/>
                    <a:pt x="14894" y="28479"/>
                  </a:cubicBezTo>
                  <a:cubicBezTo>
                    <a:pt x="16601" y="28479"/>
                    <a:pt x="19127" y="29269"/>
                    <a:pt x="20854" y="29269"/>
                  </a:cubicBezTo>
                  <a:cubicBezTo>
                    <a:pt x="21166" y="29269"/>
                    <a:pt x="21453" y="29244"/>
                    <a:pt x="21704" y="29182"/>
                  </a:cubicBezTo>
                  <a:cubicBezTo>
                    <a:pt x="23358" y="28783"/>
                    <a:pt x="25184" y="27356"/>
                    <a:pt x="26307" y="24903"/>
                  </a:cubicBezTo>
                  <a:cubicBezTo>
                    <a:pt x="27410" y="22449"/>
                    <a:pt x="29559" y="19786"/>
                    <a:pt x="29959" y="16134"/>
                  </a:cubicBezTo>
                  <a:cubicBezTo>
                    <a:pt x="30358" y="12444"/>
                    <a:pt x="28513" y="5368"/>
                    <a:pt x="24975" y="3580"/>
                  </a:cubicBezTo>
                  <a:cubicBezTo>
                    <a:pt x="22921" y="2553"/>
                    <a:pt x="17842" y="1735"/>
                    <a:pt x="16530" y="1735"/>
                  </a:cubicBezTo>
                  <a:cubicBezTo>
                    <a:pt x="15199" y="1735"/>
                    <a:pt x="12155" y="100"/>
                    <a:pt x="10101" y="4"/>
                  </a:cubicBezTo>
                  <a:cubicBezTo>
                    <a:pt x="10053" y="2"/>
                    <a:pt x="10004" y="0"/>
                    <a:pt x="995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4" name="Google Shape;9254;p33"/>
            <p:cNvSpPr/>
            <p:nvPr/>
          </p:nvSpPr>
          <p:spPr>
            <a:xfrm>
              <a:off x="737588" y="4432250"/>
              <a:ext cx="188425" cy="211700"/>
            </a:xfrm>
            <a:custGeom>
              <a:avLst/>
              <a:gdLst/>
              <a:ahLst/>
              <a:cxnLst/>
              <a:rect l="l" t="t" r="r" b="b"/>
              <a:pathLst>
                <a:path w="7537" h="8468" extrusionOk="0">
                  <a:moveTo>
                    <a:pt x="985" y="0"/>
                  </a:moveTo>
                  <a:cubicBezTo>
                    <a:pt x="0" y="0"/>
                    <a:pt x="860" y="3981"/>
                    <a:pt x="2165" y="4921"/>
                  </a:cubicBezTo>
                  <a:cubicBezTo>
                    <a:pt x="3591" y="5948"/>
                    <a:pt x="4295" y="7888"/>
                    <a:pt x="5627" y="8383"/>
                  </a:cubicBezTo>
                  <a:cubicBezTo>
                    <a:pt x="5778" y="8441"/>
                    <a:pt x="5919" y="8468"/>
                    <a:pt x="6052" y="8468"/>
                  </a:cubicBezTo>
                  <a:cubicBezTo>
                    <a:pt x="7083" y="8468"/>
                    <a:pt x="7537" y="6842"/>
                    <a:pt x="7453" y="5948"/>
                  </a:cubicBezTo>
                  <a:cubicBezTo>
                    <a:pt x="7339" y="4921"/>
                    <a:pt x="2013" y="546"/>
                    <a:pt x="1309" y="109"/>
                  </a:cubicBezTo>
                  <a:cubicBezTo>
                    <a:pt x="1184" y="35"/>
                    <a:pt x="1077" y="0"/>
                    <a:pt x="98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5" name="Google Shape;9255;p33"/>
            <p:cNvSpPr/>
            <p:nvPr/>
          </p:nvSpPr>
          <p:spPr>
            <a:xfrm>
              <a:off x="1096988" y="4029250"/>
              <a:ext cx="78250" cy="70850"/>
            </a:xfrm>
            <a:custGeom>
              <a:avLst/>
              <a:gdLst/>
              <a:ahLst/>
              <a:cxnLst/>
              <a:rect l="l" t="t" r="r" b="b"/>
              <a:pathLst>
                <a:path w="3130" h="2834" extrusionOk="0">
                  <a:moveTo>
                    <a:pt x="1154" y="1"/>
                  </a:moveTo>
                  <a:cubicBezTo>
                    <a:pt x="1125" y="1"/>
                    <a:pt x="1095" y="2"/>
                    <a:pt x="1065" y="4"/>
                  </a:cubicBezTo>
                  <a:cubicBezTo>
                    <a:pt x="0" y="99"/>
                    <a:pt x="190" y="2420"/>
                    <a:pt x="761" y="2762"/>
                  </a:cubicBezTo>
                  <a:cubicBezTo>
                    <a:pt x="844" y="2812"/>
                    <a:pt x="939" y="2834"/>
                    <a:pt x="1043" y="2834"/>
                  </a:cubicBezTo>
                  <a:cubicBezTo>
                    <a:pt x="1656" y="2834"/>
                    <a:pt x="2558" y="2068"/>
                    <a:pt x="2834" y="1678"/>
                  </a:cubicBezTo>
                  <a:cubicBezTo>
                    <a:pt x="3130" y="1216"/>
                    <a:pt x="2152" y="1"/>
                    <a:pt x="115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6" name="Google Shape;9256;p33"/>
            <p:cNvSpPr/>
            <p:nvPr/>
          </p:nvSpPr>
          <p:spPr>
            <a:xfrm>
              <a:off x="1089838" y="4021700"/>
              <a:ext cx="78325" cy="71275"/>
            </a:xfrm>
            <a:custGeom>
              <a:avLst/>
              <a:gdLst/>
              <a:ahLst/>
              <a:cxnLst/>
              <a:rect l="l" t="t" r="r" b="b"/>
              <a:pathLst>
                <a:path w="3133" h="2851" extrusionOk="0">
                  <a:moveTo>
                    <a:pt x="1133" y="0"/>
                  </a:moveTo>
                  <a:cubicBezTo>
                    <a:pt x="1111" y="0"/>
                    <a:pt x="1088" y="1"/>
                    <a:pt x="1066" y="2"/>
                  </a:cubicBezTo>
                  <a:cubicBezTo>
                    <a:pt x="1" y="78"/>
                    <a:pt x="191" y="2418"/>
                    <a:pt x="762" y="2779"/>
                  </a:cubicBezTo>
                  <a:cubicBezTo>
                    <a:pt x="845" y="2829"/>
                    <a:pt x="940" y="2851"/>
                    <a:pt x="1044" y="2851"/>
                  </a:cubicBezTo>
                  <a:cubicBezTo>
                    <a:pt x="1657" y="2851"/>
                    <a:pt x="2559" y="2085"/>
                    <a:pt x="2835" y="1695"/>
                  </a:cubicBezTo>
                  <a:cubicBezTo>
                    <a:pt x="3133" y="1230"/>
                    <a:pt x="2138" y="0"/>
                    <a:pt x="113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7" name="Google Shape;9257;p33"/>
            <p:cNvSpPr/>
            <p:nvPr/>
          </p:nvSpPr>
          <p:spPr>
            <a:xfrm>
              <a:off x="1116488" y="4334275"/>
              <a:ext cx="89950" cy="95275"/>
            </a:xfrm>
            <a:custGeom>
              <a:avLst/>
              <a:gdLst/>
              <a:ahLst/>
              <a:cxnLst/>
              <a:rect l="l" t="t" r="r" b="b"/>
              <a:pathLst>
                <a:path w="3598" h="3811" extrusionOk="0">
                  <a:moveTo>
                    <a:pt x="1537" y="0"/>
                  </a:moveTo>
                  <a:cubicBezTo>
                    <a:pt x="1500" y="0"/>
                    <a:pt x="1463" y="5"/>
                    <a:pt x="1427" y="15"/>
                  </a:cubicBezTo>
                  <a:cubicBezTo>
                    <a:pt x="0" y="414"/>
                    <a:pt x="970" y="3248"/>
                    <a:pt x="1427" y="3686"/>
                  </a:cubicBezTo>
                  <a:cubicBezTo>
                    <a:pt x="1522" y="3773"/>
                    <a:pt x="1640" y="3811"/>
                    <a:pt x="1770" y="3811"/>
                  </a:cubicBezTo>
                  <a:cubicBezTo>
                    <a:pt x="2262" y="3811"/>
                    <a:pt x="2933" y="3270"/>
                    <a:pt x="3234" y="2849"/>
                  </a:cubicBezTo>
                  <a:cubicBezTo>
                    <a:pt x="3598" y="2339"/>
                    <a:pt x="2376" y="0"/>
                    <a:pt x="153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8" name="Google Shape;9258;p33"/>
            <p:cNvSpPr/>
            <p:nvPr/>
          </p:nvSpPr>
          <p:spPr>
            <a:xfrm>
              <a:off x="1108863" y="4326600"/>
              <a:ext cx="89950" cy="95100"/>
            </a:xfrm>
            <a:custGeom>
              <a:avLst/>
              <a:gdLst/>
              <a:ahLst/>
              <a:cxnLst/>
              <a:rect l="l" t="t" r="r" b="b"/>
              <a:pathLst>
                <a:path w="3598" h="3804" extrusionOk="0">
                  <a:moveTo>
                    <a:pt x="1546" y="0"/>
                  </a:moveTo>
                  <a:cubicBezTo>
                    <a:pt x="1505" y="0"/>
                    <a:pt x="1466" y="6"/>
                    <a:pt x="1427" y="17"/>
                  </a:cubicBezTo>
                  <a:cubicBezTo>
                    <a:pt x="1" y="417"/>
                    <a:pt x="1009" y="3251"/>
                    <a:pt x="1427" y="3669"/>
                  </a:cubicBezTo>
                  <a:cubicBezTo>
                    <a:pt x="1526" y="3764"/>
                    <a:pt x="1648" y="3804"/>
                    <a:pt x="1783" y="3804"/>
                  </a:cubicBezTo>
                  <a:cubicBezTo>
                    <a:pt x="2275" y="3804"/>
                    <a:pt x="2936" y="3269"/>
                    <a:pt x="3234" y="2851"/>
                  </a:cubicBezTo>
                  <a:cubicBezTo>
                    <a:pt x="3597" y="2343"/>
                    <a:pt x="2385" y="0"/>
                    <a:pt x="154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9" name="Google Shape;9259;p33"/>
            <p:cNvSpPr/>
            <p:nvPr/>
          </p:nvSpPr>
          <p:spPr>
            <a:xfrm>
              <a:off x="1176813" y="4593625"/>
              <a:ext cx="45725" cy="33950"/>
            </a:xfrm>
            <a:custGeom>
              <a:avLst/>
              <a:gdLst/>
              <a:ahLst/>
              <a:cxnLst/>
              <a:rect l="l" t="t" r="r" b="b"/>
              <a:pathLst>
                <a:path w="1829" h="1358" extrusionOk="0">
                  <a:moveTo>
                    <a:pt x="798" y="1"/>
                  </a:moveTo>
                  <a:cubicBezTo>
                    <a:pt x="0" y="1"/>
                    <a:pt x="457" y="1357"/>
                    <a:pt x="897" y="1357"/>
                  </a:cubicBezTo>
                  <a:cubicBezTo>
                    <a:pt x="1353" y="1357"/>
                    <a:pt x="1829" y="121"/>
                    <a:pt x="897" y="7"/>
                  </a:cubicBezTo>
                  <a:cubicBezTo>
                    <a:pt x="862" y="3"/>
                    <a:pt x="829" y="1"/>
                    <a:pt x="79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0" name="Google Shape;9260;p33"/>
            <p:cNvSpPr/>
            <p:nvPr/>
          </p:nvSpPr>
          <p:spPr>
            <a:xfrm>
              <a:off x="1169313" y="4586025"/>
              <a:ext cx="45150" cy="33950"/>
            </a:xfrm>
            <a:custGeom>
              <a:avLst/>
              <a:gdLst/>
              <a:ahLst/>
              <a:cxnLst/>
              <a:rect l="l" t="t" r="r" b="b"/>
              <a:pathLst>
                <a:path w="1806" h="1358" extrusionOk="0">
                  <a:moveTo>
                    <a:pt x="795" y="0"/>
                  </a:moveTo>
                  <a:cubicBezTo>
                    <a:pt x="1" y="0"/>
                    <a:pt x="447" y="1357"/>
                    <a:pt x="884" y="1357"/>
                  </a:cubicBezTo>
                  <a:cubicBezTo>
                    <a:pt x="887" y="1357"/>
                    <a:pt x="889" y="1357"/>
                    <a:pt x="892" y="1357"/>
                  </a:cubicBezTo>
                  <a:cubicBezTo>
                    <a:pt x="1330" y="1357"/>
                    <a:pt x="1805" y="121"/>
                    <a:pt x="892" y="7"/>
                  </a:cubicBezTo>
                  <a:cubicBezTo>
                    <a:pt x="858" y="2"/>
                    <a:pt x="825" y="0"/>
                    <a:pt x="79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1" name="Google Shape;9261;p33"/>
            <p:cNvSpPr/>
            <p:nvPr/>
          </p:nvSpPr>
          <p:spPr>
            <a:xfrm>
              <a:off x="931138" y="4399250"/>
              <a:ext cx="46025" cy="40150"/>
            </a:xfrm>
            <a:custGeom>
              <a:avLst/>
              <a:gdLst/>
              <a:ahLst/>
              <a:cxnLst/>
              <a:rect l="l" t="t" r="r" b="b"/>
              <a:pathLst>
                <a:path w="1841" h="1606" extrusionOk="0">
                  <a:moveTo>
                    <a:pt x="760" y="1"/>
                  </a:moveTo>
                  <a:cubicBezTo>
                    <a:pt x="0" y="1"/>
                    <a:pt x="71" y="592"/>
                    <a:pt x="34" y="1201"/>
                  </a:cubicBezTo>
                  <a:cubicBezTo>
                    <a:pt x="5" y="1513"/>
                    <a:pt x="231" y="1605"/>
                    <a:pt x="523" y="1605"/>
                  </a:cubicBezTo>
                  <a:cubicBezTo>
                    <a:pt x="799" y="1605"/>
                    <a:pt x="1134" y="1523"/>
                    <a:pt x="1365" y="1467"/>
                  </a:cubicBezTo>
                  <a:cubicBezTo>
                    <a:pt x="1841" y="1334"/>
                    <a:pt x="1708" y="59"/>
                    <a:pt x="833" y="2"/>
                  </a:cubicBezTo>
                  <a:cubicBezTo>
                    <a:pt x="808" y="1"/>
                    <a:pt x="784" y="1"/>
                    <a:pt x="76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2" name="Google Shape;9262;p33"/>
            <p:cNvSpPr/>
            <p:nvPr/>
          </p:nvSpPr>
          <p:spPr>
            <a:xfrm>
              <a:off x="923413" y="4391675"/>
              <a:ext cx="45675" cy="40050"/>
            </a:xfrm>
            <a:custGeom>
              <a:avLst/>
              <a:gdLst/>
              <a:ahLst/>
              <a:cxnLst/>
              <a:rect l="l" t="t" r="r" b="b"/>
              <a:pathLst>
                <a:path w="1827" h="1602" extrusionOk="0">
                  <a:moveTo>
                    <a:pt x="799" y="1"/>
                  </a:moveTo>
                  <a:cubicBezTo>
                    <a:pt x="3" y="1"/>
                    <a:pt x="76" y="582"/>
                    <a:pt x="20" y="1199"/>
                  </a:cubicBezTo>
                  <a:cubicBezTo>
                    <a:pt x="0" y="1508"/>
                    <a:pt x="230" y="1601"/>
                    <a:pt x="518" y="1601"/>
                  </a:cubicBezTo>
                  <a:cubicBezTo>
                    <a:pt x="799" y="1601"/>
                    <a:pt x="1135" y="1512"/>
                    <a:pt x="1351" y="1447"/>
                  </a:cubicBezTo>
                  <a:cubicBezTo>
                    <a:pt x="1827" y="1333"/>
                    <a:pt x="1713" y="58"/>
                    <a:pt x="838" y="1"/>
                  </a:cubicBezTo>
                  <a:cubicBezTo>
                    <a:pt x="824" y="1"/>
                    <a:pt x="811" y="1"/>
                    <a:pt x="79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3" name="Google Shape;9263;p33"/>
            <p:cNvSpPr/>
            <p:nvPr/>
          </p:nvSpPr>
          <p:spPr>
            <a:xfrm>
              <a:off x="834963" y="4075850"/>
              <a:ext cx="183100" cy="163575"/>
            </a:xfrm>
            <a:custGeom>
              <a:avLst/>
              <a:gdLst/>
              <a:ahLst/>
              <a:cxnLst/>
              <a:rect l="l" t="t" r="r" b="b"/>
              <a:pathLst>
                <a:path w="7324" h="6543" extrusionOk="0">
                  <a:moveTo>
                    <a:pt x="3268" y="0"/>
                  </a:moveTo>
                  <a:cubicBezTo>
                    <a:pt x="2133" y="0"/>
                    <a:pt x="226" y="2277"/>
                    <a:pt x="115" y="3466"/>
                  </a:cubicBezTo>
                  <a:cubicBezTo>
                    <a:pt x="1" y="4683"/>
                    <a:pt x="876" y="5330"/>
                    <a:pt x="1827" y="6015"/>
                  </a:cubicBezTo>
                  <a:cubicBezTo>
                    <a:pt x="2352" y="6396"/>
                    <a:pt x="3247" y="6543"/>
                    <a:pt x="4077" y="6543"/>
                  </a:cubicBezTo>
                  <a:cubicBezTo>
                    <a:pt x="4778" y="6543"/>
                    <a:pt x="5435" y="6438"/>
                    <a:pt x="5783" y="6281"/>
                  </a:cubicBezTo>
                  <a:cubicBezTo>
                    <a:pt x="6563" y="5920"/>
                    <a:pt x="7324" y="3580"/>
                    <a:pt x="7210" y="2458"/>
                  </a:cubicBezTo>
                  <a:cubicBezTo>
                    <a:pt x="7115" y="1336"/>
                    <a:pt x="4661" y="175"/>
                    <a:pt x="3348" y="4"/>
                  </a:cubicBezTo>
                  <a:cubicBezTo>
                    <a:pt x="3322" y="2"/>
                    <a:pt x="3295" y="0"/>
                    <a:pt x="32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4" name="Google Shape;9264;p33"/>
            <p:cNvSpPr/>
            <p:nvPr/>
          </p:nvSpPr>
          <p:spPr>
            <a:xfrm>
              <a:off x="922463" y="4108750"/>
              <a:ext cx="76575" cy="108050"/>
            </a:xfrm>
            <a:custGeom>
              <a:avLst/>
              <a:gdLst/>
              <a:ahLst/>
              <a:cxnLst/>
              <a:rect l="l" t="t" r="r" b="b"/>
              <a:pathLst>
                <a:path w="3063" h="4322" extrusionOk="0">
                  <a:moveTo>
                    <a:pt x="1180" y="1"/>
                  </a:moveTo>
                  <a:cubicBezTo>
                    <a:pt x="1" y="1"/>
                    <a:pt x="419" y="3957"/>
                    <a:pt x="1180" y="4280"/>
                  </a:cubicBezTo>
                  <a:cubicBezTo>
                    <a:pt x="1242" y="4308"/>
                    <a:pt x="1304" y="4322"/>
                    <a:pt x="1366" y="4322"/>
                  </a:cubicBezTo>
                  <a:cubicBezTo>
                    <a:pt x="2059" y="4322"/>
                    <a:pt x="2698" y="2676"/>
                    <a:pt x="2873" y="1960"/>
                  </a:cubicBezTo>
                  <a:cubicBezTo>
                    <a:pt x="3063" y="1161"/>
                    <a:pt x="2036" y="1"/>
                    <a:pt x="118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5" name="Google Shape;9265;p33"/>
            <p:cNvSpPr/>
            <p:nvPr/>
          </p:nvSpPr>
          <p:spPr>
            <a:xfrm>
              <a:off x="827363" y="4068225"/>
              <a:ext cx="182625" cy="163450"/>
            </a:xfrm>
            <a:custGeom>
              <a:avLst/>
              <a:gdLst/>
              <a:ahLst/>
              <a:cxnLst/>
              <a:rect l="l" t="t" r="r" b="b"/>
              <a:pathLst>
                <a:path w="7305" h="6538" extrusionOk="0">
                  <a:moveTo>
                    <a:pt x="3268" y="1"/>
                  </a:moveTo>
                  <a:cubicBezTo>
                    <a:pt x="2133" y="1"/>
                    <a:pt x="226" y="2278"/>
                    <a:pt x="115" y="3448"/>
                  </a:cubicBezTo>
                  <a:cubicBezTo>
                    <a:pt x="0" y="4684"/>
                    <a:pt x="875" y="5331"/>
                    <a:pt x="1826" y="6016"/>
                  </a:cubicBezTo>
                  <a:cubicBezTo>
                    <a:pt x="2357" y="6390"/>
                    <a:pt x="3259" y="6537"/>
                    <a:pt x="4091" y="6537"/>
                  </a:cubicBezTo>
                  <a:cubicBezTo>
                    <a:pt x="4779" y="6537"/>
                    <a:pt x="5419" y="6437"/>
                    <a:pt x="5764" y="6282"/>
                  </a:cubicBezTo>
                  <a:cubicBezTo>
                    <a:pt x="6563" y="5920"/>
                    <a:pt x="7304" y="3581"/>
                    <a:pt x="7190" y="2459"/>
                  </a:cubicBezTo>
                  <a:cubicBezTo>
                    <a:pt x="7095" y="1336"/>
                    <a:pt x="4661" y="176"/>
                    <a:pt x="3348" y="5"/>
                  </a:cubicBezTo>
                  <a:cubicBezTo>
                    <a:pt x="3322" y="2"/>
                    <a:pt x="3295" y="1"/>
                    <a:pt x="326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6" name="Google Shape;9266;p33"/>
            <p:cNvSpPr/>
            <p:nvPr/>
          </p:nvSpPr>
          <p:spPr>
            <a:xfrm>
              <a:off x="914388" y="4101150"/>
              <a:ext cx="77050" cy="107950"/>
            </a:xfrm>
            <a:custGeom>
              <a:avLst/>
              <a:gdLst/>
              <a:ahLst/>
              <a:cxnLst/>
              <a:rect l="l" t="t" r="r" b="b"/>
              <a:pathLst>
                <a:path w="3082" h="4318" extrusionOk="0">
                  <a:moveTo>
                    <a:pt x="1199" y="0"/>
                  </a:moveTo>
                  <a:cubicBezTo>
                    <a:pt x="0" y="0"/>
                    <a:pt x="438" y="3938"/>
                    <a:pt x="1199" y="4280"/>
                  </a:cubicBezTo>
                  <a:cubicBezTo>
                    <a:pt x="1258" y="4305"/>
                    <a:pt x="1318" y="4317"/>
                    <a:pt x="1377" y="4317"/>
                  </a:cubicBezTo>
                  <a:cubicBezTo>
                    <a:pt x="2072" y="4317"/>
                    <a:pt x="2716" y="2677"/>
                    <a:pt x="2891" y="1940"/>
                  </a:cubicBezTo>
                  <a:cubicBezTo>
                    <a:pt x="3082" y="1161"/>
                    <a:pt x="2054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7" name="Google Shape;9267;p33"/>
            <p:cNvSpPr/>
            <p:nvPr/>
          </p:nvSpPr>
          <p:spPr>
            <a:xfrm>
              <a:off x="1239638" y="4117700"/>
              <a:ext cx="198325" cy="188700"/>
            </a:xfrm>
            <a:custGeom>
              <a:avLst/>
              <a:gdLst/>
              <a:ahLst/>
              <a:cxnLst/>
              <a:rect l="l" t="t" r="r" b="b"/>
              <a:pathLst>
                <a:path w="7933" h="7548" extrusionOk="0">
                  <a:moveTo>
                    <a:pt x="3740" y="0"/>
                  </a:moveTo>
                  <a:cubicBezTo>
                    <a:pt x="2408" y="0"/>
                    <a:pt x="72" y="2801"/>
                    <a:pt x="20" y="3808"/>
                  </a:cubicBezTo>
                  <a:cubicBezTo>
                    <a:pt x="0" y="4892"/>
                    <a:pt x="2074" y="7099"/>
                    <a:pt x="3215" y="7498"/>
                  </a:cubicBezTo>
                  <a:cubicBezTo>
                    <a:pt x="3317" y="7532"/>
                    <a:pt x="3427" y="7548"/>
                    <a:pt x="3544" y="7548"/>
                  </a:cubicBezTo>
                  <a:cubicBezTo>
                    <a:pt x="4752" y="7548"/>
                    <a:pt x="6642" y="5851"/>
                    <a:pt x="7266" y="4550"/>
                  </a:cubicBezTo>
                  <a:cubicBezTo>
                    <a:pt x="7932" y="3143"/>
                    <a:pt x="5326" y="689"/>
                    <a:pt x="4090" y="80"/>
                  </a:cubicBezTo>
                  <a:cubicBezTo>
                    <a:pt x="3984" y="26"/>
                    <a:pt x="3867" y="0"/>
                    <a:pt x="3740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8" name="Google Shape;9268;p33"/>
            <p:cNvSpPr/>
            <p:nvPr/>
          </p:nvSpPr>
          <p:spPr>
            <a:xfrm>
              <a:off x="1305738" y="4142300"/>
              <a:ext cx="101250" cy="124875"/>
            </a:xfrm>
            <a:custGeom>
              <a:avLst/>
              <a:gdLst/>
              <a:ahLst/>
              <a:cxnLst/>
              <a:rect l="l" t="t" r="r" b="b"/>
              <a:pathLst>
                <a:path w="4050" h="4995" extrusionOk="0">
                  <a:moveTo>
                    <a:pt x="1266" y="1"/>
                  </a:moveTo>
                  <a:cubicBezTo>
                    <a:pt x="1192" y="1"/>
                    <a:pt x="1125" y="16"/>
                    <a:pt x="1066" y="47"/>
                  </a:cubicBezTo>
                  <a:cubicBezTo>
                    <a:pt x="0" y="561"/>
                    <a:pt x="989" y="4251"/>
                    <a:pt x="1712" y="4840"/>
                  </a:cubicBezTo>
                  <a:cubicBezTo>
                    <a:pt x="1847" y="4947"/>
                    <a:pt x="1994" y="4994"/>
                    <a:pt x="2147" y="4994"/>
                  </a:cubicBezTo>
                  <a:cubicBezTo>
                    <a:pt x="2811" y="4994"/>
                    <a:pt x="3569" y="4090"/>
                    <a:pt x="3786" y="3224"/>
                  </a:cubicBezTo>
                  <a:cubicBezTo>
                    <a:pt x="4049" y="2222"/>
                    <a:pt x="2168" y="1"/>
                    <a:pt x="126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9" name="Google Shape;9269;p33"/>
            <p:cNvSpPr/>
            <p:nvPr/>
          </p:nvSpPr>
          <p:spPr>
            <a:xfrm>
              <a:off x="1232038" y="4109825"/>
              <a:ext cx="198300" cy="188500"/>
            </a:xfrm>
            <a:custGeom>
              <a:avLst/>
              <a:gdLst/>
              <a:ahLst/>
              <a:cxnLst/>
              <a:rect l="l" t="t" r="r" b="b"/>
              <a:pathLst>
                <a:path w="7932" h="7540" extrusionOk="0">
                  <a:moveTo>
                    <a:pt x="3759" y="1"/>
                  </a:moveTo>
                  <a:cubicBezTo>
                    <a:pt x="2430" y="1"/>
                    <a:pt x="72" y="2805"/>
                    <a:pt x="19" y="3800"/>
                  </a:cubicBezTo>
                  <a:cubicBezTo>
                    <a:pt x="0" y="4903"/>
                    <a:pt x="2054" y="7110"/>
                    <a:pt x="3196" y="7490"/>
                  </a:cubicBezTo>
                  <a:cubicBezTo>
                    <a:pt x="3299" y="7523"/>
                    <a:pt x="3411" y="7539"/>
                    <a:pt x="3529" y="7539"/>
                  </a:cubicBezTo>
                  <a:cubicBezTo>
                    <a:pt x="4752" y="7539"/>
                    <a:pt x="6642" y="5843"/>
                    <a:pt x="7266" y="4542"/>
                  </a:cubicBezTo>
                  <a:cubicBezTo>
                    <a:pt x="7932" y="3134"/>
                    <a:pt x="5326" y="700"/>
                    <a:pt x="4090" y="72"/>
                  </a:cubicBezTo>
                  <a:cubicBezTo>
                    <a:pt x="3989" y="23"/>
                    <a:pt x="3878" y="1"/>
                    <a:pt x="3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0" name="Google Shape;9270;p33"/>
            <p:cNvSpPr/>
            <p:nvPr/>
          </p:nvSpPr>
          <p:spPr>
            <a:xfrm>
              <a:off x="1298138" y="4134300"/>
              <a:ext cx="100775" cy="125275"/>
            </a:xfrm>
            <a:custGeom>
              <a:avLst/>
              <a:gdLst/>
              <a:ahLst/>
              <a:cxnLst/>
              <a:rect l="l" t="t" r="r" b="b"/>
              <a:pathLst>
                <a:path w="4031" h="5011" extrusionOk="0">
                  <a:moveTo>
                    <a:pt x="1257" y="1"/>
                  </a:moveTo>
                  <a:cubicBezTo>
                    <a:pt x="1187" y="1"/>
                    <a:pt x="1122" y="15"/>
                    <a:pt x="1065" y="44"/>
                  </a:cubicBezTo>
                  <a:cubicBezTo>
                    <a:pt x="0" y="595"/>
                    <a:pt x="989" y="4266"/>
                    <a:pt x="1712" y="4856"/>
                  </a:cubicBezTo>
                  <a:cubicBezTo>
                    <a:pt x="1847" y="4963"/>
                    <a:pt x="1993" y="5010"/>
                    <a:pt x="2145" y="5010"/>
                  </a:cubicBezTo>
                  <a:cubicBezTo>
                    <a:pt x="2804" y="5010"/>
                    <a:pt x="3550" y="4106"/>
                    <a:pt x="3766" y="3239"/>
                  </a:cubicBezTo>
                  <a:cubicBezTo>
                    <a:pt x="4031" y="2217"/>
                    <a:pt x="2154" y="1"/>
                    <a:pt x="12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1" name="Google Shape;9271;p33"/>
            <p:cNvSpPr/>
            <p:nvPr/>
          </p:nvSpPr>
          <p:spPr>
            <a:xfrm>
              <a:off x="1377538" y="4475950"/>
              <a:ext cx="85650" cy="87025"/>
            </a:xfrm>
            <a:custGeom>
              <a:avLst/>
              <a:gdLst/>
              <a:ahLst/>
              <a:cxnLst/>
              <a:rect l="l" t="t" r="r" b="b"/>
              <a:pathLst>
                <a:path w="3426" h="3481" extrusionOk="0">
                  <a:moveTo>
                    <a:pt x="1591" y="0"/>
                  </a:moveTo>
                  <a:cubicBezTo>
                    <a:pt x="1543" y="0"/>
                    <a:pt x="1495" y="5"/>
                    <a:pt x="1446" y="16"/>
                  </a:cubicBezTo>
                  <a:cubicBezTo>
                    <a:pt x="1" y="320"/>
                    <a:pt x="77" y="1671"/>
                    <a:pt x="305" y="2793"/>
                  </a:cubicBezTo>
                  <a:cubicBezTo>
                    <a:pt x="414" y="3289"/>
                    <a:pt x="891" y="3480"/>
                    <a:pt x="1422" y="3480"/>
                  </a:cubicBezTo>
                  <a:cubicBezTo>
                    <a:pt x="2093" y="3480"/>
                    <a:pt x="2851" y="3175"/>
                    <a:pt x="3063" y="2793"/>
                  </a:cubicBezTo>
                  <a:cubicBezTo>
                    <a:pt x="3426" y="2140"/>
                    <a:pt x="2578" y="0"/>
                    <a:pt x="15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2" name="Google Shape;9272;p33"/>
            <p:cNvSpPr/>
            <p:nvPr/>
          </p:nvSpPr>
          <p:spPr>
            <a:xfrm>
              <a:off x="1313813" y="4442575"/>
              <a:ext cx="173600" cy="177525"/>
            </a:xfrm>
            <a:custGeom>
              <a:avLst/>
              <a:gdLst/>
              <a:ahLst/>
              <a:cxnLst/>
              <a:rect l="l" t="t" r="r" b="b"/>
              <a:pathLst>
                <a:path w="6944" h="7101" extrusionOk="0">
                  <a:moveTo>
                    <a:pt x="3477" y="1"/>
                  </a:moveTo>
                  <a:cubicBezTo>
                    <a:pt x="1936" y="1"/>
                    <a:pt x="832" y="3189"/>
                    <a:pt x="438" y="4318"/>
                  </a:cubicBezTo>
                  <a:cubicBezTo>
                    <a:pt x="1" y="5497"/>
                    <a:pt x="933" y="6144"/>
                    <a:pt x="2150" y="6962"/>
                  </a:cubicBezTo>
                  <a:cubicBezTo>
                    <a:pt x="2298" y="7057"/>
                    <a:pt x="2462" y="7100"/>
                    <a:pt x="2638" y="7100"/>
                  </a:cubicBezTo>
                  <a:cubicBezTo>
                    <a:pt x="3933" y="7100"/>
                    <a:pt x="5851" y="4761"/>
                    <a:pt x="6354" y="3823"/>
                  </a:cubicBezTo>
                  <a:cubicBezTo>
                    <a:pt x="6943" y="2739"/>
                    <a:pt x="5745" y="533"/>
                    <a:pt x="3767" y="38"/>
                  </a:cubicBezTo>
                  <a:cubicBezTo>
                    <a:pt x="3669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3" name="Google Shape;9273;p33"/>
            <p:cNvSpPr/>
            <p:nvPr/>
          </p:nvSpPr>
          <p:spPr>
            <a:xfrm>
              <a:off x="1369938" y="4467925"/>
              <a:ext cx="85675" cy="87225"/>
            </a:xfrm>
            <a:custGeom>
              <a:avLst/>
              <a:gdLst/>
              <a:ahLst/>
              <a:cxnLst/>
              <a:rect l="l" t="t" r="r" b="b"/>
              <a:pathLst>
                <a:path w="3427" h="3489" extrusionOk="0">
                  <a:moveTo>
                    <a:pt x="1581" y="0"/>
                  </a:moveTo>
                  <a:cubicBezTo>
                    <a:pt x="1536" y="0"/>
                    <a:pt x="1491" y="4"/>
                    <a:pt x="1446" y="13"/>
                  </a:cubicBezTo>
                  <a:cubicBezTo>
                    <a:pt x="0" y="337"/>
                    <a:pt x="76" y="1706"/>
                    <a:pt x="305" y="2809"/>
                  </a:cubicBezTo>
                  <a:cubicBezTo>
                    <a:pt x="414" y="3299"/>
                    <a:pt x="895" y="3489"/>
                    <a:pt x="1429" y="3489"/>
                  </a:cubicBezTo>
                  <a:cubicBezTo>
                    <a:pt x="2098" y="3489"/>
                    <a:pt x="2851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4" name="Google Shape;9274;p33"/>
            <p:cNvSpPr/>
            <p:nvPr/>
          </p:nvSpPr>
          <p:spPr>
            <a:xfrm>
              <a:off x="941488" y="4564475"/>
              <a:ext cx="193550" cy="146275"/>
            </a:xfrm>
            <a:custGeom>
              <a:avLst/>
              <a:gdLst/>
              <a:ahLst/>
              <a:cxnLst/>
              <a:rect l="l" t="t" r="r" b="b"/>
              <a:pathLst>
                <a:path w="7742" h="5851" extrusionOk="0">
                  <a:moveTo>
                    <a:pt x="3766" y="0"/>
                  </a:moveTo>
                  <a:cubicBezTo>
                    <a:pt x="2081" y="0"/>
                    <a:pt x="1033" y="1034"/>
                    <a:pt x="571" y="2143"/>
                  </a:cubicBezTo>
                  <a:cubicBezTo>
                    <a:pt x="0" y="3531"/>
                    <a:pt x="1180" y="4977"/>
                    <a:pt x="1864" y="5529"/>
                  </a:cubicBezTo>
                  <a:cubicBezTo>
                    <a:pt x="2149" y="5736"/>
                    <a:pt x="2861" y="5850"/>
                    <a:pt x="3669" y="5850"/>
                  </a:cubicBezTo>
                  <a:cubicBezTo>
                    <a:pt x="4863" y="5850"/>
                    <a:pt x="6266" y="5601"/>
                    <a:pt x="6810" y="5034"/>
                  </a:cubicBezTo>
                  <a:cubicBezTo>
                    <a:pt x="7742" y="4045"/>
                    <a:pt x="6239" y="507"/>
                    <a:pt x="5060" y="184"/>
                  </a:cubicBezTo>
                  <a:cubicBezTo>
                    <a:pt x="4593" y="57"/>
                    <a:pt x="4162" y="0"/>
                    <a:pt x="37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5" name="Google Shape;9275;p33"/>
            <p:cNvSpPr/>
            <p:nvPr/>
          </p:nvSpPr>
          <p:spPr>
            <a:xfrm>
              <a:off x="992988" y="4587675"/>
              <a:ext cx="111625" cy="69725"/>
            </a:xfrm>
            <a:custGeom>
              <a:avLst/>
              <a:gdLst/>
              <a:ahLst/>
              <a:cxnLst/>
              <a:rect l="l" t="t" r="r" b="b"/>
              <a:pathLst>
                <a:path w="4465" h="2789" extrusionOk="0">
                  <a:moveTo>
                    <a:pt x="1875" y="0"/>
                  </a:moveTo>
                  <a:cubicBezTo>
                    <a:pt x="1" y="0"/>
                    <a:pt x="321" y="1617"/>
                    <a:pt x="908" y="2014"/>
                  </a:cubicBezTo>
                  <a:cubicBezTo>
                    <a:pt x="1348" y="2317"/>
                    <a:pt x="2456" y="2789"/>
                    <a:pt x="3244" y="2789"/>
                  </a:cubicBezTo>
                  <a:cubicBezTo>
                    <a:pt x="3544" y="2789"/>
                    <a:pt x="3799" y="2720"/>
                    <a:pt x="3951" y="2546"/>
                  </a:cubicBezTo>
                  <a:cubicBezTo>
                    <a:pt x="4465" y="1938"/>
                    <a:pt x="3380" y="169"/>
                    <a:pt x="2524" y="55"/>
                  </a:cubicBezTo>
                  <a:cubicBezTo>
                    <a:pt x="2283" y="17"/>
                    <a:pt x="2068" y="0"/>
                    <a:pt x="187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6" name="Google Shape;9276;p33"/>
            <p:cNvSpPr/>
            <p:nvPr/>
          </p:nvSpPr>
          <p:spPr>
            <a:xfrm>
              <a:off x="933413" y="4556975"/>
              <a:ext cx="194025" cy="146650"/>
            </a:xfrm>
            <a:custGeom>
              <a:avLst/>
              <a:gdLst/>
              <a:ahLst/>
              <a:cxnLst/>
              <a:rect l="l" t="t" r="r" b="b"/>
              <a:pathLst>
                <a:path w="7761" h="5866" extrusionOk="0">
                  <a:moveTo>
                    <a:pt x="3761" y="0"/>
                  </a:moveTo>
                  <a:cubicBezTo>
                    <a:pt x="2095" y="0"/>
                    <a:pt x="1061" y="1054"/>
                    <a:pt x="571" y="2158"/>
                  </a:cubicBezTo>
                  <a:cubicBezTo>
                    <a:pt x="0" y="3546"/>
                    <a:pt x="1198" y="4992"/>
                    <a:pt x="1883" y="5543"/>
                  </a:cubicBezTo>
                  <a:cubicBezTo>
                    <a:pt x="2160" y="5751"/>
                    <a:pt x="2867" y="5865"/>
                    <a:pt x="3674" y="5865"/>
                  </a:cubicBezTo>
                  <a:cubicBezTo>
                    <a:pt x="4865" y="5865"/>
                    <a:pt x="6273" y="5616"/>
                    <a:pt x="6829" y="5049"/>
                  </a:cubicBezTo>
                  <a:cubicBezTo>
                    <a:pt x="7761" y="4060"/>
                    <a:pt x="6258" y="522"/>
                    <a:pt x="5079" y="199"/>
                  </a:cubicBezTo>
                  <a:cubicBezTo>
                    <a:pt x="4602" y="62"/>
                    <a:pt x="4163" y="0"/>
                    <a:pt x="37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7" name="Google Shape;9277;p33"/>
            <p:cNvSpPr/>
            <p:nvPr/>
          </p:nvSpPr>
          <p:spPr>
            <a:xfrm>
              <a:off x="984938" y="4580175"/>
              <a:ext cx="112075" cy="69625"/>
            </a:xfrm>
            <a:custGeom>
              <a:avLst/>
              <a:gdLst/>
              <a:ahLst/>
              <a:cxnLst/>
              <a:rect l="l" t="t" r="r" b="b"/>
              <a:pathLst>
                <a:path w="4483" h="2785" extrusionOk="0">
                  <a:moveTo>
                    <a:pt x="1908" y="0"/>
                  </a:moveTo>
                  <a:cubicBezTo>
                    <a:pt x="0" y="0"/>
                    <a:pt x="337" y="1610"/>
                    <a:pt x="925" y="1990"/>
                  </a:cubicBezTo>
                  <a:cubicBezTo>
                    <a:pt x="1366" y="2307"/>
                    <a:pt x="2476" y="2784"/>
                    <a:pt x="3264" y="2784"/>
                  </a:cubicBezTo>
                  <a:cubicBezTo>
                    <a:pt x="3564" y="2784"/>
                    <a:pt x="3817" y="2715"/>
                    <a:pt x="3969" y="2542"/>
                  </a:cubicBezTo>
                  <a:cubicBezTo>
                    <a:pt x="4482" y="1933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8" name="Google Shape;9278;p33"/>
            <p:cNvSpPr/>
            <p:nvPr/>
          </p:nvSpPr>
          <p:spPr>
            <a:xfrm>
              <a:off x="723213" y="4292825"/>
              <a:ext cx="116300" cy="165450"/>
            </a:xfrm>
            <a:custGeom>
              <a:avLst/>
              <a:gdLst/>
              <a:ahLst/>
              <a:cxnLst/>
              <a:rect l="l" t="t" r="r" b="b"/>
              <a:pathLst>
                <a:path w="4652" h="6618" extrusionOk="0">
                  <a:moveTo>
                    <a:pt x="2087" y="1"/>
                  </a:moveTo>
                  <a:cubicBezTo>
                    <a:pt x="1925" y="1"/>
                    <a:pt x="1767" y="24"/>
                    <a:pt x="1618" y="75"/>
                  </a:cubicBezTo>
                  <a:cubicBezTo>
                    <a:pt x="96" y="607"/>
                    <a:pt x="1" y="3499"/>
                    <a:pt x="362" y="5058"/>
                  </a:cubicBezTo>
                  <a:cubicBezTo>
                    <a:pt x="686" y="6618"/>
                    <a:pt x="1884" y="6542"/>
                    <a:pt x="2968" y="6580"/>
                  </a:cubicBezTo>
                  <a:cubicBezTo>
                    <a:pt x="2972" y="6580"/>
                    <a:pt x="2975" y="6580"/>
                    <a:pt x="2979" y="6580"/>
                  </a:cubicBezTo>
                  <a:cubicBezTo>
                    <a:pt x="4074" y="6580"/>
                    <a:pt x="4509" y="3760"/>
                    <a:pt x="4585" y="2433"/>
                  </a:cubicBezTo>
                  <a:cubicBezTo>
                    <a:pt x="4652" y="1246"/>
                    <a:pt x="3264" y="1"/>
                    <a:pt x="208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9" name="Google Shape;9279;p33"/>
            <p:cNvSpPr/>
            <p:nvPr/>
          </p:nvSpPr>
          <p:spPr>
            <a:xfrm>
              <a:off x="762388" y="4309950"/>
              <a:ext cx="72125" cy="89675"/>
            </a:xfrm>
            <a:custGeom>
              <a:avLst/>
              <a:gdLst/>
              <a:ahLst/>
              <a:cxnLst/>
              <a:rect l="l" t="t" r="r" b="b"/>
              <a:pathLst>
                <a:path w="2885" h="3587" extrusionOk="0">
                  <a:moveTo>
                    <a:pt x="707" y="0"/>
                  </a:moveTo>
                  <a:cubicBezTo>
                    <a:pt x="249" y="0"/>
                    <a:pt x="242" y="496"/>
                    <a:pt x="146" y="1140"/>
                  </a:cubicBezTo>
                  <a:cubicBezTo>
                    <a:pt x="1" y="1974"/>
                    <a:pt x="1273" y="3586"/>
                    <a:pt x="1936" y="3586"/>
                  </a:cubicBezTo>
                  <a:cubicBezTo>
                    <a:pt x="1969" y="3586"/>
                    <a:pt x="2000" y="3582"/>
                    <a:pt x="2029" y="3574"/>
                  </a:cubicBezTo>
                  <a:cubicBezTo>
                    <a:pt x="2618" y="3403"/>
                    <a:pt x="2885" y="969"/>
                    <a:pt x="1477" y="246"/>
                  </a:cubicBezTo>
                  <a:cubicBezTo>
                    <a:pt x="1131" y="75"/>
                    <a:pt x="885" y="0"/>
                    <a:pt x="70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0" name="Google Shape;9280;p33"/>
            <p:cNvSpPr/>
            <p:nvPr/>
          </p:nvSpPr>
          <p:spPr>
            <a:xfrm>
              <a:off x="716088" y="4285225"/>
              <a:ext cx="115825" cy="165450"/>
            </a:xfrm>
            <a:custGeom>
              <a:avLst/>
              <a:gdLst/>
              <a:ahLst/>
              <a:cxnLst/>
              <a:rect l="l" t="t" r="r" b="b"/>
              <a:pathLst>
                <a:path w="4633" h="6618" extrusionOk="0">
                  <a:moveTo>
                    <a:pt x="2068" y="0"/>
                  </a:moveTo>
                  <a:cubicBezTo>
                    <a:pt x="1906" y="0"/>
                    <a:pt x="1748" y="24"/>
                    <a:pt x="1598" y="74"/>
                  </a:cubicBezTo>
                  <a:cubicBezTo>
                    <a:pt x="77" y="607"/>
                    <a:pt x="1" y="3498"/>
                    <a:pt x="324" y="5039"/>
                  </a:cubicBezTo>
                  <a:cubicBezTo>
                    <a:pt x="666" y="6618"/>
                    <a:pt x="1846" y="6542"/>
                    <a:pt x="2949" y="6561"/>
                  </a:cubicBezTo>
                  <a:cubicBezTo>
                    <a:pt x="2956" y="6561"/>
                    <a:pt x="2963" y="6561"/>
                    <a:pt x="2970" y="6561"/>
                  </a:cubicBezTo>
                  <a:cubicBezTo>
                    <a:pt x="4039" y="6561"/>
                    <a:pt x="4490" y="3756"/>
                    <a:pt x="4566" y="2433"/>
                  </a:cubicBezTo>
                  <a:cubicBezTo>
                    <a:pt x="4632" y="1246"/>
                    <a:pt x="3244" y="0"/>
                    <a:pt x="20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1" name="Google Shape;9281;p33"/>
            <p:cNvSpPr/>
            <p:nvPr/>
          </p:nvSpPr>
          <p:spPr>
            <a:xfrm>
              <a:off x="754788" y="4302525"/>
              <a:ext cx="71650" cy="89475"/>
            </a:xfrm>
            <a:custGeom>
              <a:avLst/>
              <a:gdLst/>
              <a:ahLst/>
              <a:cxnLst/>
              <a:rect l="l" t="t" r="r" b="b"/>
              <a:pathLst>
                <a:path w="2866" h="3579" extrusionOk="0">
                  <a:moveTo>
                    <a:pt x="707" y="1"/>
                  </a:moveTo>
                  <a:cubicBezTo>
                    <a:pt x="248" y="1"/>
                    <a:pt x="241" y="483"/>
                    <a:pt x="145" y="1113"/>
                  </a:cubicBezTo>
                  <a:cubicBezTo>
                    <a:pt x="0" y="1966"/>
                    <a:pt x="1273" y="3579"/>
                    <a:pt x="1919" y="3579"/>
                  </a:cubicBezTo>
                  <a:cubicBezTo>
                    <a:pt x="1951" y="3579"/>
                    <a:pt x="1981" y="3575"/>
                    <a:pt x="2009" y="3567"/>
                  </a:cubicBezTo>
                  <a:cubicBezTo>
                    <a:pt x="2618" y="3396"/>
                    <a:pt x="2865" y="961"/>
                    <a:pt x="1477" y="238"/>
                  </a:cubicBezTo>
                  <a:cubicBezTo>
                    <a:pt x="1131" y="74"/>
                    <a:pt x="885" y="1"/>
                    <a:pt x="7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2" name="Google Shape;9282;p33"/>
            <p:cNvSpPr/>
            <p:nvPr/>
          </p:nvSpPr>
          <p:spPr>
            <a:xfrm>
              <a:off x="581988" y="3891200"/>
              <a:ext cx="941075" cy="936250"/>
            </a:xfrm>
            <a:custGeom>
              <a:avLst/>
              <a:gdLst/>
              <a:ahLst/>
              <a:cxnLst/>
              <a:rect l="l" t="t" r="r" b="b"/>
              <a:pathLst>
                <a:path w="37643" h="37450" extrusionOk="0">
                  <a:moveTo>
                    <a:pt x="15677" y="0"/>
                  </a:moveTo>
                  <a:cubicBezTo>
                    <a:pt x="15096" y="0"/>
                    <a:pt x="14436" y="47"/>
                    <a:pt x="13677" y="162"/>
                  </a:cubicBezTo>
                  <a:cubicBezTo>
                    <a:pt x="9930" y="790"/>
                    <a:pt x="5174" y="4803"/>
                    <a:pt x="3691" y="6953"/>
                  </a:cubicBezTo>
                  <a:cubicBezTo>
                    <a:pt x="2245" y="9083"/>
                    <a:pt x="1655" y="13268"/>
                    <a:pt x="838" y="17053"/>
                  </a:cubicBezTo>
                  <a:cubicBezTo>
                    <a:pt x="1" y="20838"/>
                    <a:pt x="723" y="25517"/>
                    <a:pt x="3082" y="28370"/>
                  </a:cubicBezTo>
                  <a:cubicBezTo>
                    <a:pt x="5422" y="31223"/>
                    <a:pt x="7970" y="33791"/>
                    <a:pt x="9701" y="34286"/>
                  </a:cubicBezTo>
                  <a:cubicBezTo>
                    <a:pt x="11451" y="34818"/>
                    <a:pt x="16834" y="37234"/>
                    <a:pt x="20315" y="37443"/>
                  </a:cubicBezTo>
                  <a:cubicBezTo>
                    <a:pt x="20394" y="37447"/>
                    <a:pt x="20474" y="37450"/>
                    <a:pt x="20556" y="37450"/>
                  </a:cubicBezTo>
                  <a:cubicBezTo>
                    <a:pt x="24072" y="37450"/>
                    <a:pt x="30357" y="33528"/>
                    <a:pt x="32755" y="31223"/>
                  </a:cubicBezTo>
                  <a:cubicBezTo>
                    <a:pt x="35189" y="28884"/>
                    <a:pt x="36216" y="24395"/>
                    <a:pt x="36939" y="22968"/>
                  </a:cubicBezTo>
                  <a:cubicBezTo>
                    <a:pt x="37643" y="21542"/>
                    <a:pt x="37548" y="15531"/>
                    <a:pt x="37339" y="12678"/>
                  </a:cubicBezTo>
                  <a:cubicBezTo>
                    <a:pt x="37129" y="9825"/>
                    <a:pt x="33877" y="5336"/>
                    <a:pt x="30700" y="3282"/>
                  </a:cubicBezTo>
                  <a:cubicBezTo>
                    <a:pt x="27543" y="1266"/>
                    <a:pt x="22578" y="1247"/>
                    <a:pt x="20201" y="904"/>
                  </a:cubicBezTo>
                  <a:cubicBezTo>
                    <a:pt x="19047" y="737"/>
                    <a:pt x="17977" y="0"/>
                    <a:pt x="1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47625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3" name="Google Shape;9283;p33"/>
            <p:cNvSpPr/>
            <p:nvPr/>
          </p:nvSpPr>
          <p:spPr>
            <a:xfrm>
              <a:off x="730838" y="3935100"/>
              <a:ext cx="758950" cy="731700"/>
            </a:xfrm>
            <a:custGeom>
              <a:avLst/>
              <a:gdLst/>
              <a:ahLst/>
              <a:cxnLst/>
              <a:rect l="l" t="t" r="r" b="b"/>
              <a:pathLst>
                <a:path w="30358" h="29268" extrusionOk="0">
                  <a:moveTo>
                    <a:pt x="9953" y="0"/>
                  </a:moveTo>
                  <a:cubicBezTo>
                    <a:pt x="7848" y="0"/>
                    <a:pt x="3347" y="2305"/>
                    <a:pt x="1731" y="4683"/>
                  </a:cubicBezTo>
                  <a:cubicBezTo>
                    <a:pt x="95" y="7137"/>
                    <a:pt x="0" y="12444"/>
                    <a:pt x="95" y="14270"/>
                  </a:cubicBezTo>
                  <a:cubicBezTo>
                    <a:pt x="190" y="16096"/>
                    <a:pt x="2454" y="18664"/>
                    <a:pt x="3671" y="20185"/>
                  </a:cubicBezTo>
                  <a:cubicBezTo>
                    <a:pt x="4908" y="21707"/>
                    <a:pt x="7837" y="22639"/>
                    <a:pt x="9587" y="24370"/>
                  </a:cubicBezTo>
                  <a:cubicBezTo>
                    <a:pt x="11318" y="26120"/>
                    <a:pt x="12839" y="28459"/>
                    <a:pt x="14894" y="28459"/>
                  </a:cubicBezTo>
                  <a:cubicBezTo>
                    <a:pt x="16605" y="28459"/>
                    <a:pt x="19139" y="29268"/>
                    <a:pt x="20867" y="29268"/>
                  </a:cubicBezTo>
                  <a:cubicBezTo>
                    <a:pt x="21174" y="29268"/>
                    <a:pt x="21456" y="29242"/>
                    <a:pt x="21703" y="29182"/>
                  </a:cubicBezTo>
                  <a:cubicBezTo>
                    <a:pt x="23358" y="28783"/>
                    <a:pt x="25184" y="27356"/>
                    <a:pt x="26306" y="24902"/>
                  </a:cubicBezTo>
                  <a:cubicBezTo>
                    <a:pt x="27409" y="22449"/>
                    <a:pt x="29559" y="19786"/>
                    <a:pt x="29958" y="16134"/>
                  </a:cubicBezTo>
                  <a:cubicBezTo>
                    <a:pt x="30357" y="12444"/>
                    <a:pt x="28512" y="5349"/>
                    <a:pt x="24956" y="3580"/>
                  </a:cubicBezTo>
                  <a:cubicBezTo>
                    <a:pt x="22920" y="2572"/>
                    <a:pt x="17804" y="1735"/>
                    <a:pt x="16529" y="1735"/>
                  </a:cubicBezTo>
                  <a:cubicBezTo>
                    <a:pt x="15198" y="1735"/>
                    <a:pt x="12155" y="99"/>
                    <a:pt x="10100" y="4"/>
                  </a:cubicBezTo>
                  <a:cubicBezTo>
                    <a:pt x="10053" y="1"/>
                    <a:pt x="10004" y="0"/>
                    <a:pt x="9953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4" name="Google Shape;9284;p33"/>
            <p:cNvSpPr/>
            <p:nvPr/>
          </p:nvSpPr>
          <p:spPr>
            <a:xfrm>
              <a:off x="698988" y="4424625"/>
              <a:ext cx="189000" cy="211600"/>
            </a:xfrm>
            <a:custGeom>
              <a:avLst/>
              <a:gdLst/>
              <a:ahLst/>
              <a:cxnLst/>
              <a:rect l="l" t="t" r="r" b="b"/>
              <a:pathLst>
                <a:path w="7560" h="8464" extrusionOk="0">
                  <a:moveTo>
                    <a:pt x="1003" y="1"/>
                  </a:moveTo>
                  <a:cubicBezTo>
                    <a:pt x="1" y="1"/>
                    <a:pt x="847" y="3982"/>
                    <a:pt x="2187" y="4922"/>
                  </a:cubicBezTo>
                  <a:cubicBezTo>
                    <a:pt x="3614" y="5930"/>
                    <a:pt x="4318" y="7889"/>
                    <a:pt x="5649" y="8384"/>
                  </a:cubicBezTo>
                  <a:cubicBezTo>
                    <a:pt x="5796" y="8438"/>
                    <a:pt x="5935" y="8464"/>
                    <a:pt x="6064" y="8464"/>
                  </a:cubicBezTo>
                  <a:cubicBezTo>
                    <a:pt x="7103" y="8464"/>
                    <a:pt x="7560" y="6843"/>
                    <a:pt x="7475" y="5930"/>
                  </a:cubicBezTo>
                  <a:cubicBezTo>
                    <a:pt x="7361" y="4922"/>
                    <a:pt x="2035" y="547"/>
                    <a:pt x="1331" y="110"/>
                  </a:cubicBezTo>
                  <a:cubicBezTo>
                    <a:pt x="1205" y="35"/>
                    <a:pt x="1096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5" name="Google Shape;9285;p33"/>
            <p:cNvSpPr/>
            <p:nvPr/>
          </p:nvSpPr>
          <p:spPr>
            <a:xfrm>
              <a:off x="582463" y="4279950"/>
              <a:ext cx="883550" cy="548450"/>
            </a:xfrm>
            <a:custGeom>
              <a:avLst/>
              <a:gdLst/>
              <a:ahLst/>
              <a:cxnLst/>
              <a:rect l="l" t="t" r="r" b="b"/>
              <a:pathLst>
                <a:path w="35342" h="21938" extrusionOk="0">
                  <a:moveTo>
                    <a:pt x="1142" y="0"/>
                  </a:moveTo>
                  <a:lnTo>
                    <a:pt x="1142" y="0"/>
                  </a:lnTo>
                  <a:cubicBezTo>
                    <a:pt x="1047" y="495"/>
                    <a:pt x="952" y="1027"/>
                    <a:pt x="819" y="1522"/>
                  </a:cubicBezTo>
                  <a:cubicBezTo>
                    <a:pt x="1" y="5307"/>
                    <a:pt x="704" y="9986"/>
                    <a:pt x="3063" y="12839"/>
                  </a:cubicBezTo>
                  <a:cubicBezTo>
                    <a:pt x="5422" y="15692"/>
                    <a:pt x="7951" y="18260"/>
                    <a:pt x="9701" y="18755"/>
                  </a:cubicBezTo>
                  <a:cubicBezTo>
                    <a:pt x="11432" y="19287"/>
                    <a:pt x="16834" y="21703"/>
                    <a:pt x="20296" y="21931"/>
                  </a:cubicBezTo>
                  <a:cubicBezTo>
                    <a:pt x="20374" y="21935"/>
                    <a:pt x="20454" y="21938"/>
                    <a:pt x="20535" y="21938"/>
                  </a:cubicBezTo>
                  <a:cubicBezTo>
                    <a:pt x="24033" y="21938"/>
                    <a:pt x="30338" y="17998"/>
                    <a:pt x="32755" y="15711"/>
                  </a:cubicBezTo>
                  <a:cubicBezTo>
                    <a:pt x="33896" y="14627"/>
                    <a:pt x="34714" y="13086"/>
                    <a:pt x="35341" y="11603"/>
                  </a:cubicBezTo>
                  <a:lnTo>
                    <a:pt x="35341" y="11603"/>
                  </a:lnTo>
                  <a:cubicBezTo>
                    <a:pt x="32904" y="15474"/>
                    <a:pt x="25973" y="20140"/>
                    <a:pt x="21330" y="20140"/>
                  </a:cubicBezTo>
                  <a:cubicBezTo>
                    <a:pt x="21046" y="20140"/>
                    <a:pt x="20771" y="20122"/>
                    <a:pt x="20505" y="20086"/>
                  </a:cubicBezTo>
                  <a:cubicBezTo>
                    <a:pt x="15921" y="19496"/>
                    <a:pt x="13981" y="18260"/>
                    <a:pt x="11737" y="17861"/>
                  </a:cubicBezTo>
                  <a:cubicBezTo>
                    <a:pt x="9511" y="17423"/>
                    <a:pt x="6905" y="13505"/>
                    <a:pt x="4299" y="12040"/>
                  </a:cubicBezTo>
                  <a:cubicBezTo>
                    <a:pt x="1675" y="10557"/>
                    <a:pt x="628" y="5003"/>
                    <a:pt x="1142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6" name="Google Shape;9286;p33"/>
            <p:cNvSpPr/>
            <p:nvPr/>
          </p:nvSpPr>
          <p:spPr>
            <a:xfrm>
              <a:off x="1051338" y="4014075"/>
              <a:ext cx="78325" cy="71000"/>
            </a:xfrm>
            <a:custGeom>
              <a:avLst/>
              <a:gdLst/>
              <a:ahLst/>
              <a:cxnLst/>
              <a:rect l="l" t="t" r="r" b="b"/>
              <a:pathLst>
                <a:path w="3133" h="2840" extrusionOk="0">
                  <a:moveTo>
                    <a:pt x="1133" y="1"/>
                  </a:moveTo>
                  <a:cubicBezTo>
                    <a:pt x="1110" y="1"/>
                    <a:pt x="1088" y="1"/>
                    <a:pt x="1065" y="3"/>
                  </a:cubicBezTo>
                  <a:cubicBezTo>
                    <a:pt x="0" y="79"/>
                    <a:pt x="190" y="2418"/>
                    <a:pt x="761" y="2761"/>
                  </a:cubicBezTo>
                  <a:cubicBezTo>
                    <a:pt x="848" y="2815"/>
                    <a:pt x="948" y="2840"/>
                    <a:pt x="1058" y="2840"/>
                  </a:cubicBezTo>
                  <a:cubicBezTo>
                    <a:pt x="1670" y="2840"/>
                    <a:pt x="2560" y="2083"/>
                    <a:pt x="2834" y="1695"/>
                  </a:cubicBezTo>
                  <a:cubicBezTo>
                    <a:pt x="3132" y="1230"/>
                    <a:pt x="213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7" name="Google Shape;9287;p33"/>
            <p:cNvSpPr/>
            <p:nvPr/>
          </p:nvSpPr>
          <p:spPr>
            <a:xfrm>
              <a:off x="1070838" y="4318575"/>
              <a:ext cx="89950" cy="95325"/>
            </a:xfrm>
            <a:custGeom>
              <a:avLst/>
              <a:gdLst/>
              <a:ahLst/>
              <a:cxnLst/>
              <a:rect l="l" t="t" r="r" b="b"/>
              <a:pathLst>
                <a:path w="3598" h="3813" extrusionOk="0">
                  <a:moveTo>
                    <a:pt x="1536" y="0"/>
                  </a:moveTo>
                  <a:cubicBezTo>
                    <a:pt x="1499" y="0"/>
                    <a:pt x="1462" y="5"/>
                    <a:pt x="1427" y="15"/>
                  </a:cubicBezTo>
                  <a:cubicBezTo>
                    <a:pt x="0" y="452"/>
                    <a:pt x="970" y="3286"/>
                    <a:pt x="1427" y="3686"/>
                  </a:cubicBezTo>
                  <a:cubicBezTo>
                    <a:pt x="1523" y="3775"/>
                    <a:pt x="1643" y="3813"/>
                    <a:pt x="1776" y="3813"/>
                  </a:cubicBezTo>
                  <a:cubicBezTo>
                    <a:pt x="2268" y="3813"/>
                    <a:pt x="2934" y="3284"/>
                    <a:pt x="3234" y="2849"/>
                  </a:cubicBezTo>
                  <a:cubicBezTo>
                    <a:pt x="3598" y="2357"/>
                    <a:pt x="2376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8" name="Google Shape;9288;p33"/>
            <p:cNvSpPr/>
            <p:nvPr/>
          </p:nvSpPr>
          <p:spPr>
            <a:xfrm>
              <a:off x="1131413" y="4578350"/>
              <a:ext cx="45000" cy="34000"/>
            </a:xfrm>
            <a:custGeom>
              <a:avLst/>
              <a:gdLst/>
              <a:ahLst/>
              <a:cxnLst/>
              <a:rect l="l" t="t" r="r" b="b"/>
              <a:pathLst>
                <a:path w="1800" h="1360" extrusionOk="0">
                  <a:moveTo>
                    <a:pt x="776" y="1"/>
                  </a:moveTo>
                  <a:cubicBezTo>
                    <a:pt x="0" y="1"/>
                    <a:pt x="444" y="1360"/>
                    <a:pt x="878" y="1360"/>
                  </a:cubicBezTo>
                  <a:cubicBezTo>
                    <a:pt x="881" y="1360"/>
                    <a:pt x="884" y="1360"/>
                    <a:pt x="887" y="1360"/>
                  </a:cubicBezTo>
                  <a:cubicBezTo>
                    <a:pt x="1324" y="1360"/>
                    <a:pt x="1800" y="123"/>
                    <a:pt x="887" y="9"/>
                  </a:cubicBezTo>
                  <a:cubicBezTo>
                    <a:pt x="847" y="4"/>
                    <a:pt x="810" y="1"/>
                    <a:pt x="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9" name="Google Shape;9289;p33"/>
            <p:cNvSpPr/>
            <p:nvPr/>
          </p:nvSpPr>
          <p:spPr>
            <a:xfrm>
              <a:off x="884963" y="4384075"/>
              <a:ext cx="46075" cy="39800"/>
            </a:xfrm>
            <a:custGeom>
              <a:avLst/>
              <a:gdLst/>
              <a:ahLst/>
              <a:cxnLst/>
              <a:rect l="l" t="t" r="r" b="b"/>
              <a:pathLst>
                <a:path w="1843" h="1592" extrusionOk="0">
                  <a:moveTo>
                    <a:pt x="814" y="0"/>
                  </a:moveTo>
                  <a:cubicBezTo>
                    <a:pt x="1" y="0"/>
                    <a:pt x="92" y="581"/>
                    <a:pt x="36" y="1180"/>
                  </a:cubicBezTo>
                  <a:cubicBezTo>
                    <a:pt x="17" y="1498"/>
                    <a:pt x="246" y="1591"/>
                    <a:pt x="534" y="1591"/>
                  </a:cubicBezTo>
                  <a:cubicBezTo>
                    <a:pt x="815" y="1591"/>
                    <a:pt x="1152" y="1503"/>
                    <a:pt x="1367" y="1446"/>
                  </a:cubicBezTo>
                  <a:cubicBezTo>
                    <a:pt x="1843" y="1332"/>
                    <a:pt x="1729" y="39"/>
                    <a:pt x="854" y="1"/>
                  </a:cubicBezTo>
                  <a:cubicBezTo>
                    <a:pt x="840" y="0"/>
                    <a:pt x="827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0" name="Google Shape;9290;p33"/>
            <p:cNvSpPr/>
            <p:nvPr/>
          </p:nvSpPr>
          <p:spPr>
            <a:xfrm>
              <a:off x="883463" y="4101150"/>
              <a:ext cx="77075" cy="107950"/>
            </a:xfrm>
            <a:custGeom>
              <a:avLst/>
              <a:gdLst/>
              <a:ahLst/>
              <a:cxnLst/>
              <a:rect l="l" t="t" r="r" b="b"/>
              <a:pathLst>
                <a:path w="3083" h="4318" extrusionOk="0">
                  <a:moveTo>
                    <a:pt x="1199" y="0"/>
                  </a:moveTo>
                  <a:cubicBezTo>
                    <a:pt x="1" y="0"/>
                    <a:pt x="438" y="3938"/>
                    <a:pt x="1199" y="4280"/>
                  </a:cubicBezTo>
                  <a:cubicBezTo>
                    <a:pt x="1259" y="4305"/>
                    <a:pt x="1318" y="4317"/>
                    <a:pt x="1377" y="4317"/>
                  </a:cubicBezTo>
                  <a:cubicBezTo>
                    <a:pt x="2070" y="4317"/>
                    <a:pt x="2699" y="2677"/>
                    <a:pt x="2892" y="1940"/>
                  </a:cubicBezTo>
                  <a:cubicBezTo>
                    <a:pt x="3082" y="1161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1" name="Google Shape;9291;p33"/>
            <p:cNvSpPr/>
            <p:nvPr/>
          </p:nvSpPr>
          <p:spPr>
            <a:xfrm>
              <a:off x="788363" y="4061025"/>
              <a:ext cx="183100" cy="163325"/>
            </a:xfrm>
            <a:custGeom>
              <a:avLst/>
              <a:gdLst/>
              <a:ahLst/>
              <a:cxnLst/>
              <a:rect l="l" t="t" r="r" b="b"/>
              <a:pathLst>
                <a:path w="7324" h="6533" extrusionOk="0">
                  <a:moveTo>
                    <a:pt x="3262" y="1"/>
                  </a:moveTo>
                  <a:cubicBezTo>
                    <a:pt x="2142" y="1"/>
                    <a:pt x="263" y="2252"/>
                    <a:pt x="134" y="3450"/>
                  </a:cubicBezTo>
                  <a:cubicBezTo>
                    <a:pt x="1" y="4687"/>
                    <a:pt x="895" y="5333"/>
                    <a:pt x="1846" y="6018"/>
                  </a:cubicBezTo>
                  <a:cubicBezTo>
                    <a:pt x="2373" y="6390"/>
                    <a:pt x="3265" y="6532"/>
                    <a:pt x="4092" y="6532"/>
                  </a:cubicBezTo>
                  <a:cubicBezTo>
                    <a:pt x="4787" y="6532"/>
                    <a:pt x="5436" y="6432"/>
                    <a:pt x="5783" y="6284"/>
                  </a:cubicBezTo>
                  <a:cubicBezTo>
                    <a:pt x="6563" y="5923"/>
                    <a:pt x="7324" y="3584"/>
                    <a:pt x="7210" y="2461"/>
                  </a:cubicBezTo>
                  <a:cubicBezTo>
                    <a:pt x="7115" y="1339"/>
                    <a:pt x="4661" y="179"/>
                    <a:pt x="3367" y="8"/>
                  </a:cubicBezTo>
                  <a:cubicBezTo>
                    <a:pt x="3333" y="3"/>
                    <a:pt x="3298" y="1"/>
                    <a:pt x="3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2" name="Google Shape;9292;p33"/>
            <p:cNvSpPr/>
            <p:nvPr/>
          </p:nvSpPr>
          <p:spPr>
            <a:xfrm>
              <a:off x="876338" y="4093075"/>
              <a:ext cx="77050" cy="108025"/>
            </a:xfrm>
            <a:custGeom>
              <a:avLst/>
              <a:gdLst/>
              <a:ahLst/>
              <a:cxnLst/>
              <a:rect l="l" t="t" r="r" b="b"/>
              <a:pathLst>
                <a:path w="3082" h="4321" extrusionOk="0">
                  <a:moveTo>
                    <a:pt x="1199" y="0"/>
                  </a:moveTo>
                  <a:cubicBezTo>
                    <a:pt x="1" y="0"/>
                    <a:pt x="438" y="3956"/>
                    <a:pt x="1199" y="4280"/>
                  </a:cubicBezTo>
                  <a:cubicBezTo>
                    <a:pt x="1261" y="4308"/>
                    <a:pt x="1323" y="4321"/>
                    <a:pt x="1385" y="4321"/>
                  </a:cubicBezTo>
                  <a:cubicBezTo>
                    <a:pt x="2078" y="4321"/>
                    <a:pt x="2717" y="2675"/>
                    <a:pt x="2892" y="1959"/>
                  </a:cubicBezTo>
                  <a:cubicBezTo>
                    <a:pt x="3082" y="1179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3" name="Google Shape;9293;p33"/>
            <p:cNvSpPr/>
            <p:nvPr/>
          </p:nvSpPr>
          <p:spPr>
            <a:xfrm>
              <a:off x="1267688" y="4134300"/>
              <a:ext cx="101225" cy="125275"/>
            </a:xfrm>
            <a:custGeom>
              <a:avLst/>
              <a:gdLst/>
              <a:ahLst/>
              <a:cxnLst/>
              <a:rect l="l" t="t" r="r" b="b"/>
              <a:pathLst>
                <a:path w="4049" h="5011" extrusionOk="0">
                  <a:moveTo>
                    <a:pt x="1258" y="1"/>
                  </a:moveTo>
                  <a:cubicBezTo>
                    <a:pt x="1187" y="1"/>
                    <a:pt x="1123" y="15"/>
                    <a:pt x="1066" y="44"/>
                  </a:cubicBezTo>
                  <a:cubicBezTo>
                    <a:pt x="1" y="595"/>
                    <a:pt x="990" y="4266"/>
                    <a:pt x="1713" y="4856"/>
                  </a:cubicBezTo>
                  <a:cubicBezTo>
                    <a:pt x="1847" y="4963"/>
                    <a:pt x="1995" y="5010"/>
                    <a:pt x="2147" y="5010"/>
                  </a:cubicBezTo>
                  <a:cubicBezTo>
                    <a:pt x="2811" y="5010"/>
                    <a:pt x="3566" y="4106"/>
                    <a:pt x="3767" y="3239"/>
                  </a:cubicBezTo>
                  <a:cubicBezTo>
                    <a:pt x="4049" y="2217"/>
                    <a:pt x="2157" y="1"/>
                    <a:pt x="125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4" name="Google Shape;9294;p33"/>
            <p:cNvSpPr/>
            <p:nvPr/>
          </p:nvSpPr>
          <p:spPr>
            <a:xfrm>
              <a:off x="1193988" y="4102225"/>
              <a:ext cx="198325" cy="188475"/>
            </a:xfrm>
            <a:custGeom>
              <a:avLst/>
              <a:gdLst/>
              <a:ahLst/>
              <a:cxnLst/>
              <a:rect l="l" t="t" r="r" b="b"/>
              <a:pathLst>
                <a:path w="7933" h="7539" extrusionOk="0">
                  <a:moveTo>
                    <a:pt x="3759" y="0"/>
                  </a:moveTo>
                  <a:cubicBezTo>
                    <a:pt x="2430" y="0"/>
                    <a:pt x="72" y="2805"/>
                    <a:pt x="20" y="3800"/>
                  </a:cubicBezTo>
                  <a:cubicBezTo>
                    <a:pt x="0" y="4903"/>
                    <a:pt x="2055" y="7109"/>
                    <a:pt x="3196" y="7490"/>
                  </a:cubicBezTo>
                  <a:cubicBezTo>
                    <a:pt x="3300" y="7523"/>
                    <a:pt x="3412" y="7539"/>
                    <a:pt x="3530" y="7539"/>
                  </a:cubicBezTo>
                  <a:cubicBezTo>
                    <a:pt x="4752" y="7539"/>
                    <a:pt x="6642" y="5842"/>
                    <a:pt x="7266" y="4541"/>
                  </a:cubicBezTo>
                  <a:cubicBezTo>
                    <a:pt x="7932" y="3134"/>
                    <a:pt x="5326" y="699"/>
                    <a:pt x="4090" y="71"/>
                  </a:cubicBezTo>
                  <a:cubicBezTo>
                    <a:pt x="3990" y="23"/>
                    <a:pt x="3879" y="0"/>
                    <a:pt x="3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5" name="Google Shape;9295;p33"/>
            <p:cNvSpPr/>
            <p:nvPr/>
          </p:nvSpPr>
          <p:spPr>
            <a:xfrm>
              <a:off x="1259613" y="4126700"/>
              <a:ext cx="101250" cy="125000"/>
            </a:xfrm>
            <a:custGeom>
              <a:avLst/>
              <a:gdLst/>
              <a:ahLst/>
              <a:cxnLst/>
              <a:rect l="l" t="t" r="r" b="b"/>
              <a:pathLst>
                <a:path w="4050" h="5000" extrusionOk="0">
                  <a:moveTo>
                    <a:pt x="1277" y="1"/>
                  </a:moveTo>
                  <a:cubicBezTo>
                    <a:pt x="1206" y="1"/>
                    <a:pt x="1142" y="14"/>
                    <a:pt x="1085" y="44"/>
                  </a:cubicBezTo>
                  <a:cubicBezTo>
                    <a:pt x="0" y="595"/>
                    <a:pt x="989" y="4266"/>
                    <a:pt x="1712" y="4837"/>
                  </a:cubicBezTo>
                  <a:cubicBezTo>
                    <a:pt x="1854" y="4949"/>
                    <a:pt x="2008" y="5000"/>
                    <a:pt x="2165" y="5000"/>
                  </a:cubicBezTo>
                  <a:cubicBezTo>
                    <a:pt x="2832" y="5000"/>
                    <a:pt x="3570" y="4101"/>
                    <a:pt x="3786" y="3239"/>
                  </a:cubicBezTo>
                  <a:cubicBezTo>
                    <a:pt x="4050" y="2216"/>
                    <a:pt x="2173" y="1"/>
                    <a:pt x="1277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6" name="Google Shape;9296;p33"/>
            <p:cNvSpPr/>
            <p:nvPr/>
          </p:nvSpPr>
          <p:spPr>
            <a:xfrm>
              <a:off x="1339488" y="4467925"/>
              <a:ext cx="85700" cy="87225"/>
            </a:xfrm>
            <a:custGeom>
              <a:avLst/>
              <a:gdLst/>
              <a:ahLst/>
              <a:cxnLst/>
              <a:rect l="l" t="t" r="r" b="b"/>
              <a:pathLst>
                <a:path w="3428" h="3489" extrusionOk="0">
                  <a:moveTo>
                    <a:pt x="1581" y="0"/>
                  </a:moveTo>
                  <a:cubicBezTo>
                    <a:pt x="1537" y="0"/>
                    <a:pt x="1492" y="4"/>
                    <a:pt x="1446" y="13"/>
                  </a:cubicBezTo>
                  <a:cubicBezTo>
                    <a:pt x="1" y="337"/>
                    <a:pt x="77" y="1706"/>
                    <a:pt x="305" y="2809"/>
                  </a:cubicBezTo>
                  <a:cubicBezTo>
                    <a:pt x="415" y="3299"/>
                    <a:pt x="895" y="3489"/>
                    <a:pt x="1429" y="3489"/>
                  </a:cubicBezTo>
                  <a:cubicBezTo>
                    <a:pt x="2098" y="3489"/>
                    <a:pt x="2852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7" name="Google Shape;9297;p33"/>
            <p:cNvSpPr/>
            <p:nvPr/>
          </p:nvSpPr>
          <p:spPr>
            <a:xfrm>
              <a:off x="1275788" y="4434975"/>
              <a:ext cx="173575" cy="177200"/>
            </a:xfrm>
            <a:custGeom>
              <a:avLst/>
              <a:gdLst/>
              <a:ahLst/>
              <a:cxnLst/>
              <a:rect l="l" t="t" r="r" b="b"/>
              <a:pathLst>
                <a:path w="6943" h="7088" extrusionOk="0">
                  <a:moveTo>
                    <a:pt x="3477" y="1"/>
                  </a:moveTo>
                  <a:cubicBezTo>
                    <a:pt x="1935" y="1"/>
                    <a:pt x="832" y="3189"/>
                    <a:pt x="438" y="4318"/>
                  </a:cubicBezTo>
                  <a:cubicBezTo>
                    <a:pt x="0" y="5497"/>
                    <a:pt x="932" y="6144"/>
                    <a:pt x="2149" y="6943"/>
                  </a:cubicBezTo>
                  <a:cubicBezTo>
                    <a:pt x="2300" y="7042"/>
                    <a:pt x="2468" y="7087"/>
                    <a:pt x="2648" y="7087"/>
                  </a:cubicBezTo>
                  <a:cubicBezTo>
                    <a:pt x="3943" y="7087"/>
                    <a:pt x="5852" y="4756"/>
                    <a:pt x="6353" y="3804"/>
                  </a:cubicBezTo>
                  <a:cubicBezTo>
                    <a:pt x="6943" y="2739"/>
                    <a:pt x="5744" y="533"/>
                    <a:pt x="3766" y="38"/>
                  </a:cubicBezTo>
                  <a:cubicBezTo>
                    <a:pt x="3668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8" name="Google Shape;9298;p33"/>
            <p:cNvSpPr/>
            <p:nvPr/>
          </p:nvSpPr>
          <p:spPr>
            <a:xfrm>
              <a:off x="1331888" y="4460300"/>
              <a:ext cx="85675" cy="87125"/>
            </a:xfrm>
            <a:custGeom>
              <a:avLst/>
              <a:gdLst/>
              <a:ahLst/>
              <a:cxnLst/>
              <a:rect l="l" t="t" r="r" b="b"/>
              <a:pathLst>
                <a:path w="3427" h="3485" extrusionOk="0">
                  <a:moveTo>
                    <a:pt x="1581" y="1"/>
                  </a:moveTo>
                  <a:cubicBezTo>
                    <a:pt x="1536" y="1"/>
                    <a:pt x="1491" y="5"/>
                    <a:pt x="1446" y="14"/>
                  </a:cubicBezTo>
                  <a:cubicBezTo>
                    <a:pt x="1" y="318"/>
                    <a:pt x="77" y="1707"/>
                    <a:pt x="305" y="2791"/>
                  </a:cubicBezTo>
                  <a:cubicBezTo>
                    <a:pt x="415" y="3290"/>
                    <a:pt x="897" y="3485"/>
                    <a:pt x="1433" y="3485"/>
                  </a:cubicBezTo>
                  <a:cubicBezTo>
                    <a:pt x="2101" y="3485"/>
                    <a:pt x="2852" y="3182"/>
                    <a:pt x="3063" y="2791"/>
                  </a:cubicBezTo>
                  <a:cubicBezTo>
                    <a:pt x="3427" y="2136"/>
                    <a:pt x="2572" y="1"/>
                    <a:pt x="1581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9" name="Google Shape;9299;p33"/>
            <p:cNvSpPr/>
            <p:nvPr/>
          </p:nvSpPr>
          <p:spPr>
            <a:xfrm>
              <a:off x="954888" y="4580175"/>
              <a:ext cx="111675" cy="69625"/>
            </a:xfrm>
            <a:custGeom>
              <a:avLst/>
              <a:gdLst/>
              <a:ahLst/>
              <a:cxnLst/>
              <a:rect l="l" t="t" r="r" b="b"/>
              <a:pathLst>
                <a:path w="4467" h="2785" extrusionOk="0">
                  <a:moveTo>
                    <a:pt x="1897" y="0"/>
                  </a:moveTo>
                  <a:cubicBezTo>
                    <a:pt x="1" y="0"/>
                    <a:pt x="322" y="1610"/>
                    <a:pt x="910" y="1990"/>
                  </a:cubicBezTo>
                  <a:cubicBezTo>
                    <a:pt x="1351" y="2307"/>
                    <a:pt x="2461" y="2784"/>
                    <a:pt x="3249" y="2784"/>
                  </a:cubicBezTo>
                  <a:cubicBezTo>
                    <a:pt x="3548" y="2784"/>
                    <a:pt x="3801" y="2715"/>
                    <a:pt x="3953" y="2542"/>
                  </a:cubicBezTo>
                  <a:cubicBezTo>
                    <a:pt x="4467" y="1933"/>
                    <a:pt x="3383" y="164"/>
                    <a:pt x="2527" y="50"/>
                  </a:cubicBezTo>
                  <a:cubicBezTo>
                    <a:pt x="2294" y="16"/>
                    <a:pt x="2085" y="0"/>
                    <a:pt x="189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0" name="Google Shape;9300;p33"/>
            <p:cNvSpPr/>
            <p:nvPr/>
          </p:nvSpPr>
          <p:spPr>
            <a:xfrm>
              <a:off x="894888" y="4549300"/>
              <a:ext cx="194025" cy="146550"/>
            </a:xfrm>
            <a:custGeom>
              <a:avLst/>
              <a:gdLst/>
              <a:ahLst/>
              <a:cxnLst/>
              <a:rect l="l" t="t" r="r" b="b"/>
              <a:pathLst>
                <a:path w="7761" h="5862" extrusionOk="0">
                  <a:moveTo>
                    <a:pt x="3786" y="0"/>
                  </a:moveTo>
                  <a:cubicBezTo>
                    <a:pt x="2104" y="0"/>
                    <a:pt x="1050" y="1049"/>
                    <a:pt x="571" y="2160"/>
                  </a:cubicBezTo>
                  <a:cubicBezTo>
                    <a:pt x="0" y="3549"/>
                    <a:pt x="1180" y="4994"/>
                    <a:pt x="1883" y="5546"/>
                  </a:cubicBezTo>
                  <a:cubicBezTo>
                    <a:pt x="2155" y="5750"/>
                    <a:pt x="2845" y="5861"/>
                    <a:pt x="3635" y="5861"/>
                  </a:cubicBezTo>
                  <a:cubicBezTo>
                    <a:pt x="4835" y="5861"/>
                    <a:pt x="6267" y="5606"/>
                    <a:pt x="6829" y="5032"/>
                  </a:cubicBezTo>
                  <a:cubicBezTo>
                    <a:pt x="7761" y="4062"/>
                    <a:pt x="6258" y="525"/>
                    <a:pt x="5060" y="182"/>
                  </a:cubicBezTo>
                  <a:cubicBezTo>
                    <a:pt x="4601" y="57"/>
                    <a:pt x="4177" y="0"/>
                    <a:pt x="3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1" name="Google Shape;9301;p33"/>
            <p:cNvSpPr/>
            <p:nvPr/>
          </p:nvSpPr>
          <p:spPr>
            <a:xfrm>
              <a:off x="946888" y="4572575"/>
              <a:ext cx="112075" cy="69400"/>
            </a:xfrm>
            <a:custGeom>
              <a:avLst/>
              <a:gdLst/>
              <a:ahLst/>
              <a:cxnLst/>
              <a:rect l="l" t="t" r="r" b="b"/>
              <a:pathLst>
                <a:path w="4483" h="2776" extrusionOk="0">
                  <a:moveTo>
                    <a:pt x="1908" y="0"/>
                  </a:moveTo>
                  <a:cubicBezTo>
                    <a:pt x="1" y="0"/>
                    <a:pt x="337" y="1609"/>
                    <a:pt x="926" y="1990"/>
                  </a:cubicBezTo>
                  <a:cubicBezTo>
                    <a:pt x="1367" y="2308"/>
                    <a:pt x="2480" y="2775"/>
                    <a:pt x="3269" y="2775"/>
                  </a:cubicBezTo>
                  <a:cubicBezTo>
                    <a:pt x="3566" y="2775"/>
                    <a:pt x="3818" y="2709"/>
                    <a:pt x="3969" y="2542"/>
                  </a:cubicBezTo>
                  <a:cubicBezTo>
                    <a:pt x="4483" y="1914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2" name="Google Shape;9302;p33"/>
            <p:cNvSpPr/>
            <p:nvPr/>
          </p:nvSpPr>
          <p:spPr>
            <a:xfrm>
              <a:off x="723863" y="4302525"/>
              <a:ext cx="71675" cy="89475"/>
            </a:xfrm>
            <a:custGeom>
              <a:avLst/>
              <a:gdLst/>
              <a:ahLst/>
              <a:cxnLst/>
              <a:rect l="l" t="t" r="r" b="b"/>
              <a:pathLst>
                <a:path w="2867" h="3579" extrusionOk="0">
                  <a:moveTo>
                    <a:pt x="716" y="1"/>
                  </a:moveTo>
                  <a:cubicBezTo>
                    <a:pt x="259" y="1"/>
                    <a:pt x="242" y="483"/>
                    <a:pt x="146" y="1113"/>
                  </a:cubicBezTo>
                  <a:cubicBezTo>
                    <a:pt x="1" y="1966"/>
                    <a:pt x="1274" y="3579"/>
                    <a:pt x="1920" y="3579"/>
                  </a:cubicBezTo>
                  <a:cubicBezTo>
                    <a:pt x="1952" y="3579"/>
                    <a:pt x="1982" y="3575"/>
                    <a:pt x="2010" y="3567"/>
                  </a:cubicBezTo>
                  <a:cubicBezTo>
                    <a:pt x="2619" y="3396"/>
                    <a:pt x="2866" y="961"/>
                    <a:pt x="1478" y="238"/>
                  </a:cubicBezTo>
                  <a:cubicBezTo>
                    <a:pt x="1137" y="74"/>
                    <a:pt x="893" y="1"/>
                    <a:pt x="71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3" name="Google Shape;9303;p33"/>
            <p:cNvSpPr/>
            <p:nvPr/>
          </p:nvSpPr>
          <p:spPr>
            <a:xfrm>
              <a:off x="677563" y="4277450"/>
              <a:ext cx="116300" cy="165625"/>
            </a:xfrm>
            <a:custGeom>
              <a:avLst/>
              <a:gdLst/>
              <a:ahLst/>
              <a:cxnLst/>
              <a:rect l="l" t="t" r="r" b="b"/>
              <a:pathLst>
                <a:path w="4652" h="6625" extrusionOk="0">
                  <a:moveTo>
                    <a:pt x="2100" y="1"/>
                  </a:moveTo>
                  <a:cubicBezTo>
                    <a:pt x="1933" y="1"/>
                    <a:pt x="1770" y="26"/>
                    <a:pt x="1618" y="81"/>
                  </a:cubicBezTo>
                  <a:cubicBezTo>
                    <a:pt x="58" y="633"/>
                    <a:pt x="1" y="3505"/>
                    <a:pt x="343" y="5046"/>
                  </a:cubicBezTo>
                  <a:cubicBezTo>
                    <a:pt x="686" y="6624"/>
                    <a:pt x="1865" y="6548"/>
                    <a:pt x="2968" y="6567"/>
                  </a:cubicBezTo>
                  <a:cubicBezTo>
                    <a:pt x="2972" y="6567"/>
                    <a:pt x="2975" y="6567"/>
                    <a:pt x="2979" y="6567"/>
                  </a:cubicBezTo>
                  <a:cubicBezTo>
                    <a:pt x="4055" y="6567"/>
                    <a:pt x="4509" y="3767"/>
                    <a:pt x="4585" y="2440"/>
                  </a:cubicBezTo>
                  <a:cubicBezTo>
                    <a:pt x="4651" y="1242"/>
                    <a:pt x="3263" y="1"/>
                    <a:pt x="2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4" name="Google Shape;9304;p33"/>
            <p:cNvSpPr/>
            <p:nvPr/>
          </p:nvSpPr>
          <p:spPr>
            <a:xfrm>
              <a:off x="716238" y="4295125"/>
              <a:ext cx="71675" cy="89750"/>
            </a:xfrm>
            <a:custGeom>
              <a:avLst/>
              <a:gdLst/>
              <a:ahLst/>
              <a:cxnLst/>
              <a:rect l="l" t="t" r="r" b="b"/>
              <a:pathLst>
                <a:path w="2867" h="3590" extrusionOk="0">
                  <a:moveTo>
                    <a:pt x="701" y="0"/>
                  </a:moveTo>
                  <a:cubicBezTo>
                    <a:pt x="258" y="0"/>
                    <a:pt x="237" y="484"/>
                    <a:pt x="128" y="1124"/>
                  </a:cubicBezTo>
                  <a:cubicBezTo>
                    <a:pt x="1" y="1976"/>
                    <a:pt x="1274" y="3590"/>
                    <a:pt x="1921" y="3590"/>
                  </a:cubicBezTo>
                  <a:cubicBezTo>
                    <a:pt x="1952" y="3590"/>
                    <a:pt x="1982" y="3586"/>
                    <a:pt x="2011" y="3578"/>
                  </a:cubicBezTo>
                  <a:cubicBezTo>
                    <a:pt x="2600" y="3407"/>
                    <a:pt x="2867" y="953"/>
                    <a:pt x="1459" y="249"/>
                  </a:cubicBezTo>
                  <a:cubicBezTo>
                    <a:pt x="1119" y="76"/>
                    <a:pt x="877" y="0"/>
                    <a:pt x="7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5" name="Google Shape;9305;p33"/>
          <p:cNvGrpSpPr/>
          <p:nvPr/>
        </p:nvGrpSpPr>
        <p:grpSpPr>
          <a:xfrm rot="6753585">
            <a:off x="1301653" y="3855931"/>
            <a:ext cx="723910" cy="415307"/>
            <a:chOff x="344875" y="2058100"/>
            <a:chExt cx="676225" cy="387950"/>
          </a:xfrm>
        </p:grpSpPr>
        <p:sp>
          <p:nvSpPr>
            <p:cNvPr id="9306" name="Google Shape;9306;p33"/>
            <p:cNvSpPr/>
            <p:nvPr/>
          </p:nvSpPr>
          <p:spPr>
            <a:xfrm>
              <a:off x="836325" y="2412850"/>
              <a:ext cx="43575" cy="33200"/>
            </a:xfrm>
            <a:custGeom>
              <a:avLst/>
              <a:gdLst/>
              <a:ahLst/>
              <a:cxnLst/>
              <a:rect l="l" t="t" r="r" b="b"/>
              <a:pathLst>
                <a:path w="1743" h="1328" extrusionOk="0">
                  <a:moveTo>
                    <a:pt x="1151" y="0"/>
                  </a:moveTo>
                  <a:cubicBezTo>
                    <a:pt x="1065" y="0"/>
                    <a:pt x="967" y="26"/>
                    <a:pt x="856" y="87"/>
                  </a:cubicBezTo>
                  <a:cubicBezTo>
                    <a:pt x="1" y="542"/>
                    <a:pt x="452" y="1328"/>
                    <a:pt x="1076" y="1328"/>
                  </a:cubicBezTo>
                  <a:cubicBezTo>
                    <a:pt x="1104" y="1328"/>
                    <a:pt x="1132" y="1326"/>
                    <a:pt x="1160" y="1323"/>
                  </a:cubicBezTo>
                  <a:cubicBezTo>
                    <a:pt x="1742" y="1257"/>
                    <a:pt x="1743" y="0"/>
                    <a:pt x="1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7" name="Google Shape;9307;p33"/>
            <p:cNvSpPr/>
            <p:nvPr/>
          </p:nvSpPr>
          <p:spPr>
            <a:xfrm>
              <a:off x="344875" y="2058100"/>
              <a:ext cx="42875" cy="33175"/>
            </a:xfrm>
            <a:custGeom>
              <a:avLst/>
              <a:gdLst/>
              <a:ahLst/>
              <a:cxnLst/>
              <a:rect l="l" t="t" r="r" b="b"/>
              <a:pathLst>
                <a:path w="1715" h="1327" extrusionOk="0">
                  <a:moveTo>
                    <a:pt x="1122" y="1"/>
                  </a:moveTo>
                  <a:cubicBezTo>
                    <a:pt x="1037" y="1"/>
                    <a:pt x="938" y="27"/>
                    <a:pt x="828" y="87"/>
                  </a:cubicBezTo>
                  <a:cubicBezTo>
                    <a:pt x="0" y="547"/>
                    <a:pt x="435" y="1326"/>
                    <a:pt x="1066" y="1326"/>
                  </a:cubicBezTo>
                  <a:cubicBezTo>
                    <a:pt x="1088" y="1326"/>
                    <a:pt x="1110" y="1325"/>
                    <a:pt x="1132" y="1324"/>
                  </a:cubicBezTo>
                  <a:cubicBezTo>
                    <a:pt x="1713" y="1257"/>
                    <a:pt x="1714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8" name="Google Shape;9308;p33"/>
            <p:cNvSpPr/>
            <p:nvPr/>
          </p:nvSpPr>
          <p:spPr>
            <a:xfrm>
              <a:off x="975075" y="2294425"/>
              <a:ext cx="46025" cy="41350"/>
            </a:xfrm>
            <a:custGeom>
              <a:avLst/>
              <a:gdLst/>
              <a:ahLst/>
              <a:cxnLst/>
              <a:rect l="l" t="t" r="r" b="b"/>
              <a:pathLst>
                <a:path w="1841" h="1654" extrusionOk="0">
                  <a:moveTo>
                    <a:pt x="817" y="0"/>
                  </a:moveTo>
                  <a:cubicBezTo>
                    <a:pt x="0" y="0"/>
                    <a:pt x="159" y="1302"/>
                    <a:pt x="917" y="1609"/>
                  </a:cubicBezTo>
                  <a:cubicBezTo>
                    <a:pt x="984" y="1639"/>
                    <a:pt x="1047" y="1653"/>
                    <a:pt x="1105" y="1653"/>
                  </a:cubicBezTo>
                  <a:cubicBezTo>
                    <a:pt x="1712" y="1653"/>
                    <a:pt x="1840" y="168"/>
                    <a:pt x="955" y="11"/>
                  </a:cubicBezTo>
                  <a:cubicBezTo>
                    <a:pt x="906" y="4"/>
                    <a:pt x="860" y="0"/>
                    <a:pt x="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9" name="Google Shape;9309;p33"/>
            <p:cNvSpPr/>
            <p:nvPr/>
          </p:nvSpPr>
          <p:spPr>
            <a:xfrm>
              <a:off x="713375" y="2188500"/>
              <a:ext cx="126775" cy="108650"/>
            </a:xfrm>
            <a:custGeom>
              <a:avLst/>
              <a:gdLst/>
              <a:ahLst/>
              <a:cxnLst/>
              <a:rect l="l" t="t" r="r" b="b"/>
              <a:pathLst>
                <a:path w="5071" h="4346" extrusionOk="0">
                  <a:moveTo>
                    <a:pt x="1597" y="1"/>
                  </a:moveTo>
                  <a:cubicBezTo>
                    <a:pt x="209" y="1"/>
                    <a:pt x="1" y="3262"/>
                    <a:pt x="1114" y="4115"/>
                  </a:cubicBezTo>
                  <a:cubicBezTo>
                    <a:pt x="1328" y="4276"/>
                    <a:pt x="1571" y="4346"/>
                    <a:pt x="1828" y="4346"/>
                  </a:cubicBezTo>
                  <a:cubicBezTo>
                    <a:pt x="2967" y="4346"/>
                    <a:pt x="4380" y="2979"/>
                    <a:pt x="4690" y="2156"/>
                  </a:cubicBezTo>
                  <a:cubicBezTo>
                    <a:pt x="5070" y="1167"/>
                    <a:pt x="3130" y="140"/>
                    <a:pt x="1704" y="7"/>
                  </a:cubicBezTo>
                  <a:cubicBezTo>
                    <a:pt x="1667" y="3"/>
                    <a:pt x="1632" y="1"/>
                    <a:pt x="1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0" name="Google Shape;9310;p33"/>
            <p:cNvSpPr/>
            <p:nvPr/>
          </p:nvSpPr>
          <p:spPr>
            <a:xfrm>
              <a:off x="720775" y="2222900"/>
              <a:ext cx="97500" cy="73725"/>
            </a:xfrm>
            <a:custGeom>
              <a:avLst/>
              <a:gdLst/>
              <a:ahLst/>
              <a:cxnLst/>
              <a:rect l="l" t="t" r="r" b="b"/>
              <a:pathLst>
                <a:path w="3900" h="2949" extrusionOk="0">
                  <a:moveTo>
                    <a:pt x="190" y="0"/>
                  </a:moveTo>
                  <a:cubicBezTo>
                    <a:pt x="0" y="1008"/>
                    <a:pt x="190" y="2245"/>
                    <a:pt x="837" y="2720"/>
                  </a:cubicBezTo>
                  <a:cubicBezTo>
                    <a:pt x="1047" y="2880"/>
                    <a:pt x="1288" y="2949"/>
                    <a:pt x="1543" y="2949"/>
                  </a:cubicBezTo>
                  <a:cubicBezTo>
                    <a:pt x="2351" y="2949"/>
                    <a:pt x="3307" y="2258"/>
                    <a:pt x="3899" y="1579"/>
                  </a:cubicBezTo>
                  <a:lnTo>
                    <a:pt x="3899" y="1579"/>
                  </a:lnTo>
                  <a:cubicBezTo>
                    <a:pt x="3811" y="1623"/>
                    <a:pt x="3150" y="1901"/>
                    <a:pt x="2400" y="1901"/>
                  </a:cubicBezTo>
                  <a:cubicBezTo>
                    <a:pt x="1533" y="1901"/>
                    <a:pt x="547" y="1530"/>
                    <a:pt x="190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1" name="Google Shape;9311;p33"/>
          <p:cNvGrpSpPr/>
          <p:nvPr/>
        </p:nvGrpSpPr>
        <p:grpSpPr>
          <a:xfrm rot="2568499">
            <a:off x="1759789" y="4272214"/>
            <a:ext cx="723943" cy="415326"/>
            <a:chOff x="344875" y="2058100"/>
            <a:chExt cx="676225" cy="387950"/>
          </a:xfrm>
        </p:grpSpPr>
        <p:sp>
          <p:nvSpPr>
            <p:cNvPr id="9312" name="Google Shape;9312;p33"/>
            <p:cNvSpPr/>
            <p:nvPr/>
          </p:nvSpPr>
          <p:spPr>
            <a:xfrm>
              <a:off x="836325" y="2412850"/>
              <a:ext cx="43575" cy="33200"/>
            </a:xfrm>
            <a:custGeom>
              <a:avLst/>
              <a:gdLst/>
              <a:ahLst/>
              <a:cxnLst/>
              <a:rect l="l" t="t" r="r" b="b"/>
              <a:pathLst>
                <a:path w="1743" h="1328" extrusionOk="0">
                  <a:moveTo>
                    <a:pt x="1151" y="0"/>
                  </a:moveTo>
                  <a:cubicBezTo>
                    <a:pt x="1065" y="0"/>
                    <a:pt x="967" y="26"/>
                    <a:pt x="856" y="87"/>
                  </a:cubicBezTo>
                  <a:cubicBezTo>
                    <a:pt x="1" y="542"/>
                    <a:pt x="452" y="1328"/>
                    <a:pt x="1076" y="1328"/>
                  </a:cubicBezTo>
                  <a:cubicBezTo>
                    <a:pt x="1104" y="1328"/>
                    <a:pt x="1132" y="1326"/>
                    <a:pt x="1160" y="1323"/>
                  </a:cubicBezTo>
                  <a:cubicBezTo>
                    <a:pt x="1742" y="1257"/>
                    <a:pt x="1743" y="0"/>
                    <a:pt x="1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3" name="Google Shape;9313;p33"/>
            <p:cNvSpPr/>
            <p:nvPr/>
          </p:nvSpPr>
          <p:spPr>
            <a:xfrm>
              <a:off x="344875" y="2058100"/>
              <a:ext cx="42875" cy="33175"/>
            </a:xfrm>
            <a:custGeom>
              <a:avLst/>
              <a:gdLst/>
              <a:ahLst/>
              <a:cxnLst/>
              <a:rect l="l" t="t" r="r" b="b"/>
              <a:pathLst>
                <a:path w="1715" h="1327" extrusionOk="0">
                  <a:moveTo>
                    <a:pt x="1122" y="1"/>
                  </a:moveTo>
                  <a:cubicBezTo>
                    <a:pt x="1037" y="1"/>
                    <a:pt x="938" y="27"/>
                    <a:pt x="828" y="87"/>
                  </a:cubicBezTo>
                  <a:cubicBezTo>
                    <a:pt x="0" y="547"/>
                    <a:pt x="435" y="1326"/>
                    <a:pt x="1066" y="1326"/>
                  </a:cubicBezTo>
                  <a:cubicBezTo>
                    <a:pt x="1088" y="1326"/>
                    <a:pt x="1110" y="1325"/>
                    <a:pt x="1132" y="1324"/>
                  </a:cubicBezTo>
                  <a:cubicBezTo>
                    <a:pt x="1713" y="1257"/>
                    <a:pt x="1714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4" name="Google Shape;9314;p33"/>
            <p:cNvSpPr/>
            <p:nvPr/>
          </p:nvSpPr>
          <p:spPr>
            <a:xfrm>
              <a:off x="975075" y="2294425"/>
              <a:ext cx="46025" cy="41350"/>
            </a:xfrm>
            <a:custGeom>
              <a:avLst/>
              <a:gdLst/>
              <a:ahLst/>
              <a:cxnLst/>
              <a:rect l="l" t="t" r="r" b="b"/>
              <a:pathLst>
                <a:path w="1841" h="1654" extrusionOk="0">
                  <a:moveTo>
                    <a:pt x="817" y="0"/>
                  </a:moveTo>
                  <a:cubicBezTo>
                    <a:pt x="0" y="0"/>
                    <a:pt x="159" y="1302"/>
                    <a:pt x="917" y="1609"/>
                  </a:cubicBezTo>
                  <a:cubicBezTo>
                    <a:pt x="984" y="1639"/>
                    <a:pt x="1047" y="1653"/>
                    <a:pt x="1105" y="1653"/>
                  </a:cubicBezTo>
                  <a:cubicBezTo>
                    <a:pt x="1712" y="1653"/>
                    <a:pt x="1840" y="168"/>
                    <a:pt x="955" y="11"/>
                  </a:cubicBezTo>
                  <a:cubicBezTo>
                    <a:pt x="906" y="4"/>
                    <a:pt x="860" y="0"/>
                    <a:pt x="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5" name="Google Shape;9315;p33"/>
            <p:cNvSpPr/>
            <p:nvPr/>
          </p:nvSpPr>
          <p:spPr>
            <a:xfrm>
              <a:off x="713375" y="2188500"/>
              <a:ext cx="126775" cy="108650"/>
            </a:xfrm>
            <a:custGeom>
              <a:avLst/>
              <a:gdLst/>
              <a:ahLst/>
              <a:cxnLst/>
              <a:rect l="l" t="t" r="r" b="b"/>
              <a:pathLst>
                <a:path w="5071" h="4346" extrusionOk="0">
                  <a:moveTo>
                    <a:pt x="1597" y="1"/>
                  </a:moveTo>
                  <a:cubicBezTo>
                    <a:pt x="209" y="1"/>
                    <a:pt x="1" y="3262"/>
                    <a:pt x="1114" y="4115"/>
                  </a:cubicBezTo>
                  <a:cubicBezTo>
                    <a:pt x="1328" y="4276"/>
                    <a:pt x="1571" y="4346"/>
                    <a:pt x="1828" y="4346"/>
                  </a:cubicBezTo>
                  <a:cubicBezTo>
                    <a:pt x="2967" y="4346"/>
                    <a:pt x="4380" y="2979"/>
                    <a:pt x="4690" y="2156"/>
                  </a:cubicBezTo>
                  <a:cubicBezTo>
                    <a:pt x="5070" y="1167"/>
                    <a:pt x="3130" y="140"/>
                    <a:pt x="1704" y="7"/>
                  </a:cubicBezTo>
                  <a:cubicBezTo>
                    <a:pt x="1667" y="3"/>
                    <a:pt x="1632" y="1"/>
                    <a:pt x="1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19050" dir="36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6" name="Google Shape;9316;p33"/>
            <p:cNvSpPr/>
            <p:nvPr/>
          </p:nvSpPr>
          <p:spPr>
            <a:xfrm>
              <a:off x="720775" y="2222900"/>
              <a:ext cx="97500" cy="73725"/>
            </a:xfrm>
            <a:custGeom>
              <a:avLst/>
              <a:gdLst/>
              <a:ahLst/>
              <a:cxnLst/>
              <a:rect l="l" t="t" r="r" b="b"/>
              <a:pathLst>
                <a:path w="3900" h="2949" extrusionOk="0">
                  <a:moveTo>
                    <a:pt x="190" y="0"/>
                  </a:moveTo>
                  <a:cubicBezTo>
                    <a:pt x="0" y="1008"/>
                    <a:pt x="190" y="2245"/>
                    <a:pt x="837" y="2720"/>
                  </a:cubicBezTo>
                  <a:cubicBezTo>
                    <a:pt x="1047" y="2880"/>
                    <a:pt x="1288" y="2949"/>
                    <a:pt x="1543" y="2949"/>
                  </a:cubicBezTo>
                  <a:cubicBezTo>
                    <a:pt x="2351" y="2949"/>
                    <a:pt x="3307" y="2258"/>
                    <a:pt x="3899" y="1579"/>
                  </a:cubicBezTo>
                  <a:lnTo>
                    <a:pt x="3899" y="1579"/>
                  </a:lnTo>
                  <a:cubicBezTo>
                    <a:pt x="3811" y="1623"/>
                    <a:pt x="3150" y="1901"/>
                    <a:pt x="2400" y="1901"/>
                  </a:cubicBezTo>
                  <a:cubicBezTo>
                    <a:pt x="1533" y="1901"/>
                    <a:pt x="547" y="1530"/>
                    <a:pt x="190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795367-9038-102C-EC28-E51D2EC55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400" y="199922"/>
            <a:ext cx="2671200" cy="65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31D5233-D88E-9B9F-B252-99411E6CB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42" y="1073644"/>
            <a:ext cx="5163058" cy="3948220"/>
          </a:xfrm>
          <a:prstGeom prst="rect">
            <a:avLst/>
          </a:prstGeom>
        </p:spPr>
      </p:pic>
      <p:sp>
        <p:nvSpPr>
          <p:cNvPr id="9794" name="Google Shape;9794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 importantes</a:t>
            </a:r>
            <a:endParaRPr dirty="0"/>
          </a:p>
        </p:txBody>
      </p:sp>
      <p:sp>
        <p:nvSpPr>
          <p:cNvPr id="9798" name="Google Shape;9798;p44"/>
          <p:cNvSpPr txBox="1"/>
          <p:nvPr/>
        </p:nvSpPr>
        <p:spPr>
          <a:xfrm>
            <a:off x="6753600" y="1460604"/>
            <a:ext cx="2527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" dirty="0">
                <a:solidFill>
                  <a:srgbClr val="692904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Hay productos con alta elasticidad/precio de la demanda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692904"/>
              </a:solidFill>
              <a:effectLst/>
              <a:uLnTx/>
              <a:uFillTx/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9799" name="Google Shape;9799;p44"/>
          <p:cNvSpPr txBox="1"/>
          <p:nvPr/>
        </p:nvSpPr>
        <p:spPr>
          <a:xfrm>
            <a:off x="6079350" y="2725628"/>
            <a:ext cx="306465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692904"/>
                </a:solidFill>
                <a:effectLst/>
                <a:uLnTx/>
                <a:uFillTx/>
                <a:latin typeface="Catamaran Medium"/>
                <a:ea typeface="Catamaran Medium"/>
                <a:cs typeface="Catamaran Medium"/>
                <a:sym typeface="Catamaran Medium"/>
              </a:rPr>
              <a:t>La temperatura exhibe claro comportamiento estacional, tal como el helado, la bebida y el chocolate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692904"/>
              </a:solidFill>
              <a:effectLst/>
              <a:uLnTx/>
              <a:uFillTx/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9800" name="Google Shape;9800;p44"/>
          <p:cNvSpPr txBox="1"/>
          <p:nvPr/>
        </p:nvSpPr>
        <p:spPr>
          <a:xfrm>
            <a:off x="6007350" y="3599476"/>
            <a:ext cx="2959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692904"/>
                </a:solidFill>
                <a:effectLst/>
                <a:uLnTx/>
                <a:uFillTx/>
                <a:latin typeface="Catamaran Medium"/>
                <a:ea typeface="Catamaran Medium"/>
                <a:cs typeface="Catamaran Medium"/>
                <a:sym typeface="Catamaran Medium"/>
              </a:rPr>
              <a:t>Los meses no son importantes, porque la inflación capturó tendencia y la temperatura capturó estacionalidad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692904"/>
              </a:solidFill>
              <a:effectLst/>
              <a:uLnTx/>
              <a:uFillTx/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cxnSp>
        <p:nvCxnSpPr>
          <p:cNvPr id="9826" name="Google Shape;9826;p44"/>
          <p:cNvCxnSpPr>
            <a:cxnSpLocks/>
          </p:cNvCxnSpPr>
          <p:nvPr/>
        </p:nvCxnSpPr>
        <p:spPr>
          <a:xfrm>
            <a:off x="6007350" y="1324800"/>
            <a:ext cx="1070250" cy="53151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9827" name="Google Shape;9827;p44"/>
          <p:cNvCxnSpPr>
            <a:cxnSpLocks/>
          </p:cNvCxnSpPr>
          <p:nvPr/>
        </p:nvCxnSpPr>
        <p:spPr>
          <a:xfrm>
            <a:off x="4096200" y="1622454"/>
            <a:ext cx="2088600" cy="1425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9828" name="Google Shape;9828;p44"/>
          <p:cNvCxnSpPr>
            <a:cxnSpLocks/>
          </p:cNvCxnSpPr>
          <p:nvPr/>
        </p:nvCxnSpPr>
        <p:spPr>
          <a:xfrm>
            <a:off x="1741861" y="3874201"/>
            <a:ext cx="453653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36406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6" name="Google Shape;9356;p37"/>
          <p:cNvSpPr txBox="1">
            <a:spLocks noGrp="1"/>
          </p:cNvSpPr>
          <p:nvPr>
            <p:ph type="title"/>
          </p:nvPr>
        </p:nvSpPr>
        <p:spPr>
          <a:xfrm>
            <a:off x="2087125" y="2351725"/>
            <a:ext cx="49698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Bebidas</a:t>
            </a:r>
            <a:endParaRPr dirty="0"/>
          </a:p>
        </p:txBody>
      </p:sp>
      <p:sp>
        <p:nvSpPr>
          <p:cNvPr id="9357" name="Google Shape;9357;p37"/>
          <p:cNvSpPr txBox="1">
            <a:spLocks noGrp="1"/>
          </p:cNvSpPr>
          <p:nvPr>
            <p:ph type="title" idx="2"/>
          </p:nvPr>
        </p:nvSpPr>
        <p:spPr>
          <a:xfrm>
            <a:off x="3378975" y="1191100"/>
            <a:ext cx="2386200" cy="10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358" name="Google Shape;9358;p37"/>
          <p:cNvSpPr txBox="1">
            <a:spLocks noGrp="1"/>
          </p:cNvSpPr>
          <p:nvPr>
            <p:ph type="subTitle" idx="1"/>
          </p:nvPr>
        </p:nvSpPr>
        <p:spPr>
          <a:xfrm>
            <a:off x="2087125" y="3537275"/>
            <a:ext cx="49698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Recomendación</a:t>
            </a:r>
            <a:r>
              <a:rPr lang="en-US" dirty="0"/>
              <a:t> </a:t>
            </a:r>
            <a:r>
              <a:rPr lang="en-US" dirty="0" err="1"/>
              <a:t>estratégica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094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9" name="Google Shape;10269;p49"/>
          <p:cNvSpPr txBox="1">
            <a:spLocks noGrp="1"/>
          </p:cNvSpPr>
          <p:nvPr>
            <p:ph type="subTitle" idx="1"/>
          </p:nvPr>
        </p:nvSpPr>
        <p:spPr>
          <a:xfrm>
            <a:off x="1195861" y="1366500"/>
            <a:ext cx="28671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Semejanza</a:t>
            </a:r>
            <a:endParaRPr dirty="0"/>
          </a:p>
        </p:txBody>
      </p:sp>
      <p:sp>
        <p:nvSpPr>
          <p:cNvPr id="10270" name="Google Shape;10270;p49"/>
          <p:cNvSpPr txBox="1">
            <a:spLocks noGrp="1"/>
          </p:cNvSpPr>
          <p:nvPr>
            <p:ph type="subTitle" idx="6"/>
          </p:nvPr>
        </p:nvSpPr>
        <p:spPr>
          <a:xfrm>
            <a:off x="1195861" y="3004400"/>
            <a:ext cx="28671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Confiabilidad</a:t>
            </a:r>
            <a:endParaRPr dirty="0"/>
          </a:p>
        </p:txBody>
      </p:sp>
      <p:sp>
        <p:nvSpPr>
          <p:cNvPr id="10271" name="Google Shape;10271;p49"/>
          <p:cNvSpPr txBox="1">
            <a:spLocks noGrp="1"/>
          </p:cNvSpPr>
          <p:nvPr>
            <p:ph type="subTitle" idx="7"/>
          </p:nvPr>
        </p:nvSpPr>
        <p:spPr>
          <a:xfrm>
            <a:off x="5081036" y="1366500"/>
            <a:ext cx="28671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Eficiencia</a:t>
            </a:r>
            <a:endParaRPr dirty="0"/>
          </a:p>
        </p:txBody>
      </p:sp>
      <p:sp>
        <p:nvSpPr>
          <p:cNvPr id="10272" name="Google Shape;10272;p49"/>
          <p:cNvSpPr txBox="1">
            <a:spLocks noGrp="1"/>
          </p:cNvSpPr>
          <p:nvPr>
            <p:ph type="subTitle" idx="8"/>
          </p:nvPr>
        </p:nvSpPr>
        <p:spPr>
          <a:xfrm>
            <a:off x="5081036" y="3004400"/>
            <a:ext cx="28671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Monitoreo</a:t>
            </a:r>
            <a:endParaRPr dirty="0"/>
          </a:p>
        </p:txBody>
      </p:sp>
      <p:sp>
        <p:nvSpPr>
          <p:cNvPr id="10273" name="Google Shape;10273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Recomendaciones de forecasting</a:t>
            </a:r>
            <a:endParaRPr dirty="0"/>
          </a:p>
        </p:txBody>
      </p:sp>
      <p:sp>
        <p:nvSpPr>
          <p:cNvPr id="10274" name="Google Shape;10274;p49"/>
          <p:cNvSpPr txBox="1">
            <a:spLocks noGrp="1"/>
          </p:cNvSpPr>
          <p:nvPr>
            <p:ph type="subTitle" idx="4"/>
          </p:nvPr>
        </p:nvSpPr>
        <p:spPr>
          <a:xfrm>
            <a:off x="1195861" y="3509750"/>
            <a:ext cx="2867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Dar énfasis a las variables relevantes, porque mejoran la precisión del forecast</a:t>
            </a:r>
            <a:endParaRPr dirty="0"/>
          </a:p>
        </p:txBody>
      </p:sp>
      <p:sp>
        <p:nvSpPr>
          <p:cNvPr id="10275" name="Google Shape;10275;p49"/>
          <p:cNvSpPr txBox="1">
            <a:spLocks noGrp="1"/>
          </p:cNvSpPr>
          <p:nvPr>
            <p:ph type="subTitle" idx="2"/>
          </p:nvPr>
        </p:nvSpPr>
        <p:spPr>
          <a:xfrm>
            <a:off x="1195861" y="1871850"/>
            <a:ext cx="2867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Investigar el comportamiento de ventas de productos semejantes en compañías de larga data</a:t>
            </a:r>
            <a:endParaRPr dirty="0"/>
          </a:p>
        </p:txBody>
      </p:sp>
      <p:sp>
        <p:nvSpPr>
          <p:cNvPr id="10276" name="Google Shape;10276;p49"/>
          <p:cNvSpPr txBox="1">
            <a:spLocks noGrp="1"/>
          </p:cNvSpPr>
          <p:nvPr>
            <p:ph type="subTitle" idx="3"/>
          </p:nvPr>
        </p:nvSpPr>
        <p:spPr>
          <a:xfrm>
            <a:off x="5081039" y="1871850"/>
            <a:ext cx="2867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Preferir modelos de forecasting globales, no locales</a:t>
            </a:r>
            <a:endParaRPr dirty="0"/>
          </a:p>
        </p:txBody>
      </p:sp>
      <p:sp>
        <p:nvSpPr>
          <p:cNvPr id="10277" name="Google Shape;10277;p49"/>
          <p:cNvSpPr txBox="1">
            <a:spLocks noGrp="1"/>
          </p:cNvSpPr>
          <p:nvPr>
            <p:ph type="subTitle" idx="5"/>
          </p:nvPr>
        </p:nvSpPr>
        <p:spPr>
          <a:xfrm>
            <a:off x="5081039" y="3509750"/>
            <a:ext cx="2867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Reentrenar los modelos en la medida que la compañía produzca data de ventas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0" name="Google Shape;9660;p41"/>
          <p:cNvSpPr txBox="1">
            <a:spLocks noGrp="1"/>
          </p:cNvSpPr>
          <p:nvPr>
            <p:ph type="title"/>
          </p:nvPr>
        </p:nvSpPr>
        <p:spPr>
          <a:xfrm>
            <a:off x="1874925" y="1307100"/>
            <a:ext cx="53943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¿Y los gerentes?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5347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9" name="Google Shape;10129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 del caso</a:t>
            </a:r>
            <a:endParaRPr dirty="0"/>
          </a:p>
        </p:txBody>
      </p:sp>
      <p:sp>
        <p:nvSpPr>
          <p:cNvPr id="10130" name="Google Shape;10130;p47"/>
          <p:cNvSpPr txBox="1">
            <a:spLocks noGrp="1"/>
          </p:cNvSpPr>
          <p:nvPr>
            <p:ph type="subTitle" idx="1"/>
          </p:nvPr>
        </p:nvSpPr>
        <p:spPr>
          <a:xfrm>
            <a:off x="809812" y="2225463"/>
            <a:ext cx="2589300" cy="47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Operaciones</a:t>
            </a:r>
            <a:endParaRPr dirty="0"/>
          </a:p>
        </p:txBody>
      </p:sp>
      <p:sp>
        <p:nvSpPr>
          <p:cNvPr id="10131" name="Google Shape;10131;p47"/>
          <p:cNvSpPr txBox="1">
            <a:spLocks noGrp="1"/>
          </p:cNvSpPr>
          <p:nvPr>
            <p:ph type="subTitle" idx="2"/>
          </p:nvPr>
        </p:nvSpPr>
        <p:spPr>
          <a:xfrm>
            <a:off x="5638168" y="2225463"/>
            <a:ext cx="2589300" cy="47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Ventas</a:t>
            </a:r>
            <a:endParaRPr dirty="0"/>
          </a:p>
        </p:txBody>
      </p:sp>
      <p:sp>
        <p:nvSpPr>
          <p:cNvPr id="10132" name="Google Shape;10132;p47"/>
          <p:cNvSpPr txBox="1">
            <a:spLocks noGrp="1"/>
          </p:cNvSpPr>
          <p:nvPr>
            <p:ph type="subTitle" idx="3"/>
          </p:nvPr>
        </p:nvSpPr>
        <p:spPr>
          <a:xfrm>
            <a:off x="809812" y="2578414"/>
            <a:ext cx="2589300" cy="10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Priorizar líneas que más contribuyen al margen de la empresa</a:t>
            </a:r>
            <a:endParaRPr dirty="0"/>
          </a:p>
        </p:txBody>
      </p:sp>
      <p:sp>
        <p:nvSpPr>
          <p:cNvPr id="10133" name="Google Shape;10133;p47"/>
          <p:cNvSpPr txBox="1">
            <a:spLocks noGrp="1"/>
          </p:cNvSpPr>
          <p:nvPr>
            <p:ph type="subTitle" idx="4"/>
          </p:nvPr>
        </p:nvSpPr>
        <p:spPr>
          <a:xfrm>
            <a:off x="5638168" y="2578414"/>
            <a:ext cx="2589300" cy="10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 pronostica alza de ventas para los próximos 6 meses. Conviene evaluar los costos marginales de almacenamiento.</a:t>
            </a:r>
            <a:endParaRPr dirty="0"/>
          </a:p>
        </p:txBody>
      </p:sp>
      <p:sp>
        <p:nvSpPr>
          <p:cNvPr id="10134" name="Google Shape;10134;p47"/>
          <p:cNvSpPr/>
          <p:nvPr/>
        </p:nvSpPr>
        <p:spPr>
          <a:xfrm>
            <a:off x="6500368" y="1295800"/>
            <a:ext cx="864900" cy="864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dist="57150" dir="2640000" algn="bl" rotWithShape="0">
              <a:srgbClr val="000000">
                <a:alpha val="2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stard"/>
              <a:ea typeface="Coustard"/>
              <a:cs typeface="Coustard"/>
              <a:sym typeface="Coustard"/>
            </a:endParaRPr>
          </a:p>
        </p:txBody>
      </p:sp>
      <p:sp>
        <p:nvSpPr>
          <p:cNvPr id="10135" name="Google Shape;10135;p47"/>
          <p:cNvSpPr/>
          <p:nvPr/>
        </p:nvSpPr>
        <p:spPr>
          <a:xfrm>
            <a:off x="1672012" y="1295800"/>
            <a:ext cx="864900" cy="864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dist="57150" dir="2640000" algn="bl" rotWithShape="0">
              <a:srgbClr val="000000">
                <a:alpha val="2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stard"/>
              <a:ea typeface="Coustard"/>
              <a:cs typeface="Coustard"/>
              <a:sym typeface="Coustard"/>
            </a:endParaRPr>
          </a:p>
        </p:txBody>
      </p:sp>
      <p:sp>
        <p:nvSpPr>
          <p:cNvPr id="8" name="Google Shape;10130;p47">
            <a:extLst>
              <a:ext uri="{FF2B5EF4-FFF2-40B4-BE49-F238E27FC236}">
                <a16:creationId xmlns:a16="http://schemas.microsoft.com/office/drawing/2014/main" id="{F73F1A67-88CB-4539-BB33-AA409E938618}"/>
              </a:ext>
            </a:extLst>
          </p:cNvPr>
          <p:cNvSpPr txBox="1">
            <a:spLocks/>
          </p:cNvSpPr>
          <p:nvPr/>
        </p:nvSpPr>
        <p:spPr>
          <a:xfrm>
            <a:off x="3223990" y="3436450"/>
            <a:ext cx="25893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2904"/>
              </a:buClr>
              <a:buSzPts val="2500"/>
              <a:buFont typeface="Bebas Neue"/>
              <a:buNone/>
              <a:tabLst/>
              <a:defRPr/>
            </a:pPr>
            <a:r>
              <a:rPr kumimoji="0" lang="es-MX" sz="2400" b="0" i="0" u="none" strike="noStrike" kern="0" cap="none" spc="0" normalizeH="0" baseline="0" noProof="0" dirty="0">
                <a:ln>
                  <a:noFill/>
                </a:ln>
                <a:solidFill>
                  <a:srgbClr val="DB4F4D"/>
                </a:solidFill>
                <a:effectLst/>
                <a:uLnTx/>
                <a:uFillTx/>
                <a:latin typeface="Coustard"/>
                <a:sym typeface="Coustard"/>
              </a:rPr>
              <a:t>Marketing</a:t>
            </a:r>
          </a:p>
        </p:txBody>
      </p:sp>
      <p:sp>
        <p:nvSpPr>
          <p:cNvPr id="9" name="Google Shape;10132;p47">
            <a:extLst>
              <a:ext uri="{FF2B5EF4-FFF2-40B4-BE49-F238E27FC236}">
                <a16:creationId xmlns:a16="http://schemas.microsoft.com/office/drawing/2014/main" id="{45F24A43-DDE5-2B95-606F-C9065D00E5FB}"/>
              </a:ext>
            </a:extLst>
          </p:cNvPr>
          <p:cNvSpPr txBox="1">
            <a:spLocks/>
          </p:cNvSpPr>
          <p:nvPr/>
        </p:nvSpPr>
        <p:spPr>
          <a:xfrm>
            <a:off x="3223990" y="3789401"/>
            <a:ext cx="2589300" cy="10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 Medium"/>
              <a:buNone/>
              <a:defRPr sz="1400" b="0" i="0" u="none" strike="noStrike" cap="none">
                <a:solidFill>
                  <a:schemeClr val="dk2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 Medium"/>
              <a:buNone/>
              <a:defRPr sz="1400" b="0" i="0" u="none" strike="noStrike" cap="none">
                <a:solidFill>
                  <a:schemeClr val="dk2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 Medium"/>
              <a:buNone/>
              <a:defRPr sz="1400" b="0" i="0" u="none" strike="noStrike" cap="none">
                <a:solidFill>
                  <a:schemeClr val="dk2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 Medium"/>
              <a:buNone/>
              <a:defRPr sz="1400" b="0" i="0" u="none" strike="noStrike" cap="none">
                <a:solidFill>
                  <a:schemeClr val="dk2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 Medium"/>
              <a:buNone/>
              <a:defRPr sz="1400" b="0" i="0" u="none" strike="noStrike" cap="none">
                <a:solidFill>
                  <a:schemeClr val="dk2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 Medium"/>
              <a:buNone/>
              <a:defRPr sz="1400" b="0" i="0" u="none" strike="noStrike" cap="none">
                <a:solidFill>
                  <a:schemeClr val="dk2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 Medium"/>
              <a:buNone/>
              <a:defRPr sz="1400" b="0" i="0" u="none" strike="noStrike" cap="none">
                <a:solidFill>
                  <a:schemeClr val="dk2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 Medium"/>
              <a:buNone/>
              <a:defRPr sz="1400" b="0" i="0" u="none" strike="noStrike" cap="none">
                <a:solidFill>
                  <a:schemeClr val="dk2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 Medium"/>
              <a:buNone/>
              <a:defRPr sz="1400" b="0" i="0" u="none" strike="noStrike" cap="none">
                <a:solidFill>
                  <a:schemeClr val="dk2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2904"/>
              </a:buClr>
              <a:buSzPts val="1400"/>
              <a:buFont typeface="Catamaran Medium"/>
              <a:buNone/>
              <a:tabLst/>
              <a:defRPr/>
            </a:pPr>
            <a:r>
              <a:rPr lang="en-US" dirty="0" err="1">
                <a:solidFill>
                  <a:srgbClr val="692904"/>
                </a:solidFill>
              </a:rPr>
              <a:t>Fomentar</a:t>
            </a:r>
            <a:r>
              <a:rPr lang="en-US" dirty="0">
                <a:solidFill>
                  <a:srgbClr val="692904"/>
                </a:solidFill>
              </a:rPr>
              <a:t> la </a:t>
            </a:r>
            <a:r>
              <a:rPr lang="en-US" dirty="0" err="1">
                <a:solidFill>
                  <a:srgbClr val="692904"/>
                </a:solidFill>
              </a:rPr>
              <a:t>inversión</a:t>
            </a:r>
            <a:r>
              <a:rPr lang="en-US" dirty="0">
                <a:solidFill>
                  <a:srgbClr val="692904"/>
                </a:solidFill>
              </a:rPr>
              <a:t> </a:t>
            </a:r>
            <a:r>
              <a:rPr lang="en-US" dirty="0" err="1">
                <a:solidFill>
                  <a:srgbClr val="692904"/>
                </a:solidFill>
              </a:rPr>
              <a:t>en</a:t>
            </a:r>
            <a:r>
              <a:rPr lang="en-US" dirty="0">
                <a:solidFill>
                  <a:srgbClr val="692904"/>
                </a:solidFill>
              </a:rPr>
              <a:t> </a:t>
            </a:r>
            <a:r>
              <a:rPr lang="en-US" dirty="0" err="1">
                <a:solidFill>
                  <a:srgbClr val="692904"/>
                </a:solidFill>
              </a:rPr>
              <a:t>clientes</a:t>
            </a:r>
            <a:r>
              <a:rPr lang="en-US" dirty="0">
                <a:solidFill>
                  <a:srgbClr val="692904"/>
                </a:solidFill>
              </a:rPr>
              <a:t> </a:t>
            </a:r>
            <a:r>
              <a:rPr lang="en-US" dirty="0" err="1">
                <a:solidFill>
                  <a:srgbClr val="692904"/>
                </a:solidFill>
              </a:rPr>
              <a:t>grandes</a:t>
            </a:r>
            <a:r>
              <a:rPr lang="en-US" dirty="0">
                <a:solidFill>
                  <a:srgbClr val="692904"/>
                </a:solidFill>
              </a:rPr>
              <a:t>: </a:t>
            </a:r>
            <a:r>
              <a:rPr lang="en-US" dirty="0" err="1">
                <a:solidFill>
                  <a:srgbClr val="692904"/>
                </a:solidFill>
              </a:rPr>
              <a:t>lanzamiento</a:t>
            </a:r>
            <a:r>
              <a:rPr lang="en-US" dirty="0">
                <a:solidFill>
                  <a:srgbClr val="692904"/>
                </a:solidFill>
              </a:rPr>
              <a:t> de las </a:t>
            </a:r>
            <a:r>
              <a:rPr lang="en-US" dirty="0" err="1">
                <a:solidFill>
                  <a:srgbClr val="692904"/>
                </a:solidFill>
              </a:rPr>
              <a:t>bebidas</a:t>
            </a:r>
            <a:r>
              <a:rPr lang="en-US" dirty="0">
                <a:solidFill>
                  <a:srgbClr val="692904"/>
                </a:solidFill>
              </a:rPr>
              <a:t> </a:t>
            </a:r>
            <a:r>
              <a:rPr lang="en-US" dirty="0" err="1">
                <a:solidFill>
                  <a:srgbClr val="692904"/>
                </a:solidFill>
              </a:rPr>
              <a:t>en</a:t>
            </a:r>
            <a:r>
              <a:rPr lang="en-US" dirty="0">
                <a:solidFill>
                  <a:srgbClr val="692904"/>
                </a:solidFill>
              </a:rPr>
              <a:t> </a:t>
            </a:r>
            <a:r>
              <a:rPr lang="en-US" dirty="0" err="1">
                <a:solidFill>
                  <a:srgbClr val="692904"/>
                </a:solidFill>
              </a:rPr>
              <a:t>supermercados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692904"/>
              </a:solidFill>
              <a:effectLst/>
              <a:uLnTx/>
              <a:uFillTx/>
              <a:latin typeface="Catamaran Medium"/>
              <a:cs typeface="Catamaran Medium"/>
              <a:sym typeface="Catamaran Medium"/>
            </a:endParaRPr>
          </a:p>
        </p:txBody>
      </p:sp>
      <p:sp>
        <p:nvSpPr>
          <p:cNvPr id="10" name="Google Shape;10135;p47">
            <a:extLst>
              <a:ext uri="{FF2B5EF4-FFF2-40B4-BE49-F238E27FC236}">
                <a16:creationId xmlns:a16="http://schemas.microsoft.com/office/drawing/2014/main" id="{5F9B6DC8-01B1-FF91-139A-382F88811D73}"/>
              </a:ext>
            </a:extLst>
          </p:cNvPr>
          <p:cNvSpPr/>
          <p:nvPr/>
        </p:nvSpPr>
        <p:spPr>
          <a:xfrm>
            <a:off x="4086190" y="2506787"/>
            <a:ext cx="864900" cy="864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dist="57150" dir="2640000" algn="bl" rotWithShape="0">
              <a:srgbClr val="000000">
                <a:alpha val="2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stard"/>
              <a:ea typeface="Coustard"/>
              <a:cs typeface="Coustard"/>
              <a:sym typeface="Coustard"/>
            </a:endParaRPr>
          </a:p>
        </p:txBody>
      </p:sp>
      <p:grpSp>
        <p:nvGrpSpPr>
          <p:cNvPr id="23" name="Google Shape;10687;p58">
            <a:extLst>
              <a:ext uri="{FF2B5EF4-FFF2-40B4-BE49-F238E27FC236}">
                <a16:creationId xmlns:a16="http://schemas.microsoft.com/office/drawing/2014/main" id="{996AEF24-C253-A98D-7C7C-09B8775419AF}"/>
              </a:ext>
            </a:extLst>
          </p:cNvPr>
          <p:cNvGrpSpPr/>
          <p:nvPr/>
        </p:nvGrpSpPr>
        <p:grpSpPr>
          <a:xfrm>
            <a:off x="1862456" y="1503450"/>
            <a:ext cx="508413" cy="507241"/>
            <a:chOff x="7289748" y="2157179"/>
            <a:chExt cx="338288" cy="337508"/>
          </a:xfrm>
        </p:grpSpPr>
        <p:sp>
          <p:nvSpPr>
            <p:cNvPr id="24" name="Google Shape;10688;p58">
              <a:extLst>
                <a:ext uri="{FF2B5EF4-FFF2-40B4-BE49-F238E27FC236}">
                  <a16:creationId xmlns:a16="http://schemas.microsoft.com/office/drawing/2014/main" id="{CF390D1E-59A1-D184-9D44-0D9663EDDF58}"/>
                </a:ext>
              </a:extLst>
            </p:cNvPr>
            <p:cNvSpPr/>
            <p:nvPr/>
          </p:nvSpPr>
          <p:spPr>
            <a:xfrm>
              <a:off x="7316360" y="2182197"/>
              <a:ext cx="40409" cy="40409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406"/>
                  </a:moveTo>
                  <a:cubicBezTo>
                    <a:pt x="715" y="406"/>
                    <a:pt x="787" y="501"/>
                    <a:pt x="787" y="620"/>
                  </a:cubicBezTo>
                  <a:cubicBezTo>
                    <a:pt x="787" y="739"/>
                    <a:pt x="715" y="834"/>
                    <a:pt x="596" y="834"/>
                  </a:cubicBezTo>
                  <a:cubicBezTo>
                    <a:pt x="477" y="834"/>
                    <a:pt x="382" y="739"/>
                    <a:pt x="382" y="620"/>
                  </a:cubicBezTo>
                  <a:cubicBezTo>
                    <a:pt x="406" y="501"/>
                    <a:pt x="501" y="406"/>
                    <a:pt x="596" y="406"/>
                  </a:cubicBezTo>
                  <a:close/>
                  <a:moveTo>
                    <a:pt x="596" y="1"/>
                  </a:moveTo>
                  <a:cubicBezTo>
                    <a:pt x="263" y="1"/>
                    <a:pt x="1" y="263"/>
                    <a:pt x="1" y="596"/>
                  </a:cubicBezTo>
                  <a:cubicBezTo>
                    <a:pt x="1" y="930"/>
                    <a:pt x="263" y="1192"/>
                    <a:pt x="596" y="1192"/>
                  </a:cubicBezTo>
                  <a:cubicBezTo>
                    <a:pt x="906" y="1192"/>
                    <a:pt x="1192" y="930"/>
                    <a:pt x="1192" y="596"/>
                  </a:cubicBezTo>
                  <a:cubicBezTo>
                    <a:pt x="1192" y="263"/>
                    <a:pt x="906" y="1"/>
                    <a:pt x="596" y="1"/>
                  </a:cubicBezTo>
                  <a:close/>
                </a:path>
              </a:pathLst>
            </a:custGeom>
            <a:solidFill>
              <a:srgbClr val="6929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10689;p58">
              <a:extLst>
                <a:ext uri="{FF2B5EF4-FFF2-40B4-BE49-F238E27FC236}">
                  <a16:creationId xmlns:a16="http://schemas.microsoft.com/office/drawing/2014/main" id="{2F4D05B7-AA0F-4A57-74E8-F8417360C2CE}"/>
                </a:ext>
              </a:extLst>
            </p:cNvPr>
            <p:cNvSpPr/>
            <p:nvPr/>
          </p:nvSpPr>
          <p:spPr>
            <a:xfrm>
              <a:off x="7369651" y="2182197"/>
              <a:ext cx="40409" cy="40409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406"/>
                  </a:moveTo>
                  <a:cubicBezTo>
                    <a:pt x="715" y="406"/>
                    <a:pt x="810" y="501"/>
                    <a:pt x="810" y="620"/>
                  </a:cubicBezTo>
                  <a:cubicBezTo>
                    <a:pt x="810" y="739"/>
                    <a:pt x="715" y="834"/>
                    <a:pt x="596" y="834"/>
                  </a:cubicBezTo>
                  <a:cubicBezTo>
                    <a:pt x="477" y="834"/>
                    <a:pt x="382" y="739"/>
                    <a:pt x="382" y="620"/>
                  </a:cubicBezTo>
                  <a:cubicBezTo>
                    <a:pt x="382" y="501"/>
                    <a:pt x="477" y="406"/>
                    <a:pt x="596" y="406"/>
                  </a:cubicBezTo>
                  <a:close/>
                  <a:moveTo>
                    <a:pt x="596" y="1"/>
                  </a:moveTo>
                  <a:cubicBezTo>
                    <a:pt x="263" y="1"/>
                    <a:pt x="1" y="263"/>
                    <a:pt x="1" y="596"/>
                  </a:cubicBezTo>
                  <a:cubicBezTo>
                    <a:pt x="1" y="930"/>
                    <a:pt x="263" y="1192"/>
                    <a:pt x="596" y="1192"/>
                  </a:cubicBezTo>
                  <a:cubicBezTo>
                    <a:pt x="929" y="1192"/>
                    <a:pt x="1191" y="930"/>
                    <a:pt x="1191" y="596"/>
                  </a:cubicBezTo>
                  <a:cubicBezTo>
                    <a:pt x="1191" y="263"/>
                    <a:pt x="929" y="1"/>
                    <a:pt x="596" y="1"/>
                  </a:cubicBezTo>
                  <a:close/>
                </a:path>
              </a:pathLst>
            </a:custGeom>
            <a:solidFill>
              <a:srgbClr val="6929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10690;p58">
              <a:extLst>
                <a:ext uri="{FF2B5EF4-FFF2-40B4-BE49-F238E27FC236}">
                  <a16:creationId xmlns:a16="http://schemas.microsoft.com/office/drawing/2014/main" id="{93BA66EF-4933-0F25-D928-B661E40C9FE9}"/>
                </a:ext>
              </a:extLst>
            </p:cNvPr>
            <p:cNvSpPr/>
            <p:nvPr/>
          </p:nvSpPr>
          <p:spPr>
            <a:xfrm>
              <a:off x="7422128" y="2182197"/>
              <a:ext cx="40409" cy="40409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406"/>
                  </a:moveTo>
                  <a:cubicBezTo>
                    <a:pt x="715" y="406"/>
                    <a:pt x="810" y="501"/>
                    <a:pt x="810" y="620"/>
                  </a:cubicBezTo>
                  <a:cubicBezTo>
                    <a:pt x="810" y="739"/>
                    <a:pt x="715" y="834"/>
                    <a:pt x="596" y="834"/>
                  </a:cubicBezTo>
                  <a:cubicBezTo>
                    <a:pt x="477" y="834"/>
                    <a:pt x="382" y="739"/>
                    <a:pt x="382" y="620"/>
                  </a:cubicBezTo>
                  <a:cubicBezTo>
                    <a:pt x="405" y="501"/>
                    <a:pt x="501" y="406"/>
                    <a:pt x="596" y="406"/>
                  </a:cubicBezTo>
                  <a:close/>
                  <a:moveTo>
                    <a:pt x="596" y="1"/>
                  </a:moveTo>
                  <a:cubicBezTo>
                    <a:pt x="263" y="1"/>
                    <a:pt x="1" y="263"/>
                    <a:pt x="1" y="596"/>
                  </a:cubicBezTo>
                  <a:cubicBezTo>
                    <a:pt x="1" y="930"/>
                    <a:pt x="263" y="1192"/>
                    <a:pt x="596" y="1192"/>
                  </a:cubicBezTo>
                  <a:cubicBezTo>
                    <a:pt x="929" y="1192"/>
                    <a:pt x="1191" y="930"/>
                    <a:pt x="1191" y="596"/>
                  </a:cubicBezTo>
                  <a:cubicBezTo>
                    <a:pt x="1191" y="263"/>
                    <a:pt x="929" y="1"/>
                    <a:pt x="596" y="1"/>
                  </a:cubicBezTo>
                  <a:close/>
                </a:path>
              </a:pathLst>
            </a:custGeom>
            <a:solidFill>
              <a:srgbClr val="6929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10691;p58">
              <a:extLst>
                <a:ext uri="{FF2B5EF4-FFF2-40B4-BE49-F238E27FC236}">
                  <a16:creationId xmlns:a16="http://schemas.microsoft.com/office/drawing/2014/main" id="{8C3168DC-FCCF-0023-910A-0234EDE49740}"/>
                </a:ext>
              </a:extLst>
            </p:cNvPr>
            <p:cNvSpPr/>
            <p:nvPr/>
          </p:nvSpPr>
          <p:spPr>
            <a:xfrm>
              <a:off x="7522235" y="2195113"/>
              <a:ext cx="80784" cy="14577"/>
            </a:xfrm>
            <a:custGeom>
              <a:avLst/>
              <a:gdLst/>
              <a:ahLst/>
              <a:cxnLst/>
              <a:rect l="l" t="t" r="r" b="b"/>
              <a:pathLst>
                <a:path w="2383" h="430" extrusionOk="0">
                  <a:moveTo>
                    <a:pt x="239" y="1"/>
                  </a:moveTo>
                  <a:cubicBezTo>
                    <a:pt x="144" y="1"/>
                    <a:pt x="48" y="49"/>
                    <a:pt x="24" y="168"/>
                  </a:cubicBezTo>
                  <a:cubicBezTo>
                    <a:pt x="1" y="334"/>
                    <a:pt x="72" y="430"/>
                    <a:pt x="191" y="430"/>
                  </a:cubicBezTo>
                  <a:lnTo>
                    <a:pt x="2144" y="430"/>
                  </a:lnTo>
                  <a:cubicBezTo>
                    <a:pt x="2215" y="430"/>
                    <a:pt x="2311" y="358"/>
                    <a:pt x="2334" y="239"/>
                  </a:cubicBezTo>
                  <a:cubicBezTo>
                    <a:pt x="2382" y="120"/>
                    <a:pt x="2263" y="1"/>
                    <a:pt x="2168" y="1"/>
                  </a:cubicBezTo>
                  <a:close/>
                </a:path>
              </a:pathLst>
            </a:custGeom>
            <a:solidFill>
              <a:srgbClr val="6929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10692;p58">
              <a:extLst>
                <a:ext uri="{FF2B5EF4-FFF2-40B4-BE49-F238E27FC236}">
                  <a16:creationId xmlns:a16="http://schemas.microsoft.com/office/drawing/2014/main" id="{8038E572-06D0-943D-1F18-E2DF0BDA8135}"/>
                </a:ext>
              </a:extLst>
            </p:cNvPr>
            <p:cNvSpPr/>
            <p:nvPr/>
          </p:nvSpPr>
          <p:spPr>
            <a:xfrm>
              <a:off x="7372871" y="2363223"/>
              <a:ext cx="167974" cy="45867"/>
            </a:xfrm>
            <a:custGeom>
              <a:avLst/>
              <a:gdLst/>
              <a:ahLst/>
              <a:cxnLst/>
              <a:rect l="l" t="t" r="r" b="b"/>
              <a:pathLst>
                <a:path w="4955" h="1353" extrusionOk="0">
                  <a:moveTo>
                    <a:pt x="4735" y="1"/>
                  </a:moveTo>
                  <a:cubicBezTo>
                    <a:pt x="4661" y="1"/>
                    <a:pt x="4591" y="50"/>
                    <a:pt x="4573" y="138"/>
                  </a:cubicBezTo>
                  <a:cubicBezTo>
                    <a:pt x="4288" y="900"/>
                    <a:pt x="4311" y="829"/>
                    <a:pt x="4288" y="876"/>
                  </a:cubicBezTo>
                  <a:cubicBezTo>
                    <a:pt x="4288" y="924"/>
                    <a:pt x="4216" y="972"/>
                    <a:pt x="4168" y="972"/>
                  </a:cubicBezTo>
                  <a:lnTo>
                    <a:pt x="787" y="972"/>
                  </a:lnTo>
                  <a:cubicBezTo>
                    <a:pt x="739" y="972"/>
                    <a:pt x="715" y="924"/>
                    <a:pt x="668" y="876"/>
                  </a:cubicBezTo>
                  <a:cubicBezTo>
                    <a:pt x="668" y="853"/>
                    <a:pt x="668" y="900"/>
                    <a:pt x="382" y="138"/>
                  </a:cubicBezTo>
                  <a:cubicBezTo>
                    <a:pt x="363" y="64"/>
                    <a:pt x="287" y="4"/>
                    <a:pt x="209" y="4"/>
                  </a:cubicBezTo>
                  <a:cubicBezTo>
                    <a:pt x="187" y="4"/>
                    <a:pt x="165" y="9"/>
                    <a:pt x="144" y="19"/>
                  </a:cubicBezTo>
                  <a:cubicBezTo>
                    <a:pt x="49" y="43"/>
                    <a:pt x="1" y="162"/>
                    <a:pt x="25" y="281"/>
                  </a:cubicBezTo>
                  <a:lnTo>
                    <a:pt x="358" y="972"/>
                  </a:lnTo>
                  <a:cubicBezTo>
                    <a:pt x="406" y="1162"/>
                    <a:pt x="620" y="1353"/>
                    <a:pt x="834" y="1353"/>
                  </a:cubicBezTo>
                  <a:lnTo>
                    <a:pt x="4192" y="1353"/>
                  </a:lnTo>
                  <a:cubicBezTo>
                    <a:pt x="4430" y="1353"/>
                    <a:pt x="4597" y="1210"/>
                    <a:pt x="4669" y="972"/>
                  </a:cubicBezTo>
                  <a:lnTo>
                    <a:pt x="4931" y="257"/>
                  </a:lnTo>
                  <a:cubicBezTo>
                    <a:pt x="4954" y="162"/>
                    <a:pt x="4931" y="43"/>
                    <a:pt x="4811" y="19"/>
                  </a:cubicBezTo>
                  <a:cubicBezTo>
                    <a:pt x="4787" y="7"/>
                    <a:pt x="4761" y="1"/>
                    <a:pt x="4735" y="1"/>
                  </a:cubicBezTo>
                  <a:close/>
                </a:path>
              </a:pathLst>
            </a:custGeom>
            <a:solidFill>
              <a:srgbClr val="6929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10693;p58">
              <a:extLst>
                <a:ext uri="{FF2B5EF4-FFF2-40B4-BE49-F238E27FC236}">
                  <a16:creationId xmlns:a16="http://schemas.microsoft.com/office/drawing/2014/main" id="{B8652953-8275-3D7B-B0AC-F551634CFC64}"/>
                </a:ext>
              </a:extLst>
            </p:cNvPr>
            <p:cNvSpPr/>
            <p:nvPr/>
          </p:nvSpPr>
          <p:spPr>
            <a:xfrm>
              <a:off x="7289748" y="2157179"/>
              <a:ext cx="338288" cy="337508"/>
            </a:xfrm>
            <a:custGeom>
              <a:avLst/>
              <a:gdLst/>
              <a:ahLst/>
              <a:cxnLst/>
              <a:rect l="l" t="t" r="r" b="b"/>
              <a:pathLst>
                <a:path w="9979" h="9956" extrusionOk="0">
                  <a:moveTo>
                    <a:pt x="9192" y="382"/>
                  </a:moveTo>
                  <a:cubicBezTo>
                    <a:pt x="9407" y="382"/>
                    <a:pt x="9573" y="548"/>
                    <a:pt x="9573" y="763"/>
                  </a:cubicBezTo>
                  <a:lnTo>
                    <a:pt x="9573" y="2311"/>
                  </a:lnTo>
                  <a:lnTo>
                    <a:pt x="381" y="2311"/>
                  </a:lnTo>
                  <a:lnTo>
                    <a:pt x="381" y="763"/>
                  </a:lnTo>
                  <a:cubicBezTo>
                    <a:pt x="381" y="548"/>
                    <a:pt x="572" y="382"/>
                    <a:pt x="786" y="382"/>
                  </a:cubicBezTo>
                  <a:close/>
                  <a:moveTo>
                    <a:pt x="9597" y="2739"/>
                  </a:moveTo>
                  <a:lnTo>
                    <a:pt x="9597" y="8407"/>
                  </a:lnTo>
                  <a:cubicBezTo>
                    <a:pt x="9597" y="8621"/>
                    <a:pt x="9407" y="8812"/>
                    <a:pt x="9192" y="8812"/>
                  </a:cubicBezTo>
                  <a:lnTo>
                    <a:pt x="810" y="8812"/>
                  </a:lnTo>
                  <a:cubicBezTo>
                    <a:pt x="595" y="8812"/>
                    <a:pt x="429" y="8621"/>
                    <a:pt x="429" y="8407"/>
                  </a:cubicBezTo>
                  <a:lnTo>
                    <a:pt x="429" y="2739"/>
                  </a:lnTo>
                  <a:close/>
                  <a:moveTo>
                    <a:pt x="1691" y="9193"/>
                  </a:moveTo>
                  <a:lnTo>
                    <a:pt x="1619" y="9574"/>
                  </a:lnTo>
                  <a:lnTo>
                    <a:pt x="1167" y="9574"/>
                  </a:lnTo>
                  <a:lnTo>
                    <a:pt x="1167" y="9193"/>
                  </a:lnTo>
                  <a:close/>
                  <a:moveTo>
                    <a:pt x="8811" y="9193"/>
                  </a:moveTo>
                  <a:lnTo>
                    <a:pt x="8811" y="9574"/>
                  </a:lnTo>
                  <a:lnTo>
                    <a:pt x="8359" y="9574"/>
                  </a:lnTo>
                  <a:lnTo>
                    <a:pt x="8287" y="9193"/>
                  </a:lnTo>
                  <a:close/>
                  <a:moveTo>
                    <a:pt x="786" y="1"/>
                  </a:moveTo>
                  <a:cubicBezTo>
                    <a:pt x="357" y="1"/>
                    <a:pt x="0" y="358"/>
                    <a:pt x="0" y="763"/>
                  </a:cubicBezTo>
                  <a:lnTo>
                    <a:pt x="0" y="8383"/>
                  </a:lnTo>
                  <a:cubicBezTo>
                    <a:pt x="0" y="8812"/>
                    <a:pt x="357" y="9169"/>
                    <a:pt x="786" y="9169"/>
                  </a:cubicBezTo>
                  <a:lnTo>
                    <a:pt x="786" y="9765"/>
                  </a:lnTo>
                  <a:cubicBezTo>
                    <a:pt x="786" y="9884"/>
                    <a:pt x="857" y="9955"/>
                    <a:pt x="976" y="9955"/>
                  </a:cubicBezTo>
                  <a:lnTo>
                    <a:pt x="1762" y="9955"/>
                  </a:lnTo>
                  <a:cubicBezTo>
                    <a:pt x="1858" y="9955"/>
                    <a:pt x="1929" y="9907"/>
                    <a:pt x="1929" y="9812"/>
                  </a:cubicBezTo>
                  <a:lnTo>
                    <a:pt x="2096" y="9193"/>
                  </a:lnTo>
                  <a:lnTo>
                    <a:pt x="7835" y="9193"/>
                  </a:lnTo>
                  <a:lnTo>
                    <a:pt x="7978" y="9812"/>
                  </a:lnTo>
                  <a:cubicBezTo>
                    <a:pt x="8002" y="9907"/>
                    <a:pt x="8073" y="9955"/>
                    <a:pt x="8168" y="9955"/>
                  </a:cubicBezTo>
                  <a:lnTo>
                    <a:pt x="8930" y="9955"/>
                  </a:lnTo>
                  <a:cubicBezTo>
                    <a:pt x="9050" y="9955"/>
                    <a:pt x="9145" y="9884"/>
                    <a:pt x="9145" y="9765"/>
                  </a:cubicBezTo>
                  <a:lnTo>
                    <a:pt x="9145" y="9169"/>
                  </a:lnTo>
                  <a:cubicBezTo>
                    <a:pt x="9550" y="9169"/>
                    <a:pt x="9907" y="8812"/>
                    <a:pt x="9907" y="8383"/>
                  </a:cubicBezTo>
                  <a:lnTo>
                    <a:pt x="9907" y="763"/>
                  </a:lnTo>
                  <a:cubicBezTo>
                    <a:pt x="9978" y="358"/>
                    <a:pt x="9621" y="1"/>
                    <a:pt x="9192" y="1"/>
                  </a:cubicBezTo>
                  <a:close/>
                </a:path>
              </a:pathLst>
            </a:custGeom>
            <a:solidFill>
              <a:srgbClr val="6929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10694;p58">
              <a:extLst>
                <a:ext uri="{FF2B5EF4-FFF2-40B4-BE49-F238E27FC236}">
                  <a16:creationId xmlns:a16="http://schemas.microsoft.com/office/drawing/2014/main" id="{46953B80-4A3C-F625-5E0F-5E4594C900FB}"/>
                </a:ext>
              </a:extLst>
            </p:cNvPr>
            <p:cNvSpPr/>
            <p:nvPr/>
          </p:nvSpPr>
          <p:spPr>
            <a:xfrm>
              <a:off x="7316360" y="2262947"/>
              <a:ext cx="285031" cy="173602"/>
            </a:xfrm>
            <a:custGeom>
              <a:avLst/>
              <a:gdLst/>
              <a:ahLst/>
              <a:cxnLst/>
              <a:rect l="l" t="t" r="r" b="b"/>
              <a:pathLst>
                <a:path w="8408" h="5121" extrusionOk="0">
                  <a:moveTo>
                    <a:pt x="8026" y="381"/>
                  </a:moveTo>
                  <a:lnTo>
                    <a:pt x="8026" y="4692"/>
                  </a:lnTo>
                  <a:lnTo>
                    <a:pt x="406" y="4692"/>
                  </a:lnTo>
                  <a:lnTo>
                    <a:pt x="406" y="381"/>
                  </a:lnTo>
                  <a:close/>
                  <a:moveTo>
                    <a:pt x="191" y="0"/>
                  </a:moveTo>
                  <a:cubicBezTo>
                    <a:pt x="72" y="0"/>
                    <a:pt x="1" y="96"/>
                    <a:pt x="1" y="215"/>
                  </a:cubicBezTo>
                  <a:lnTo>
                    <a:pt x="1" y="4906"/>
                  </a:lnTo>
                  <a:cubicBezTo>
                    <a:pt x="1" y="5025"/>
                    <a:pt x="72" y="5120"/>
                    <a:pt x="191" y="5120"/>
                  </a:cubicBezTo>
                  <a:lnTo>
                    <a:pt x="8217" y="5120"/>
                  </a:lnTo>
                  <a:cubicBezTo>
                    <a:pt x="8336" y="5120"/>
                    <a:pt x="8407" y="5025"/>
                    <a:pt x="8407" y="4906"/>
                  </a:cubicBezTo>
                  <a:lnTo>
                    <a:pt x="8407" y="215"/>
                  </a:lnTo>
                  <a:cubicBezTo>
                    <a:pt x="8407" y="96"/>
                    <a:pt x="8336" y="0"/>
                    <a:pt x="8217" y="0"/>
                  </a:cubicBezTo>
                  <a:close/>
                </a:path>
              </a:pathLst>
            </a:custGeom>
            <a:solidFill>
              <a:srgbClr val="6929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10695;p58">
              <a:extLst>
                <a:ext uri="{FF2B5EF4-FFF2-40B4-BE49-F238E27FC236}">
                  <a16:creationId xmlns:a16="http://schemas.microsoft.com/office/drawing/2014/main" id="{3041F36B-A884-7178-F04A-6BCF6302F2CF}"/>
                </a:ext>
              </a:extLst>
            </p:cNvPr>
            <p:cNvSpPr/>
            <p:nvPr/>
          </p:nvSpPr>
          <p:spPr>
            <a:xfrm>
              <a:off x="7370464" y="2290372"/>
              <a:ext cx="184891" cy="87225"/>
            </a:xfrm>
            <a:custGeom>
              <a:avLst/>
              <a:gdLst/>
              <a:ahLst/>
              <a:cxnLst/>
              <a:rect l="l" t="t" r="r" b="b"/>
              <a:pathLst>
                <a:path w="5454" h="2573" extrusionOk="0">
                  <a:moveTo>
                    <a:pt x="2120" y="1"/>
                  </a:moveTo>
                  <a:cubicBezTo>
                    <a:pt x="1215" y="1"/>
                    <a:pt x="477" y="596"/>
                    <a:pt x="334" y="1454"/>
                  </a:cubicBezTo>
                  <a:cubicBezTo>
                    <a:pt x="120" y="1573"/>
                    <a:pt x="0" y="1787"/>
                    <a:pt x="0" y="1978"/>
                  </a:cubicBezTo>
                  <a:cubicBezTo>
                    <a:pt x="0" y="2311"/>
                    <a:pt x="262" y="2573"/>
                    <a:pt x="596" y="2573"/>
                  </a:cubicBezTo>
                  <a:cubicBezTo>
                    <a:pt x="810" y="2573"/>
                    <a:pt x="929" y="2454"/>
                    <a:pt x="977" y="2406"/>
                  </a:cubicBezTo>
                  <a:cubicBezTo>
                    <a:pt x="1048" y="2335"/>
                    <a:pt x="1048" y="2335"/>
                    <a:pt x="1096" y="2335"/>
                  </a:cubicBezTo>
                  <a:cubicBezTo>
                    <a:pt x="1144" y="2335"/>
                    <a:pt x="1167" y="2335"/>
                    <a:pt x="1215" y="2406"/>
                  </a:cubicBezTo>
                  <a:cubicBezTo>
                    <a:pt x="1286" y="2454"/>
                    <a:pt x="1406" y="2573"/>
                    <a:pt x="1620" y="2573"/>
                  </a:cubicBezTo>
                  <a:cubicBezTo>
                    <a:pt x="1810" y="2573"/>
                    <a:pt x="1929" y="2454"/>
                    <a:pt x="2001" y="2406"/>
                  </a:cubicBezTo>
                  <a:cubicBezTo>
                    <a:pt x="2049" y="2335"/>
                    <a:pt x="2049" y="2335"/>
                    <a:pt x="2120" y="2335"/>
                  </a:cubicBezTo>
                  <a:cubicBezTo>
                    <a:pt x="2144" y="2335"/>
                    <a:pt x="2168" y="2335"/>
                    <a:pt x="2239" y="2406"/>
                  </a:cubicBezTo>
                  <a:cubicBezTo>
                    <a:pt x="2287" y="2454"/>
                    <a:pt x="2406" y="2573"/>
                    <a:pt x="2620" y="2573"/>
                  </a:cubicBezTo>
                  <a:cubicBezTo>
                    <a:pt x="2834" y="2573"/>
                    <a:pt x="2953" y="2454"/>
                    <a:pt x="3001" y="2406"/>
                  </a:cubicBezTo>
                  <a:cubicBezTo>
                    <a:pt x="3073" y="2335"/>
                    <a:pt x="3073" y="2335"/>
                    <a:pt x="3120" y="2335"/>
                  </a:cubicBezTo>
                  <a:cubicBezTo>
                    <a:pt x="3168" y="2335"/>
                    <a:pt x="3192" y="2335"/>
                    <a:pt x="3239" y="2406"/>
                  </a:cubicBezTo>
                  <a:cubicBezTo>
                    <a:pt x="3311" y="2454"/>
                    <a:pt x="3430" y="2573"/>
                    <a:pt x="3644" y="2573"/>
                  </a:cubicBezTo>
                  <a:cubicBezTo>
                    <a:pt x="3835" y="2573"/>
                    <a:pt x="3954" y="2454"/>
                    <a:pt x="4025" y="2406"/>
                  </a:cubicBezTo>
                  <a:cubicBezTo>
                    <a:pt x="4073" y="2335"/>
                    <a:pt x="4073" y="2335"/>
                    <a:pt x="4144" y="2335"/>
                  </a:cubicBezTo>
                  <a:cubicBezTo>
                    <a:pt x="4168" y="2335"/>
                    <a:pt x="4192" y="2335"/>
                    <a:pt x="4263" y="2406"/>
                  </a:cubicBezTo>
                  <a:cubicBezTo>
                    <a:pt x="4311" y="2454"/>
                    <a:pt x="4430" y="2573"/>
                    <a:pt x="4644" y="2573"/>
                  </a:cubicBezTo>
                  <a:cubicBezTo>
                    <a:pt x="4787" y="2573"/>
                    <a:pt x="4954" y="2525"/>
                    <a:pt x="5144" y="2406"/>
                  </a:cubicBezTo>
                  <a:cubicBezTo>
                    <a:pt x="5454" y="2097"/>
                    <a:pt x="5359" y="1620"/>
                    <a:pt x="5002" y="1454"/>
                  </a:cubicBezTo>
                  <a:cubicBezTo>
                    <a:pt x="4835" y="620"/>
                    <a:pt x="4073" y="1"/>
                    <a:pt x="3215" y="1"/>
                  </a:cubicBezTo>
                  <a:close/>
                </a:path>
              </a:pathLst>
            </a:custGeom>
            <a:solidFill>
              <a:srgbClr val="F8C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10899;p61">
            <a:extLst>
              <a:ext uri="{FF2B5EF4-FFF2-40B4-BE49-F238E27FC236}">
                <a16:creationId xmlns:a16="http://schemas.microsoft.com/office/drawing/2014/main" id="{F5587D05-41C1-8805-FD1A-356919C63B26}"/>
              </a:ext>
            </a:extLst>
          </p:cNvPr>
          <p:cNvGrpSpPr/>
          <p:nvPr/>
        </p:nvGrpSpPr>
        <p:grpSpPr>
          <a:xfrm>
            <a:off x="6645600" y="1534753"/>
            <a:ext cx="635944" cy="458688"/>
            <a:chOff x="5700144" y="1609829"/>
            <a:chExt cx="337475" cy="259165"/>
          </a:xfrm>
        </p:grpSpPr>
        <p:sp>
          <p:nvSpPr>
            <p:cNvPr id="33" name="Google Shape;10900;p61">
              <a:extLst>
                <a:ext uri="{FF2B5EF4-FFF2-40B4-BE49-F238E27FC236}">
                  <a16:creationId xmlns:a16="http://schemas.microsoft.com/office/drawing/2014/main" id="{006C302E-F694-63CC-1797-3FC020F40016}"/>
                </a:ext>
              </a:extLst>
            </p:cNvPr>
            <p:cNvSpPr/>
            <p:nvPr/>
          </p:nvSpPr>
          <p:spPr>
            <a:xfrm>
              <a:off x="5924562" y="1662307"/>
              <a:ext cx="105802" cy="72682"/>
            </a:xfrm>
            <a:custGeom>
              <a:avLst/>
              <a:gdLst/>
              <a:ahLst/>
              <a:cxnLst/>
              <a:rect l="l" t="t" r="r" b="b"/>
              <a:pathLst>
                <a:path w="3121" h="2144" extrusionOk="0">
                  <a:moveTo>
                    <a:pt x="1" y="0"/>
                  </a:moveTo>
                  <a:lnTo>
                    <a:pt x="1" y="2144"/>
                  </a:lnTo>
                  <a:lnTo>
                    <a:pt x="3120" y="2144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F8C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10901;p61">
              <a:extLst>
                <a:ext uri="{FF2B5EF4-FFF2-40B4-BE49-F238E27FC236}">
                  <a16:creationId xmlns:a16="http://schemas.microsoft.com/office/drawing/2014/main" id="{4D96BBC8-A594-8E7C-C9B3-EFBDDA002034}"/>
                </a:ext>
              </a:extLst>
            </p:cNvPr>
            <p:cNvSpPr/>
            <p:nvPr/>
          </p:nvSpPr>
          <p:spPr>
            <a:xfrm>
              <a:off x="5759875" y="1807636"/>
              <a:ext cx="25866" cy="25866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62"/>
                    <a:pt x="382" y="762"/>
                  </a:cubicBezTo>
                  <a:cubicBezTo>
                    <a:pt x="596" y="762"/>
                    <a:pt x="763" y="595"/>
                    <a:pt x="763" y="381"/>
                  </a:cubicBezTo>
                  <a:cubicBezTo>
                    <a:pt x="763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F8C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10902;p61">
              <a:extLst>
                <a:ext uri="{FF2B5EF4-FFF2-40B4-BE49-F238E27FC236}">
                  <a16:creationId xmlns:a16="http://schemas.microsoft.com/office/drawing/2014/main" id="{FA88D339-1A45-9254-0AF7-294D094C9596}"/>
                </a:ext>
              </a:extLst>
            </p:cNvPr>
            <p:cNvSpPr/>
            <p:nvPr/>
          </p:nvSpPr>
          <p:spPr>
            <a:xfrm>
              <a:off x="5952021" y="1807636"/>
              <a:ext cx="25866" cy="25866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62"/>
                    <a:pt x="381" y="762"/>
                  </a:cubicBezTo>
                  <a:cubicBezTo>
                    <a:pt x="596" y="762"/>
                    <a:pt x="763" y="595"/>
                    <a:pt x="763" y="381"/>
                  </a:cubicBezTo>
                  <a:cubicBezTo>
                    <a:pt x="763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F8C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10903;p61">
              <a:extLst>
                <a:ext uri="{FF2B5EF4-FFF2-40B4-BE49-F238E27FC236}">
                  <a16:creationId xmlns:a16="http://schemas.microsoft.com/office/drawing/2014/main" id="{716D8A67-309A-C4D9-3AC1-81613879013E}"/>
                </a:ext>
              </a:extLst>
            </p:cNvPr>
            <p:cNvSpPr/>
            <p:nvPr/>
          </p:nvSpPr>
          <p:spPr>
            <a:xfrm>
              <a:off x="5725975" y="1654238"/>
              <a:ext cx="151804" cy="63800"/>
            </a:xfrm>
            <a:custGeom>
              <a:avLst/>
              <a:gdLst/>
              <a:ahLst/>
              <a:cxnLst/>
              <a:rect l="l" t="t" r="r" b="b"/>
              <a:pathLst>
                <a:path w="4478" h="1882" extrusionOk="0">
                  <a:moveTo>
                    <a:pt x="1096" y="429"/>
                  </a:moveTo>
                  <a:lnTo>
                    <a:pt x="1096" y="691"/>
                  </a:lnTo>
                  <a:cubicBezTo>
                    <a:pt x="1096" y="786"/>
                    <a:pt x="1143" y="858"/>
                    <a:pt x="1263" y="905"/>
                  </a:cubicBezTo>
                  <a:cubicBezTo>
                    <a:pt x="1273" y="907"/>
                    <a:pt x="1283" y="908"/>
                    <a:pt x="1294" y="908"/>
                  </a:cubicBezTo>
                  <a:cubicBezTo>
                    <a:pt x="1402" y="908"/>
                    <a:pt x="1501" y="802"/>
                    <a:pt x="1501" y="715"/>
                  </a:cubicBezTo>
                  <a:lnTo>
                    <a:pt x="1501" y="453"/>
                  </a:lnTo>
                  <a:lnTo>
                    <a:pt x="2096" y="453"/>
                  </a:lnTo>
                  <a:lnTo>
                    <a:pt x="2096" y="715"/>
                  </a:lnTo>
                  <a:cubicBezTo>
                    <a:pt x="2096" y="810"/>
                    <a:pt x="2168" y="905"/>
                    <a:pt x="2287" y="929"/>
                  </a:cubicBezTo>
                  <a:cubicBezTo>
                    <a:pt x="2297" y="931"/>
                    <a:pt x="2307" y="932"/>
                    <a:pt x="2318" y="932"/>
                  </a:cubicBezTo>
                  <a:cubicBezTo>
                    <a:pt x="2426" y="932"/>
                    <a:pt x="2525" y="825"/>
                    <a:pt x="2525" y="739"/>
                  </a:cubicBezTo>
                  <a:lnTo>
                    <a:pt x="2525" y="477"/>
                  </a:lnTo>
                  <a:lnTo>
                    <a:pt x="3072" y="477"/>
                  </a:lnTo>
                  <a:lnTo>
                    <a:pt x="3072" y="739"/>
                  </a:lnTo>
                  <a:cubicBezTo>
                    <a:pt x="3072" y="834"/>
                    <a:pt x="3144" y="929"/>
                    <a:pt x="3263" y="953"/>
                  </a:cubicBezTo>
                  <a:cubicBezTo>
                    <a:pt x="3274" y="955"/>
                    <a:pt x="3284" y="956"/>
                    <a:pt x="3295" y="956"/>
                  </a:cubicBezTo>
                  <a:cubicBezTo>
                    <a:pt x="3402" y="956"/>
                    <a:pt x="3501" y="851"/>
                    <a:pt x="3501" y="786"/>
                  </a:cubicBezTo>
                  <a:lnTo>
                    <a:pt x="3501" y="477"/>
                  </a:lnTo>
                  <a:cubicBezTo>
                    <a:pt x="3882" y="500"/>
                    <a:pt x="4216" y="858"/>
                    <a:pt x="4192" y="1239"/>
                  </a:cubicBezTo>
                  <a:cubicBezTo>
                    <a:pt x="4192" y="1405"/>
                    <a:pt x="4025" y="1548"/>
                    <a:pt x="3882" y="1548"/>
                  </a:cubicBezTo>
                  <a:lnTo>
                    <a:pt x="786" y="1548"/>
                  </a:lnTo>
                  <a:cubicBezTo>
                    <a:pt x="620" y="1548"/>
                    <a:pt x="500" y="1405"/>
                    <a:pt x="500" y="1239"/>
                  </a:cubicBezTo>
                  <a:cubicBezTo>
                    <a:pt x="405" y="786"/>
                    <a:pt x="715" y="453"/>
                    <a:pt x="1096" y="429"/>
                  </a:cubicBezTo>
                  <a:close/>
                  <a:moveTo>
                    <a:pt x="1143" y="0"/>
                  </a:moveTo>
                  <a:cubicBezTo>
                    <a:pt x="500" y="0"/>
                    <a:pt x="0" y="548"/>
                    <a:pt x="0" y="1191"/>
                  </a:cubicBezTo>
                  <a:cubicBezTo>
                    <a:pt x="24" y="1572"/>
                    <a:pt x="310" y="1882"/>
                    <a:pt x="715" y="1882"/>
                  </a:cubicBezTo>
                  <a:lnTo>
                    <a:pt x="3811" y="1882"/>
                  </a:lnTo>
                  <a:cubicBezTo>
                    <a:pt x="4168" y="1882"/>
                    <a:pt x="4478" y="1572"/>
                    <a:pt x="4478" y="1191"/>
                  </a:cubicBezTo>
                  <a:cubicBezTo>
                    <a:pt x="4478" y="548"/>
                    <a:pt x="3977" y="0"/>
                    <a:pt x="3334" y="0"/>
                  </a:cubicBezTo>
                  <a:close/>
                </a:path>
              </a:pathLst>
            </a:custGeom>
            <a:solidFill>
              <a:srgbClr val="6929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10904;p61">
              <a:extLst>
                <a:ext uri="{FF2B5EF4-FFF2-40B4-BE49-F238E27FC236}">
                  <a16:creationId xmlns:a16="http://schemas.microsoft.com/office/drawing/2014/main" id="{C6089586-3384-5713-3712-8C631888DA94}"/>
                </a:ext>
              </a:extLst>
            </p:cNvPr>
            <p:cNvSpPr/>
            <p:nvPr/>
          </p:nvSpPr>
          <p:spPr>
            <a:xfrm>
              <a:off x="5700144" y="1609829"/>
              <a:ext cx="337475" cy="259165"/>
            </a:xfrm>
            <a:custGeom>
              <a:avLst/>
              <a:gdLst/>
              <a:ahLst/>
              <a:cxnLst/>
              <a:rect l="l" t="t" r="r" b="b"/>
              <a:pathLst>
                <a:path w="9955" h="7645" extrusionOk="0">
                  <a:moveTo>
                    <a:pt x="5668" y="358"/>
                  </a:moveTo>
                  <a:lnTo>
                    <a:pt x="5668" y="4073"/>
                  </a:lnTo>
                  <a:lnTo>
                    <a:pt x="381" y="4073"/>
                  </a:lnTo>
                  <a:lnTo>
                    <a:pt x="381" y="358"/>
                  </a:lnTo>
                  <a:close/>
                  <a:moveTo>
                    <a:pt x="5644" y="4478"/>
                  </a:moveTo>
                  <a:lnTo>
                    <a:pt x="5644" y="6049"/>
                  </a:lnTo>
                  <a:lnTo>
                    <a:pt x="3501" y="6049"/>
                  </a:lnTo>
                  <a:cubicBezTo>
                    <a:pt x="3406" y="5359"/>
                    <a:pt x="2834" y="4882"/>
                    <a:pt x="2144" y="4882"/>
                  </a:cubicBezTo>
                  <a:cubicBezTo>
                    <a:pt x="1477" y="4882"/>
                    <a:pt x="905" y="5383"/>
                    <a:pt x="810" y="6049"/>
                  </a:cubicBezTo>
                  <a:lnTo>
                    <a:pt x="405" y="6049"/>
                  </a:lnTo>
                  <a:lnTo>
                    <a:pt x="405" y="4478"/>
                  </a:lnTo>
                  <a:close/>
                  <a:moveTo>
                    <a:pt x="7716" y="1739"/>
                  </a:moveTo>
                  <a:lnTo>
                    <a:pt x="9574" y="3763"/>
                  </a:lnTo>
                  <a:lnTo>
                    <a:pt x="9574" y="6049"/>
                  </a:lnTo>
                  <a:lnTo>
                    <a:pt x="9145" y="6049"/>
                  </a:lnTo>
                  <a:cubicBezTo>
                    <a:pt x="9050" y="5359"/>
                    <a:pt x="8478" y="4882"/>
                    <a:pt x="7811" y="4882"/>
                  </a:cubicBezTo>
                  <a:cubicBezTo>
                    <a:pt x="7121" y="4882"/>
                    <a:pt x="6549" y="5383"/>
                    <a:pt x="6478" y="6049"/>
                  </a:cubicBezTo>
                  <a:lnTo>
                    <a:pt x="6049" y="6049"/>
                  </a:lnTo>
                  <a:lnTo>
                    <a:pt x="6049" y="1739"/>
                  </a:lnTo>
                  <a:close/>
                  <a:moveTo>
                    <a:pt x="2144" y="5240"/>
                  </a:moveTo>
                  <a:cubicBezTo>
                    <a:pt x="2691" y="5240"/>
                    <a:pt x="3120" y="5692"/>
                    <a:pt x="3120" y="6216"/>
                  </a:cubicBezTo>
                  <a:cubicBezTo>
                    <a:pt x="3120" y="6764"/>
                    <a:pt x="2691" y="7216"/>
                    <a:pt x="2144" y="7216"/>
                  </a:cubicBezTo>
                  <a:cubicBezTo>
                    <a:pt x="1620" y="7216"/>
                    <a:pt x="1167" y="6764"/>
                    <a:pt x="1167" y="6216"/>
                  </a:cubicBezTo>
                  <a:cubicBezTo>
                    <a:pt x="1167" y="5692"/>
                    <a:pt x="1620" y="5240"/>
                    <a:pt x="2144" y="5240"/>
                  </a:cubicBezTo>
                  <a:close/>
                  <a:moveTo>
                    <a:pt x="7811" y="5240"/>
                  </a:moveTo>
                  <a:cubicBezTo>
                    <a:pt x="8335" y="5240"/>
                    <a:pt x="8788" y="5692"/>
                    <a:pt x="8788" y="6216"/>
                  </a:cubicBezTo>
                  <a:cubicBezTo>
                    <a:pt x="8788" y="6764"/>
                    <a:pt x="8335" y="7216"/>
                    <a:pt x="7811" y="7216"/>
                  </a:cubicBezTo>
                  <a:cubicBezTo>
                    <a:pt x="7264" y="7216"/>
                    <a:pt x="6835" y="6764"/>
                    <a:pt x="6835" y="6216"/>
                  </a:cubicBezTo>
                  <a:cubicBezTo>
                    <a:pt x="6835" y="5692"/>
                    <a:pt x="7264" y="5240"/>
                    <a:pt x="7811" y="5240"/>
                  </a:cubicBezTo>
                  <a:close/>
                  <a:moveTo>
                    <a:pt x="215" y="0"/>
                  </a:moveTo>
                  <a:cubicBezTo>
                    <a:pt x="96" y="0"/>
                    <a:pt x="0" y="96"/>
                    <a:pt x="0" y="215"/>
                  </a:cubicBezTo>
                  <a:lnTo>
                    <a:pt x="0" y="6287"/>
                  </a:lnTo>
                  <a:cubicBezTo>
                    <a:pt x="0" y="6407"/>
                    <a:pt x="96" y="6502"/>
                    <a:pt x="215" y="6502"/>
                  </a:cubicBezTo>
                  <a:lnTo>
                    <a:pt x="810" y="6502"/>
                  </a:lnTo>
                  <a:cubicBezTo>
                    <a:pt x="905" y="7145"/>
                    <a:pt x="1477" y="7645"/>
                    <a:pt x="2144" y="7645"/>
                  </a:cubicBezTo>
                  <a:cubicBezTo>
                    <a:pt x="2834" y="7645"/>
                    <a:pt x="3406" y="7145"/>
                    <a:pt x="3501" y="6502"/>
                  </a:cubicBezTo>
                  <a:lnTo>
                    <a:pt x="6478" y="6502"/>
                  </a:lnTo>
                  <a:cubicBezTo>
                    <a:pt x="6549" y="7145"/>
                    <a:pt x="7121" y="7645"/>
                    <a:pt x="7811" y="7645"/>
                  </a:cubicBezTo>
                  <a:cubicBezTo>
                    <a:pt x="8478" y="7645"/>
                    <a:pt x="9050" y="7145"/>
                    <a:pt x="9145" y="6502"/>
                  </a:cubicBezTo>
                  <a:lnTo>
                    <a:pt x="9740" y="6502"/>
                  </a:lnTo>
                  <a:cubicBezTo>
                    <a:pt x="9860" y="6502"/>
                    <a:pt x="9955" y="6407"/>
                    <a:pt x="9955" y="6287"/>
                  </a:cubicBezTo>
                  <a:lnTo>
                    <a:pt x="9955" y="3716"/>
                  </a:lnTo>
                  <a:cubicBezTo>
                    <a:pt x="9955" y="3668"/>
                    <a:pt x="9955" y="3596"/>
                    <a:pt x="9931" y="3573"/>
                  </a:cubicBezTo>
                  <a:lnTo>
                    <a:pt x="7954" y="1429"/>
                  </a:lnTo>
                  <a:cubicBezTo>
                    <a:pt x="7931" y="1406"/>
                    <a:pt x="7859" y="1382"/>
                    <a:pt x="7811" y="1382"/>
                  </a:cubicBezTo>
                  <a:lnTo>
                    <a:pt x="6049" y="1382"/>
                  </a:lnTo>
                  <a:lnTo>
                    <a:pt x="6049" y="191"/>
                  </a:lnTo>
                  <a:cubicBezTo>
                    <a:pt x="6049" y="72"/>
                    <a:pt x="5954" y="0"/>
                    <a:pt x="5883" y="0"/>
                  </a:cubicBezTo>
                  <a:close/>
                </a:path>
              </a:pathLst>
            </a:custGeom>
            <a:solidFill>
              <a:srgbClr val="6929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8" name="Google Shape;9630;p40">
            <a:extLst>
              <a:ext uri="{FF2B5EF4-FFF2-40B4-BE49-F238E27FC236}">
                <a16:creationId xmlns:a16="http://schemas.microsoft.com/office/drawing/2014/main" id="{B8B424D0-818A-FA09-AAB8-6C5075186A1D}"/>
              </a:ext>
            </a:extLst>
          </p:cNvPr>
          <p:cNvGrpSpPr/>
          <p:nvPr/>
        </p:nvGrpSpPr>
        <p:grpSpPr>
          <a:xfrm>
            <a:off x="4323890" y="2685616"/>
            <a:ext cx="389500" cy="507241"/>
            <a:chOff x="6541372" y="2157179"/>
            <a:chExt cx="259165" cy="337508"/>
          </a:xfrm>
        </p:grpSpPr>
        <p:sp>
          <p:nvSpPr>
            <p:cNvPr id="39" name="Google Shape;9631;p40">
              <a:extLst>
                <a:ext uri="{FF2B5EF4-FFF2-40B4-BE49-F238E27FC236}">
                  <a16:creationId xmlns:a16="http://schemas.microsoft.com/office/drawing/2014/main" id="{CF5833A8-301A-F94E-7421-E4C7CCA7FCF3}"/>
                </a:ext>
              </a:extLst>
            </p:cNvPr>
            <p:cNvSpPr/>
            <p:nvPr/>
          </p:nvSpPr>
          <p:spPr>
            <a:xfrm>
              <a:off x="6648733" y="2303322"/>
              <a:ext cx="88818" cy="25866"/>
            </a:xfrm>
            <a:custGeom>
              <a:avLst/>
              <a:gdLst/>
              <a:ahLst/>
              <a:cxnLst/>
              <a:rect l="l" t="t" r="r" b="b"/>
              <a:pathLst>
                <a:path w="2620" h="763" extrusionOk="0">
                  <a:moveTo>
                    <a:pt x="0" y="0"/>
                  </a:moveTo>
                  <a:lnTo>
                    <a:pt x="0" y="762"/>
                  </a:lnTo>
                  <a:lnTo>
                    <a:pt x="2620" y="762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rgbClr val="F8C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9632;p40">
              <a:extLst>
                <a:ext uri="{FF2B5EF4-FFF2-40B4-BE49-F238E27FC236}">
                  <a16:creationId xmlns:a16="http://schemas.microsoft.com/office/drawing/2014/main" id="{E810AF81-E8C7-5C70-E3D2-2774419511A9}"/>
                </a:ext>
              </a:extLst>
            </p:cNvPr>
            <p:cNvSpPr/>
            <p:nvPr/>
          </p:nvSpPr>
          <p:spPr>
            <a:xfrm>
              <a:off x="6573645" y="2434888"/>
              <a:ext cx="219638" cy="26679"/>
            </a:xfrm>
            <a:custGeom>
              <a:avLst/>
              <a:gdLst/>
              <a:ahLst/>
              <a:cxnLst/>
              <a:rect l="l" t="t" r="r" b="b"/>
              <a:pathLst>
                <a:path w="6479" h="787" extrusionOk="0">
                  <a:moveTo>
                    <a:pt x="405" y="1"/>
                  </a:moveTo>
                  <a:cubicBezTo>
                    <a:pt x="191" y="1"/>
                    <a:pt x="24" y="191"/>
                    <a:pt x="24" y="406"/>
                  </a:cubicBezTo>
                  <a:cubicBezTo>
                    <a:pt x="1" y="620"/>
                    <a:pt x="167" y="787"/>
                    <a:pt x="405" y="787"/>
                  </a:cubicBezTo>
                  <a:lnTo>
                    <a:pt x="6478" y="787"/>
                  </a:lnTo>
                  <a:lnTo>
                    <a:pt x="6478" y="1"/>
                  </a:lnTo>
                  <a:close/>
                </a:path>
              </a:pathLst>
            </a:custGeom>
            <a:solidFill>
              <a:srgbClr val="F8C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9633;p40">
              <a:extLst>
                <a:ext uri="{FF2B5EF4-FFF2-40B4-BE49-F238E27FC236}">
                  <a16:creationId xmlns:a16="http://schemas.microsoft.com/office/drawing/2014/main" id="{E62134F2-746F-2793-F731-F3C85BB932D5}"/>
                </a:ext>
              </a:extLst>
            </p:cNvPr>
            <p:cNvSpPr/>
            <p:nvPr/>
          </p:nvSpPr>
          <p:spPr>
            <a:xfrm>
              <a:off x="6541372" y="2157179"/>
              <a:ext cx="259165" cy="337508"/>
            </a:xfrm>
            <a:custGeom>
              <a:avLst/>
              <a:gdLst/>
              <a:ahLst/>
              <a:cxnLst/>
              <a:rect l="l" t="t" r="r" b="b"/>
              <a:pathLst>
                <a:path w="7645" h="9956" extrusionOk="0">
                  <a:moveTo>
                    <a:pt x="7216" y="382"/>
                  </a:moveTo>
                  <a:lnTo>
                    <a:pt x="7216" y="7216"/>
                  </a:lnTo>
                  <a:lnTo>
                    <a:pt x="1738" y="7216"/>
                  </a:lnTo>
                  <a:lnTo>
                    <a:pt x="1738" y="382"/>
                  </a:lnTo>
                  <a:close/>
                  <a:moveTo>
                    <a:pt x="1357" y="429"/>
                  </a:moveTo>
                  <a:lnTo>
                    <a:pt x="1357" y="7216"/>
                  </a:lnTo>
                  <a:cubicBezTo>
                    <a:pt x="976" y="7216"/>
                    <a:pt x="643" y="7383"/>
                    <a:pt x="381" y="7621"/>
                  </a:cubicBezTo>
                  <a:lnTo>
                    <a:pt x="381" y="1739"/>
                  </a:lnTo>
                  <a:cubicBezTo>
                    <a:pt x="381" y="1120"/>
                    <a:pt x="786" y="620"/>
                    <a:pt x="1357" y="429"/>
                  </a:cubicBezTo>
                  <a:close/>
                  <a:moveTo>
                    <a:pt x="7216" y="7645"/>
                  </a:moveTo>
                  <a:lnTo>
                    <a:pt x="7216" y="9574"/>
                  </a:lnTo>
                  <a:lnTo>
                    <a:pt x="1357" y="9574"/>
                  </a:lnTo>
                  <a:cubicBezTo>
                    <a:pt x="834" y="9574"/>
                    <a:pt x="381" y="9122"/>
                    <a:pt x="381" y="8598"/>
                  </a:cubicBezTo>
                  <a:cubicBezTo>
                    <a:pt x="381" y="8050"/>
                    <a:pt x="834" y="7645"/>
                    <a:pt x="1357" y="7645"/>
                  </a:cubicBezTo>
                  <a:close/>
                  <a:moveTo>
                    <a:pt x="1738" y="1"/>
                  </a:moveTo>
                  <a:cubicBezTo>
                    <a:pt x="762" y="1"/>
                    <a:pt x="0" y="786"/>
                    <a:pt x="0" y="1739"/>
                  </a:cubicBezTo>
                  <a:lnTo>
                    <a:pt x="0" y="8598"/>
                  </a:lnTo>
                  <a:cubicBezTo>
                    <a:pt x="0" y="9336"/>
                    <a:pt x="595" y="9955"/>
                    <a:pt x="1357" y="9955"/>
                  </a:cubicBezTo>
                  <a:lnTo>
                    <a:pt x="7430" y="9955"/>
                  </a:lnTo>
                  <a:cubicBezTo>
                    <a:pt x="7549" y="9955"/>
                    <a:pt x="7644" y="9884"/>
                    <a:pt x="7644" y="9765"/>
                  </a:cubicBezTo>
                  <a:lnTo>
                    <a:pt x="7644" y="191"/>
                  </a:lnTo>
                  <a:cubicBezTo>
                    <a:pt x="7621" y="72"/>
                    <a:pt x="7525" y="1"/>
                    <a:pt x="7406" y="1"/>
                  </a:cubicBezTo>
                  <a:close/>
                </a:path>
              </a:pathLst>
            </a:custGeom>
            <a:solidFill>
              <a:srgbClr val="6929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9634;p40">
              <a:extLst>
                <a:ext uri="{FF2B5EF4-FFF2-40B4-BE49-F238E27FC236}">
                  <a16:creationId xmlns:a16="http://schemas.microsoft.com/office/drawing/2014/main" id="{AABF8224-657E-FA49-7045-9E5979AF8CE2}"/>
                </a:ext>
              </a:extLst>
            </p:cNvPr>
            <p:cNvSpPr/>
            <p:nvPr/>
          </p:nvSpPr>
          <p:spPr>
            <a:xfrm>
              <a:off x="6623715" y="2183011"/>
              <a:ext cx="139668" cy="152618"/>
            </a:xfrm>
            <a:custGeom>
              <a:avLst/>
              <a:gdLst/>
              <a:ahLst/>
              <a:cxnLst/>
              <a:rect l="l" t="t" r="r" b="b"/>
              <a:pathLst>
                <a:path w="4120" h="4502" extrusionOk="0">
                  <a:moveTo>
                    <a:pt x="2096" y="382"/>
                  </a:moveTo>
                  <a:cubicBezTo>
                    <a:pt x="2382" y="382"/>
                    <a:pt x="2644" y="620"/>
                    <a:pt x="2644" y="953"/>
                  </a:cubicBezTo>
                  <a:cubicBezTo>
                    <a:pt x="2644" y="1063"/>
                    <a:pt x="2741" y="1144"/>
                    <a:pt x="2851" y="1144"/>
                  </a:cubicBezTo>
                  <a:cubicBezTo>
                    <a:pt x="2885" y="1144"/>
                    <a:pt x="2920" y="1137"/>
                    <a:pt x="2953" y="1120"/>
                  </a:cubicBezTo>
                  <a:cubicBezTo>
                    <a:pt x="3025" y="1096"/>
                    <a:pt x="3120" y="1072"/>
                    <a:pt x="3215" y="1072"/>
                  </a:cubicBezTo>
                  <a:cubicBezTo>
                    <a:pt x="3501" y="1072"/>
                    <a:pt x="3787" y="1310"/>
                    <a:pt x="3787" y="1644"/>
                  </a:cubicBezTo>
                  <a:cubicBezTo>
                    <a:pt x="3787" y="1882"/>
                    <a:pt x="3596" y="2120"/>
                    <a:pt x="3358" y="2168"/>
                  </a:cubicBezTo>
                  <a:cubicBezTo>
                    <a:pt x="3286" y="2215"/>
                    <a:pt x="3215" y="2263"/>
                    <a:pt x="3215" y="2358"/>
                  </a:cubicBezTo>
                  <a:lnTo>
                    <a:pt x="3215" y="4073"/>
                  </a:lnTo>
                  <a:lnTo>
                    <a:pt x="976" y="4073"/>
                  </a:lnTo>
                  <a:lnTo>
                    <a:pt x="976" y="2358"/>
                  </a:lnTo>
                  <a:cubicBezTo>
                    <a:pt x="976" y="2263"/>
                    <a:pt x="929" y="2215"/>
                    <a:pt x="834" y="2168"/>
                  </a:cubicBezTo>
                  <a:cubicBezTo>
                    <a:pt x="595" y="2120"/>
                    <a:pt x="429" y="1882"/>
                    <a:pt x="429" y="1644"/>
                  </a:cubicBezTo>
                  <a:cubicBezTo>
                    <a:pt x="381" y="1334"/>
                    <a:pt x="619" y="1072"/>
                    <a:pt x="953" y="1072"/>
                  </a:cubicBezTo>
                  <a:cubicBezTo>
                    <a:pt x="1048" y="1072"/>
                    <a:pt x="1143" y="1096"/>
                    <a:pt x="1215" y="1120"/>
                  </a:cubicBezTo>
                  <a:cubicBezTo>
                    <a:pt x="1242" y="1137"/>
                    <a:pt x="1274" y="1144"/>
                    <a:pt x="1307" y="1144"/>
                  </a:cubicBezTo>
                  <a:cubicBezTo>
                    <a:pt x="1412" y="1144"/>
                    <a:pt x="1524" y="1063"/>
                    <a:pt x="1524" y="953"/>
                  </a:cubicBezTo>
                  <a:cubicBezTo>
                    <a:pt x="1524" y="644"/>
                    <a:pt x="1762" y="382"/>
                    <a:pt x="2096" y="382"/>
                  </a:cubicBezTo>
                  <a:close/>
                  <a:moveTo>
                    <a:pt x="2048" y="1"/>
                  </a:moveTo>
                  <a:cubicBezTo>
                    <a:pt x="1619" y="1"/>
                    <a:pt x="1262" y="310"/>
                    <a:pt x="1143" y="715"/>
                  </a:cubicBezTo>
                  <a:cubicBezTo>
                    <a:pt x="1079" y="702"/>
                    <a:pt x="1014" y="696"/>
                    <a:pt x="952" y="696"/>
                  </a:cubicBezTo>
                  <a:cubicBezTo>
                    <a:pt x="435" y="696"/>
                    <a:pt x="0" y="1113"/>
                    <a:pt x="0" y="1644"/>
                  </a:cubicBezTo>
                  <a:cubicBezTo>
                    <a:pt x="0" y="2025"/>
                    <a:pt x="214" y="2358"/>
                    <a:pt x="548" y="2501"/>
                  </a:cubicBezTo>
                  <a:lnTo>
                    <a:pt x="548" y="4287"/>
                  </a:lnTo>
                  <a:cubicBezTo>
                    <a:pt x="548" y="4406"/>
                    <a:pt x="619" y="4502"/>
                    <a:pt x="738" y="4502"/>
                  </a:cubicBezTo>
                  <a:lnTo>
                    <a:pt x="3358" y="4502"/>
                  </a:lnTo>
                  <a:cubicBezTo>
                    <a:pt x="3477" y="4502"/>
                    <a:pt x="3548" y="4406"/>
                    <a:pt x="3548" y="4311"/>
                  </a:cubicBezTo>
                  <a:lnTo>
                    <a:pt x="3548" y="2501"/>
                  </a:lnTo>
                  <a:cubicBezTo>
                    <a:pt x="3882" y="2358"/>
                    <a:pt x="4120" y="2025"/>
                    <a:pt x="4120" y="1644"/>
                  </a:cubicBezTo>
                  <a:cubicBezTo>
                    <a:pt x="4120" y="1113"/>
                    <a:pt x="3685" y="696"/>
                    <a:pt x="3169" y="696"/>
                  </a:cubicBezTo>
                  <a:cubicBezTo>
                    <a:pt x="3106" y="696"/>
                    <a:pt x="3042" y="702"/>
                    <a:pt x="2977" y="715"/>
                  </a:cubicBezTo>
                  <a:cubicBezTo>
                    <a:pt x="2858" y="310"/>
                    <a:pt x="2501" y="1"/>
                    <a:pt x="2048" y="1"/>
                  </a:cubicBezTo>
                  <a:close/>
                </a:path>
              </a:pathLst>
            </a:custGeom>
            <a:solidFill>
              <a:srgbClr val="6929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9635;p40">
              <a:extLst>
                <a:ext uri="{FF2B5EF4-FFF2-40B4-BE49-F238E27FC236}">
                  <a16:creationId xmlns:a16="http://schemas.microsoft.com/office/drawing/2014/main" id="{FED0EBE1-6BC2-CE22-887E-1C6AF6AA8F2D}"/>
                </a:ext>
              </a:extLst>
            </p:cNvPr>
            <p:cNvSpPr/>
            <p:nvPr/>
          </p:nvSpPr>
          <p:spPr>
            <a:xfrm>
              <a:off x="6641479" y="2348510"/>
              <a:ext cx="101734" cy="14577"/>
            </a:xfrm>
            <a:custGeom>
              <a:avLst/>
              <a:gdLst/>
              <a:ahLst/>
              <a:cxnLst/>
              <a:rect l="l" t="t" r="r" b="b"/>
              <a:pathLst>
                <a:path w="3001" h="430" extrusionOk="0">
                  <a:moveTo>
                    <a:pt x="262" y="1"/>
                  </a:moveTo>
                  <a:cubicBezTo>
                    <a:pt x="167" y="1"/>
                    <a:pt x="71" y="72"/>
                    <a:pt x="48" y="191"/>
                  </a:cubicBezTo>
                  <a:cubicBezTo>
                    <a:pt x="0" y="310"/>
                    <a:pt x="119" y="429"/>
                    <a:pt x="214" y="429"/>
                  </a:cubicBezTo>
                  <a:lnTo>
                    <a:pt x="2762" y="429"/>
                  </a:lnTo>
                  <a:cubicBezTo>
                    <a:pt x="2834" y="429"/>
                    <a:pt x="2929" y="358"/>
                    <a:pt x="2953" y="239"/>
                  </a:cubicBezTo>
                  <a:cubicBezTo>
                    <a:pt x="3001" y="120"/>
                    <a:pt x="2905" y="1"/>
                    <a:pt x="2786" y="1"/>
                  </a:cubicBezTo>
                  <a:close/>
                </a:path>
              </a:pathLst>
            </a:custGeom>
            <a:solidFill>
              <a:srgbClr val="6929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9636;p40">
              <a:extLst>
                <a:ext uri="{FF2B5EF4-FFF2-40B4-BE49-F238E27FC236}">
                  <a16:creationId xmlns:a16="http://schemas.microsoft.com/office/drawing/2014/main" id="{8DBC0D62-0E8C-B85D-B2B7-453E44130B61}"/>
                </a:ext>
              </a:extLst>
            </p:cNvPr>
            <p:cNvSpPr/>
            <p:nvPr/>
          </p:nvSpPr>
          <p:spPr>
            <a:xfrm>
              <a:off x="6660836" y="2375156"/>
              <a:ext cx="63020" cy="13763"/>
            </a:xfrm>
            <a:custGeom>
              <a:avLst/>
              <a:gdLst/>
              <a:ahLst/>
              <a:cxnLst/>
              <a:rect l="l" t="t" r="r" b="b"/>
              <a:pathLst>
                <a:path w="1859" h="406" extrusionOk="0">
                  <a:moveTo>
                    <a:pt x="239" y="0"/>
                  </a:moveTo>
                  <a:cubicBezTo>
                    <a:pt x="167" y="0"/>
                    <a:pt x="72" y="48"/>
                    <a:pt x="24" y="167"/>
                  </a:cubicBezTo>
                  <a:cubicBezTo>
                    <a:pt x="1" y="286"/>
                    <a:pt x="120" y="405"/>
                    <a:pt x="215" y="405"/>
                  </a:cubicBezTo>
                  <a:lnTo>
                    <a:pt x="1596" y="405"/>
                  </a:lnTo>
                  <a:cubicBezTo>
                    <a:pt x="1668" y="405"/>
                    <a:pt x="1763" y="358"/>
                    <a:pt x="1787" y="239"/>
                  </a:cubicBezTo>
                  <a:cubicBezTo>
                    <a:pt x="1858" y="120"/>
                    <a:pt x="1739" y="0"/>
                    <a:pt x="1620" y="0"/>
                  </a:cubicBezTo>
                  <a:close/>
                </a:path>
              </a:pathLst>
            </a:custGeom>
            <a:solidFill>
              <a:srgbClr val="6929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1485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0" name="Google Shape;10760;p60"/>
          <p:cNvSpPr txBox="1">
            <a:spLocks noGrp="1"/>
          </p:cNvSpPr>
          <p:nvPr>
            <p:ph type="ctrTitle"/>
          </p:nvPr>
        </p:nvSpPr>
        <p:spPr>
          <a:xfrm>
            <a:off x="2005375" y="535000"/>
            <a:ext cx="5133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</a:t>
            </a:r>
            <a:endParaRPr dirty="0"/>
          </a:p>
        </p:txBody>
      </p:sp>
      <p:sp>
        <p:nvSpPr>
          <p:cNvPr id="10761" name="Google Shape;10761;p60"/>
          <p:cNvSpPr txBox="1">
            <a:spLocks noGrp="1"/>
          </p:cNvSpPr>
          <p:nvPr>
            <p:ph type="subTitle" idx="1"/>
          </p:nvPr>
        </p:nvSpPr>
        <p:spPr>
          <a:xfrm>
            <a:off x="2005325" y="1485050"/>
            <a:ext cx="5133300" cy="13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ustard"/>
                <a:ea typeface="Coustard"/>
                <a:cs typeface="Coustard"/>
                <a:sym typeface="Coustard"/>
              </a:rPr>
              <a:t>¿Tienen alguna pregunta?</a:t>
            </a:r>
            <a:endParaRPr dirty="0">
              <a:latin typeface="Coustard"/>
              <a:ea typeface="Coustard"/>
              <a:cs typeface="Coustard"/>
              <a:sym typeface="Coustard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diabbluis@gmail.com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+56  9 7802 0601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Repositorio</a:t>
            </a:r>
            <a:r>
              <a:rPr lang="en" dirty="0"/>
              <a:t> con el código usado para forecasting</a:t>
            </a:r>
            <a:endParaRPr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585EA8C-021B-84C5-6FC8-06585F28FA39}"/>
              </a:ext>
            </a:extLst>
          </p:cNvPr>
          <p:cNvGrpSpPr/>
          <p:nvPr/>
        </p:nvGrpSpPr>
        <p:grpSpPr>
          <a:xfrm>
            <a:off x="3241270" y="2861544"/>
            <a:ext cx="735300" cy="735300"/>
            <a:chOff x="3241270" y="2861544"/>
            <a:chExt cx="735300" cy="735300"/>
          </a:xfrm>
        </p:grpSpPr>
        <p:sp>
          <p:nvSpPr>
            <p:cNvPr id="10763" name="Google Shape;10763;p60"/>
            <p:cNvSpPr/>
            <p:nvPr/>
          </p:nvSpPr>
          <p:spPr>
            <a:xfrm>
              <a:off x="3241270" y="2861544"/>
              <a:ext cx="735300" cy="7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dist="57150" dir="2640000" algn="bl" rotWithShape="0">
                <a:srgbClr val="000000">
                  <a:alpha val="2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pic>
          <p:nvPicPr>
            <p:cNvPr id="3076" name="Picture 4" descr="Linkedin - Iconos gratis de redes sociales">
              <a:hlinkClick r:id="rId4"/>
              <a:extLst>
                <a:ext uri="{FF2B5EF4-FFF2-40B4-BE49-F238E27FC236}">
                  <a16:creationId xmlns:a16="http://schemas.microsoft.com/office/drawing/2014/main" id="{243A4C00-FA36-79F6-8A69-5FDDEAE5BF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1048" y="2961565"/>
              <a:ext cx="575744" cy="575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467A6EE1-EBEF-E590-F53A-6B0EA2611041}"/>
              </a:ext>
            </a:extLst>
          </p:cNvPr>
          <p:cNvGrpSpPr/>
          <p:nvPr/>
        </p:nvGrpSpPr>
        <p:grpSpPr>
          <a:xfrm>
            <a:off x="4243901" y="2861544"/>
            <a:ext cx="735300" cy="735300"/>
            <a:chOff x="4243901" y="2861544"/>
            <a:chExt cx="735300" cy="735300"/>
          </a:xfrm>
        </p:grpSpPr>
        <p:sp>
          <p:nvSpPr>
            <p:cNvPr id="10764" name="Google Shape;10764;p60"/>
            <p:cNvSpPr/>
            <p:nvPr/>
          </p:nvSpPr>
          <p:spPr>
            <a:xfrm>
              <a:off x="4243901" y="2861544"/>
              <a:ext cx="735300" cy="7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dist="57150" dir="2640000" algn="bl" rotWithShape="0">
                <a:srgbClr val="000000">
                  <a:alpha val="2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pic>
          <p:nvPicPr>
            <p:cNvPr id="3078" name="Picture 6" descr="Logotipo de github - Iconos gratis de redes sociales">
              <a:hlinkClick r:id="rId6"/>
              <a:extLst>
                <a:ext uri="{FF2B5EF4-FFF2-40B4-BE49-F238E27FC236}">
                  <a16:creationId xmlns:a16="http://schemas.microsoft.com/office/drawing/2014/main" id="{09E57CC4-AE28-C476-2599-00F935BEA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406" y="2916794"/>
              <a:ext cx="625746" cy="625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B6380F7-2BA6-27BB-8E66-978E622E55FC}"/>
              </a:ext>
            </a:extLst>
          </p:cNvPr>
          <p:cNvGrpSpPr/>
          <p:nvPr/>
        </p:nvGrpSpPr>
        <p:grpSpPr>
          <a:xfrm>
            <a:off x="5246526" y="2861544"/>
            <a:ext cx="735300" cy="735300"/>
            <a:chOff x="5246526" y="2861544"/>
            <a:chExt cx="735300" cy="735300"/>
          </a:xfrm>
        </p:grpSpPr>
        <p:sp>
          <p:nvSpPr>
            <p:cNvPr id="10765" name="Google Shape;10765;p60"/>
            <p:cNvSpPr/>
            <p:nvPr/>
          </p:nvSpPr>
          <p:spPr>
            <a:xfrm>
              <a:off x="5246526" y="2861544"/>
              <a:ext cx="735300" cy="7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dist="57150" dir="2640000" algn="bl" rotWithShape="0">
                <a:srgbClr val="000000">
                  <a:alpha val="2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pic>
          <p:nvPicPr>
            <p:cNvPr id="3080" name="Picture 8">
              <a:hlinkClick r:id="rId8"/>
              <a:extLst>
                <a:ext uri="{FF2B5EF4-FFF2-40B4-BE49-F238E27FC236}">
                  <a16:creationId xmlns:a16="http://schemas.microsoft.com/office/drawing/2014/main" id="{8262E42B-F2C8-43BA-EF1B-8EE47778D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0371" y="3050978"/>
              <a:ext cx="533629" cy="438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8" descr="Foto en blanco y negro de un hombre serio&#10;&#10;Descripción generada automáticamente">
            <a:extLst>
              <a:ext uri="{FF2B5EF4-FFF2-40B4-BE49-F238E27FC236}">
                <a16:creationId xmlns:a16="http://schemas.microsoft.com/office/drawing/2014/main" id="{F0838BB9-FADF-20C2-41E3-3910D5616A24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t="24" b="24"/>
          <a:stretch>
            <a:fillRect/>
          </a:stretch>
        </p:blipFill>
        <p:spPr/>
      </p:pic>
      <p:sp>
        <p:nvSpPr>
          <p:cNvPr id="10393" name="Google Shape;10393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¡Saludos!</a:t>
            </a:r>
            <a:endParaRPr dirty="0"/>
          </a:p>
        </p:txBody>
      </p:sp>
      <p:sp>
        <p:nvSpPr>
          <p:cNvPr id="10394" name="Google Shape;10394;p53"/>
          <p:cNvSpPr txBox="1">
            <a:spLocks noGrp="1"/>
          </p:cNvSpPr>
          <p:nvPr>
            <p:ph type="subTitle" idx="1"/>
          </p:nvPr>
        </p:nvSpPr>
        <p:spPr>
          <a:xfrm>
            <a:off x="5176374" y="2469925"/>
            <a:ext cx="3282599" cy="12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Magíster en Data Science e Ingeniero Industrial.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 desempeño como ingeniero de IA en el Ejército de Chile, y como profesor de postgrado, de la asignatura Text Mining.</a:t>
            </a:r>
            <a:endParaRPr dirty="0"/>
          </a:p>
        </p:txBody>
      </p:sp>
      <p:sp>
        <p:nvSpPr>
          <p:cNvPr id="10395" name="Google Shape;10395;p53"/>
          <p:cNvSpPr txBox="1">
            <a:spLocks noGrp="1"/>
          </p:cNvSpPr>
          <p:nvPr>
            <p:ph type="subTitle" idx="2"/>
          </p:nvPr>
        </p:nvSpPr>
        <p:spPr>
          <a:xfrm>
            <a:off x="5176375" y="2028625"/>
            <a:ext cx="3046200" cy="4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Diabb Zegpi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0396" name="Google Shape;10396;p53"/>
          <p:cNvGrpSpPr/>
          <p:nvPr/>
        </p:nvGrpSpPr>
        <p:grpSpPr>
          <a:xfrm rot="2951737" flipH="1">
            <a:off x="3129697" y="3866659"/>
            <a:ext cx="1149097" cy="1138589"/>
            <a:chOff x="581988" y="3891200"/>
            <a:chExt cx="945850" cy="937200"/>
          </a:xfrm>
        </p:grpSpPr>
        <p:sp>
          <p:nvSpPr>
            <p:cNvPr id="10397" name="Google Shape;10397;p53"/>
            <p:cNvSpPr/>
            <p:nvPr/>
          </p:nvSpPr>
          <p:spPr>
            <a:xfrm>
              <a:off x="768863" y="3942700"/>
              <a:ext cx="758975" cy="731750"/>
            </a:xfrm>
            <a:custGeom>
              <a:avLst/>
              <a:gdLst/>
              <a:ahLst/>
              <a:cxnLst/>
              <a:rect l="l" t="t" r="r" b="b"/>
              <a:pathLst>
                <a:path w="30359" h="29270" extrusionOk="0">
                  <a:moveTo>
                    <a:pt x="9954" y="0"/>
                  </a:moveTo>
                  <a:cubicBezTo>
                    <a:pt x="7849" y="0"/>
                    <a:pt x="3348" y="2306"/>
                    <a:pt x="1732" y="4684"/>
                  </a:cubicBezTo>
                  <a:cubicBezTo>
                    <a:pt x="96" y="7137"/>
                    <a:pt x="1" y="12444"/>
                    <a:pt x="96" y="14270"/>
                  </a:cubicBezTo>
                  <a:cubicBezTo>
                    <a:pt x="191" y="16096"/>
                    <a:pt x="2455" y="18664"/>
                    <a:pt x="3672" y="20186"/>
                  </a:cubicBezTo>
                  <a:cubicBezTo>
                    <a:pt x="4908" y="21707"/>
                    <a:pt x="7856" y="22639"/>
                    <a:pt x="9587" y="24370"/>
                  </a:cubicBezTo>
                  <a:cubicBezTo>
                    <a:pt x="11318" y="26120"/>
                    <a:pt x="12840" y="28479"/>
                    <a:pt x="14894" y="28479"/>
                  </a:cubicBezTo>
                  <a:cubicBezTo>
                    <a:pt x="16601" y="28479"/>
                    <a:pt x="19127" y="29269"/>
                    <a:pt x="20854" y="29269"/>
                  </a:cubicBezTo>
                  <a:cubicBezTo>
                    <a:pt x="21166" y="29269"/>
                    <a:pt x="21453" y="29244"/>
                    <a:pt x="21704" y="29182"/>
                  </a:cubicBezTo>
                  <a:cubicBezTo>
                    <a:pt x="23358" y="28783"/>
                    <a:pt x="25184" y="27356"/>
                    <a:pt x="26307" y="24903"/>
                  </a:cubicBezTo>
                  <a:cubicBezTo>
                    <a:pt x="27410" y="22449"/>
                    <a:pt x="29559" y="19786"/>
                    <a:pt x="29959" y="16134"/>
                  </a:cubicBezTo>
                  <a:cubicBezTo>
                    <a:pt x="30358" y="12444"/>
                    <a:pt x="28513" y="5368"/>
                    <a:pt x="24975" y="3580"/>
                  </a:cubicBezTo>
                  <a:cubicBezTo>
                    <a:pt x="22921" y="2553"/>
                    <a:pt x="17842" y="1735"/>
                    <a:pt x="16530" y="1735"/>
                  </a:cubicBezTo>
                  <a:cubicBezTo>
                    <a:pt x="15199" y="1735"/>
                    <a:pt x="12155" y="100"/>
                    <a:pt x="10101" y="4"/>
                  </a:cubicBezTo>
                  <a:cubicBezTo>
                    <a:pt x="10053" y="2"/>
                    <a:pt x="10004" y="0"/>
                    <a:pt x="995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98" name="Google Shape;10398;p53"/>
            <p:cNvSpPr/>
            <p:nvPr/>
          </p:nvSpPr>
          <p:spPr>
            <a:xfrm>
              <a:off x="737588" y="4432250"/>
              <a:ext cx="188425" cy="211700"/>
            </a:xfrm>
            <a:custGeom>
              <a:avLst/>
              <a:gdLst/>
              <a:ahLst/>
              <a:cxnLst/>
              <a:rect l="l" t="t" r="r" b="b"/>
              <a:pathLst>
                <a:path w="7537" h="8468" extrusionOk="0">
                  <a:moveTo>
                    <a:pt x="985" y="0"/>
                  </a:moveTo>
                  <a:cubicBezTo>
                    <a:pt x="0" y="0"/>
                    <a:pt x="860" y="3981"/>
                    <a:pt x="2165" y="4921"/>
                  </a:cubicBezTo>
                  <a:cubicBezTo>
                    <a:pt x="3591" y="5948"/>
                    <a:pt x="4295" y="7888"/>
                    <a:pt x="5627" y="8383"/>
                  </a:cubicBezTo>
                  <a:cubicBezTo>
                    <a:pt x="5778" y="8441"/>
                    <a:pt x="5919" y="8468"/>
                    <a:pt x="6052" y="8468"/>
                  </a:cubicBezTo>
                  <a:cubicBezTo>
                    <a:pt x="7083" y="8468"/>
                    <a:pt x="7537" y="6842"/>
                    <a:pt x="7453" y="5948"/>
                  </a:cubicBezTo>
                  <a:cubicBezTo>
                    <a:pt x="7339" y="4921"/>
                    <a:pt x="2013" y="546"/>
                    <a:pt x="1309" y="109"/>
                  </a:cubicBezTo>
                  <a:cubicBezTo>
                    <a:pt x="1184" y="35"/>
                    <a:pt x="1077" y="0"/>
                    <a:pt x="98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99" name="Google Shape;10399;p53"/>
            <p:cNvSpPr/>
            <p:nvPr/>
          </p:nvSpPr>
          <p:spPr>
            <a:xfrm>
              <a:off x="1096988" y="4029250"/>
              <a:ext cx="78250" cy="70850"/>
            </a:xfrm>
            <a:custGeom>
              <a:avLst/>
              <a:gdLst/>
              <a:ahLst/>
              <a:cxnLst/>
              <a:rect l="l" t="t" r="r" b="b"/>
              <a:pathLst>
                <a:path w="3130" h="2834" extrusionOk="0">
                  <a:moveTo>
                    <a:pt x="1154" y="1"/>
                  </a:moveTo>
                  <a:cubicBezTo>
                    <a:pt x="1125" y="1"/>
                    <a:pt x="1095" y="2"/>
                    <a:pt x="1065" y="4"/>
                  </a:cubicBezTo>
                  <a:cubicBezTo>
                    <a:pt x="0" y="99"/>
                    <a:pt x="190" y="2420"/>
                    <a:pt x="761" y="2762"/>
                  </a:cubicBezTo>
                  <a:cubicBezTo>
                    <a:pt x="844" y="2812"/>
                    <a:pt x="939" y="2834"/>
                    <a:pt x="1043" y="2834"/>
                  </a:cubicBezTo>
                  <a:cubicBezTo>
                    <a:pt x="1656" y="2834"/>
                    <a:pt x="2558" y="2068"/>
                    <a:pt x="2834" y="1678"/>
                  </a:cubicBezTo>
                  <a:cubicBezTo>
                    <a:pt x="3130" y="1216"/>
                    <a:pt x="2152" y="1"/>
                    <a:pt x="115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00" name="Google Shape;10400;p53"/>
            <p:cNvSpPr/>
            <p:nvPr/>
          </p:nvSpPr>
          <p:spPr>
            <a:xfrm>
              <a:off x="1089838" y="4021700"/>
              <a:ext cx="78325" cy="71275"/>
            </a:xfrm>
            <a:custGeom>
              <a:avLst/>
              <a:gdLst/>
              <a:ahLst/>
              <a:cxnLst/>
              <a:rect l="l" t="t" r="r" b="b"/>
              <a:pathLst>
                <a:path w="3133" h="2851" extrusionOk="0">
                  <a:moveTo>
                    <a:pt x="1133" y="0"/>
                  </a:moveTo>
                  <a:cubicBezTo>
                    <a:pt x="1111" y="0"/>
                    <a:pt x="1088" y="1"/>
                    <a:pt x="1066" y="2"/>
                  </a:cubicBezTo>
                  <a:cubicBezTo>
                    <a:pt x="1" y="78"/>
                    <a:pt x="191" y="2418"/>
                    <a:pt x="762" y="2779"/>
                  </a:cubicBezTo>
                  <a:cubicBezTo>
                    <a:pt x="845" y="2829"/>
                    <a:pt x="940" y="2851"/>
                    <a:pt x="1044" y="2851"/>
                  </a:cubicBezTo>
                  <a:cubicBezTo>
                    <a:pt x="1657" y="2851"/>
                    <a:pt x="2559" y="2085"/>
                    <a:pt x="2835" y="1695"/>
                  </a:cubicBezTo>
                  <a:cubicBezTo>
                    <a:pt x="3133" y="1230"/>
                    <a:pt x="2138" y="0"/>
                    <a:pt x="113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01" name="Google Shape;10401;p53"/>
            <p:cNvSpPr/>
            <p:nvPr/>
          </p:nvSpPr>
          <p:spPr>
            <a:xfrm>
              <a:off x="1116488" y="4334275"/>
              <a:ext cx="89950" cy="95275"/>
            </a:xfrm>
            <a:custGeom>
              <a:avLst/>
              <a:gdLst/>
              <a:ahLst/>
              <a:cxnLst/>
              <a:rect l="l" t="t" r="r" b="b"/>
              <a:pathLst>
                <a:path w="3598" h="3811" extrusionOk="0">
                  <a:moveTo>
                    <a:pt x="1537" y="0"/>
                  </a:moveTo>
                  <a:cubicBezTo>
                    <a:pt x="1500" y="0"/>
                    <a:pt x="1463" y="5"/>
                    <a:pt x="1427" y="15"/>
                  </a:cubicBezTo>
                  <a:cubicBezTo>
                    <a:pt x="0" y="414"/>
                    <a:pt x="970" y="3248"/>
                    <a:pt x="1427" y="3686"/>
                  </a:cubicBezTo>
                  <a:cubicBezTo>
                    <a:pt x="1522" y="3773"/>
                    <a:pt x="1640" y="3811"/>
                    <a:pt x="1770" y="3811"/>
                  </a:cubicBezTo>
                  <a:cubicBezTo>
                    <a:pt x="2262" y="3811"/>
                    <a:pt x="2933" y="3270"/>
                    <a:pt x="3234" y="2849"/>
                  </a:cubicBezTo>
                  <a:cubicBezTo>
                    <a:pt x="3598" y="2339"/>
                    <a:pt x="2376" y="0"/>
                    <a:pt x="153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02" name="Google Shape;10402;p53"/>
            <p:cNvSpPr/>
            <p:nvPr/>
          </p:nvSpPr>
          <p:spPr>
            <a:xfrm>
              <a:off x="1108863" y="4326600"/>
              <a:ext cx="89950" cy="95100"/>
            </a:xfrm>
            <a:custGeom>
              <a:avLst/>
              <a:gdLst/>
              <a:ahLst/>
              <a:cxnLst/>
              <a:rect l="l" t="t" r="r" b="b"/>
              <a:pathLst>
                <a:path w="3598" h="3804" extrusionOk="0">
                  <a:moveTo>
                    <a:pt x="1546" y="0"/>
                  </a:moveTo>
                  <a:cubicBezTo>
                    <a:pt x="1505" y="0"/>
                    <a:pt x="1466" y="6"/>
                    <a:pt x="1427" y="17"/>
                  </a:cubicBezTo>
                  <a:cubicBezTo>
                    <a:pt x="1" y="417"/>
                    <a:pt x="1009" y="3251"/>
                    <a:pt x="1427" y="3669"/>
                  </a:cubicBezTo>
                  <a:cubicBezTo>
                    <a:pt x="1526" y="3764"/>
                    <a:pt x="1648" y="3804"/>
                    <a:pt x="1783" y="3804"/>
                  </a:cubicBezTo>
                  <a:cubicBezTo>
                    <a:pt x="2275" y="3804"/>
                    <a:pt x="2936" y="3269"/>
                    <a:pt x="3234" y="2851"/>
                  </a:cubicBezTo>
                  <a:cubicBezTo>
                    <a:pt x="3597" y="2343"/>
                    <a:pt x="2385" y="0"/>
                    <a:pt x="154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03" name="Google Shape;10403;p53"/>
            <p:cNvSpPr/>
            <p:nvPr/>
          </p:nvSpPr>
          <p:spPr>
            <a:xfrm>
              <a:off x="1176813" y="4593625"/>
              <a:ext cx="45725" cy="33950"/>
            </a:xfrm>
            <a:custGeom>
              <a:avLst/>
              <a:gdLst/>
              <a:ahLst/>
              <a:cxnLst/>
              <a:rect l="l" t="t" r="r" b="b"/>
              <a:pathLst>
                <a:path w="1829" h="1358" extrusionOk="0">
                  <a:moveTo>
                    <a:pt x="798" y="1"/>
                  </a:moveTo>
                  <a:cubicBezTo>
                    <a:pt x="0" y="1"/>
                    <a:pt x="457" y="1357"/>
                    <a:pt x="897" y="1357"/>
                  </a:cubicBezTo>
                  <a:cubicBezTo>
                    <a:pt x="1353" y="1357"/>
                    <a:pt x="1829" y="121"/>
                    <a:pt x="897" y="7"/>
                  </a:cubicBezTo>
                  <a:cubicBezTo>
                    <a:pt x="862" y="3"/>
                    <a:pt x="829" y="1"/>
                    <a:pt x="79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04" name="Google Shape;10404;p53"/>
            <p:cNvSpPr/>
            <p:nvPr/>
          </p:nvSpPr>
          <p:spPr>
            <a:xfrm>
              <a:off x="1169313" y="4586025"/>
              <a:ext cx="45150" cy="33950"/>
            </a:xfrm>
            <a:custGeom>
              <a:avLst/>
              <a:gdLst/>
              <a:ahLst/>
              <a:cxnLst/>
              <a:rect l="l" t="t" r="r" b="b"/>
              <a:pathLst>
                <a:path w="1806" h="1358" extrusionOk="0">
                  <a:moveTo>
                    <a:pt x="795" y="0"/>
                  </a:moveTo>
                  <a:cubicBezTo>
                    <a:pt x="1" y="0"/>
                    <a:pt x="447" y="1357"/>
                    <a:pt x="884" y="1357"/>
                  </a:cubicBezTo>
                  <a:cubicBezTo>
                    <a:pt x="887" y="1357"/>
                    <a:pt x="889" y="1357"/>
                    <a:pt x="892" y="1357"/>
                  </a:cubicBezTo>
                  <a:cubicBezTo>
                    <a:pt x="1330" y="1357"/>
                    <a:pt x="1805" y="121"/>
                    <a:pt x="892" y="7"/>
                  </a:cubicBezTo>
                  <a:cubicBezTo>
                    <a:pt x="858" y="2"/>
                    <a:pt x="825" y="0"/>
                    <a:pt x="79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05" name="Google Shape;10405;p53"/>
            <p:cNvSpPr/>
            <p:nvPr/>
          </p:nvSpPr>
          <p:spPr>
            <a:xfrm>
              <a:off x="931138" y="4399250"/>
              <a:ext cx="46025" cy="40150"/>
            </a:xfrm>
            <a:custGeom>
              <a:avLst/>
              <a:gdLst/>
              <a:ahLst/>
              <a:cxnLst/>
              <a:rect l="l" t="t" r="r" b="b"/>
              <a:pathLst>
                <a:path w="1841" h="1606" extrusionOk="0">
                  <a:moveTo>
                    <a:pt x="760" y="1"/>
                  </a:moveTo>
                  <a:cubicBezTo>
                    <a:pt x="0" y="1"/>
                    <a:pt x="71" y="592"/>
                    <a:pt x="34" y="1201"/>
                  </a:cubicBezTo>
                  <a:cubicBezTo>
                    <a:pt x="5" y="1513"/>
                    <a:pt x="231" y="1605"/>
                    <a:pt x="523" y="1605"/>
                  </a:cubicBezTo>
                  <a:cubicBezTo>
                    <a:pt x="799" y="1605"/>
                    <a:pt x="1134" y="1523"/>
                    <a:pt x="1365" y="1467"/>
                  </a:cubicBezTo>
                  <a:cubicBezTo>
                    <a:pt x="1841" y="1334"/>
                    <a:pt x="1708" y="59"/>
                    <a:pt x="833" y="2"/>
                  </a:cubicBezTo>
                  <a:cubicBezTo>
                    <a:pt x="808" y="1"/>
                    <a:pt x="784" y="1"/>
                    <a:pt x="76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06" name="Google Shape;10406;p53"/>
            <p:cNvSpPr/>
            <p:nvPr/>
          </p:nvSpPr>
          <p:spPr>
            <a:xfrm>
              <a:off x="923413" y="4391675"/>
              <a:ext cx="45675" cy="40050"/>
            </a:xfrm>
            <a:custGeom>
              <a:avLst/>
              <a:gdLst/>
              <a:ahLst/>
              <a:cxnLst/>
              <a:rect l="l" t="t" r="r" b="b"/>
              <a:pathLst>
                <a:path w="1827" h="1602" extrusionOk="0">
                  <a:moveTo>
                    <a:pt x="799" y="1"/>
                  </a:moveTo>
                  <a:cubicBezTo>
                    <a:pt x="3" y="1"/>
                    <a:pt x="76" y="582"/>
                    <a:pt x="20" y="1199"/>
                  </a:cubicBezTo>
                  <a:cubicBezTo>
                    <a:pt x="0" y="1508"/>
                    <a:pt x="230" y="1601"/>
                    <a:pt x="518" y="1601"/>
                  </a:cubicBezTo>
                  <a:cubicBezTo>
                    <a:pt x="799" y="1601"/>
                    <a:pt x="1135" y="1512"/>
                    <a:pt x="1351" y="1447"/>
                  </a:cubicBezTo>
                  <a:cubicBezTo>
                    <a:pt x="1827" y="1333"/>
                    <a:pt x="1713" y="58"/>
                    <a:pt x="838" y="1"/>
                  </a:cubicBezTo>
                  <a:cubicBezTo>
                    <a:pt x="824" y="1"/>
                    <a:pt x="811" y="1"/>
                    <a:pt x="79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07" name="Google Shape;10407;p53"/>
            <p:cNvSpPr/>
            <p:nvPr/>
          </p:nvSpPr>
          <p:spPr>
            <a:xfrm>
              <a:off x="834963" y="4075850"/>
              <a:ext cx="183100" cy="163575"/>
            </a:xfrm>
            <a:custGeom>
              <a:avLst/>
              <a:gdLst/>
              <a:ahLst/>
              <a:cxnLst/>
              <a:rect l="l" t="t" r="r" b="b"/>
              <a:pathLst>
                <a:path w="7324" h="6543" extrusionOk="0">
                  <a:moveTo>
                    <a:pt x="3268" y="0"/>
                  </a:moveTo>
                  <a:cubicBezTo>
                    <a:pt x="2133" y="0"/>
                    <a:pt x="226" y="2277"/>
                    <a:pt x="115" y="3466"/>
                  </a:cubicBezTo>
                  <a:cubicBezTo>
                    <a:pt x="1" y="4683"/>
                    <a:pt x="876" y="5330"/>
                    <a:pt x="1827" y="6015"/>
                  </a:cubicBezTo>
                  <a:cubicBezTo>
                    <a:pt x="2352" y="6396"/>
                    <a:pt x="3247" y="6543"/>
                    <a:pt x="4077" y="6543"/>
                  </a:cubicBezTo>
                  <a:cubicBezTo>
                    <a:pt x="4778" y="6543"/>
                    <a:pt x="5435" y="6438"/>
                    <a:pt x="5783" y="6281"/>
                  </a:cubicBezTo>
                  <a:cubicBezTo>
                    <a:pt x="6563" y="5920"/>
                    <a:pt x="7324" y="3580"/>
                    <a:pt x="7210" y="2458"/>
                  </a:cubicBezTo>
                  <a:cubicBezTo>
                    <a:pt x="7115" y="1336"/>
                    <a:pt x="4661" y="175"/>
                    <a:pt x="3348" y="4"/>
                  </a:cubicBezTo>
                  <a:cubicBezTo>
                    <a:pt x="3322" y="2"/>
                    <a:pt x="3295" y="0"/>
                    <a:pt x="32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08" name="Google Shape;10408;p53"/>
            <p:cNvSpPr/>
            <p:nvPr/>
          </p:nvSpPr>
          <p:spPr>
            <a:xfrm>
              <a:off x="922463" y="4108750"/>
              <a:ext cx="76575" cy="108050"/>
            </a:xfrm>
            <a:custGeom>
              <a:avLst/>
              <a:gdLst/>
              <a:ahLst/>
              <a:cxnLst/>
              <a:rect l="l" t="t" r="r" b="b"/>
              <a:pathLst>
                <a:path w="3063" h="4322" extrusionOk="0">
                  <a:moveTo>
                    <a:pt x="1180" y="1"/>
                  </a:moveTo>
                  <a:cubicBezTo>
                    <a:pt x="1" y="1"/>
                    <a:pt x="419" y="3957"/>
                    <a:pt x="1180" y="4280"/>
                  </a:cubicBezTo>
                  <a:cubicBezTo>
                    <a:pt x="1242" y="4308"/>
                    <a:pt x="1304" y="4322"/>
                    <a:pt x="1366" y="4322"/>
                  </a:cubicBezTo>
                  <a:cubicBezTo>
                    <a:pt x="2059" y="4322"/>
                    <a:pt x="2698" y="2676"/>
                    <a:pt x="2873" y="1960"/>
                  </a:cubicBezTo>
                  <a:cubicBezTo>
                    <a:pt x="3063" y="1161"/>
                    <a:pt x="2036" y="1"/>
                    <a:pt x="118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09" name="Google Shape;10409;p53"/>
            <p:cNvSpPr/>
            <p:nvPr/>
          </p:nvSpPr>
          <p:spPr>
            <a:xfrm>
              <a:off x="827363" y="4068225"/>
              <a:ext cx="182625" cy="163450"/>
            </a:xfrm>
            <a:custGeom>
              <a:avLst/>
              <a:gdLst/>
              <a:ahLst/>
              <a:cxnLst/>
              <a:rect l="l" t="t" r="r" b="b"/>
              <a:pathLst>
                <a:path w="7305" h="6538" extrusionOk="0">
                  <a:moveTo>
                    <a:pt x="3268" y="1"/>
                  </a:moveTo>
                  <a:cubicBezTo>
                    <a:pt x="2133" y="1"/>
                    <a:pt x="226" y="2278"/>
                    <a:pt x="115" y="3448"/>
                  </a:cubicBezTo>
                  <a:cubicBezTo>
                    <a:pt x="0" y="4684"/>
                    <a:pt x="875" y="5331"/>
                    <a:pt x="1826" y="6016"/>
                  </a:cubicBezTo>
                  <a:cubicBezTo>
                    <a:pt x="2357" y="6390"/>
                    <a:pt x="3259" y="6537"/>
                    <a:pt x="4091" y="6537"/>
                  </a:cubicBezTo>
                  <a:cubicBezTo>
                    <a:pt x="4779" y="6537"/>
                    <a:pt x="5419" y="6437"/>
                    <a:pt x="5764" y="6282"/>
                  </a:cubicBezTo>
                  <a:cubicBezTo>
                    <a:pt x="6563" y="5920"/>
                    <a:pt x="7304" y="3581"/>
                    <a:pt x="7190" y="2459"/>
                  </a:cubicBezTo>
                  <a:cubicBezTo>
                    <a:pt x="7095" y="1336"/>
                    <a:pt x="4661" y="176"/>
                    <a:pt x="3348" y="5"/>
                  </a:cubicBezTo>
                  <a:cubicBezTo>
                    <a:pt x="3322" y="2"/>
                    <a:pt x="3295" y="1"/>
                    <a:pt x="326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10" name="Google Shape;10410;p53"/>
            <p:cNvSpPr/>
            <p:nvPr/>
          </p:nvSpPr>
          <p:spPr>
            <a:xfrm>
              <a:off x="914388" y="4101150"/>
              <a:ext cx="77050" cy="107950"/>
            </a:xfrm>
            <a:custGeom>
              <a:avLst/>
              <a:gdLst/>
              <a:ahLst/>
              <a:cxnLst/>
              <a:rect l="l" t="t" r="r" b="b"/>
              <a:pathLst>
                <a:path w="3082" h="4318" extrusionOk="0">
                  <a:moveTo>
                    <a:pt x="1199" y="0"/>
                  </a:moveTo>
                  <a:cubicBezTo>
                    <a:pt x="0" y="0"/>
                    <a:pt x="438" y="3938"/>
                    <a:pt x="1199" y="4280"/>
                  </a:cubicBezTo>
                  <a:cubicBezTo>
                    <a:pt x="1258" y="4305"/>
                    <a:pt x="1318" y="4317"/>
                    <a:pt x="1377" y="4317"/>
                  </a:cubicBezTo>
                  <a:cubicBezTo>
                    <a:pt x="2072" y="4317"/>
                    <a:pt x="2716" y="2677"/>
                    <a:pt x="2891" y="1940"/>
                  </a:cubicBezTo>
                  <a:cubicBezTo>
                    <a:pt x="3082" y="1161"/>
                    <a:pt x="2054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11" name="Google Shape;10411;p53"/>
            <p:cNvSpPr/>
            <p:nvPr/>
          </p:nvSpPr>
          <p:spPr>
            <a:xfrm>
              <a:off x="1239638" y="4117700"/>
              <a:ext cx="198325" cy="188700"/>
            </a:xfrm>
            <a:custGeom>
              <a:avLst/>
              <a:gdLst/>
              <a:ahLst/>
              <a:cxnLst/>
              <a:rect l="l" t="t" r="r" b="b"/>
              <a:pathLst>
                <a:path w="7933" h="7548" extrusionOk="0">
                  <a:moveTo>
                    <a:pt x="3740" y="0"/>
                  </a:moveTo>
                  <a:cubicBezTo>
                    <a:pt x="2408" y="0"/>
                    <a:pt x="72" y="2801"/>
                    <a:pt x="20" y="3808"/>
                  </a:cubicBezTo>
                  <a:cubicBezTo>
                    <a:pt x="0" y="4892"/>
                    <a:pt x="2074" y="7099"/>
                    <a:pt x="3215" y="7498"/>
                  </a:cubicBezTo>
                  <a:cubicBezTo>
                    <a:pt x="3317" y="7532"/>
                    <a:pt x="3427" y="7548"/>
                    <a:pt x="3544" y="7548"/>
                  </a:cubicBezTo>
                  <a:cubicBezTo>
                    <a:pt x="4752" y="7548"/>
                    <a:pt x="6642" y="5851"/>
                    <a:pt x="7266" y="4550"/>
                  </a:cubicBezTo>
                  <a:cubicBezTo>
                    <a:pt x="7932" y="3143"/>
                    <a:pt x="5326" y="689"/>
                    <a:pt x="4090" y="80"/>
                  </a:cubicBezTo>
                  <a:cubicBezTo>
                    <a:pt x="3984" y="26"/>
                    <a:pt x="3867" y="0"/>
                    <a:pt x="3740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12" name="Google Shape;10412;p53"/>
            <p:cNvSpPr/>
            <p:nvPr/>
          </p:nvSpPr>
          <p:spPr>
            <a:xfrm>
              <a:off x="1305738" y="4142300"/>
              <a:ext cx="101250" cy="124875"/>
            </a:xfrm>
            <a:custGeom>
              <a:avLst/>
              <a:gdLst/>
              <a:ahLst/>
              <a:cxnLst/>
              <a:rect l="l" t="t" r="r" b="b"/>
              <a:pathLst>
                <a:path w="4050" h="4995" extrusionOk="0">
                  <a:moveTo>
                    <a:pt x="1266" y="1"/>
                  </a:moveTo>
                  <a:cubicBezTo>
                    <a:pt x="1192" y="1"/>
                    <a:pt x="1125" y="16"/>
                    <a:pt x="1066" y="47"/>
                  </a:cubicBezTo>
                  <a:cubicBezTo>
                    <a:pt x="0" y="561"/>
                    <a:pt x="989" y="4251"/>
                    <a:pt x="1712" y="4840"/>
                  </a:cubicBezTo>
                  <a:cubicBezTo>
                    <a:pt x="1847" y="4947"/>
                    <a:pt x="1994" y="4994"/>
                    <a:pt x="2147" y="4994"/>
                  </a:cubicBezTo>
                  <a:cubicBezTo>
                    <a:pt x="2811" y="4994"/>
                    <a:pt x="3569" y="4090"/>
                    <a:pt x="3786" y="3224"/>
                  </a:cubicBezTo>
                  <a:cubicBezTo>
                    <a:pt x="4049" y="2222"/>
                    <a:pt x="2168" y="1"/>
                    <a:pt x="126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13" name="Google Shape;10413;p53"/>
            <p:cNvSpPr/>
            <p:nvPr/>
          </p:nvSpPr>
          <p:spPr>
            <a:xfrm>
              <a:off x="1232038" y="4109825"/>
              <a:ext cx="198300" cy="188500"/>
            </a:xfrm>
            <a:custGeom>
              <a:avLst/>
              <a:gdLst/>
              <a:ahLst/>
              <a:cxnLst/>
              <a:rect l="l" t="t" r="r" b="b"/>
              <a:pathLst>
                <a:path w="7932" h="7540" extrusionOk="0">
                  <a:moveTo>
                    <a:pt x="3759" y="1"/>
                  </a:moveTo>
                  <a:cubicBezTo>
                    <a:pt x="2430" y="1"/>
                    <a:pt x="72" y="2805"/>
                    <a:pt x="19" y="3800"/>
                  </a:cubicBezTo>
                  <a:cubicBezTo>
                    <a:pt x="0" y="4903"/>
                    <a:pt x="2054" y="7110"/>
                    <a:pt x="3196" y="7490"/>
                  </a:cubicBezTo>
                  <a:cubicBezTo>
                    <a:pt x="3299" y="7523"/>
                    <a:pt x="3411" y="7539"/>
                    <a:pt x="3529" y="7539"/>
                  </a:cubicBezTo>
                  <a:cubicBezTo>
                    <a:pt x="4752" y="7539"/>
                    <a:pt x="6642" y="5843"/>
                    <a:pt x="7266" y="4542"/>
                  </a:cubicBezTo>
                  <a:cubicBezTo>
                    <a:pt x="7932" y="3134"/>
                    <a:pt x="5326" y="700"/>
                    <a:pt x="4090" y="72"/>
                  </a:cubicBezTo>
                  <a:cubicBezTo>
                    <a:pt x="3989" y="23"/>
                    <a:pt x="3878" y="1"/>
                    <a:pt x="3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14" name="Google Shape;10414;p53"/>
            <p:cNvSpPr/>
            <p:nvPr/>
          </p:nvSpPr>
          <p:spPr>
            <a:xfrm>
              <a:off x="1298138" y="4134300"/>
              <a:ext cx="100775" cy="125275"/>
            </a:xfrm>
            <a:custGeom>
              <a:avLst/>
              <a:gdLst/>
              <a:ahLst/>
              <a:cxnLst/>
              <a:rect l="l" t="t" r="r" b="b"/>
              <a:pathLst>
                <a:path w="4031" h="5011" extrusionOk="0">
                  <a:moveTo>
                    <a:pt x="1257" y="1"/>
                  </a:moveTo>
                  <a:cubicBezTo>
                    <a:pt x="1187" y="1"/>
                    <a:pt x="1122" y="15"/>
                    <a:pt x="1065" y="44"/>
                  </a:cubicBezTo>
                  <a:cubicBezTo>
                    <a:pt x="0" y="595"/>
                    <a:pt x="989" y="4266"/>
                    <a:pt x="1712" y="4856"/>
                  </a:cubicBezTo>
                  <a:cubicBezTo>
                    <a:pt x="1847" y="4963"/>
                    <a:pt x="1993" y="5010"/>
                    <a:pt x="2145" y="5010"/>
                  </a:cubicBezTo>
                  <a:cubicBezTo>
                    <a:pt x="2804" y="5010"/>
                    <a:pt x="3550" y="4106"/>
                    <a:pt x="3766" y="3239"/>
                  </a:cubicBezTo>
                  <a:cubicBezTo>
                    <a:pt x="4031" y="2217"/>
                    <a:pt x="2154" y="1"/>
                    <a:pt x="12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15" name="Google Shape;10415;p53"/>
            <p:cNvSpPr/>
            <p:nvPr/>
          </p:nvSpPr>
          <p:spPr>
            <a:xfrm>
              <a:off x="1377538" y="4475950"/>
              <a:ext cx="85650" cy="87025"/>
            </a:xfrm>
            <a:custGeom>
              <a:avLst/>
              <a:gdLst/>
              <a:ahLst/>
              <a:cxnLst/>
              <a:rect l="l" t="t" r="r" b="b"/>
              <a:pathLst>
                <a:path w="3426" h="3481" extrusionOk="0">
                  <a:moveTo>
                    <a:pt x="1591" y="0"/>
                  </a:moveTo>
                  <a:cubicBezTo>
                    <a:pt x="1543" y="0"/>
                    <a:pt x="1495" y="5"/>
                    <a:pt x="1446" y="16"/>
                  </a:cubicBezTo>
                  <a:cubicBezTo>
                    <a:pt x="1" y="320"/>
                    <a:pt x="77" y="1671"/>
                    <a:pt x="305" y="2793"/>
                  </a:cubicBezTo>
                  <a:cubicBezTo>
                    <a:pt x="414" y="3289"/>
                    <a:pt x="891" y="3480"/>
                    <a:pt x="1422" y="3480"/>
                  </a:cubicBezTo>
                  <a:cubicBezTo>
                    <a:pt x="2093" y="3480"/>
                    <a:pt x="2851" y="3175"/>
                    <a:pt x="3063" y="2793"/>
                  </a:cubicBezTo>
                  <a:cubicBezTo>
                    <a:pt x="3426" y="2140"/>
                    <a:pt x="2578" y="0"/>
                    <a:pt x="15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16" name="Google Shape;10416;p53"/>
            <p:cNvSpPr/>
            <p:nvPr/>
          </p:nvSpPr>
          <p:spPr>
            <a:xfrm>
              <a:off x="1313813" y="4442575"/>
              <a:ext cx="173600" cy="177525"/>
            </a:xfrm>
            <a:custGeom>
              <a:avLst/>
              <a:gdLst/>
              <a:ahLst/>
              <a:cxnLst/>
              <a:rect l="l" t="t" r="r" b="b"/>
              <a:pathLst>
                <a:path w="6944" h="7101" extrusionOk="0">
                  <a:moveTo>
                    <a:pt x="3477" y="1"/>
                  </a:moveTo>
                  <a:cubicBezTo>
                    <a:pt x="1936" y="1"/>
                    <a:pt x="832" y="3189"/>
                    <a:pt x="438" y="4318"/>
                  </a:cubicBezTo>
                  <a:cubicBezTo>
                    <a:pt x="1" y="5497"/>
                    <a:pt x="933" y="6144"/>
                    <a:pt x="2150" y="6962"/>
                  </a:cubicBezTo>
                  <a:cubicBezTo>
                    <a:pt x="2298" y="7057"/>
                    <a:pt x="2462" y="7100"/>
                    <a:pt x="2638" y="7100"/>
                  </a:cubicBezTo>
                  <a:cubicBezTo>
                    <a:pt x="3933" y="7100"/>
                    <a:pt x="5851" y="4761"/>
                    <a:pt x="6354" y="3823"/>
                  </a:cubicBezTo>
                  <a:cubicBezTo>
                    <a:pt x="6943" y="2739"/>
                    <a:pt x="5745" y="533"/>
                    <a:pt x="3767" y="38"/>
                  </a:cubicBezTo>
                  <a:cubicBezTo>
                    <a:pt x="3669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17" name="Google Shape;10417;p53"/>
            <p:cNvSpPr/>
            <p:nvPr/>
          </p:nvSpPr>
          <p:spPr>
            <a:xfrm>
              <a:off x="1369938" y="4467925"/>
              <a:ext cx="85675" cy="87225"/>
            </a:xfrm>
            <a:custGeom>
              <a:avLst/>
              <a:gdLst/>
              <a:ahLst/>
              <a:cxnLst/>
              <a:rect l="l" t="t" r="r" b="b"/>
              <a:pathLst>
                <a:path w="3427" h="3489" extrusionOk="0">
                  <a:moveTo>
                    <a:pt x="1581" y="0"/>
                  </a:moveTo>
                  <a:cubicBezTo>
                    <a:pt x="1536" y="0"/>
                    <a:pt x="1491" y="4"/>
                    <a:pt x="1446" y="13"/>
                  </a:cubicBezTo>
                  <a:cubicBezTo>
                    <a:pt x="0" y="337"/>
                    <a:pt x="76" y="1706"/>
                    <a:pt x="305" y="2809"/>
                  </a:cubicBezTo>
                  <a:cubicBezTo>
                    <a:pt x="414" y="3299"/>
                    <a:pt x="895" y="3489"/>
                    <a:pt x="1429" y="3489"/>
                  </a:cubicBezTo>
                  <a:cubicBezTo>
                    <a:pt x="2098" y="3489"/>
                    <a:pt x="2851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18" name="Google Shape;10418;p53"/>
            <p:cNvSpPr/>
            <p:nvPr/>
          </p:nvSpPr>
          <p:spPr>
            <a:xfrm>
              <a:off x="941488" y="4564475"/>
              <a:ext cx="193550" cy="146275"/>
            </a:xfrm>
            <a:custGeom>
              <a:avLst/>
              <a:gdLst/>
              <a:ahLst/>
              <a:cxnLst/>
              <a:rect l="l" t="t" r="r" b="b"/>
              <a:pathLst>
                <a:path w="7742" h="5851" extrusionOk="0">
                  <a:moveTo>
                    <a:pt x="3766" y="0"/>
                  </a:moveTo>
                  <a:cubicBezTo>
                    <a:pt x="2081" y="0"/>
                    <a:pt x="1033" y="1034"/>
                    <a:pt x="571" y="2143"/>
                  </a:cubicBezTo>
                  <a:cubicBezTo>
                    <a:pt x="0" y="3531"/>
                    <a:pt x="1180" y="4977"/>
                    <a:pt x="1864" y="5529"/>
                  </a:cubicBezTo>
                  <a:cubicBezTo>
                    <a:pt x="2149" y="5736"/>
                    <a:pt x="2861" y="5850"/>
                    <a:pt x="3669" y="5850"/>
                  </a:cubicBezTo>
                  <a:cubicBezTo>
                    <a:pt x="4863" y="5850"/>
                    <a:pt x="6266" y="5601"/>
                    <a:pt x="6810" y="5034"/>
                  </a:cubicBezTo>
                  <a:cubicBezTo>
                    <a:pt x="7742" y="4045"/>
                    <a:pt x="6239" y="507"/>
                    <a:pt x="5060" y="184"/>
                  </a:cubicBezTo>
                  <a:cubicBezTo>
                    <a:pt x="4593" y="57"/>
                    <a:pt x="4162" y="0"/>
                    <a:pt x="37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19" name="Google Shape;10419;p53"/>
            <p:cNvSpPr/>
            <p:nvPr/>
          </p:nvSpPr>
          <p:spPr>
            <a:xfrm>
              <a:off x="992988" y="4587675"/>
              <a:ext cx="111625" cy="69725"/>
            </a:xfrm>
            <a:custGeom>
              <a:avLst/>
              <a:gdLst/>
              <a:ahLst/>
              <a:cxnLst/>
              <a:rect l="l" t="t" r="r" b="b"/>
              <a:pathLst>
                <a:path w="4465" h="2789" extrusionOk="0">
                  <a:moveTo>
                    <a:pt x="1875" y="0"/>
                  </a:moveTo>
                  <a:cubicBezTo>
                    <a:pt x="1" y="0"/>
                    <a:pt x="321" y="1617"/>
                    <a:pt x="908" y="2014"/>
                  </a:cubicBezTo>
                  <a:cubicBezTo>
                    <a:pt x="1348" y="2317"/>
                    <a:pt x="2456" y="2789"/>
                    <a:pt x="3244" y="2789"/>
                  </a:cubicBezTo>
                  <a:cubicBezTo>
                    <a:pt x="3544" y="2789"/>
                    <a:pt x="3799" y="2720"/>
                    <a:pt x="3951" y="2546"/>
                  </a:cubicBezTo>
                  <a:cubicBezTo>
                    <a:pt x="4465" y="1938"/>
                    <a:pt x="3380" y="169"/>
                    <a:pt x="2524" y="55"/>
                  </a:cubicBezTo>
                  <a:cubicBezTo>
                    <a:pt x="2283" y="17"/>
                    <a:pt x="2068" y="0"/>
                    <a:pt x="187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20" name="Google Shape;10420;p53"/>
            <p:cNvSpPr/>
            <p:nvPr/>
          </p:nvSpPr>
          <p:spPr>
            <a:xfrm>
              <a:off x="933413" y="4556975"/>
              <a:ext cx="194025" cy="146650"/>
            </a:xfrm>
            <a:custGeom>
              <a:avLst/>
              <a:gdLst/>
              <a:ahLst/>
              <a:cxnLst/>
              <a:rect l="l" t="t" r="r" b="b"/>
              <a:pathLst>
                <a:path w="7761" h="5866" extrusionOk="0">
                  <a:moveTo>
                    <a:pt x="3761" y="0"/>
                  </a:moveTo>
                  <a:cubicBezTo>
                    <a:pt x="2095" y="0"/>
                    <a:pt x="1061" y="1054"/>
                    <a:pt x="571" y="2158"/>
                  </a:cubicBezTo>
                  <a:cubicBezTo>
                    <a:pt x="0" y="3546"/>
                    <a:pt x="1198" y="4992"/>
                    <a:pt x="1883" y="5543"/>
                  </a:cubicBezTo>
                  <a:cubicBezTo>
                    <a:pt x="2160" y="5751"/>
                    <a:pt x="2867" y="5865"/>
                    <a:pt x="3674" y="5865"/>
                  </a:cubicBezTo>
                  <a:cubicBezTo>
                    <a:pt x="4865" y="5865"/>
                    <a:pt x="6273" y="5616"/>
                    <a:pt x="6829" y="5049"/>
                  </a:cubicBezTo>
                  <a:cubicBezTo>
                    <a:pt x="7761" y="4060"/>
                    <a:pt x="6258" y="522"/>
                    <a:pt x="5079" y="199"/>
                  </a:cubicBezTo>
                  <a:cubicBezTo>
                    <a:pt x="4602" y="62"/>
                    <a:pt x="4163" y="0"/>
                    <a:pt x="37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21" name="Google Shape;10421;p53"/>
            <p:cNvSpPr/>
            <p:nvPr/>
          </p:nvSpPr>
          <p:spPr>
            <a:xfrm>
              <a:off x="984938" y="4580175"/>
              <a:ext cx="112075" cy="69625"/>
            </a:xfrm>
            <a:custGeom>
              <a:avLst/>
              <a:gdLst/>
              <a:ahLst/>
              <a:cxnLst/>
              <a:rect l="l" t="t" r="r" b="b"/>
              <a:pathLst>
                <a:path w="4483" h="2785" extrusionOk="0">
                  <a:moveTo>
                    <a:pt x="1908" y="0"/>
                  </a:moveTo>
                  <a:cubicBezTo>
                    <a:pt x="0" y="0"/>
                    <a:pt x="337" y="1610"/>
                    <a:pt x="925" y="1990"/>
                  </a:cubicBezTo>
                  <a:cubicBezTo>
                    <a:pt x="1366" y="2307"/>
                    <a:pt x="2476" y="2784"/>
                    <a:pt x="3264" y="2784"/>
                  </a:cubicBezTo>
                  <a:cubicBezTo>
                    <a:pt x="3564" y="2784"/>
                    <a:pt x="3817" y="2715"/>
                    <a:pt x="3969" y="2542"/>
                  </a:cubicBezTo>
                  <a:cubicBezTo>
                    <a:pt x="4482" y="1933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22" name="Google Shape;10422;p53"/>
            <p:cNvSpPr/>
            <p:nvPr/>
          </p:nvSpPr>
          <p:spPr>
            <a:xfrm>
              <a:off x="723213" y="4292825"/>
              <a:ext cx="116300" cy="165450"/>
            </a:xfrm>
            <a:custGeom>
              <a:avLst/>
              <a:gdLst/>
              <a:ahLst/>
              <a:cxnLst/>
              <a:rect l="l" t="t" r="r" b="b"/>
              <a:pathLst>
                <a:path w="4652" h="6618" extrusionOk="0">
                  <a:moveTo>
                    <a:pt x="2087" y="1"/>
                  </a:moveTo>
                  <a:cubicBezTo>
                    <a:pt x="1925" y="1"/>
                    <a:pt x="1767" y="24"/>
                    <a:pt x="1618" y="75"/>
                  </a:cubicBezTo>
                  <a:cubicBezTo>
                    <a:pt x="96" y="607"/>
                    <a:pt x="1" y="3499"/>
                    <a:pt x="362" y="5058"/>
                  </a:cubicBezTo>
                  <a:cubicBezTo>
                    <a:pt x="686" y="6618"/>
                    <a:pt x="1884" y="6542"/>
                    <a:pt x="2968" y="6580"/>
                  </a:cubicBezTo>
                  <a:cubicBezTo>
                    <a:pt x="2972" y="6580"/>
                    <a:pt x="2975" y="6580"/>
                    <a:pt x="2979" y="6580"/>
                  </a:cubicBezTo>
                  <a:cubicBezTo>
                    <a:pt x="4074" y="6580"/>
                    <a:pt x="4509" y="3760"/>
                    <a:pt x="4585" y="2433"/>
                  </a:cubicBezTo>
                  <a:cubicBezTo>
                    <a:pt x="4652" y="1246"/>
                    <a:pt x="3264" y="1"/>
                    <a:pt x="208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23" name="Google Shape;10423;p53"/>
            <p:cNvSpPr/>
            <p:nvPr/>
          </p:nvSpPr>
          <p:spPr>
            <a:xfrm>
              <a:off x="762388" y="4309950"/>
              <a:ext cx="72125" cy="89675"/>
            </a:xfrm>
            <a:custGeom>
              <a:avLst/>
              <a:gdLst/>
              <a:ahLst/>
              <a:cxnLst/>
              <a:rect l="l" t="t" r="r" b="b"/>
              <a:pathLst>
                <a:path w="2885" h="3587" extrusionOk="0">
                  <a:moveTo>
                    <a:pt x="707" y="0"/>
                  </a:moveTo>
                  <a:cubicBezTo>
                    <a:pt x="249" y="0"/>
                    <a:pt x="242" y="496"/>
                    <a:pt x="146" y="1140"/>
                  </a:cubicBezTo>
                  <a:cubicBezTo>
                    <a:pt x="1" y="1974"/>
                    <a:pt x="1273" y="3586"/>
                    <a:pt x="1936" y="3586"/>
                  </a:cubicBezTo>
                  <a:cubicBezTo>
                    <a:pt x="1969" y="3586"/>
                    <a:pt x="2000" y="3582"/>
                    <a:pt x="2029" y="3574"/>
                  </a:cubicBezTo>
                  <a:cubicBezTo>
                    <a:pt x="2618" y="3403"/>
                    <a:pt x="2885" y="969"/>
                    <a:pt x="1477" y="246"/>
                  </a:cubicBezTo>
                  <a:cubicBezTo>
                    <a:pt x="1131" y="75"/>
                    <a:pt x="885" y="0"/>
                    <a:pt x="70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24" name="Google Shape;10424;p53"/>
            <p:cNvSpPr/>
            <p:nvPr/>
          </p:nvSpPr>
          <p:spPr>
            <a:xfrm>
              <a:off x="716088" y="4285225"/>
              <a:ext cx="115825" cy="165450"/>
            </a:xfrm>
            <a:custGeom>
              <a:avLst/>
              <a:gdLst/>
              <a:ahLst/>
              <a:cxnLst/>
              <a:rect l="l" t="t" r="r" b="b"/>
              <a:pathLst>
                <a:path w="4633" h="6618" extrusionOk="0">
                  <a:moveTo>
                    <a:pt x="2068" y="0"/>
                  </a:moveTo>
                  <a:cubicBezTo>
                    <a:pt x="1906" y="0"/>
                    <a:pt x="1748" y="24"/>
                    <a:pt x="1598" y="74"/>
                  </a:cubicBezTo>
                  <a:cubicBezTo>
                    <a:pt x="77" y="607"/>
                    <a:pt x="1" y="3498"/>
                    <a:pt x="324" y="5039"/>
                  </a:cubicBezTo>
                  <a:cubicBezTo>
                    <a:pt x="666" y="6618"/>
                    <a:pt x="1846" y="6542"/>
                    <a:pt x="2949" y="6561"/>
                  </a:cubicBezTo>
                  <a:cubicBezTo>
                    <a:pt x="2956" y="6561"/>
                    <a:pt x="2963" y="6561"/>
                    <a:pt x="2970" y="6561"/>
                  </a:cubicBezTo>
                  <a:cubicBezTo>
                    <a:pt x="4039" y="6561"/>
                    <a:pt x="4490" y="3756"/>
                    <a:pt x="4566" y="2433"/>
                  </a:cubicBezTo>
                  <a:cubicBezTo>
                    <a:pt x="4632" y="1246"/>
                    <a:pt x="3244" y="0"/>
                    <a:pt x="206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25" name="Google Shape;10425;p53"/>
            <p:cNvSpPr/>
            <p:nvPr/>
          </p:nvSpPr>
          <p:spPr>
            <a:xfrm>
              <a:off x="754788" y="4302525"/>
              <a:ext cx="71650" cy="89475"/>
            </a:xfrm>
            <a:custGeom>
              <a:avLst/>
              <a:gdLst/>
              <a:ahLst/>
              <a:cxnLst/>
              <a:rect l="l" t="t" r="r" b="b"/>
              <a:pathLst>
                <a:path w="2866" h="3579" extrusionOk="0">
                  <a:moveTo>
                    <a:pt x="707" y="1"/>
                  </a:moveTo>
                  <a:cubicBezTo>
                    <a:pt x="248" y="1"/>
                    <a:pt x="241" y="483"/>
                    <a:pt x="145" y="1113"/>
                  </a:cubicBezTo>
                  <a:cubicBezTo>
                    <a:pt x="0" y="1966"/>
                    <a:pt x="1273" y="3579"/>
                    <a:pt x="1919" y="3579"/>
                  </a:cubicBezTo>
                  <a:cubicBezTo>
                    <a:pt x="1951" y="3579"/>
                    <a:pt x="1981" y="3575"/>
                    <a:pt x="2009" y="3567"/>
                  </a:cubicBezTo>
                  <a:cubicBezTo>
                    <a:pt x="2618" y="3396"/>
                    <a:pt x="2865" y="961"/>
                    <a:pt x="1477" y="238"/>
                  </a:cubicBezTo>
                  <a:cubicBezTo>
                    <a:pt x="1131" y="74"/>
                    <a:pt x="885" y="1"/>
                    <a:pt x="7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26" name="Google Shape;10426;p53"/>
            <p:cNvSpPr/>
            <p:nvPr/>
          </p:nvSpPr>
          <p:spPr>
            <a:xfrm>
              <a:off x="581988" y="3891200"/>
              <a:ext cx="941075" cy="936250"/>
            </a:xfrm>
            <a:custGeom>
              <a:avLst/>
              <a:gdLst/>
              <a:ahLst/>
              <a:cxnLst/>
              <a:rect l="l" t="t" r="r" b="b"/>
              <a:pathLst>
                <a:path w="37643" h="37450" extrusionOk="0">
                  <a:moveTo>
                    <a:pt x="15677" y="0"/>
                  </a:moveTo>
                  <a:cubicBezTo>
                    <a:pt x="15096" y="0"/>
                    <a:pt x="14436" y="47"/>
                    <a:pt x="13677" y="162"/>
                  </a:cubicBezTo>
                  <a:cubicBezTo>
                    <a:pt x="9930" y="790"/>
                    <a:pt x="5174" y="4803"/>
                    <a:pt x="3691" y="6953"/>
                  </a:cubicBezTo>
                  <a:cubicBezTo>
                    <a:pt x="2245" y="9083"/>
                    <a:pt x="1655" y="13268"/>
                    <a:pt x="838" y="17053"/>
                  </a:cubicBezTo>
                  <a:cubicBezTo>
                    <a:pt x="1" y="20838"/>
                    <a:pt x="723" y="25517"/>
                    <a:pt x="3082" y="28370"/>
                  </a:cubicBezTo>
                  <a:cubicBezTo>
                    <a:pt x="5422" y="31223"/>
                    <a:pt x="7970" y="33791"/>
                    <a:pt x="9701" y="34286"/>
                  </a:cubicBezTo>
                  <a:cubicBezTo>
                    <a:pt x="11451" y="34818"/>
                    <a:pt x="16834" y="37234"/>
                    <a:pt x="20315" y="37443"/>
                  </a:cubicBezTo>
                  <a:cubicBezTo>
                    <a:pt x="20394" y="37447"/>
                    <a:pt x="20474" y="37450"/>
                    <a:pt x="20556" y="37450"/>
                  </a:cubicBezTo>
                  <a:cubicBezTo>
                    <a:pt x="24072" y="37450"/>
                    <a:pt x="30357" y="33528"/>
                    <a:pt x="32755" y="31223"/>
                  </a:cubicBezTo>
                  <a:cubicBezTo>
                    <a:pt x="35189" y="28884"/>
                    <a:pt x="36216" y="24395"/>
                    <a:pt x="36939" y="22968"/>
                  </a:cubicBezTo>
                  <a:cubicBezTo>
                    <a:pt x="37643" y="21542"/>
                    <a:pt x="37548" y="15531"/>
                    <a:pt x="37339" y="12678"/>
                  </a:cubicBezTo>
                  <a:cubicBezTo>
                    <a:pt x="37129" y="9825"/>
                    <a:pt x="33877" y="5336"/>
                    <a:pt x="30700" y="3282"/>
                  </a:cubicBezTo>
                  <a:cubicBezTo>
                    <a:pt x="27543" y="1266"/>
                    <a:pt x="22578" y="1247"/>
                    <a:pt x="20201" y="904"/>
                  </a:cubicBezTo>
                  <a:cubicBezTo>
                    <a:pt x="19047" y="737"/>
                    <a:pt x="17977" y="0"/>
                    <a:pt x="1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27" name="Google Shape;10427;p53"/>
            <p:cNvSpPr/>
            <p:nvPr/>
          </p:nvSpPr>
          <p:spPr>
            <a:xfrm>
              <a:off x="730838" y="3935100"/>
              <a:ext cx="758950" cy="731700"/>
            </a:xfrm>
            <a:custGeom>
              <a:avLst/>
              <a:gdLst/>
              <a:ahLst/>
              <a:cxnLst/>
              <a:rect l="l" t="t" r="r" b="b"/>
              <a:pathLst>
                <a:path w="30358" h="29268" extrusionOk="0">
                  <a:moveTo>
                    <a:pt x="9953" y="0"/>
                  </a:moveTo>
                  <a:cubicBezTo>
                    <a:pt x="7848" y="0"/>
                    <a:pt x="3347" y="2305"/>
                    <a:pt x="1731" y="4683"/>
                  </a:cubicBezTo>
                  <a:cubicBezTo>
                    <a:pt x="95" y="7137"/>
                    <a:pt x="0" y="12444"/>
                    <a:pt x="95" y="14270"/>
                  </a:cubicBezTo>
                  <a:cubicBezTo>
                    <a:pt x="190" y="16096"/>
                    <a:pt x="2454" y="18664"/>
                    <a:pt x="3671" y="20185"/>
                  </a:cubicBezTo>
                  <a:cubicBezTo>
                    <a:pt x="4908" y="21707"/>
                    <a:pt x="7837" y="22639"/>
                    <a:pt x="9587" y="24370"/>
                  </a:cubicBezTo>
                  <a:cubicBezTo>
                    <a:pt x="11318" y="26120"/>
                    <a:pt x="12839" y="28459"/>
                    <a:pt x="14894" y="28459"/>
                  </a:cubicBezTo>
                  <a:cubicBezTo>
                    <a:pt x="16605" y="28459"/>
                    <a:pt x="19139" y="29268"/>
                    <a:pt x="20867" y="29268"/>
                  </a:cubicBezTo>
                  <a:cubicBezTo>
                    <a:pt x="21174" y="29268"/>
                    <a:pt x="21456" y="29242"/>
                    <a:pt x="21703" y="29182"/>
                  </a:cubicBezTo>
                  <a:cubicBezTo>
                    <a:pt x="23358" y="28783"/>
                    <a:pt x="25184" y="27356"/>
                    <a:pt x="26306" y="24902"/>
                  </a:cubicBezTo>
                  <a:cubicBezTo>
                    <a:pt x="27409" y="22449"/>
                    <a:pt x="29559" y="19786"/>
                    <a:pt x="29958" y="16134"/>
                  </a:cubicBezTo>
                  <a:cubicBezTo>
                    <a:pt x="30357" y="12444"/>
                    <a:pt x="28512" y="5349"/>
                    <a:pt x="24956" y="3580"/>
                  </a:cubicBezTo>
                  <a:cubicBezTo>
                    <a:pt x="22920" y="2572"/>
                    <a:pt x="17804" y="1735"/>
                    <a:pt x="16529" y="1735"/>
                  </a:cubicBezTo>
                  <a:cubicBezTo>
                    <a:pt x="15198" y="1735"/>
                    <a:pt x="12155" y="99"/>
                    <a:pt x="10100" y="4"/>
                  </a:cubicBezTo>
                  <a:cubicBezTo>
                    <a:pt x="10053" y="1"/>
                    <a:pt x="10004" y="0"/>
                    <a:pt x="9953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28" name="Google Shape;10428;p53"/>
            <p:cNvSpPr/>
            <p:nvPr/>
          </p:nvSpPr>
          <p:spPr>
            <a:xfrm>
              <a:off x="698988" y="4424625"/>
              <a:ext cx="189000" cy="211600"/>
            </a:xfrm>
            <a:custGeom>
              <a:avLst/>
              <a:gdLst/>
              <a:ahLst/>
              <a:cxnLst/>
              <a:rect l="l" t="t" r="r" b="b"/>
              <a:pathLst>
                <a:path w="7560" h="8464" extrusionOk="0">
                  <a:moveTo>
                    <a:pt x="1003" y="1"/>
                  </a:moveTo>
                  <a:cubicBezTo>
                    <a:pt x="1" y="1"/>
                    <a:pt x="847" y="3982"/>
                    <a:pt x="2187" y="4922"/>
                  </a:cubicBezTo>
                  <a:cubicBezTo>
                    <a:pt x="3614" y="5930"/>
                    <a:pt x="4318" y="7889"/>
                    <a:pt x="5649" y="8384"/>
                  </a:cubicBezTo>
                  <a:cubicBezTo>
                    <a:pt x="5796" y="8438"/>
                    <a:pt x="5935" y="8464"/>
                    <a:pt x="6064" y="8464"/>
                  </a:cubicBezTo>
                  <a:cubicBezTo>
                    <a:pt x="7103" y="8464"/>
                    <a:pt x="7560" y="6843"/>
                    <a:pt x="7475" y="5930"/>
                  </a:cubicBezTo>
                  <a:cubicBezTo>
                    <a:pt x="7361" y="4922"/>
                    <a:pt x="2035" y="547"/>
                    <a:pt x="1331" y="110"/>
                  </a:cubicBezTo>
                  <a:cubicBezTo>
                    <a:pt x="1205" y="35"/>
                    <a:pt x="1096" y="1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29" name="Google Shape;10429;p53"/>
            <p:cNvSpPr/>
            <p:nvPr/>
          </p:nvSpPr>
          <p:spPr>
            <a:xfrm>
              <a:off x="582463" y="4279950"/>
              <a:ext cx="883550" cy="548450"/>
            </a:xfrm>
            <a:custGeom>
              <a:avLst/>
              <a:gdLst/>
              <a:ahLst/>
              <a:cxnLst/>
              <a:rect l="l" t="t" r="r" b="b"/>
              <a:pathLst>
                <a:path w="35342" h="21938" extrusionOk="0">
                  <a:moveTo>
                    <a:pt x="1142" y="0"/>
                  </a:moveTo>
                  <a:lnTo>
                    <a:pt x="1142" y="0"/>
                  </a:lnTo>
                  <a:cubicBezTo>
                    <a:pt x="1047" y="495"/>
                    <a:pt x="952" y="1027"/>
                    <a:pt x="819" y="1522"/>
                  </a:cubicBezTo>
                  <a:cubicBezTo>
                    <a:pt x="1" y="5307"/>
                    <a:pt x="704" y="9986"/>
                    <a:pt x="3063" y="12839"/>
                  </a:cubicBezTo>
                  <a:cubicBezTo>
                    <a:pt x="5422" y="15692"/>
                    <a:pt x="7951" y="18260"/>
                    <a:pt x="9701" y="18755"/>
                  </a:cubicBezTo>
                  <a:cubicBezTo>
                    <a:pt x="11432" y="19287"/>
                    <a:pt x="16834" y="21703"/>
                    <a:pt x="20296" y="21931"/>
                  </a:cubicBezTo>
                  <a:cubicBezTo>
                    <a:pt x="20374" y="21935"/>
                    <a:pt x="20454" y="21938"/>
                    <a:pt x="20535" y="21938"/>
                  </a:cubicBezTo>
                  <a:cubicBezTo>
                    <a:pt x="24033" y="21938"/>
                    <a:pt x="30338" y="17998"/>
                    <a:pt x="32755" y="15711"/>
                  </a:cubicBezTo>
                  <a:cubicBezTo>
                    <a:pt x="33896" y="14627"/>
                    <a:pt x="34714" y="13086"/>
                    <a:pt x="35341" y="11603"/>
                  </a:cubicBezTo>
                  <a:lnTo>
                    <a:pt x="35341" y="11603"/>
                  </a:lnTo>
                  <a:cubicBezTo>
                    <a:pt x="32904" y="15474"/>
                    <a:pt x="25973" y="20140"/>
                    <a:pt x="21330" y="20140"/>
                  </a:cubicBezTo>
                  <a:cubicBezTo>
                    <a:pt x="21046" y="20140"/>
                    <a:pt x="20771" y="20122"/>
                    <a:pt x="20505" y="20086"/>
                  </a:cubicBezTo>
                  <a:cubicBezTo>
                    <a:pt x="15921" y="19496"/>
                    <a:pt x="13981" y="18260"/>
                    <a:pt x="11737" y="17861"/>
                  </a:cubicBezTo>
                  <a:cubicBezTo>
                    <a:pt x="9511" y="17423"/>
                    <a:pt x="6905" y="13505"/>
                    <a:pt x="4299" y="12040"/>
                  </a:cubicBezTo>
                  <a:cubicBezTo>
                    <a:pt x="1675" y="10557"/>
                    <a:pt x="628" y="5003"/>
                    <a:pt x="1142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30" name="Google Shape;10430;p53"/>
            <p:cNvSpPr/>
            <p:nvPr/>
          </p:nvSpPr>
          <p:spPr>
            <a:xfrm>
              <a:off x="1051338" y="4014075"/>
              <a:ext cx="78325" cy="71000"/>
            </a:xfrm>
            <a:custGeom>
              <a:avLst/>
              <a:gdLst/>
              <a:ahLst/>
              <a:cxnLst/>
              <a:rect l="l" t="t" r="r" b="b"/>
              <a:pathLst>
                <a:path w="3133" h="2840" extrusionOk="0">
                  <a:moveTo>
                    <a:pt x="1133" y="1"/>
                  </a:moveTo>
                  <a:cubicBezTo>
                    <a:pt x="1110" y="1"/>
                    <a:pt x="1088" y="1"/>
                    <a:pt x="1065" y="3"/>
                  </a:cubicBezTo>
                  <a:cubicBezTo>
                    <a:pt x="0" y="79"/>
                    <a:pt x="190" y="2418"/>
                    <a:pt x="761" y="2761"/>
                  </a:cubicBezTo>
                  <a:cubicBezTo>
                    <a:pt x="848" y="2815"/>
                    <a:pt x="948" y="2840"/>
                    <a:pt x="1058" y="2840"/>
                  </a:cubicBezTo>
                  <a:cubicBezTo>
                    <a:pt x="1670" y="2840"/>
                    <a:pt x="2560" y="2083"/>
                    <a:pt x="2834" y="1695"/>
                  </a:cubicBezTo>
                  <a:cubicBezTo>
                    <a:pt x="3132" y="1230"/>
                    <a:pt x="213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31" name="Google Shape;10431;p53"/>
            <p:cNvSpPr/>
            <p:nvPr/>
          </p:nvSpPr>
          <p:spPr>
            <a:xfrm>
              <a:off x="1070838" y="4318575"/>
              <a:ext cx="89950" cy="95325"/>
            </a:xfrm>
            <a:custGeom>
              <a:avLst/>
              <a:gdLst/>
              <a:ahLst/>
              <a:cxnLst/>
              <a:rect l="l" t="t" r="r" b="b"/>
              <a:pathLst>
                <a:path w="3598" h="3813" extrusionOk="0">
                  <a:moveTo>
                    <a:pt x="1536" y="0"/>
                  </a:moveTo>
                  <a:cubicBezTo>
                    <a:pt x="1499" y="0"/>
                    <a:pt x="1462" y="5"/>
                    <a:pt x="1427" y="15"/>
                  </a:cubicBezTo>
                  <a:cubicBezTo>
                    <a:pt x="0" y="452"/>
                    <a:pt x="970" y="3286"/>
                    <a:pt x="1427" y="3686"/>
                  </a:cubicBezTo>
                  <a:cubicBezTo>
                    <a:pt x="1523" y="3775"/>
                    <a:pt x="1643" y="3813"/>
                    <a:pt x="1776" y="3813"/>
                  </a:cubicBezTo>
                  <a:cubicBezTo>
                    <a:pt x="2268" y="3813"/>
                    <a:pt x="2934" y="3284"/>
                    <a:pt x="3234" y="2849"/>
                  </a:cubicBezTo>
                  <a:cubicBezTo>
                    <a:pt x="3598" y="2357"/>
                    <a:pt x="2376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32" name="Google Shape;10432;p53"/>
            <p:cNvSpPr/>
            <p:nvPr/>
          </p:nvSpPr>
          <p:spPr>
            <a:xfrm>
              <a:off x="1131413" y="4578350"/>
              <a:ext cx="45000" cy="34000"/>
            </a:xfrm>
            <a:custGeom>
              <a:avLst/>
              <a:gdLst/>
              <a:ahLst/>
              <a:cxnLst/>
              <a:rect l="l" t="t" r="r" b="b"/>
              <a:pathLst>
                <a:path w="1800" h="1360" extrusionOk="0">
                  <a:moveTo>
                    <a:pt x="776" y="1"/>
                  </a:moveTo>
                  <a:cubicBezTo>
                    <a:pt x="0" y="1"/>
                    <a:pt x="444" y="1360"/>
                    <a:pt x="878" y="1360"/>
                  </a:cubicBezTo>
                  <a:cubicBezTo>
                    <a:pt x="881" y="1360"/>
                    <a:pt x="884" y="1360"/>
                    <a:pt x="887" y="1360"/>
                  </a:cubicBezTo>
                  <a:cubicBezTo>
                    <a:pt x="1324" y="1360"/>
                    <a:pt x="1800" y="123"/>
                    <a:pt x="887" y="9"/>
                  </a:cubicBezTo>
                  <a:cubicBezTo>
                    <a:pt x="847" y="4"/>
                    <a:pt x="810" y="1"/>
                    <a:pt x="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33" name="Google Shape;10433;p53"/>
            <p:cNvSpPr/>
            <p:nvPr/>
          </p:nvSpPr>
          <p:spPr>
            <a:xfrm>
              <a:off x="884963" y="4384075"/>
              <a:ext cx="46075" cy="39800"/>
            </a:xfrm>
            <a:custGeom>
              <a:avLst/>
              <a:gdLst/>
              <a:ahLst/>
              <a:cxnLst/>
              <a:rect l="l" t="t" r="r" b="b"/>
              <a:pathLst>
                <a:path w="1843" h="1592" extrusionOk="0">
                  <a:moveTo>
                    <a:pt x="814" y="0"/>
                  </a:moveTo>
                  <a:cubicBezTo>
                    <a:pt x="1" y="0"/>
                    <a:pt x="92" y="581"/>
                    <a:pt x="36" y="1180"/>
                  </a:cubicBezTo>
                  <a:cubicBezTo>
                    <a:pt x="17" y="1498"/>
                    <a:pt x="246" y="1591"/>
                    <a:pt x="534" y="1591"/>
                  </a:cubicBezTo>
                  <a:cubicBezTo>
                    <a:pt x="815" y="1591"/>
                    <a:pt x="1152" y="1503"/>
                    <a:pt x="1367" y="1446"/>
                  </a:cubicBezTo>
                  <a:cubicBezTo>
                    <a:pt x="1843" y="1332"/>
                    <a:pt x="1729" y="39"/>
                    <a:pt x="854" y="1"/>
                  </a:cubicBezTo>
                  <a:cubicBezTo>
                    <a:pt x="840" y="0"/>
                    <a:pt x="827" y="0"/>
                    <a:pt x="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34" name="Google Shape;10434;p53"/>
            <p:cNvSpPr/>
            <p:nvPr/>
          </p:nvSpPr>
          <p:spPr>
            <a:xfrm>
              <a:off x="883463" y="4101150"/>
              <a:ext cx="77075" cy="107950"/>
            </a:xfrm>
            <a:custGeom>
              <a:avLst/>
              <a:gdLst/>
              <a:ahLst/>
              <a:cxnLst/>
              <a:rect l="l" t="t" r="r" b="b"/>
              <a:pathLst>
                <a:path w="3083" h="4318" extrusionOk="0">
                  <a:moveTo>
                    <a:pt x="1199" y="0"/>
                  </a:moveTo>
                  <a:cubicBezTo>
                    <a:pt x="1" y="0"/>
                    <a:pt x="438" y="3938"/>
                    <a:pt x="1199" y="4280"/>
                  </a:cubicBezTo>
                  <a:cubicBezTo>
                    <a:pt x="1259" y="4305"/>
                    <a:pt x="1318" y="4317"/>
                    <a:pt x="1377" y="4317"/>
                  </a:cubicBezTo>
                  <a:cubicBezTo>
                    <a:pt x="2070" y="4317"/>
                    <a:pt x="2699" y="2677"/>
                    <a:pt x="2892" y="1940"/>
                  </a:cubicBezTo>
                  <a:cubicBezTo>
                    <a:pt x="3082" y="1161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35" name="Google Shape;10435;p53"/>
            <p:cNvSpPr/>
            <p:nvPr/>
          </p:nvSpPr>
          <p:spPr>
            <a:xfrm>
              <a:off x="788363" y="4061025"/>
              <a:ext cx="183100" cy="163325"/>
            </a:xfrm>
            <a:custGeom>
              <a:avLst/>
              <a:gdLst/>
              <a:ahLst/>
              <a:cxnLst/>
              <a:rect l="l" t="t" r="r" b="b"/>
              <a:pathLst>
                <a:path w="7324" h="6533" extrusionOk="0">
                  <a:moveTo>
                    <a:pt x="3262" y="1"/>
                  </a:moveTo>
                  <a:cubicBezTo>
                    <a:pt x="2142" y="1"/>
                    <a:pt x="263" y="2252"/>
                    <a:pt x="134" y="3450"/>
                  </a:cubicBezTo>
                  <a:cubicBezTo>
                    <a:pt x="1" y="4687"/>
                    <a:pt x="895" y="5333"/>
                    <a:pt x="1846" y="6018"/>
                  </a:cubicBezTo>
                  <a:cubicBezTo>
                    <a:pt x="2373" y="6390"/>
                    <a:pt x="3265" y="6532"/>
                    <a:pt x="4092" y="6532"/>
                  </a:cubicBezTo>
                  <a:cubicBezTo>
                    <a:pt x="4787" y="6532"/>
                    <a:pt x="5436" y="6432"/>
                    <a:pt x="5783" y="6284"/>
                  </a:cubicBezTo>
                  <a:cubicBezTo>
                    <a:pt x="6563" y="5923"/>
                    <a:pt x="7324" y="3584"/>
                    <a:pt x="7210" y="2461"/>
                  </a:cubicBezTo>
                  <a:cubicBezTo>
                    <a:pt x="7115" y="1339"/>
                    <a:pt x="4661" y="179"/>
                    <a:pt x="3367" y="8"/>
                  </a:cubicBezTo>
                  <a:cubicBezTo>
                    <a:pt x="3333" y="3"/>
                    <a:pt x="3298" y="1"/>
                    <a:pt x="3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36" name="Google Shape;10436;p53"/>
            <p:cNvSpPr/>
            <p:nvPr/>
          </p:nvSpPr>
          <p:spPr>
            <a:xfrm>
              <a:off x="876338" y="4093075"/>
              <a:ext cx="77050" cy="108025"/>
            </a:xfrm>
            <a:custGeom>
              <a:avLst/>
              <a:gdLst/>
              <a:ahLst/>
              <a:cxnLst/>
              <a:rect l="l" t="t" r="r" b="b"/>
              <a:pathLst>
                <a:path w="3082" h="4321" extrusionOk="0">
                  <a:moveTo>
                    <a:pt x="1199" y="0"/>
                  </a:moveTo>
                  <a:cubicBezTo>
                    <a:pt x="1" y="0"/>
                    <a:pt x="438" y="3956"/>
                    <a:pt x="1199" y="4280"/>
                  </a:cubicBezTo>
                  <a:cubicBezTo>
                    <a:pt x="1261" y="4308"/>
                    <a:pt x="1323" y="4321"/>
                    <a:pt x="1385" y="4321"/>
                  </a:cubicBezTo>
                  <a:cubicBezTo>
                    <a:pt x="2078" y="4321"/>
                    <a:pt x="2717" y="2675"/>
                    <a:pt x="2892" y="1959"/>
                  </a:cubicBezTo>
                  <a:cubicBezTo>
                    <a:pt x="3082" y="1179"/>
                    <a:pt x="2055" y="0"/>
                    <a:pt x="119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37" name="Google Shape;10437;p53"/>
            <p:cNvSpPr/>
            <p:nvPr/>
          </p:nvSpPr>
          <p:spPr>
            <a:xfrm>
              <a:off x="1267688" y="4134300"/>
              <a:ext cx="101225" cy="125275"/>
            </a:xfrm>
            <a:custGeom>
              <a:avLst/>
              <a:gdLst/>
              <a:ahLst/>
              <a:cxnLst/>
              <a:rect l="l" t="t" r="r" b="b"/>
              <a:pathLst>
                <a:path w="4049" h="5011" extrusionOk="0">
                  <a:moveTo>
                    <a:pt x="1258" y="1"/>
                  </a:moveTo>
                  <a:cubicBezTo>
                    <a:pt x="1187" y="1"/>
                    <a:pt x="1123" y="15"/>
                    <a:pt x="1066" y="44"/>
                  </a:cubicBezTo>
                  <a:cubicBezTo>
                    <a:pt x="1" y="595"/>
                    <a:pt x="990" y="4266"/>
                    <a:pt x="1713" y="4856"/>
                  </a:cubicBezTo>
                  <a:cubicBezTo>
                    <a:pt x="1847" y="4963"/>
                    <a:pt x="1995" y="5010"/>
                    <a:pt x="2147" y="5010"/>
                  </a:cubicBezTo>
                  <a:cubicBezTo>
                    <a:pt x="2811" y="5010"/>
                    <a:pt x="3566" y="4106"/>
                    <a:pt x="3767" y="3239"/>
                  </a:cubicBezTo>
                  <a:cubicBezTo>
                    <a:pt x="4049" y="2217"/>
                    <a:pt x="2157" y="1"/>
                    <a:pt x="125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38" name="Google Shape;10438;p53"/>
            <p:cNvSpPr/>
            <p:nvPr/>
          </p:nvSpPr>
          <p:spPr>
            <a:xfrm>
              <a:off x="1193988" y="4102225"/>
              <a:ext cx="198325" cy="188475"/>
            </a:xfrm>
            <a:custGeom>
              <a:avLst/>
              <a:gdLst/>
              <a:ahLst/>
              <a:cxnLst/>
              <a:rect l="l" t="t" r="r" b="b"/>
              <a:pathLst>
                <a:path w="7933" h="7539" extrusionOk="0">
                  <a:moveTo>
                    <a:pt x="3759" y="0"/>
                  </a:moveTo>
                  <a:cubicBezTo>
                    <a:pt x="2430" y="0"/>
                    <a:pt x="72" y="2805"/>
                    <a:pt x="20" y="3800"/>
                  </a:cubicBezTo>
                  <a:cubicBezTo>
                    <a:pt x="0" y="4903"/>
                    <a:pt x="2055" y="7109"/>
                    <a:pt x="3196" y="7490"/>
                  </a:cubicBezTo>
                  <a:cubicBezTo>
                    <a:pt x="3300" y="7523"/>
                    <a:pt x="3412" y="7539"/>
                    <a:pt x="3530" y="7539"/>
                  </a:cubicBezTo>
                  <a:cubicBezTo>
                    <a:pt x="4752" y="7539"/>
                    <a:pt x="6642" y="5842"/>
                    <a:pt x="7266" y="4541"/>
                  </a:cubicBezTo>
                  <a:cubicBezTo>
                    <a:pt x="7932" y="3134"/>
                    <a:pt x="5326" y="699"/>
                    <a:pt x="4090" y="71"/>
                  </a:cubicBezTo>
                  <a:cubicBezTo>
                    <a:pt x="3990" y="23"/>
                    <a:pt x="3879" y="0"/>
                    <a:pt x="3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39" name="Google Shape;10439;p53"/>
            <p:cNvSpPr/>
            <p:nvPr/>
          </p:nvSpPr>
          <p:spPr>
            <a:xfrm>
              <a:off x="1259613" y="4126700"/>
              <a:ext cx="101250" cy="125000"/>
            </a:xfrm>
            <a:custGeom>
              <a:avLst/>
              <a:gdLst/>
              <a:ahLst/>
              <a:cxnLst/>
              <a:rect l="l" t="t" r="r" b="b"/>
              <a:pathLst>
                <a:path w="4050" h="5000" extrusionOk="0">
                  <a:moveTo>
                    <a:pt x="1277" y="1"/>
                  </a:moveTo>
                  <a:cubicBezTo>
                    <a:pt x="1206" y="1"/>
                    <a:pt x="1142" y="14"/>
                    <a:pt x="1085" y="44"/>
                  </a:cubicBezTo>
                  <a:cubicBezTo>
                    <a:pt x="0" y="595"/>
                    <a:pt x="989" y="4266"/>
                    <a:pt x="1712" y="4837"/>
                  </a:cubicBezTo>
                  <a:cubicBezTo>
                    <a:pt x="1854" y="4949"/>
                    <a:pt x="2008" y="5000"/>
                    <a:pt x="2165" y="5000"/>
                  </a:cubicBezTo>
                  <a:cubicBezTo>
                    <a:pt x="2832" y="5000"/>
                    <a:pt x="3570" y="4101"/>
                    <a:pt x="3786" y="3239"/>
                  </a:cubicBezTo>
                  <a:cubicBezTo>
                    <a:pt x="4050" y="2216"/>
                    <a:pt x="2173" y="1"/>
                    <a:pt x="1277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40" name="Google Shape;10440;p53"/>
            <p:cNvSpPr/>
            <p:nvPr/>
          </p:nvSpPr>
          <p:spPr>
            <a:xfrm>
              <a:off x="1339488" y="4467925"/>
              <a:ext cx="85700" cy="87225"/>
            </a:xfrm>
            <a:custGeom>
              <a:avLst/>
              <a:gdLst/>
              <a:ahLst/>
              <a:cxnLst/>
              <a:rect l="l" t="t" r="r" b="b"/>
              <a:pathLst>
                <a:path w="3428" h="3489" extrusionOk="0">
                  <a:moveTo>
                    <a:pt x="1581" y="0"/>
                  </a:moveTo>
                  <a:cubicBezTo>
                    <a:pt x="1537" y="0"/>
                    <a:pt x="1492" y="4"/>
                    <a:pt x="1446" y="13"/>
                  </a:cubicBezTo>
                  <a:cubicBezTo>
                    <a:pt x="1" y="337"/>
                    <a:pt x="77" y="1706"/>
                    <a:pt x="305" y="2809"/>
                  </a:cubicBezTo>
                  <a:cubicBezTo>
                    <a:pt x="415" y="3299"/>
                    <a:pt x="895" y="3489"/>
                    <a:pt x="1429" y="3489"/>
                  </a:cubicBezTo>
                  <a:cubicBezTo>
                    <a:pt x="2098" y="3489"/>
                    <a:pt x="2852" y="3190"/>
                    <a:pt x="3063" y="2809"/>
                  </a:cubicBezTo>
                  <a:cubicBezTo>
                    <a:pt x="3427" y="2136"/>
                    <a:pt x="2572" y="0"/>
                    <a:pt x="158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41" name="Google Shape;10441;p53"/>
            <p:cNvSpPr/>
            <p:nvPr/>
          </p:nvSpPr>
          <p:spPr>
            <a:xfrm>
              <a:off x="1275788" y="4434975"/>
              <a:ext cx="173575" cy="177200"/>
            </a:xfrm>
            <a:custGeom>
              <a:avLst/>
              <a:gdLst/>
              <a:ahLst/>
              <a:cxnLst/>
              <a:rect l="l" t="t" r="r" b="b"/>
              <a:pathLst>
                <a:path w="6943" h="7088" extrusionOk="0">
                  <a:moveTo>
                    <a:pt x="3477" y="1"/>
                  </a:moveTo>
                  <a:cubicBezTo>
                    <a:pt x="1935" y="1"/>
                    <a:pt x="832" y="3189"/>
                    <a:pt x="438" y="4318"/>
                  </a:cubicBezTo>
                  <a:cubicBezTo>
                    <a:pt x="0" y="5497"/>
                    <a:pt x="932" y="6144"/>
                    <a:pt x="2149" y="6943"/>
                  </a:cubicBezTo>
                  <a:cubicBezTo>
                    <a:pt x="2300" y="7042"/>
                    <a:pt x="2468" y="7087"/>
                    <a:pt x="2648" y="7087"/>
                  </a:cubicBezTo>
                  <a:cubicBezTo>
                    <a:pt x="3943" y="7087"/>
                    <a:pt x="5852" y="4756"/>
                    <a:pt x="6353" y="3804"/>
                  </a:cubicBezTo>
                  <a:cubicBezTo>
                    <a:pt x="6943" y="2739"/>
                    <a:pt x="5744" y="533"/>
                    <a:pt x="3766" y="38"/>
                  </a:cubicBezTo>
                  <a:cubicBezTo>
                    <a:pt x="3668" y="13"/>
                    <a:pt x="3572" y="1"/>
                    <a:pt x="3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42" name="Google Shape;10442;p53"/>
            <p:cNvSpPr/>
            <p:nvPr/>
          </p:nvSpPr>
          <p:spPr>
            <a:xfrm>
              <a:off x="1331888" y="4460300"/>
              <a:ext cx="85675" cy="87125"/>
            </a:xfrm>
            <a:custGeom>
              <a:avLst/>
              <a:gdLst/>
              <a:ahLst/>
              <a:cxnLst/>
              <a:rect l="l" t="t" r="r" b="b"/>
              <a:pathLst>
                <a:path w="3427" h="3485" extrusionOk="0">
                  <a:moveTo>
                    <a:pt x="1581" y="1"/>
                  </a:moveTo>
                  <a:cubicBezTo>
                    <a:pt x="1536" y="1"/>
                    <a:pt x="1491" y="5"/>
                    <a:pt x="1446" y="14"/>
                  </a:cubicBezTo>
                  <a:cubicBezTo>
                    <a:pt x="1" y="318"/>
                    <a:pt x="77" y="1707"/>
                    <a:pt x="305" y="2791"/>
                  </a:cubicBezTo>
                  <a:cubicBezTo>
                    <a:pt x="415" y="3290"/>
                    <a:pt x="897" y="3485"/>
                    <a:pt x="1433" y="3485"/>
                  </a:cubicBezTo>
                  <a:cubicBezTo>
                    <a:pt x="2101" y="3485"/>
                    <a:pt x="2852" y="3182"/>
                    <a:pt x="3063" y="2791"/>
                  </a:cubicBezTo>
                  <a:cubicBezTo>
                    <a:pt x="3427" y="2136"/>
                    <a:pt x="2572" y="1"/>
                    <a:pt x="1581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43" name="Google Shape;10443;p53"/>
            <p:cNvSpPr/>
            <p:nvPr/>
          </p:nvSpPr>
          <p:spPr>
            <a:xfrm>
              <a:off x="954888" y="4580175"/>
              <a:ext cx="111675" cy="69625"/>
            </a:xfrm>
            <a:custGeom>
              <a:avLst/>
              <a:gdLst/>
              <a:ahLst/>
              <a:cxnLst/>
              <a:rect l="l" t="t" r="r" b="b"/>
              <a:pathLst>
                <a:path w="4467" h="2785" extrusionOk="0">
                  <a:moveTo>
                    <a:pt x="1897" y="0"/>
                  </a:moveTo>
                  <a:cubicBezTo>
                    <a:pt x="1" y="0"/>
                    <a:pt x="322" y="1610"/>
                    <a:pt x="910" y="1990"/>
                  </a:cubicBezTo>
                  <a:cubicBezTo>
                    <a:pt x="1351" y="2307"/>
                    <a:pt x="2461" y="2784"/>
                    <a:pt x="3249" y="2784"/>
                  </a:cubicBezTo>
                  <a:cubicBezTo>
                    <a:pt x="3548" y="2784"/>
                    <a:pt x="3801" y="2715"/>
                    <a:pt x="3953" y="2542"/>
                  </a:cubicBezTo>
                  <a:cubicBezTo>
                    <a:pt x="4467" y="1933"/>
                    <a:pt x="3383" y="164"/>
                    <a:pt x="2527" y="50"/>
                  </a:cubicBezTo>
                  <a:cubicBezTo>
                    <a:pt x="2294" y="16"/>
                    <a:pt x="2085" y="0"/>
                    <a:pt x="189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44" name="Google Shape;10444;p53"/>
            <p:cNvSpPr/>
            <p:nvPr/>
          </p:nvSpPr>
          <p:spPr>
            <a:xfrm>
              <a:off x="894888" y="4549300"/>
              <a:ext cx="194025" cy="146550"/>
            </a:xfrm>
            <a:custGeom>
              <a:avLst/>
              <a:gdLst/>
              <a:ahLst/>
              <a:cxnLst/>
              <a:rect l="l" t="t" r="r" b="b"/>
              <a:pathLst>
                <a:path w="7761" h="5862" extrusionOk="0">
                  <a:moveTo>
                    <a:pt x="3786" y="0"/>
                  </a:moveTo>
                  <a:cubicBezTo>
                    <a:pt x="2104" y="0"/>
                    <a:pt x="1050" y="1049"/>
                    <a:pt x="571" y="2160"/>
                  </a:cubicBezTo>
                  <a:cubicBezTo>
                    <a:pt x="0" y="3549"/>
                    <a:pt x="1180" y="4994"/>
                    <a:pt x="1883" y="5546"/>
                  </a:cubicBezTo>
                  <a:cubicBezTo>
                    <a:pt x="2155" y="5750"/>
                    <a:pt x="2845" y="5861"/>
                    <a:pt x="3635" y="5861"/>
                  </a:cubicBezTo>
                  <a:cubicBezTo>
                    <a:pt x="4835" y="5861"/>
                    <a:pt x="6267" y="5606"/>
                    <a:pt x="6829" y="5032"/>
                  </a:cubicBezTo>
                  <a:cubicBezTo>
                    <a:pt x="7761" y="4062"/>
                    <a:pt x="6258" y="525"/>
                    <a:pt x="5060" y="182"/>
                  </a:cubicBezTo>
                  <a:cubicBezTo>
                    <a:pt x="4601" y="57"/>
                    <a:pt x="4177" y="0"/>
                    <a:pt x="3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45" name="Google Shape;10445;p53"/>
            <p:cNvSpPr/>
            <p:nvPr/>
          </p:nvSpPr>
          <p:spPr>
            <a:xfrm>
              <a:off x="946888" y="4572575"/>
              <a:ext cx="112075" cy="69400"/>
            </a:xfrm>
            <a:custGeom>
              <a:avLst/>
              <a:gdLst/>
              <a:ahLst/>
              <a:cxnLst/>
              <a:rect l="l" t="t" r="r" b="b"/>
              <a:pathLst>
                <a:path w="4483" h="2776" extrusionOk="0">
                  <a:moveTo>
                    <a:pt x="1908" y="0"/>
                  </a:moveTo>
                  <a:cubicBezTo>
                    <a:pt x="1" y="0"/>
                    <a:pt x="337" y="1609"/>
                    <a:pt x="926" y="1990"/>
                  </a:cubicBezTo>
                  <a:cubicBezTo>
                    <a:pt x="1367" y="2308"/>
                    <a:pt x="2480" y="2775"/>
                    <a:pt x="3269" y="2775"/>
                  </a:cubicBezTo>
                  <a:cubicBezTo>
                    <a:pt x="3566" y="2775"/>
                    <a:pt x="3818" y="2709"/>
                    <a:pt x="3969" y="2542"/>
                  </a:cubicBezTo>
                  <a:cubicBezTo>
                    <a:pt x="4483" y="1914"/>
                    <a:pt x="3398" y="164"/>
                    <a:pt x="2542" y="50"/>
                  </a:cubicBezTo>
                  <a:cubicBezTo>
                    <a:pt x="2308" y="16"/>
                    <a:pt x="2097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46" name="Google Shape;10446;p53"/>
            <p:cNvSpPr/>
            <p:nvPr/>
          </p:nvSpPr>
          <p:spPr>
            <a:xfrm>
              <a:off x="723863" y="4302525"/>
              <a:ext cx="71675" cy="89475"/>
            </a:xfrm>
            <a:custGeom>
              <a:avLst/>
              <a:gdLst/>
              <a:ahLst/>
              <a:cxnLst/>
              <a:rect l="l" t="t" r="r" b="b"/>
              <a:pathLst>
                <a:path w="2867" h="3579" extrusionOk="0">
                  <a:moveTo>
                    <a:pt x="716" y="1"/>
                  </a:moveTo>
                  <a:cubicBezTo>
                    <a:pt x="259" y="1"/>
                    <a:pt x="242" y="483"/>
                    <a:pt x="146" y="1113"/>
                  </a:cubicBezTo>
                  <a:cubicBezTo>
                    <a:pt x="1" y="1966"/>
                    <a:pt x="1274" y="3579"/>
                    <a:pt x="1920" y="3579"/>
                  </a:cubicBezTo>
                  <a:cubicBezTo>
                    <a:pt x="1952" y="3579"/>
                    <a:pt x="1982" y="3575"/>
                    <a:pt x="2010" y="3567"/>
                  </a:cubicBezTo>
                  <a:cubicBezTo>
                    <a:pt x="2619" y="3396"/>
                    <a:pt x="2866" y="961"/>
                    <a:pt x="1478" y="238"/>
                  </a:cubicBezTo>
                  <a:cubicBezTo>
                    <a:pt x="1137" y="74"/>
                    <a:pt x="893" y="1"/>
                    <a:pt x="71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47" name="Google Shape;10447;p53"/>
            <p:cNvSpPr/>
            <p:nvPr/>
          </p:nvSpPr>
          <p:spPr>
            <a:xfrm>
              <a:off x="677563" y="4277450"/>
              <a:ext cx="116300" cy="165625"/>
            </a:xfrm>
            <a:custGeom>
              <a:avLst/>
              <a:gdLst/>
              <a:ahLst/>
              <a:cxnLst/>
              <a:rect l="l" t="t" r="r" b="b"/>
              <a:pathLst>
                <a:path w="4652" h="6625" extrusionOk="0">
                  <a:moveTo>
                    <a:pt x="2100" y="1"/>
                  </a:moveTo>
                  <a:cubicBezTo>
                    <a:pt x="1933" y="1"/>
                    <a:pt x="1770" y="26"/>
                    <a:pt x="1618" y="81"/>
                  </a:cubicBezTo>
                  <a:cubicBezTo>
                    <a:pt x="58" y="633"/>
                    <a:pt x="1" y="3505"/>
                    <a:pt x="343" y="5046"/>
                  </a:cubicBezTo>
                  <a:cubicBezTo>
                    <a:pt x="686" y="6624"/>
                    <a:pt x="1865" y="6548"/>
                    <a:pt x="2968" y="6567"/>
                  </a:cubicBezTo>
                  <a:cubicBezTo>
                    <a:pt x="2972" y="6567"/>
                    <a:pt x="2975" y="6567"/>
                    <a:pt x="2979" y="6567"/>
                  </a:cubicBezTo>
                  <a:cubicBezTo>
                    <a:pt x="4055" y="6567"/>
                    <a:pt x="4509" y="3767"/>
                    <a:pt x="4585" y="2440"/>
                  </a:cubicBezTo>
                  <a:cubicBezTo>
                    <a:pt x="4651" y="1242"/>
                    <a:pt x="3263" y="1"/>
                    <a:pt x="2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48" name="Google Shape;10448;p53"/>
            <p:cNvSpPr/>
            <p:nvPr/>
          </p:nvSpPr>
          <p:spPr>
            <a:xfrm>
              <a:off x="716238" y="4295125"/>
              <a:ext cx="71675" cy="89750"/>
            </a:xfrm>
            <a:custGeom>
              <a:avLst/>
              <a:gdLst/>
              <a:ahLst/>
              <a:cxnLst/>
              <a:rect l="l" t="t" r="r" b="b"/>
              <a:pathLst>
                <a:path w="2867" h="3590" extrusionOk="0">
                  <a:moveTo>
                    <a:pt x="701" y="0"/>
                  </a:moveTo>
                  <a:cubicBezTo>
                    <a:pt x="258" y="0"/>
                    <a:pt x="237" y="484"/>
                    <a:pt x="128" y="1124"/>
                  </a:cubicBezTo>
                  <a:cubicBezTo>
                    <a:pt x="1" y="1976"/>
                    <a:pt x="1274" y="3590"/>
                    <a:pt x="1921" y="3590"/>
                  </a:cubicBezTo>
                  <a:cubicBezTo>
                    <a:pt x="1952" y="3590"/>
                    <a:pt x="1982" y="3586"/>
                    <a:pt x="2011" y="3578"/>
                  </a:cubicBezTo>
                  <a:cubicBezTo>
                    <a:pt x="2600" y="3407"/>
                    <a:pt x="2867" y="953"/>
                    <a:pt x="1459" y="249"/>
                  </a:cubicBezTo>
                  <a:cubicBezTo>
                    <a:pt x="1119" y="76"/>
                    <a:pt x="877" y="0"/>
                    <a:pt x="7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449" name="Google Shape;10449;p53"/>
          <p:cNvGrpSpPr/>
          <p:nvPr/>
        </p:nvGrpSpPr>
        <p:grpSpPr>
          <a:xfrm rot="-6538712" flipH="1">
            <a:off x="2405408" y="3945120"/>
            <a:ext cx="1069999" cy="1045058"/>
            <a:chOff x="297527" y="0"/>
            <a:chExt cx="1070045" cy="1045102"/>
          </a:xfrm>
        </p:grpSpPr>
        <p:sp>
          <p:nvSpPr>
            <p:cNvPr id="10450" name="Google Shape;10450;p53"/>
            <p:cNvSpPr/>
            <p:nvPr/>
          </p:nvSpPr>
          <p:spPr>
            <a:xfrm>
              <a:off x="385096" y="65115"/>
              <a:ext cx="864375" cy="791983"/>
            </a:xfrm>
            <a:custGeom>
              <a:avLst/>
              <a:gdLst/>
              <a:ahLst/>
              <a:cxnLst/>
              <a:rect l="l" t="t" r="r" b="b"/>
              <a:pathLst>
                <a:path w="32298" h="29593" extrusionOk="0">
                  <a:moveTo>
                    <a:pt x="16757" y="1"/>
                  </a:moveTo>
                  <a:cubicBezTo>
                    <a:pt x="16170" y="1"/>
                    <a:pt x="15586" y="65"/>
                    <a:pt x="15027" y="213"/>
                  </a:cubicBezTo>
                  <a:cubicBezTo>
                    <a:pt x="11755" y="1107"/>
                    <a:pt x="6810" y="4131"/>
                    <a:pt x="4927" y="5767"/>
                  </a:cubicBezTo>
                  <a:cubicBezTo>
                    <a:pt x="3025" y="7383"/>
                    <a:pt x="2435" y="10693"/>
                    <a:pt x="1884" y="12043"/>
                  </a:cubicBezTo>
                  <a:cubicBezTo>
                    <a:pt x="1332" y="13413"/>
                    <a:pt x="723" y="16513"/>
                    <a:pt x="362" y="18948"/>
                  </a:cubicBezTo>
                  <a:cubicBezTo>
                    <a:pt x="0" y="21345"/>
                    <a:pt x="1009" y="25719"/>
                    <a:pt x="3710" y="28173"/>
                  </a:cubicBezTo>
                  <a:cubicBezTo>
                    <a:pt x="4942" y="29274"/>
                    <a:pt x="6684" y="29592"/>
                    <a:pt x="8409" y="29592"/>
                  </a:cubicBezTo>
                  <a:cubicBezTo>
                    <a:pt x="10438" y="29592"/>
                    <a:pt x="12442" y="29152"/>
                    <a:pt x="13562" y="29029"/>
                  </a:cubicBezTo>
                  <a:cubicBezTo>
                    <a:pt x="15617" y="28782"/>
                    <a:pt x="18337" y="25168"/>
                    <a:pt x="20429" y="23893"/>
                  </a:cubicBezTo>
                  <a:cubicBezTo>
                    <a:pt x="22521" y="22581"/>
                    <a:pt x="23263" y="19519"/>
                    <a:pt x="25165" y="18701"/>
                  </a:cubicBezTo>
                  <a:cubicBezTo>
                    <a:pt x="27067" y="17902"/>
                    <a:pt x="30814" y="14744"/>
                    <a:pt x="31556" y="12709"/>
                  </a:cubicBezTo>
                  <a:cubicBezTo>
                    <a:pt x="32298" y="10693"/>
                    <a:pt x="29369" y="5291"/>
                    <a:pt x="28418" y="3998"/>
                  </a:cubicBezTo>
                  <a:cubicBezTo>
                    <a:pt x="27467" y="2685"/>
                    <a:pt x="24043" y="2799"/>
                    <a:pt x="22825" y="1905"/>
                  </a:cubicBezTo>
                  <a:cubicBezTo>
                    <a:pt x="21839" y="1166"/>
                    <a:pt x="19266" y="1"/>
                    <a:pt x="1675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51" name="Google Shape;10451;p53"/>
            <p:cNvSpPr/>
            <p:nvPr/>
          </p:nvSpPr>
          <p:spPr>
            <a:xfrm>
              <a:off x="1045853" y="536391"/>
              <a:ext cx="253013" cy="242870"/>
            </a:xfrm>
            <a:custGeom>
              <a:avLst/>
              <a:gdLst/>
              <a:ahLst/>
              <a:cxnLst/>
              <a:rect l="l" t="t" r="r" b="b"/>
              <a:pathLst>
                <a:path w="9454" h="9075" extrusionOk="0">
                  <a:moveTo>
                    <a:pt x="7193" y="1"/>
                  </a:moveTo>
                  <a:cubicBezTo>
                    <a:pt x="6298" y="1"/>
                    <a:pt x="5104" y="600"/>
                    <a:pt x="3748" y="1339"/>
                  </a:cubicBezTo>
                  <a:cubicBezTo>
                    <a:pt x="1846" y="2385"/>
                    <a:pt x="362" y="4268"/>
                    <a:pt x="191" y="5923"/>
                  </a:cubicBezTo>
                  <a:cubicBezTo>
                    <a:pt x="0" y="7597"/>
                    <a:pt x="1313" y="8852"/>
                    <a:pt x="3443" y="9061"/>
                  </a:cubicBezTo>
                  <a:cubicBezTo>
                    <a:pt x="3531" y="9070"/>
                    <a:pt x="3618" y="9074"/>
                    <a:pt x="3705" y="9074"/>
                  </a:cubicBezTo>
                  <a:cubicBezTo>
                    <a:pt x="5746" y="9074"/>
                    <a:pt x="7535" y="6778"/>
                    <a:pt x="8484" y="5409"/>
                  </a:cubicBezTo>
                  <a:cubicBezTo>
                    <a:pt x="9454" y="3983"/>
                    <a:pt x="9207" y="1986"/>
                    <a:pt x="8408" y="673"/>
                  </a:cubicBezTo>
                  <a:cubicBezTo>
                    <a:pt x="8117" y="196"/>
                    <a:pt x="7704" y="1"/>
                    <a:pt x="719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52" name="Google Shape;10452;p53"/>
            <p:cNvSpPr/>
            <p:nvPr/>
          </p:nvSpPr>
          <p:spPr>
            <a:xfrm>
              <a:off x="779612" y="377015"/>
              <a:ext cx="106595" cy="76032"/>
            </a:xfrm>
            <a:custGeom>
              <a:avLst/>
              <a:gdLst/>
              <a:ahLst/>
              <a:cxnLst/>
              <a:rect l="l" t="t" r="r" b="b"/>
              <a:pathLst>
                <a:path w="3983" h="2841" extrusionOk="0">
                  <a:moveTo>
                    <a:pt x="1669" y="0"/>
                  </a:moveTo>
                  <a:cubicBezTo>
                    <a:pt x="1467" y="0"/>
                    <a:pt x="1273" y="44"/>
                    <a:pt x="1104" y="142"/>
                  </a:cubicBezTo>
                  <a:cubicBezTo>
                    <a:pt x="1" y="751"/>
                    <a:pt x="647" y="2082"/>
                    <a:pt x="1180" y="2634"/>
                  </a:cubicBezTo>
                  <a:cubicBezTo>
                    <a:pt x="1314" y="2778"/>
                    <a:pt x="1470" y="2840"/>
                    <a:pt x="1642" y="2840"/>
                  </a:cubicBezTo>
                  <a:cubicBezTo>
                    <a:pt x="2128" y="2840"/>
                    <a:pt x="2739" y="2340"/>
                    <a:pt x="3329" y="1778"/>
                  </a:cubicBezTo>
                  <a:cubicBezTo>
                    <a:pt x="3983" y="1156"/>
                    <a:pt x="2713" y="0"/>
                    <a:pt x="1669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53" name="Google Shape;10453;p53"/>
            <p:cNvSpPr/>
            <p:nvPr/>
          </p:nvSpPr>
          <p:spPr>
            <a:xfrm>
              <a:off x="771476" y="368558"/>
              <a:ext cx="106675" cy="76113"/>
            </a:xfrm>
            <a:custGeom>
              <a:avLst/>
              <a:gdLst/>
              <a:ahLst/>
              <a:cxnLst/>
              <a:rect l="l" t="t" r="r" b="b"/>
              <a:pathLst>
                <a:path w="3986" h="2844" extrusionOk="0">
                  <a:moveTo>
                    <a:pt x="1653" y="1"/>
                  </a:moveTo>
                  <a:cubicBezTo>
                    <a:pt x="1457" y="1"/>
                    <a:pt x="1269" y="42"/>
                    <a:pt x="1103" y="135"/>
                  </a:cubicBezTo>
                  <a:cubicBezTo>
                    <a:pt x="0" y="763"/>
                    <a:pt x="647" y="2094"/>
                    <a:pt x="1161" y="2646"/>
                  </a:cubicBezTo>
                  <a:cubicBezTo>
                    <a:pt x="1299" y="2784"/>
                    <a:pt x="1457" y="2844"/>
                    <a:pt x="1630" y="2844"/>
                  </a:cubicBezTo>
                  <a:cubicBezTo>
                    <a:pt x="2125" y="2844"/>
                    <a:pt x="2737" y="2353"/>
                    <a:pt x="3329" y="1790"/>
                  </a:cubicBezTo>
                  <a:cubicBezTo>
                    <a:pt x="3986" y="1165"/>
                    <a:pt x="2700" y="1"/>
                    <a:pt x="165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54" name="Google Shape;10454;p53"/>
            <p:cNvSpPr/>
            <p:nvPr/>
          </p:nvSpPr>
          <p:spPr>
            <a:xfrm>
              <a:off x="834584" y="616253"/>
              <a:ext cx="87620" cy="66237"/>
            </a:xfrm>
            <a:custGeom>
              <a:avLst/>
              <a:gdLst/>
              <a:ahLst/>
              <a:cxnLst/>
              <a:rect l="l" t="t" r="r" b="b"/>
              <a:pathLst>
                <a:path w="3274" h="2475" extrusionOk="0">
                  <a:moveTo>
                    <a:pt x="1270" y="1"/>
                  </a:moveTo>
                  <a:cubicBezTo>
                    <a:pt x="1153" y="1"/>
                    <a:pt x="1040" y="16"/>
                    <a:pt x="933" y="48"/>
                  </a:cubicBezTo>
                  <a:cubicBezTo>
                    <a:pt x="1" y="333"/>
                    <a:pt x="419" y="1665"/>
                    <a:pt x="933" y="2254"/>
                  </a:cubicBezTo>
                  <a:cubicBezTo>
                    <a:pt x="1059" y="2410"/>
                    <a:pt x="1212" y="2475"/>
                    <a:pt x="1378" y="2475"/>
                  </a:cubicBezTo>
                  <a:cubicBezTo>
                    <a:pt x="1860" y="2475"/>
                    <a:pt x="2453" y="1927"/>
                    <a:pt x="2835" y="1474"/>
                  </a:cubicBezTo>
                  <a:cubicBezTo>
                    <a:pt x="3274" y="917"/>
                    <a:pt x="2185" y="1"/>
                    <a:pt x="127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55" name="Google Shape;10455;p53"/>
            <p:cNvSpPr/>
            <p:nvPr/>
          </p:nvSpPr>
          <p:spPr>
            <a:xfrm>
              <a:off x="826448" y="607635"/>
              <a:ext cx="87139" cy="66719"/>
            </a:xfrm>
            <a:custGeom>
              <a:avLst/>
              <a:gdLst/>
              <a:ahLst/>
              <a:cxnLst/>
              <a:rect l="l" t="t" r="r" b="b"/>
              <a:pathLst>
                <a:path w="3256" h="2493" extrusionOk="0">
                  <a:moveTo>
                    <a:pt x="1245" y="0"/>
                  </a:moveTo>
                  <a:cubicBezTo>
                    <a:pt x="1131" y="0"/>
                    <a:pt x="1019" y="15"/>
                    <a:pt x="914" y="47"/>
                  </a:cubicBezTo>
                  <a:cubicBezTo>
                    <a:pt x="1" y="332"/>
                    <a:pt x="419" y="1663"/>
                    <a:pt x="914" y="2272"/>
                  </a:cubicBezTo>
                  <a:cubicBezTo>
                    <a:pt x="1040" y="2427"/>
                    <a:pt x="1193" y="2492"/>
                    <a:pt x="1360" y="2492"/>
                  </a:cubicBezTo>
                  <a:cubicBezTo>
                    <a:pt x="1847" y="2492"/>
                    <a:pt x="2447" y="1940"/>
                    <a:pt x="2816" y="1473"/>
                  </a:cubicBezTo>
                  <a:cubicBezTo>
                    <a:pt x="3255" y="932"/>
                    <a:pt x="2162" y="0"/>
                    <a:pt x="124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56" name="Google Shape;10456;p53"/>
            <p:cNvSpPr/>
            <p:nvPr/>
          </p:nvSpPr>
          <p:spPr>
            <a:xfrm>
              <a:off x="474057" y="578276"/>
              <a:ext cx="62143" cy="36932"/>
            </a:xfrm>
            <a:custGeom>
              <a:avLst/>
              <a:gdLst/>
              <a:ahLst/>
              <a:cxnLst/>
              <a:rect l="l" t="t" r="r" b="b"/>
              <a:pathLst>
                <a:path w="2322" h="1380" extrusionOk="0">
                  <a:moveTo>
                    <a:pt x="1102" y="1"/>
                  </a:moveTo>
                  <a:cubicBezTo>
                    <a:pt x="1007" y="1"/>
                    <a:pt x="913" y="25"/>
                    <a:pt x="823" y="78"/>
                  </a:cubicBezTo>
                  <a:cubicBezTo>
                    <a:pt x="0" y="578"/>
                    <a:pt x="463" y="1379"/>
                    <a:pt x="1168" y="1379"/>
                  </a:cubicBezTo>
                  <a:cubicBezTo>
                    <a:pt x="1295" y="1379"/>
                    <a:pt x="1429" y="1354"/>
                    <a:pt x="1565" y="1296"/>
                  </a:cubicBezTo>
                  <a:cubicBezTo>
                    <a:pt x="2322" y="983"/>
                    <a:pt x="1712" y="1"/>
                    <a:pt x="1102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57" name="Google Shape;10457;p53"/>
            <p:cNvSpPr/>
            <p:nvPr/>
          </p:nvSpPr>
          <p:spPr>
            <a:xfrm>
              <a:off x="465546" y="570140"/>
              <a:ext cx="63026" cy="36905"/>
            </a:xfrm>
            <a:custGeom>
              <a:avLst/>
              <a:gdLst/>
              <a:ahLst/>
              <a:cxnLst/>
              <a:rect l="l" t="t" r="r" b="b"/>
              <a:pathLst>
                <a:path w="2355" h="1379" extrusionOk="0">
                  <a:moveTo>
                    <a:pt x="1135" y="0"/>
                  </a:moveTo>
                  <a:cubicBezTo>
                    <a:pt x="1040" y="0"/>
                    <a:pt x="945" y="24"/>
                    <a:pt x="856" y="78"/>
                  </a:cubicBezTo>
                  <a:cubicBezTo>
                    <a:pt x="1" y="578"/>
                    <a:pt x="473" y="1379"/>
                    <a:pt x="1193" y="1379"/>
                  </a:cubicBezTo>
                  <a:cubicBezTo>
                    <a:pt x="1322" y="1379"/>
                    <a:pt x="1459" y="1353"/>
                    <a:pt x="1597" y="1295"/>
                  </a:cubicBezTo>
                  <a:cubicBezTo>
                    <a:pt x="2355" y="983"/>
                    <a:pt x="1744" y="0"/>
                    <a:pt x="113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58" name="Google Shape;10458;p53"/>
            <p:cNvSpPr/>
            <p:nvPr/>
          </p:nvSpPr>
          <p:spPr>
            <a:xfrm>
              <a:off x="640684" y="214401"/>
              <a:ext cx="73195" cy="31366"/>
            </a:xfrm>
            <a:custGeom>
              <a:avLst/>
              <a:gdLst/>
              <a:ahLst/>
              <a:cxnLst/>
              <a:rect l="l" t="t" r="r" b="b"/>
              <a:pathLst>
                <a:path w="2735" h="1172" extrusionOk="0">
                  <a:moveTo>
                    <a:pt x="1229" y="1"/>
                  </a:moveTo>
                  <a:cubicBezTo>
                    <a:pt x="1048" y="1"/>
                    <a:pt x="867" y="45"/>
                    <a:pt x="703" y="151"/>
                  </a:cubicBezTo>
                  <a:cubicBezTo>
                    <a:pt x="0" y="603"/>
                    <a:pt x="694" y="1171"/>
                    <a:pt x="1481" y="1171"/>
                  </a:cubicBezTo>
                  <a:cubicBezTo>
                    <a:pt x="1653" y="1171"/>
                    <a:pt x="1829" y="1144"/>
                    <a:pt x="1996" y="1083"/>
                  </a:cubicBezTo>
                  <a:cubicBezTo>
                    <a:pt x="2734" y="790"/>
                    <a:pt x="1993" y="1"/>
                    <a:pt x="122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59" name="Google Shape;10459;p53"/>
            <p:cNvSpPr/>
            <p:nvPr/>
          </p:nvSpPr>
          <p:spPr>
            <a:xfrm>
              <a:off x="632629" y="206265"/>
              <a:ext cx="73008" cy="31018"/>
            </a:xfrm>
            <a:custGeom>
              <a:avLst/>
              <a:gdLst/>
              <a:ahLst/>
              <a:cxnLst/>
              <a:rect l="l" t="t" r="r" b="b"/>
              <a:pathLst>
                <a:path w="2728" h="1159" extrusionOk="0">
                  <a:moveTo>
                    <a:pt x="1227" y="0"/>
                  </a:moveTo>
                  <a:cubicBezTo>
                    <a:pt x="1046" y="0"/>
                    <a:pt x="863" y="44"/>
                    <a:pt x="699" y="150"/>
                  </a:cubicBezTo>
                  <a:cubicBezTo>
                    <a:pt x="1" y="585"/>
                    <a:pt x="683" y="1159"/>
                    <a:pt x="1454" y="1159"/>
                  </a:cubicBezTo>
                  <a:cubicBezTo>
                    <a:pt x="1628" y="1159"/>
                    <a:pt x="1806" y="1130"/>
                    <a:pt x="1974" y="1063"/>
                  </a:cubicBezTo>
                  <a:cubicBezTo>
                    <a:pt x="2727" y="787"/>
                    <a:pt x="1989" y="0"/>
                    <a:pt x="122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60" name="Google Shape;10460;p53"/>
            <p:cNvSpPr/>
            <p:nvPr/>
          </p:nvSpPr>
          <p:spPr>
            <a:xfrm>
              <a:off x="1060626" y="226552"/>
              <a:ext cx="86791" cy="58824"/>
            </a:xfrm>
            <a:custGeom>
              <a:avLst/>
              <a:gdLst/>
              <a:ahLst/>
              <a:cxnLst/>
              <a:rect l="l" t="t" r="r" b="b"/>
              <a:pathLst>
                <a:path w="3243" h="2198" extrusionOk="0">
                  <a:moveTo>
                    <a:pt x="1730" y="1"/>
                  </a:moveTo>
                  <a:cubicBezTo>
                    <a:pt x="1304" y="1"/>
                    <a:pt x="916" y="104"/>
                    <a:pt x="780" y="305"/>
                  </a:cubicBezTo>
                  <a:cubicBezTo>
                    <a:pt x="0" y="1485"/>
                    <a:pt x="856" y="1504"/>
                    <a:pt x="1427" y="2017"/>
                  </a:cubicBezTo>
                  <a:cubicBezTo>
                    <a:pt x="1552" y="2142"/>
                    <a:pt x="1710" y="2198"/>
                    <a:pt x="1881" y="2198"/>
                  </a:cubicBezTo>
                  <a:cubicBezTo>
                    <a:pt x="2437" y="2198"/>
                    <a:pt x="3123" y="1604"/>
                    <a:pt x="3196" y="876"/>
                  </a:cubicBezTo>
                  <a:cubicBezTo>
                    <a:pt x="3243" y="283"/>
                    <a:pt x="2434" y="1"/>
                    <a:pt x="17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61" name="Google Shape;10461;p53"/>
            <p:cNvSpPr/>
            <p:nvPr/>
          </p:nvSpPr>
          <p:spPr>
            <a:xfrm>
              <a:off x="1051955" y="218202"/>
              <a:ext cx="87326" cy="58824"/>
            </a:xfrm>
            <a:custGeom>
              <a:avLst/>
              <a:gdLst/>
              <a:ahLst/>
              <a:cxnLst/>
              <a:rect l="l" t="t" r="r" b="b"/>
              <a:pathLst>
                <a:path w="3263" h="2198" extrusionOk="0">
                  <a:moveTo>
                    <a:pt x="1738" y="0"/>
                  </a:moveTo>
                  <a:cubicBezTo>
                    <a:pt x="1313" y="0"/>
                    <a:pt x="928" y="106"/>
                    <a:pt x="800" y="313"/>
                  </a:cubicBezTo>
                  <a:cubicBezTo>
                    <a:pt x="1" y="1473"/>
                    <a:pt x="857" y="1511"/>
                    <a:pt x="1427" y="2025"/>
                  </a:cubicBezTo>
                  <a:cubicBezTo>
                    <a:pt x="1556" y="2144"/>
                    <a:pt x="1716" y="2198"/>
                    <a:pt x="1887" y="2198"/>
                  </a:cubicBezTo>
                  <a:cubicBezTo>
                    <a:pt x="2453" y="2198"/>
                    <a:pt x="3142" y="1613"/>
                    <a:pt x="3215" y="884"/>
                  </a:cubicBezTo>
                  <a:cubicBezTo>
                    <a:pt x="3263" y="290"/>
                    <a:pt x="2444" y="0"/>
                    <a:pt x="173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62" name="Google Shape;10462;p53"/>
            <p:cNvSpPr/>
            <p:nvPr/>
          </p:nvSpPr>
          <p:spPr>
            <a:xfrm>
              <a:off x="1144877" y="650831"/>
              <a:ext cx="67549" cy="41080"/>
            </a:xfrm>
            <a:custGeom>
              <a:avLst/>
              <a:gdLst/>
              <a:ahLst/>
              <a:cxnLst/>
              <a:rect l="l" t="t" r="r" b="b"/>
              <a:pathLst>
                <a:path w="2524" h="1535" extrusionOk="0">
                  <a:moveTo>
                    <a:pt x="788" y="1"/>
                  </a:moveTo>
                  <a:cubicBezTo>
                    <a:pt x="477" y="1"/>
                    <a:pt x="227" y="96"/>
                    <a:pt x="181" y="316"/>
                  </a:cubicBezTo>
                  <a:cubicBezTo>
                    <a:pt x="0" y="1000"/>
                    <a:pt x="730" y="1535"/>
                    <a:pt x="1379" y="1535"/>
                  </a:cubicBezTo>
                  <a:cubicBezTo>
                    <a:pt x="1686" y="1535"/>
                    <a:pt x="1975" y="1415"/>
                    <a:pt x="2140" y="1133"/>
                  </a:cubicBezTo>
                  <a:cubicBezTo>
                    <a:pt x="2524" y="498"/>
                    <a:pt x="1498" y="1"/>
                    <a:pt x="788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63" name="Google Shape;10463;p53"/>
            <p:cNvSpPr/>
            <p:nvPr/>
          </p:nvSpPr>
          <p:spPr>
            <a:xfrm>
              <a:off x="1136553" y="642695"/>
              <a:ext cx="67709" cy="40813"/>
            </a:xfrm>
            <a:custGeom>
              <a:avLst/>
              <a:gdLst/>
              <a:ahLst/>
              <a:cxnLst/>
              <a:rect l="l" t="t" r="r" b="b"/>
              <a:pathLst>
                <a:path w="2530" h="1525" extrusionOk="0">
                  <a:moveTo>
                    <a:pt x="791" y="0"/>
                  </a:moveTo>
                  <a:cubicBezTo>
                    <a:pt x="476" y="0"/>
                    <a:pt x="221" y="95"/>
                    <a:pt x="168" y="315"/>
                  </a:cubicBezTo>
                  <a:cubicBezTo>
                    <a:pt x="1" y="985"/>
                    <a:pt x="733" y="1525"/>
                    <a:pt x="1382" y="1525"/>
                  </a:cubicBezTo>
                  <a:cubicBezTo>
                    <a:pt x="1691" y="1525"/>
                    <a:pt x="1981" y="1402"/>
                    <a:pt x="2147" y="1114"/>
                  </a:cubicBezTo>
                  <a:cubicBezTo>
                    <a:pt x="2530" y="493"/>
                    <a:pt x="1507" y="0"/>
                    <a:pt x="79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64" name="Google Shape;10464;p53"/>
            <p:cNvSpPr/>
            <p:nvPr/>
          </p:nvSpPr>
          <p:spPr>
            <a:xfrm>
              <a:off x="731278" y="899945"/>
              <a:ext cx="58503" cy="30937"/>
            </a:xfrm>
            <a:custGeom>
              <a:avLst/>
              <a:gdLst/>
              <a:ahLst/>
              <a:cxnLst/>
              <a:rect l="l" t="t" r="r" b="b"/>
              <a:pathLst>
                <a:path w="2186" h="1156" extrusionOk="0">
                  <a:moveTo>
                    <a:pt x="513" y="0"/>
                  </a:moveTo>
                  <a:cubicBezTo>
                    <a:pt x="286" y="0"/>
                    <a:pt x="115" y="58"/>
                    <a:pt x="95" y="195"/>
                  </a:cubicBezTo>
                  <a:cubicBezTo>
                    <a:pt x="1" y="853"/>
                    <a:pt x="401" y="1155"/>
                    <a:pt x="869" y="1155"/>
                  </a:cubicBezTo>
                  <a:cubicBezTo>
                    <a:pt x="1157" y="1155"/>
                    <a:pt x="1472" y="1040"/>
                    <a:pt x="1711" y="822"/>
                  </a:cubicBezTo>
                  <a:cubicBezTo>
                    <a:pt x="2186" y="432"/>
                    <a:pt x="1136" y="0"/>
                    <a:pt x="513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65" name="Google Shape;10465;p53"/>
            <p:cNvSpPr/>
            <p:nvPr/>
          </p:nvSpPr>
          <p:spPr>
            <a:xfrm>
              <a:off x="723008" y="891514"/>
              <a:ext cx="59199" cy="31205"/>
            </a:xfrm>
            <a:custGeom>
              <a:avLst/>
              <a:gdLst/>
              <a:ahLst/>
              <a:cxnLst/>
              <a:rect l="l" t="t" r="r" b="b"/>
              <a:pathLst>
                <a:path w="2212" h="1166" extrusionOk="0">
                  <a:moveTo>
                    <a:pt x="530" y="1"/>
                  </a:moveTo>
                  <a:cubicBezTo>
                    <a:pt x="306" y="1"/>
                    <a:pt x="139" y="56"/>
                    <a:pt x="118" y="186"/>
                  </a:cubicBezTo>
                  <a:cubicBezTo>
                    <a:pt x="0" y="858"/>
                    <a:pt x="394" y="1165"/>
                    <a:pt x="869" y="1165"/>
                  </a:cubicBezTo>
                  <a:cubicBezTo>
                    <a:pt x="1160" y="1165"/>
                    <a:pt x="1482" y="1050"/>
                    <a:pt x="1735" y="833"/>
                  </a:cubicBezTo>
                  <a:cubicBezTo>
                    <a:pt x="2211" y="427"/>
                    <a:pt x="1152" y="1"/>
                    <a:pt x="530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66" name="Google Shape;10466;p53"/>
            <p:cNvSpPr/>
            <p:nvPr/>
          </p:nvSpPr>
          <p:spPr>
            <a:xfrm>
              <a:off x="727879" y="110024"/>
              <a:ext cx="250283" cy="155437"/>
            </a:xfrm>
            <a:custGeom>
              <a:avLst/>
              <a:gdLst/>
              <a:ahLst/>
              <a:cxnLst/>
              <a:rect l="l" t="t" r="r" b="b"/>
              <a:pathLst>
                <a:path w="9352" h="5808" extrusionOk="0">
                  <a:moveTo>
                    <a:pt x="4507" y="1"/>
                  </a:moveTo>
                  <a:cubicBezTo>
                    <a:pt x="3698" y="1"/>
                    <a:pt x="2955" y="240"/>
                    <a:pt x="2485" y="798"/>
                  </a:cubicBezTo>
                  <a:cubicBezTo>
                    <a:pt x="0" y="3748"/>
                    <a:pt x="4136" y="5807"/>
                    <a:pt x="5905" y="5807"/>
                  </a:cubicBezTo>
                  <a:cubicBezTo>
                    <a:pt x="6018" y="5807"/>
                    <a:pt x="6122" y="5799"/>
                    <a:pt x="6213" y="5781"/>
                  </a:cubicBezTo>
                  <a:cubicBezTo>
                    <a:pt x="7773" y="5496"/>
                    <a:pt x="9352" y="3499"/>
                    <a:pt x="8306" y="1844"/>
                  </a:cubicBezTo>
                  <a:cubicBezTo>
                    <a:pt x="7622" y="770"/>
                    <a:pt x="5958" y="1"/>
                    <a:pt x="450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67" name="Google Shape;10467;p53"/>
            <p:cNvSpPr/>
            <p:nvPr/>
          </p:nvSpPr>
          <p:spPr>
            <a:xfrm>
              <a:off x="788257" y="139303"/>
              <a:ext cx="138871" cy="65836"/>
            </a:xfrm>
            <a:custGeom>
              <a:avLst/>
              <a:gdLst/>
              <a:ahLst/>
              <a:cxnLst/>
              <a:rect l="l" t="t" r="r" b="b"/>
              <a:pathLst>
                <a:path w="5189" h="2460" extrusionOk="0">
                  <a:moveTo>
                    <a:pt x="2759" y="1"/>
                  </a:moveTo>
                  <a:cubicBezTo>
                    <a:pt x="2286" y="1"/>
                    <a:pt x="1823" y="79"/>
                    <a:pt x="1466" y="237"/>
                  </a:cubicBezTo>
                  <a:cubicBezTo>
                    <a:pt x="1" y="902"/>
                    <a:pt x="1294" y="2101"/>
                    <a:pt x="2245" y="2386"/>
                  </a:cubicBezTo>
                  <a:cubicBezTo>
                    <a:pt x="2411" y="2436"/>
                    <a:pt x="2609" y="2459"/>
                    <a:pt x="2822" y="2459"/>
                  </a:cubicBezTo>
                  <a:cubicBezTo>
                    <a:pt x="3835" y="2459"/>
                    <a:pt x="5189" y="1922"/>
                    <a:pt x="4984" y="1074"/>
                  </a:cubicBezTo>
                  <a:cubicBezTo>
                    <a:pt x="4829" y="360"/>
                    <a:pt x="3772" y="1"/>
                    <a:pt x="27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68" name="Google Shape;10468;p53"/>
            <p:cNvSpPr/>
            <p:nvPr/>
          </p:nvSpPr>
          <p:spPr>
            <a:xfrm>
              <a:off x="719449" y="102397"/>
              <a:ext cx="250577" cy="155330"/>
            </a:xfrm>
            <a:custGeom>
              <a:avLst/>
              <a:gdLst/>
              <a:ahLst/>
              <a:cxnLst/>
              <a:rect l="l" t="t" r="r" b="b"/>
              <a:pathLst>
                <a:path w="9363" h="5804" extrusionOk="0">
                  <a:moveTo>
                    <a:pt x="4518" y="0"/>
                  </a:moveTo>
                  <a:cubicBezTo>
                    <a:pt x="3708" y="0"/>
                    <a:pt x="2966" y="239"/>
                    <a:pt x="2496" y="798"/>
                  </a:cubicBezTo>
                  <a:cubicBezTo>
                    <a:pt x="0" y="3724"/>
                    <a:pt x="4182" y="5803"/>
                    <a:pt x="5938" y="5803"/>
                  </a:cubicBezTo>
                  <a:cubicBezTo>
                    <a:pt x="6043" y="5803"/>
                    <a:pt x="6139" y="5796"/>
                    <a:pt x="6224" y="5781"/>
                  </a:cubicBezTo>
                  <a:cubicBezTo>
                    <a:pt x="7765" y="5496"/>
                    <a:pt x="9362" y="3499"/>
                    <a:pt x="8316" y="1844"/>
                  </a:cubicBezTo>
                  <a:cubicBezTo>
                    <a:pt x="7632" y="769"/>
                    <a:pt x="5968" y="0"/>
                    <a:pt x="45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69" name="Google Shape;10469;p53"/>
            <p:cNvSpPr/>
            <p:nvPr/>
          </p:nvSpPr>
          <p:spPr>
            <a:xfrm>
              <a:off x="779612" y="131167"/>
              <a:ext cx="138951" cy="65809"/>
            </a:xfrm>
            <a:custGeom>
              <a:avLst/>
              <a:gdLst/>
              <a:ahLst/>
              <a:cxnLst/>
              <a:rect l="l" t="t" r="r" b="b"/>
              <a:pathLst>
                <a:path w="5192" h="2459" extrusionOk="0">
                  <a:moveTo>
                    <a:pt x="2765" y="0"/>
                  </a:moveTo>
                  <a:cubicBezTo>
                    <a:pt x="2294" y="0"/>
                    <a:pt x="1835" y="79"/>
                    <a:pt x="1484" y="236"/>
                  </a:cubicBezTo>
                  <a:cubicBezTo>
                    <a:pt x="1" y="902"/>
                    <a:pt x="1294" y="2062"/>
                    <a:pt x="2264" y="2386"/>
                  </a:cubicBezTo>
                  <a:cubicBezTo>
                    <a:pt x="2429" y="2435"/>
                    <a:pt x="2627" y="2459"/>
                    <a:pt x="2839" y="2459"/>
                  </a:cubicBezTo>
                  <a:cubicBezTo>
                    <a:pt x="3848" y="2459"/>
                    <a:pt x="5192" y="1922"/>
                    <a:pt x="5003" y="1073"/>
                  </a:cubicBezTo>
                  <a:cubicBezTo>
                    <a:pt x="4835" y="360"/>
                    <a:pt x="3773" y="0"/>
                    <a:pt x="2765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70" name="Google Shape;10470;p53"/>
            <p:cNvSpPr/>
            <p:nvPr/>
          </p:nvSpPr>
          <p:spPr>
            <a:xfrm>
              <a:off x="515299" y="350065"/>
              <a:ext cx="198658" cy="144651"/>
            </a:xfrm>
            <a:custGeom>
              <a:avLst/>
              <a:gdLst/>
              <a:ahLst/>
              <a:cxnLst/>
              <a:rect l="l" t="t" r="r" b="b"/>
              <a:pathLst>
                <a:path w="7423" h="5405" extrusionOk="0">
                  <a:moveTo>
                    <a:pt x="3596" y="1"/>
                  </a:moveTo>
                  <a:cubicBezTo>
                    <a:pt x="1337" y="1"/>
                    <a:pt x="0" y="2361"/>
                    <a:pt x="233" y="3641"/>
                  </a:cubicBezTo>
                  <a:cubicBezTo>
                    <a:pt x="460" y="4790"/>
                    <a:pt x="1917" y="5404"/>
                    <a:pt x="3225" y="5404"/>
                  </a:cubicBezTo>
                  <a:cubicBezTo>
                    <a:pt x="3779" y="5404"/>
                    <a:pt x="4307" y="5294"/>
                    <a:pt x="4703" y="5067"/>
                  </a:cubicBezTo>
                  <a:cubicBezTo>
                    <a:pt x="6015" y="4307"/>
                    <a:pt x="7423" y="1739"/>
                    <a:pt x="5920" y="769"/>
                  </a:cubicBezTo>
                  <a:cubicBezTo>
                    <a:pt x="5071" y="223"/>
                    <a:pt x="4290" y="1"/>
                    <a:pt x="3596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71" name="Google Shape;10471;p53"/>
            <p:cNvSpPr/>
            <p:nvPr/>
          </p:nvSpPr>
          <p:spPr>
            <a:xfrm>
              <a:off x="542383" y="370780"/>
              <a:ext cx="113553" cy="74400"/>
            </a:xfrm>
            <a:custGeom>
              <a:avLst/>
              <a:gdLst/>
              <a:ahLst/>
              <a:cxnLst/>
              <a:rect l="l" t="t" r="r" b="b"/>
              <a:pathLst>
                <a:path w="4243" h="2780" extrusionOk="0">
                  <a:moveTo>
                    <a:pt x="3018" y="0"/>
                  </a:moveTo>
                  <a:cubicBezTo>
                    <a:pt x="2375" y="0"/>
                    <a:pt x="1573" y="219"/>
                    <a:pt x="1066" y="413"/>
                  </a:cubicBezTo>
                  <a:cubicBezTo>
                    <a:pt x="115" y="775"/>
                    <a:pt x="1" y="1954"/>
                    <a:pt x="629" y="2639"/>
                  </a:cubicBezTo>
                  <a:cubicBezTo>
                    <a:pt x="712" y="2736"/>
                    <a:pt x="846" y="2779"/>
                    <a:pt x="1013" y="2779"/>
                  </a:cubicBezTo>
                  <a:cubicBezTo>
                    <a:pt x="2021" y="2779"/>
                    <a:pt x="4243" y="1207"/>
                    <a:pt x="4014" y="489"/>
                  </a:cubicBezTo>
                  <a:cubicBezTo>
                    <a:pt x="3907" y="127"/>
                    <a:pt x="3509" y="0"/>
                    <a:pt x="301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72" name="Google Shape;10472;p53"/>
            <p:cNvSpPr/>
            <p:nvPr/>
          </p:nvSpPr>
          <p:spPr>
            <a:xfrm>
              <a:off x="506761" y="342223"/>
              <a:ext cx="199059" cy="144839"/>
            </a:xfrm>
            <a:custGeom>
              <a:avLst/>
              <a:gdLst/>
              <a:ahLst/>
              <a:cxnLst/>
              <a:rect l="l" t="t" r="r" b="b"/>
              <a:pathLst>
                <a:path w="7438" h="5412" extrusionOk="0">
                  <a:moveTo>
                    <a:pt x="3587" y="0"/>
                  </a:moveTo>
                  <a:cubicBezTo>
                    <a:pt x="1332" y="0"/>
                    <a:pt x="1" y="2369"/>
                    <a:pt x="248" y="3649"/>
                  </a:cubicBezTo>
                  <a:cubicBezTo>
                    <a:pt x="475" y="4798"/>
                    <a:pt x="1931" y="5412"/>
                    <a:pt x="3240" y="5412"/>
                  </a:cubicBezTo>
                  <a:cubicBezTo>
                    <a:pt x="3794" y="5412"/>
                    <a:pt x="4321" y="5302"/>
                    <a:pt x="4718" y="5075"/>
                  </a:cubicBezTo>
                  <a:cubicBezTo>
                    <a:pt x="6011" y="4314"/>
                    <a:pt x="7438" y="1747"/>
                    <a:pt x="5916" y="776"/>
                  </a:cubicBezTo>
                  <a:cubicBezTo>
                    <a:pt x="5065" y="225"/>
                    <a:pt x="4282" y="0"/>
                    <a:pt x="358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73" name="Google Shape;10473;p53"/>
            <p:cNvSpPr/>
            <p:nvPr/>
          </p:nvSpPr>
          <p:spPr>
            <a:xfrm>
              <a:off x="534247" y="362617"/>
              <a:ext cx="113553" cy="74534"/>
            </a:xfrm>
            <a:custGeom>
              <a:avLst/>
              <a:gdLst/>
              <a:ahLst/>
              <a:cxnLst/>
              <a:rect l="l" t="t" r="r" b="b"/>
              <a:pathLst>
                <a:path w="4243" h="2785" extrusionOk="0">
                  <a:moveTo>
                    <a:pt x="3004" y="1"/>
                  </a:moveTo>
                  <a:cubicBezTo>
                    <a:pt x="2359" y="1"/>
                    <a:pt x="1562" y="220"/>
                    <a:pt x="1066" y="414"/>
                  </a:cubicBezTo>
                  <a:cubicBezTo>
                    <a:pt x="115" y="775"/>
                    <a:pt x="1" y="1955"/>
                    <a:pt x="609" y="2639"/>
                  </a:cubicBezTo>
                  <a:cubicBezTo>
                    <a:pt x="696" y="2740"/>
                    <a:pt x="834" y="2785"/>
                    <a:pt x="1005" y="2785"/>
                  </a:cubicBezTo>
                  <a:cubicBezTo>
                    <a:pt x="2027" y="2785"/>
                    <a:pt x="4242" y="1191"/>
                    <a:pt x="4014" y="490"/>
                  </a:cubicBezTo>
                  <a:cubicBezTo>
                    <a:pt x="3899" y="128"/>
                    <a:pt x="3495" y="1"/>
                    <a:pt x="300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74" name="Google Shape;10474;p53"/>
            <p:cNvSpPr/>
            <p:nvPr/>
          </p:nvSpPr>
          <p:spPr>
            <a:xfrm>
              <a:off x="1063677" y="379959"/>
              <a:ext cx="180219" cy="169139"/>
            </a:xfrm>
            <a:custGeom>
              <a:avLst/>
              <a:gdLst/>
              <a:ahLst/>
              <a:cxnLst/>
              <a:rect l="l" t="t" r="r" b="b"/>
              <a:pathLst>
                <a:path w="6734" h="6320" extrusionOk="0">
                  <a:moveTo>
                    <a:pt x="3183" y="1"/>
                  </a:moveTo>
                  <a:cubicBezTo>
                    <a:pt x="2401" y="1"/>
                    <a:pt x="1670" y="195"/>
                    <a:pt x="1256" y="603"/>
                  </a:cubicBezTo>
                  <a:cubicBezTo>
                    <a:pt x="0" y="1839"/>
                    <a:pt x="0" y="2885"/>
                    <a:pt x="419" y="4141"/>
                  </a:cubicBezTo>
                  <a:cubicBezTo>
                    <a:pt x="826" y="5260"/>
                    <a:pt x="2701" y="6319"/>
                    <a:pt x="4019" y="6319"/>
                  </a:cubicBezTo>
                  <a:cubicBezTo>
                    <a:pt x="4179" y="6319"/>
                    <a:pt x="4330" y="6304"/>
                    <a:pt x="4470" y="6271"/>
                  </a:cubicBezTo>
                  <a:cubicBezTo>
                    <a:pt x="5745" y="5986"/>
                    <a:pt x="6734" y="3399"/>
                    <a:pt x="6315" y="1687"/>
                  </a:cubicBezTo>
                  <a:cubicBezTo>
                    <a:pt x="6073" y="597"/>
                    <a:pt x="4551" y="1"/>
                    <a:pt x="318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75" name="Google Shape;10475;p53"/>
            <p:cNvSpPr/>
            <p:nvPr/>
          </p:nvSpPr>
          <p:spPr>
            <a:xfrm>
              <a:off x="1091671" y="403484"/>
              <a:ext cx="105310" cy="86818"/>
            </a:xfrm>
            <a:custGeom>
              <a:avLst/>
              <a:gdLst/>
              <a:ahLst/>
              <a:cxnLst/>
              <a:rect l="l" t="t" r="r" b="b"/>
              <a:pathLst>
                <a:path w="3935" h="3244" extrusionOk="0">
                  <a:moveTo>
                    <a:pt x="2677" y="0"/>
                  </a:moveTo>
                  <a:cubicBezTo>
                    <a:pt x="2152" y="0"/>
                    <a:pt x="1551" y="109"/>
                    <a:pt x="1085" y="256"/>
                  </a:cubicBezTo>
                  <a:cubicBezTo>
                    <a:pt x="0" y="618"/>
                    <a:pt x="19" y="2349"/>
                    <a:pt x="761" y="3091"/>
                  </a:cubicBezTo>
                  <a:cubicBezTo>
                    <a:pt x="870" y="3196"/>
                    <a:pt x="1008" y="3243"/>
                    <a:pt x="1166" y="3243"/>
                  </a:cubicBezTo>
                  <a:cubicBezTo>
                    <a:pt x="2115" y="3243"/>
                    <a:pt x="3766" y="1547"/>
                    <a:pt x="3881" y="732"/>
                  </a:cubicBezTo>
                  <a:cubicBezTo>
                    <a:pt x="3935" y="190"/>
                    <a:pt x="3372" y="0"/>
                    <a:pt x="26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76" name="Google Shape;10476;p53"/>
            <p:cNvSpPr/>
            <p:nvPr/>
          </p:nvSpPr>
          <p:spPr>
            <a:xfrm>
              <a:off x="1055514" y="371690"/>
              <a:ext cx="179737" cy="169273"/>
            </a:xfrm>
            <a:custGeom>
              <a:avLst/>
              <a:gdLst/>
              <a:ahLst/>
              <a:cxnLst/>
              <a:rect l="l" t="t" r="r" b="b"/>
              <a:pathLst>
                <a:path w="6716" h="6325" extrusionOk="0">
                  <a:moveTo>
                    <a:pt x="3166" y="0"/>
                  </a:moveTo>
                  <a:cubicBezTo>
                    <a:pt x="2391" y="0"/>
                    <a:pt x="1668" y="191"/>
                    <a:pt x="1256" y="588"/>
                  </a:cubicBezTo>
                  <a:cubicBezTo>
                    <a:pt x="20" y="1825"/>
                    <a:pt x="1" y="2909"/>
                    <a:pt x="419" y="4145"/>
                  </a:cubicBezTo>
                  <a:cubicBezTo>
                    <a:pt x="826" y="5265"/>
                    <a:pt x="2701" y="6324"/>
                    <a:pt x="4020" y="6324"/>
                  </a:cubicBezTo>
                  <a:cubicBezTo>
                    <a:pt x="4179" y="6324"/>
                    <a:pt x="4331" y="6309"/>
                    <a:pt x="4471" y="6276"/>
                  </a:cubicBezTo>
                  <a:cubicBezTo>
                    <a:pt x="5745" y="5990"/>
                    <a:pt x="6715" y="3404"/>
                    <a:pt x="6316" y="1692"/>
                  </a:cubicBezTo>
                  <a:cubicBezTo>
                    <a:pt x="6073" y="597"/>
                    <a:pt x="4539" y="0"/>
                    <a:pt x="316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77" name="Google Shape;10477;p53"/>
            <p:cNvSpPr/>
            <p:nvPr/>
          </p:nvSpPr>
          <p:spPr>
            <a:xfrm>
              <a:off x="1083535" y="395134"/>
              <a:ext cx="104802" cy="87032"/>
            </a:xfrm>
            <a:custGeom>
              <a:avLst/>
              <a:gdLst/>
              <a:ahLst/>
              <a:cxnLst/>
              <a:rect l="l" t="t" r="r" b="b"/>
              <a:pathLst>
                <a:path w="3916" h="3252" extrusionOk="0">
                  <a:moveTo>
                    <a:pt x="2652" y="0"/>
                  </a:moveTo>
                  <a:cubicBezTo>
                    <a:pt x="2132" y="0"/>
                    <a:pt x="1540" y="109"/>
                    <a:pt x="1084" y="264"/>
                  </a:cubicBezTo>
                  <a:cubicBezTo>
                    <a:pt x="0" y="625"/>
                    <a:pt x="19" y="2356"/>
                    <a:pt x="761" y="3098"/>
                  </a:cubicBezTo>
                  <a:cubicBezTo>
                    <a:pt x="869" y="3204"/>
                    <a:pt x="1008" y="3251"/>
                    <a:pt x="1166" y="3251"/>
                  </a:cubicBezTo>
                  <a:cubicBezTo>
                    <a:pt x="2114" y="3251"/>
                    <a:pt x="3763" y="1555"/>
                    <a:pt x="3861" y="740"/>
                  </a:cubicBezTo>
                  <a:cubicBezTo>
                    <a:pt x="3916" y="196"/>
                    <a:pt x="3348" y="0"/>
                    <a:pt x="2652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78" name="Google Shape;10478;p53"/>
            <p:cNvSpPr/>
            <p:nvPr/>
          </p:nvSpPr>
          <p:spPr>
            <a:xfrm>
              <a:off x="848447" y="789573"/>
              <a:ext cx="172993" cy="103731"/>
            </a:xfrm>
            <a:custGeom>
              <a:avLst/>
              <a:gdLst/>
              <a:ahLst/>
              <a:cxnLst/>
              <a:rect l="l" t="t" r="r" b="b"/>
              <a:pathLst>
                <a:path w="6464" h="3876" extrusionOk="0">
                  <a:moveTo>
                    <a:pt x="3077" y="1"/>
                  </a:moveTo>
                  <a:cubicBezTo>
                    <a:pt x="636" y="1"/>
                    <a:pt x="1" y="1796"/>
                    <a:pt x="852" y="3139"/>
                  </a:cubicBezTo>
                  <a:cubicBezTo>
                    <a:pt x="1183" y="3653"/>
                    <a:pt x="1882" y="3875"/>
                    <a:pt x="2657" y="3875"/>
                  </a:cubicBezTo>
                  <a:cubicBezTo>
                    <a:pt x="3890" y="3875"/>
                    <a:pt x="5316" y="3314"/>
                    <a:pt x="5760" y="2474"/>
                  </a:cubicBezTo>
                  <a:cubicBezTo>
                    <a:pt x="6463" y="1123"/>
                    <a:pt x="4714" y="1"/>
                    <a:pt x="3116" y="1"/>
                  </a:cubicBezTo>
                  <a:cubicBezTo>
                    <a:pt x="3103" y="1"/>
                    <a:pt x="3090" y="1"/>
                    <a:pt x="3077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79" name="Google Shape;10479;p53"/>
            <p:cNvSpPr/>
            <p:nvPr/>
          </p:nvSpPr>
          <p:spPr>
            <a:xfrm>
              <a:off x="896166" y="808307"/>
              <a:ext cx="71804" cy="30723"/>
            </a:xfrm>
            <a:custGeom>
              <a:avLst/>
              <a:gdLst/>
              <a:ahLst/>
              <a:cxnLst/>
              <a:rect l="l" t="t" r="r" b="b"/>
              <a:pathLst>
                <a:path w="2683" h="1148" extrusionOk="0">
                  <a:moveTo>
                    <a:pt x="757" y="0"/>
                  </a:moveTo>
                  <a:cubicBezTo>
                    <a:pt x="352" y="0"/>
                    <a:pt x="33" y="84"/>
                    <a:pt x="20" y="290"/>
                  </a:cubicBezTo>
                  <a:cubicBezTo>
                    <a:pt x="1" y="916"/>
                    <a:pt x="608" y="1147"/>
                    <a:pt x="1228" y="1147"/>
                  </a:cubicBezTo>
                  <a:cubicBezTo>
                    <a:pt x="1796" y="1147"/>
                    <a:pt x="2375" y="953"/>
                    <a:pt x="2493" y="689"/>
                  </a:cubicBezTo>
                  <a:cubicBezTo>
                    <a:pt x="2682" y="324"/>
                    <a:pt x="1552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80" name="Google Shape;10480;p53"/>
            <p:cNvSpPr/>
            <p:nvPr/>
          </p:nvSpPr>
          <p:spPr>
            <a:xfrm>
              <a:off x="840311" y="781437"/>
              <a:ext cx="172993" cy="103571"/>
            </a:xfrm>
            <a:custGeom>
              <a:avLst/>
              <a:gdLst/>
              <a:ahLst/>
              <a:cxnLst/>
              <a:rect l="l" t="t" r="r" b="b"/>
              <a:pathLst>
                <a:path w="6464" h="3870" extrusionOk="0">
                  <a:moveTo>
                    <a:pt x="3077" y="0"/>
                  </a:moveTo>
                  <a:cubicBezTo>
                    <a:pt x="636" y="0"/>
                    <a:pt x="1" y="1796"/>
                    <a:pt x="852" y="3139"/>
                  </a:cubicBezTo>
                  <a:cubicBezTo>
                    <a:pt x="1181" y="3650"/>
                    <a:pt x="1874" y="3870"/>
                    <a:pt x="2645" y="3870"/>
                  </a:cubicBezTo>
                  <a:cubicBezTo>
                    <a:pt x="3880" y="3870"/>
                    <a:pt x="5314" y="3305"/>
                    <a:pt x="5759" y="2473"/>
                  </a:cubicBezTo>
                  <a:cubicBezTo>
                    <a:pt x="6463" y="1123"/>
                    <a:pt x="4713" y="1"/>
                    <a:pt x="3115" y="1"/>
                  </a:cubicBezTo>
                  <a:cubicBezTo>
                    <a:pt x="3103" y="0"/>
                    <a:pt x="3090" y="0"/>
                    <a:pt x="307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81" name="Google Shape;10481;p53"/>
            <p:cNvSpPr/>
            <p:nvPr/>
          </p:nvSpPr>
          <p:spPr>
            <a:xfrm>
              <a:off x="888030" y="800679"/>
              <a:ext cx="71777" cy="30135"/>
            </a:xfrm>
            <a:custGeom>
              <a:avLst/>
              <a:gdLst/>
              <a:ahLst/>
              <a:cxnLst/>
              <a:rect l="l" t="t" r="r" b="b"/>
              <a:pathLst>
                <a:path w="2682" h="1126" extrusionOk="0">
                  <a:moveTo>
                    <a:pt x="748" y="0"/>
                  </a:moveTo>
                  <a:cubicBezTo>
                    <a:pt x="343" y="0"/>
                    <a:pt x="26" y="84"/>
                    <a:pt x="20" y="290"/>
                  </a:cubicBezTo>
                  <a:cubicBezTo>
                    <a:pt x="0" y="903"/>
                    <a:pt x="598" y="1125"/>
                    <a:pt x="1213" y="1125"/>
                  </a:cubicBezTo>
                  <a:cubicBezTo>
                    <a:pt x="1781" y="1125"/>
                    <a:pt x="2365" y="936"/>
                    <a:pt x="2493" y="689"/>
                  </a:cubicBezTo>
                  <a:cubicBezTo>
                    <a:pt x="2682" y="324"/>
                    <a:pt x="1544" y="0"/>
                    <a:pt x="748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82" name="Google Shape;10482;p53"/>
            <p:cNvSpPr/>
            <p:nvPr/>
          </p:nvSpPr>
          <p:spPr>
            <a:xfrm>
              <a:off x="528654" y="634640"/>
              <a:ext cx="196517" cy="177382"/>
            </a:xfrm>
            <a:custGeom>
              <a:avLst/>
              <a:gdLst/>
              <a:ahLst/>
              <a:cxnLst/>
              <a:rect l="l" t="t" r="r" b="b"/>
              <a:pathLst>
                <a:path w="7343" h="6628" extrusionOk="0">
                  <a:moveTo>
                    <a:pt x="4959" y="1"/>
                  </a:moveTo>
                  <a:cubicBezTo>
                    <a:pt x="3855" y="1"/>
                    <a:pt x="2563" y="912"/>
                    <a:pt x="1541" y="1891"/>
                  </a:cubicBezTo>
                  <a:cubicBezTo>
                    <a:pt x="0" y="3393"/>
                    <a:pt x="1294" y="5276"/>
                    <a:pt x="2207" y="6303"/>
                  </a:cubicBezTo>
                  <a:cubicBezTo>
                    <a:pt x="2409" y="6531"/>
                    <a:pt x="2699" y="6628"/>
                    <a:pt x="3036" y="6628"/>
                  </a:cubicBezTo>
                  <a:cubicBezTo>
                    <a:pt x="4193" y="6628"/>
                    <a:pt x="5906" y="5490"/>
                    <a:pt x="6524" y="4592"/>
                  </a:cubicBezTo>
                  <a:cubicBezTo>
                    <a:pt x="7342" y="3412"/>
                    <a:pt x="7133" y="1111"/>
                    <a:pt x="5897" y="274"/>
                  </a:cubicBezTo>
                  <a:cubicBezTo>
                    <a:pt x="5610" y="84"/>
                    <a:pt x="5293" y="1"/>
                    <a:pt x="4959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83" name="Google Shape;10483;p53"/>
            <p:cNvSpPr/>
            <p:nvPr/>
          </p:nvSpPr>
          <p:spPr>
            <a:xfrm>
              <a:off x="569896" y="657977"/>
              <a:ext cx="103464" cy="104748"/>
            </a:xfrm>
            <a:custGeom>
              <a:avLst/>
              <a:gdLst/>
              <a:ahLst/>
              <a:cxnLst/>
              <a:rect l="l" t="t" r="r" b="b"/>
              <a:pathLst>
                <a:path w="3866" h="3914" extrusionOk="0">
                  <a:moveTo>
                    <a:pt x="2961" y="0"/>
                  </a:moveTo>
                  <a:cubicBezTo>
                    <a:pt x="2790" y="0"/>
                    <a:pt x="2594" y="33"/>
                    <a:pt x="2378" y="106"/>
                  </a:cubicBezTo>
                  <a:cubicBezTo>
                    <a:pt x="1408" y="429"/>
                    <a:pt x="495" y="1684"/>
                    <a:pt x="266" y="2312"/>
                  </a:cubicBezTo>
                  <a:cubicBezTo>
                    <a:pt x="0" y="2921"/>
                    <a:pt x="495" y="3358"/>
                    <a:pt x="1331" y="3853"/>
                  </a:cubicBezTo>
                  <a:cubicBezTo>
                    <a:pt x="1402" y="3895"/>
                    <a:pt x="1477" y="3914"/>
                    <a:pt x="1556" y="3914"/>
                  </a:cubicBezTo>
                  <a:cubicBezTo>
                    <a:pt x="2406" y="3914"/>
                    <a:pt x="3643" y="1642"/>
                    <a:pt x="3747" y="981"/>
                  </a:cubicBezTo>
                  <a:cubicBezTo>
                    <a:pt x="3865" y="404"/>
                    <a:pt x="3559" y="0"/>
                    <a:pt x="2961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84" name="Google Shape;10484;p53"/>
            <p:cNvSpPr/>
            <p:nvPr/>
          </p:nvSpPr>
          <p:spPr>
            <a:xfrm>
              <a:off x="521026" y="627012"/>
              <a:ext cx="196009" cy="177382"/>
            </a:xfrm>
            <a:custGeom>
              <a:avLst/>
              <a:gdLst/>
              <a:ahLst/>
              <a:cxnLst/>
              <a:rect l="l" t="t" r="r" b="b"/>
              <a:pathLst>
                <a:path w="7324" h="6628" extrusionOk="0">
                  <a:moveTo>
                    <a:pt x="4924" y="0"/>
                  </a:moveTo>
                  <a:cubicBezTo>
                    <a:pt x="3824" y="0"/>
                    <a:pt x="2544" y="912"/>
                    <a:pt x="1522" y="1890"/>
                  </a:cubicBezTo>
                  <a:cubicBezTo>
                    <a:pt x="0" y="3374"/>
                    <a:pt x="1293" y="5238"/>
                    <a:pt x="2187" y="6303"/>
                  </a:cubicBezTo>
                  <a:cubicBezTo>
                    <a:pt x="2389" y="6531"/>
                    <a:pt x="2679" y="6627"/>
                    <a:pt x="3017" y="6627"/>
                  </a:cubicBezTo>
                  <a:cubicBezTo>
                    <a:pt x="4173" y="6627"/>
                    <a:pt x="5887" y="5490"/>
                    <a:pt x="6505" y="4591"/>
                  </a:cubicBezTo>
                  <a:cubicBezTo>
                    <a:pt x="7323" y="3412"/>
                    <a:pt x="7095" y="1110"/>
                    <a:pt x="5858" y="274"/>
                  </a:cubicBezTo>
                  <a:cubicBezTo>
                    <a:pt x="5571" y="84"/>
                    <a:pt x="5256" y="0"/>
                    <a:pt x="492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85" name="Google Shape;10485;p53"/>
            <p:cNvSpPr/>
            <p:nvPr/>
          </p:nvSpPr>
          <p:spPr>
            <a:xfrm>
              <a:off x="561733" y="649574"/>
              <a:ext cx="103517" cy="105016"/>
            </a:xfrm>
            <a:custGeom>
              <a:avLst/>
              <a:gdLst/>
              <a:ahLst/>
              <a:cxnLst/>
              <a:rect l="l" t="t" r="r" b="b"/>
              <a:pathLst>
                <a:path w="3868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89" y="439"/>
                    <a:pt x="495" y="1694"/>
                    <a:pt x="248" y="2303"/>
                  </a:cubicBezTo>
                  <a:cubicBezTo>
                    <a:pt x="1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3" y="3924"/>
                  </a:cubicBezTo>
                  <a:cubicBezTo>
                    <a:pt x="2391" y="3924"/>
                    <a:pt x="3643" y="1650"/>
                    <a:pt x="3748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86" name="Google Shape;10486;p53"/>
            <p:cNvSpPr/>
            <p:nvPr/>
          </p:nvSpPr>
          <p:spPr>
            <a:xfrm>
              <a:off x="297527" y="0"/>
              <a:ext cx="1070045" cy="1045102"/>
            </a:xfrm>
            <a:custGeom>
              <a:avLst/>
              <a:gdLst/>
              <a:ahLst/>
              <a:cxnLst/>
              <a:rect l="l" t="t" r="r" b="b"/>
              <a:pathLst>
                <a:path w="39983" h="39051" extrusionOk="0">
                  <a:moveTo>
                    <a:pt x="19918" y="0"/>
                  </a:moveTo>
                  <a:cubicBezTo>
                    <a:pt x="15810" y="0"/>
                    <a:pt x="11360" y="2356"/>
                    <a:pt x="8408" y="4472"/>
                  </a:cubicBezTo>
                  <a:cubicBezTo>
                    <a:pt x="1865" y="9151"/>
                    <a:pt x="1941" y="14648"/>
                    <a:pt x="1542" y="15846"/>
                  </a:cubicBezTo>
                  <a:cubicBezTo>
                    <a:pt x="1142" y="16987"/>
                    <a:pt x="1" y="21305"/>
                    <a:pt x="495" y="25071"/>
                  </a:cubicBezTo>
                  <a:cubicBezTo>
                    <a:pt x="1028" y="28818"/>
                    <a:pt x="3729" y="32052"/>
                    <a:pt x="6164" y="33288"/>
                  </a:cubicBezTo>
                  <a:cubicBezTo>
                    <a:pt x="8598" y="34524"/>
                    <a:pt x="10196" y="36636"/>
                    <a:pt x="12402" y="37720"/>
                  </a:cubicBezTo>
                  <a:cubicBezTo>
                    <a:pt x="13826" y="38409"/>
                    <a:pt x="17962" y="39051"/>
                    <a:pt x="21050" y="39051"/>
                  </a:cubicBezTo>
                  <a:cubicBezTo>
                    <a:pt x="21882" y="39051"/>
                    <a:pt x="22638" y="39004"/>
                    <a:pt x="23244" y="38899"/>
                  </a:cubicBezTo>
                  <a:cubicBezTo>
                    <a:pt x="26097" y="38405"/>
                    <a:pt x="27410" y="35552"/>
                    <a:pt x="28247" y="35152"/>
                  </a:cubicBezTo>
                  <a:cubicBezTo>
                    <a:pt x="29046" y="34734"/>
                    <a:pt x="31899" y="34239"/>
                    <a:pt x="34752" y="32109"/>
                  </a:cubicBezTo>
                  <a:cubicBezTo>
                    <a:pt x="37586" y="29959"/>
                    <a:pt x="39697" y="23968"/>
                    <a:pt x="39850" y="21381"/>
                  </a:cubicBezTo>
                  <a:cubicBezTo>
                    <a:pt x="39983" y="18794"/>
                    <a:pt x="37966" y="16245"/>
                    <a:pt x="37871" y="14229"/>
                  </a:cubicBezTo>
                  <a:cubicBezTo>
                    <a:pt x="37776" y="12194"/>
                    <a:pt x="35665" y="8276"/>
                    <a:pt x="33097" y="5670"/>
                  </a:cubicBezTo>
                  <a:cubicBezTo>
                    <a:pt x="30529" y="3064"/>
                    <a:pt x="27847" y="3140"/>
                    <a:pt x="26668" y="2569"/>
                  </a:cubicBezTo>
                  <a:cubicBezTo>
                    <a:pt x="25489" y="1999"/>
                    <a:pt x="26421" y="1143"/>
                    <a:pt x="21856" y="192"/>
                  </a:cubicBezTo>
                  <a:cubicBezTo>
                    <a:pt x="21224" y="61"/>
                    <a:pt x="20575" y="0"/>
                    <a:pt x="19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33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87" name="Google Shape;10487;p53"/>
            <p:cNvSpPr/>
            <p:nvPr/>
          </p:nvSpPr>
          <p:spPr>
            <a:xfrm>
              <a:off x="344871" y="56792"/>
              <a:ext cx="863894" cy="792170"/>
            </a:xfrm>
            <a:custGeom>
              <a:avLst/>
              <a:gdLst/>
              <a:ahLst/>
              <a:cxnLst/>
              <a:rect l="l" t="t" r="r" b="b"/>
              <a:pathLst>
                <a:path w="32280" h="29600" extrusionOk="0">
                  <a:moveTo>
                    <a:pt x="16759" y="0"/>
                  </a:moveTo>
                  <a:cubicBezTo>
                    <a:pt x="16164" y="0"/>
                    <a:pt x="15573" y="66"/>
                    <a:pt x="15008" y="219"/>
                  </a:cubicBezTo>
                  <a:cubicBezTo>
                    <a:pt x="11718" y="1113"/>
                    <a:pt x="6791" y="4137"/>
                    <a:pt x="4908" y="5792"/>
                  </a:cubicBezTo>
                  <a:cubicBezTo>
                    <a:pt x="3006" y="7409"/>
                    <a:pt x="2416" y="10719"/>
                    <a:pt x="1865" y="12069"/>
                  </a:cubicBezTo>
                  <a:cubicBezTo>
                    <a:pt x="1313" y="13439"/>
                    <a:pt x="705" y="16539"/>
                    <a:pt x="343" y="18974"/>
                  </a:cubicBezTo>
                  <a:cubicBezTo>
                    <a:pt x="1" y="21389"/>
                    <a:pt x="1009" y="25764"/>
                    <a:pt x="3691" y="28180"/>
                  </a:cubicBezTo>
                  <a:cubicBezTo>
                    <a:pt x="4932" y="29281"/>
                    <a:pt x="6675" y="29599"/>
                    <a:pt x="8398" y="29599"/>
                  </a:cubicBezTo>
                  <a:cubicBezTo>
                    <a:pt x="10425" y="29599"/>
                    <a:pt x="12423" y="29159"/>
                    <a:pt x="13544" y="29036"/>
                  </a:cubicBezTo>
                  <a:cubicBezTo>
                    <a:pt x="15617" y="28788"/>
                    <a:pt x="18318" y="25174"/>
                    <a:pt x="20410" y="23900"/>
                  </a:cubicBezTo>
                  <a:cubicBezTo>
                    <a:pt x="22502" y="22588"/>
                    <a:pt x="23244" y="19525"/>
                    <a:pt x="25146" y="18707"/>
                  </a:cubicBezTo>
                  <a:cubicBezTo>
                    <a:pt x="27048" y="17909"/>
                    <a:pt x="30796" y="14732"/>
                    <a:pt x="31537" y="12716"/>
                  </a:cubicBezTo>
                  <a:cubicBezTo>
                    <a:pt x="32279" y="10700"/>
                    <a:pt x="29350" y="5298"/>
                    <a:pt x="28399" y="3985"/>
                  </a:cubicBezTo>
                  <a:cubicBezTo>
                    <a:pt x="27448" y="2692"/>
                    <a:pt x="24024" y="2806"/>
                    <a:pt x="22807" y="1893"/>
                  </a:cubicBezTo>
                  <a:cubicBezTo>
                    <a:pt x="21838" y="1170"/>
                    <a:pt x="19266" y="0"/>
                    <a:pt x="1675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88" name="Google Shape;10488;p53"/>
            <p:cNvSpPr/>
            <p:nvPr/>
          </p:nvSpPr>
          <p:spPr>
            <a:xfrm>
              <a:off x="1005119" y="528121"/>
              <a:ext cx="253039" cy="242977"/>
            </a:xfrm>
            <a:custGeom>
              <a:avLst/>
              <a:gdLst/>
              <a:ahLst/>
              <a:cxnLst/>
              <a:rect l="l" t="t" r="r" b="b"/>
              <a:pathLst>
                <a:path w="9455" h="9079" extrusionOk="0">
                  <a:moveTo>
                    <a:pt x="7184" y="1"/>
                  </a:moveTo>
                  <a:cubicBezTo>
                    <a:pt x="6290" y="1"/>
                    <a:pt x="5099" y="596"/>
                    <a:pt x="3748" y="1344"/>
                  </a:cubicBezTo>
                  <a:cubicBezTo>
                    <a:pt x="1846" y="2390"/>
                    <a:pt x="362" y="4254"/>
                    <a:pt x="191" y="5928"/>
                  </a:cubicBezTo>
                  <a:cubicBezTo>
                    <a:pt x="1" y="7583"/>
                    <a:pt x="1313" y="8857"/>
                    <a:pt x="3444" y="9066"/>
                  </a:cubicBezTo>
                  <a:cubicBezTo>
                    <a:pt x="3530" y="9075"/>
                    <a:pt x="3617" y="9079"/>
                    <a:pt x="3703" y="9079"/>
                  </a:cubicBezTo>
                  <a:cubicBezTo>
                    <a:pt x="5745" y="9079"/>
                    <a:pt x="7535" y="6764"/>
                    <a:pt x="8484" y="5395"/>
                  </a:cubicBezTo>
                  <a:cubicBezTo>
                    <a:pt x="9454" y="3969"/>
                    <a:pt x="9207" y="1971"/>
                    <a:pt x="8408" y="678"/>
                  </a:cubicBezTo>
                  <a:cubicBezTo>
                    <a:pt x="8116" y="198"/>
                    <a:pt x="7699" y="1"/>
                    <a:pt x="7184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89" name="Google Shape;10489;p53"/>
            <p:cNvSpPr/>
            <p:nvPr/>
          </p:nvSpPr>
          <p:spPr>
            <a:xfrm>
              <a:off x="461451" y="237257"/>
              <a:ext cx="905616" cy="807344"/>
            </a:xfrm>
            <a:custGeom>
              <a:avLst/>
              <a:gdLst/>
              <a:ahLst/>
              <a:cxnLst/>
              <a:rect l="l" t="t" r="r" b="b"/>
              <a:pathLst>
                <a:path w="33839" h="30167" extrusionOk="0">
                  <a:moveTo>
                    <a:pt x="29483" y="0"/>
                  </a:moveTo>
                  <a:lnTo>
                    <a:pt x="29483" y="0"/>
                  </a:lnTo>
                  <a:cubicBezTo>
                    <a:pt x="30586" y="4280"/>
                    <a:pt x="30053" y="6410"/>
                    <a:pt x="30624" y="8845"/>
                  </a:cubicBezTo>
                  <a:cubicBezTo>
                    <a:pt x="31195" y="11318"/>
                    <a:pt x="32336" y="12611"/>
                    <a:pt x="30966" y="16168"/>
                  </a:cubicBezTo>
                  <a:cubicBezTo>
                    <a:pt x="29578" y="19744"/>
                    <a:pt x="27124" y="22711"/>
                    <a:pt x="25089" y="23282"/>
                  </a:cubicBezTo>
                  <a:cubicBezTo>
                    <a:pt x="23035" y="23852"/>
                    <a:pt x="21380" y="24670"/>
                    <a:pt x="19706" y="26534"/>
                  </a:cubicBezTo>
                  <a:cubicBezTo>
                    <a:pt x="18294" y="28141"/>
                    <a:pt x="16355" y="28945"/>
                    <a:pt x="14304" y="28945"/>
                  </a:cubicBezTo>
                  <a:cubicBezTo>
                    <a:pt x="13951" y="28945"/>
                    <a:pt x="13596" y="28921"/>
                    <a:pt x="13239" y="28874"/>
                  </a:cubicBezTo>
                  <a:cubicBezTo>
                    <a:pt x="10823" y="28532"/>
                    <a:pt x="7171" y="27961"/>
                    <a:pt x="5992" y="26991"/>
                  </a:cubicBezTo>
                  <a:cubicBezTo>
                    <a:pt x="4832" y="26040"/>
                    <a:pt x="2911" y="25336"/>
                    <a:pt x="1" y="24404"/>
                  </a:cubicBezTo>
                  <a:lnTo>
                    <a:pt x="1" y="24404"/>
                  </a:lnTo>
                  <a:cubicBezTo>
                    <a:pt x="2454" y="25640"/>
                    <a:pt x="4052" y="27752"/>
                    <a:pt x="6258" y="28817"/>
                  </a:cubicBezTo>
                  <a:cubicBezTo>
                    <a:pt x="7682" y="29521"/>
                    <a:pt x="11823" y="30167"/>
                    <a:pt x="14910" y="30167"/>
                  </a:cubicBezTo>
                  <a:cubicBezTo>
                    <a:pt x="15741" y="30167"/>
                    <a:pt x="16495" y="30120"/>
                    <a:pt x="17100" y="30015"/>
                  </a:cubicBezTo>
                  <a:cubicBezTo>
                    <a:pt x="19953" y="29521"/>
                    <a:pt x="21266" y="26667"/>
                    <a:pt x="22084" y="26249"/>
                  </a:cubicBezTo>
                  <a:cubicBezTo>
                    <a:pt x="22902" y="25850"/>
                    <a:pt x="25755" y="25355"/>
                    <a:pt x="28608" y="23206"/>
                  </a:cubicBezTo>
                  <a:cubicBezTo>
                    <a:pt x="31442" y="21075"/>
                    <a:pt x="33553" y="15084"/>
                    <a:pt x="33686" y="12497"/>
                  </a:cubicBezTo>
                  <a:cubicBezTo>
                    <a:pt x="33839" y="9891"/>
                    <a:pt x="31822" y="7361"/>
                    <a:pt x="31727" y="5326"/>
                  </a:cubicBezTo>
                  <a:cubicBezTo>
                    <a:pt x="31670" y="4052"/>
                    <a:pt x="30776" y="1998"/>
                    <a:pt x="29483" y="0"/>
                  </a:cubicBezTo>
                  <a:close/>
                </a:path>
              </a:pathLst>
            </a:custGeom>
            <a:solidFill>
              <a:srgbClr val="000000">
                <a:alpha val="32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0" name="Google Shape;10490;p53"/>
            <p:cNvSpPr/>
            <p:nvPr/>
          </p:nvSpPr>
          <p:spPr>
            <a:xfrm>
              <a:off x="730743" y="360422"/>
              <a:ext cx="106675" cy="75818"/>
            </a:xfrm>
            <a:custGeom>
              <a:avLst/>
              <a:gdLst/>
              <a:ahLst/>
              <a:cxnLst/>
              <a:rect l="l" t="t" r="r" b="b"/>
              <a:pathLst>
                <a:path w="3986" h="2833" extrusionOk="0">
                  <a:moveTo>
                    <a:pt x="1654" y="0"/>
                  </a:moveTo>
                  <a:cubicBezTo>
                    <a:pt x="1457" y="0"/>
                    <a:pt x="1269" y="41"/>
                    <a:pt x="1104" y="135"/>
                  </a:cubicBezTo>
                  <a:cubicBezTo>
                    <a:pt x="1" y="781"/>
                    <a:pt x="647" y="2075"/>
                    <a:pt x="1161" y="2626"/>
                  </a:cubicBezTo>
                  <a:cubicBezTo>
                    <a:pt x="1300" y="2770"/>
                    <a:pt x="1460" y="2833"/>
                    <a:pt x="1634" y="2833"/>
                  </a:cubicBezTo>
                  <a:cubicBezTo>
                    <a:pt x="2128" y="2833"/>
                    <a:pt x="2739" y="2333"/>
                    <a:pt x="3329" y="1770"/>
                  </a:cubicBezTo>
                  <a:cubicBezTo>
                    <a:pt x="3986" y="1162"/>
                    <a:pt x="2701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1" name="Google Shape;10491;p53"/>
            <p:cNvSpPr/>
            <p:nvPr/>
          </p:nvSpPr>
          <p:spPr>
            <a:xfrm>
              <a:off x="784697" y="599473"/>
              <a:ext cx="88611" cy="66532"/>
            </a:xfrm>
            <a:custGeom>
              <a:avLst/>
              <a:gdLst/>
              <a:ahLst/>
              <a:cxnLst/>
              <a:rect l="l" t="t" r="r" b="b"/>
              <a:pathLst>
                <a:path w="3311" h="2486" extrusionOk="0">
                  <a:moveTo>
                    <a:pt x="1284" y="1"/>
                  </a:moveTo>
                  <a:cubicBezTo>
                    <a:pt x="1170" y="1"/>
                    <a:pt x="1058" y="15"/>
                    <a:pt x="952" y="47"/>
                  </a:cubicBezTo>
                  <a:cubicBezTo>
                    <a:pt x="1" y="332"/>
                    <a:pt x="457" y="1664"/>
                    <a:pt x="952" y="2254"/>
                  </a:cubicBezTo>
                  <a:cubicBezTo>
                    <a:pt x="1086" y="2417"/>
                    <a:pt x="1245" y="2485"/>
                    <a:pt x="1417" y="2485"/>
                  </a:cubicBezTo>
                  <a:cubicBezTo>
                    <a:pt x="1904" y="2485"/>
                    <a:pt x="2488" y="1938"/>
                    <a:pt x="2854" y="1474"/>
                  </a:cubicBezTo>
                  <a:cubicBezTo>
                    <a:pt x="3310" y="933"/>
                    <a:pt x="2204" y="1"/>
                    <a:pt x="1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2" name="Google Shape;10492;p53"/>
            <p:cNvSpPr/>
            <p:nvPr/>
          </p:nvSpPr>
          <p:spPr>
            <a:xfrm>
              <a:off x="424812" y="561843"/>
              <a:ext cx="62357" cy="36584"/>
            </a:xfrm>
            <a:custGeom>
              <a:avLst/>
              <a:gdLst/>
              <a:ahLst/>
              <a:cxnLst/>
              <a:rect l="l" t="t" r="r" b="b"/>
              <a:pathLst>
                <a:path w="2330" h="1367" extrusionOk="0">
                  <a:moveTo>
                    <a:pt x="1124" y="0"/>
                  </a:moveTo>
                  <a:cubicBezTo>
                    <a:pt x="1027" y="0"/>
                    <a:pt x="929" y="26"/>
                    <a:pt x="837" y="84"/>
                  </a:cubicBezTo>
                  <a:cubicBezTo>
                    <a:pt x="0" y="582"/>
                    <a:pt x="470" y="1367"/>
                    <a:pt x="1164" y="1367"/>
                  </a:cubicBezTo>
                  <a:cubicBezTo>
                    <a:pt x="1291" y="1367"/>
                    <a:pt x="1425" y="1341"/>
                    <a:pt x="1560" y="1282"/>
                  </a:cubicBezTo>
                  <a:cubicBezTo>
                    <a:pt x="2330" y="987"/>
                    <a:pt x="1731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" name="Google Shape;10493;p53"/>
            <p:cNvSpPr/>
            <p:nvPr/>
          </p:nvSpPr>
          <p:spPr>
            <a:xfrm>
              <a:off x="592002" y="197808"/>
              <a:ext cx="72981" cy="31526"/>
            </a:xfrm>
            <a:custGeom>
              <a:avLst/>
              <a:gdLst/>
              <a:ahLst/>
              <a:cxnLst/>
              <a:rect l="l" t="t" r="r" b="b"/>
              <a:pathLst>
                <a:path w="2727" h="1178" extrusionOk="0">
                  <a:moveTo>
                    <a:pt x="1214" y="0"/>
                  </a:moveTo>
                  <a:cubicBezTo>
                    <a:pt x="1036" y="0"/>
                    <a:pt x="857" y="42"/>
                    <a:pt x="696" y="143"/>
                  </a:cubicBezTo>
                  <a:cubicBezTo>
                    <a:pt x="0" y="591"/>
                    <a:pt x="674" y="1177"/>
                    <a:pt x="1440" y="1177"/>
                  </a:cubicBezTo>
                  <a:cubicBezTo>
                    <a:pt x="1617" y="1177"/>
                    <a:pt x="1799" y="1146"/>
                    <a:pt x="1970" y="1075"/>
                  </a:cubicBezTo>
                  <a:cubicBezTo>
                    <a:pt x="2726" y="782"/>
                    <a:pt x="1980" y="0"/>
                    <a:pt x="1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" name="Google Shape;10494;p53"/>
            <p:cNvSpPr/>
            <p:nvPr/>
          </p:nvSpPr>
          <p:spPr>
            <a:xfrm>
              <a:off x="1011248" y="210039"/>
              <a:ext cx="87326" cy="58851"/>
            </a:xfrm>
            <a:custGeom>
              <a:avLst/>
              <a:gdLst/>
              <a:ahLst/>
              <a:cxnLst/>
              <a:rect l="l" t="t" r="r" b="b"/>
              <a:pathLst>
                <a:path w="3263" h="2199" extrusionOk="0">
                  <a:moveTo>
                    <a:pt x="1737" y="1"/>
                  </a:moveTo>
                  <a:cubicBezTo>
                    <a:pt x="1312" y="1"/>
                    <a:pt x="928" y="106"/>
                    <a:pt x="799" y="314"/>
                  </a:cubicBezTo>
                  <a:cubicBezTo>
                    <a:pt x="0" y="1474"/>
                    <a:pt x="856" y="1493"/>
                    <a:pt x="1427" y="2025"/>
                  </a:cubicBezTo>
                  <a:cubicBezTo>
                    <a:pt x="1555" y="2145"/>
                    <a:pt x="1715" y="2198"/>
                    <a:pt x="1886" y="2198"/>
                  </a:cubicBezTo>
                  <a:cubicBezTo>
                    <a:pt x="2452" y="2198"/>
                    <a:pt x="3142" y="1614"/>
                    <a:pt x="3215" y="884"/>
                  </a:cubicBezTo>
                  <a:cubicBezTo>
                    <a:pt x="3262" y="291"/>
                    <a:pt x="2443" y="1"/>
                    <a:pt x="1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" name="Google Shape;10495;p53"/>
            <p:cNvSpPr/>
            <p:nvPr/>
          </p:nvSpPr>
          <p:spPr>
            <a:xfrm>
              <a:off x="1095846" y="634425"/>
              <a:ext cx="67656" cy="40813"/>
            </a:xfrm>
            <a:custGeom>
              <a:avLst/>
              <a:gdLst/>
              <a:ahLst/>
              <a:cxnLst/>
              <a:rect l="l" t="t" r="r" b="b"/>
              <a:pathLst>
                <a:path w="2528" h="1525" extrusionOk="0">
                  <a:moveTo>
                    <a:pt x="800" y="1"/>
                  </a:moveTo>
                  <a:cubicBezTo>
                    <a:pt x="481" y="1"/>
                    <a:pt x="220" y="97"/>
                    <a:pt x="168" y="320"/>
                  </a:cubicBezTo>
                  <a:cubicBezTo>
                    <a:pt x="1" y="1000"/>
                    <a:pt x="726" y="1525"/>
                    <a:pt x="1374" y="1525"/>
                  </a:cubicBezTo>
                  <a:cubicBezTo>
                    <a:pt x="1685" y="1525"/>
                    <a:pt x="1979" y="1403"/>
                    <a:pt x="2146" y="1119"/>
                  </a:cubicBezTo>
                  <a:cubicBezTo>
                    <a:pt x="2528" y="487"/>
                    <a:pt x="1516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" name="Google Shape;10496;p53"/>
            <p:cNvSpPr/>
            <p:nvPr/>
          </p:nvSpPr>
          <p:spPr>
            <a:xfrm>
              <a:off x="682114" y="883378"/>
              <a:ext cx="58851" cy="31312"/>
            </a:xfrm>
            <a:custGeom>
              <a:avLst/>
              <a:gdLst/>
              <a:ahLst/>
              <a:cxnLst/>
              <a:rect l="l" t="t" r="r" b="b"/>
              <a:pathLst>
                <a:path w="2199" h="1170" extrusionOk="0">
                  <a:moveTo>
                    <a:pt x="517" y="0"/>
                  </a:moveTo>
                  <a:cubicBezTo>
                    <a:pt x="293" y="0"/>
                    <a:pt x="126" y="55"/>
                    <a:pt x="106" y="186"/>
                  </a:cubicBezTo>
                  <a:cubicBezTo>
                    <a:pt x="0" y="866"/>
                    <a:pt x="393" y="1170"/>
                    <a:pt x="861" y="1170"/>
                  </a:cubicBezTo>
                  <a:cubicBezTo>
                    <a:pt x="1153" y="1170"/>
                    <a:pt x="1474" y="1052"/>
                    <a:pt x="1722" y="833"/>
                  </a:cubicBezTo>
                  <a:cubicBezTo>
                    <a:pt x="2198" y="427"/>
                    <a:pt x="1140" y="0"/>
                    <a:pt x="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7" name="Google Shape;10497;p53"/>
            <p:cNvSpPr/>
            <p:nvPr/>
          </p:nvSpPr>
          <p:spPr>
            <a:xfrm>
              <a:off x="746533" y="131167"/>
              <a:ext cx="139888" cy="65809"/>
            </a:xfrm>
            <a:custGeom>
              <a:avLst/>
              <a:gdLst/>
              <a:ahLst/>
              <a:cxnLst/>
              <a:rect l="l" t="t" r="r" b="b"/>
              <a:pathLst>
                <a:path w="5227" h="2459" extrusionOk="0">
                  <a:moveTo>
                    <a:pt x="2796" y="0"/>
                  </a:moveTo>
                  <a:cubicBezTo>
                    <a:pt x="2323" y="0"/>
                    <a:pt x="1860" y="79"/>
                    <a:pt x="1503" y="236"/>
                  </a:cubicBezTo>
                  <a:cubicBezTo>
                    <a:pt x="0" y="902"/>
                    <a:pt x="1332" y="2100"/>
                    <a:pt x="2283" y="2386"/>
                  </a:cubicBezTo>
                  <a:cubicBezTo>
                    <a:pt x="2448" y="2435"/>
                    <a:pt x="2646" y="2459"/>
                    <a:pt x="2859" y="2459"/>
                  </a:cubicBezTo>
                  <a:cubicBezTo>
                    <a:pt x="3872" y="2459"/>
                    <a:pt x="5226" y="1922"/>
                    <a:pt x="5022" y="1073"/>
                  </a:cubicBezTo>
                  <a:cubicBezTo>
                    <a:pt x="4866" y="360"/>
                    <a:pt x="3809" y="0"/>
                    <a:pt x="2796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8" name="Google Shape;10498;p53"/>
            <p:cNvSpPr/>
            <p:nvPr/>
          </p:nvSpPr>
          <p:spPr>
            <a:xfrm>
              <a:off x="678260" y="94100"/>
              <a:ext cx="251032" cy="155490"/>
            </a:xfrm>
            <a:custGeom>
              <a:avLst/>
              <a:gdLst/>
              <a:ahLst/>
              <a:cxnLst/>
              <a:rect l="l" t="t" r="r" b="b"/>
              <a:pathLst>
                <a:path w="9380" h="5810" extrusionOk="0">
                  <a:moveTo>
                    <a:pt x="4525" y="0"/>
                  </a:moveTo>
                  <a:cubicBezTo>
                    <a:pt x="3720" y="0"/>
                    <a:pt x="2981" y="235"/>
                    <a:pt x="2513" y="784"/>
                  </a:cubicBezTo>
                  <a:cubicBezTo>
                    <a:pt x="1" y="3746"/>
                    <a:pt x="4177" y="5809"/>
                    <a:pt x="5951" y="5809"/>
                  </a:cubicBezTo>
                  <a:cubicBezTo>
                    <a:pt x="6057" y="5809"/>
                    <a:pt x="6154" y="5802"/>
                    <a:pt x="6241" y="5787"/>
                  </a:cubicBezTo>
                  <a:cubicBezTo>
                    <a:pt x="7782" y="5502"/>
                    <a:pt x="9380" y="3504"/>
                    <a:pt x="8334" y="1830"/>
                  </a:cubicBezTo>
                  <a:cubicBezTo>
                    <a:pt x="7648" y="766"/>
                    <a:pt x="5978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9" name="Google Shape;10499;p53"/>
            <p:cNvSpPr/>
            <p:nvPr/>
          </p:nvSpPr>
          <p:spPr>
            <a:xfrm>
              <a:off x="738879" y="123031"/>
              <a:ext cx="138951" cy="65300"/>
            </a:xfrm>
            <a:custGeom>
              <a:avLst/>
              <a:gdLst/>
              <a:ahLst/>
              <a:cxnLst/>
              <a:rect l="l" t="t" r="r" b="b"/>
              <a:pathLst>
                <a:path w="5192" h="2440" extrusionOk="0">
                  <a:moveTo>
                    <a:pt x="2774" y="0"/>
                  </a:moveTo>
                  <a:cubicBezTo>
                    <a:pt x="2303" y="0"/>
                    <a:pt x="1842" y="79"/>
                    <a:pt x="1485" y="236"/>
                  </a:cubicBezTo>
                  <a:cubicBezTo>
                    <a:pt x="1" y="902"/>
                    <a:pt x="1313" y="2081"/>
                    <a:pt x="2264" y="2366"/>
                  </a:cubicBezTo>
                  <a:cubicBezTo>
                    <a:pt x="2430" y="2416"/>
                    <a:pt x="2628" y="2440"/>
                    <a:pt x="2840" y="2440"/>
                  </a:cubicBezTo>
                  <a:cubicBezTo>
                    <a:pt x="3849" y="2440"/>
                    <a:pt x="5192" y="1905"/>
                    <a:pt x="5003" y="1073"/>
                  </a:cubicBezTo>
                  <a:cubicBezTo>
                    <a:pt x="4835" y="360"/>
                    <a:pt x="3782" y="0"/>
                    <a:pt x="2774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00" name="Google Shape;10500;p53"/>
            <p:cNvSpPr/>
            <p:nvPr/>
          </p:nvSpPr>
          <p:spPr>
            <a:xfrm>
              <a:off x="501676" y="362617"/>
              <a:ext cx="113018" cy="74534"/>
            </a:xfrm>
            <a:custGeom>
              <a:avLst/>
              <a:gdLst/>
              <a:ahLst/>
              <a:cxnLst/>
              <a:rect l="l" t="t" r="r" b="b"/>
              <a:pathLst>
                <a:path w="4223" h="2785" extrusionOk="0">
                  <a:moveTo>
                    <a:pt x="2984" y="1"/>
                  </a:moveTo>
                  <a:cubicBezTo>
                    <a:pt x="2339" y="1"/>
                    <a:pt x="1543" y="220"/>
                    <a:pt x="1046" y="414"/>
                  </a:cubicBezTo>
                  <a:cubicBezTo>
                    <a:pt x="114" y="775"/>
                    <a:pt x="0" y="1955"/>
                    <a:pt x="590" y="2639"/>
                  </a:cubicBezTo>
                  <a:cubicBezTo>
                    <a:pt x="677" y="2740"/>
                    <a:pt x="815" y="2785"/>
                    <a:pt x="986" y="2785"/>
                  </a:cubicBezTo>
                  <a:cubicBezTo>
                    <a:pt x="2008" y="2785"/>
                    <a:pt x="4223" y="1191"/>
                    <a:pt x="3995" y="490"/>
                  </a:cubicBezTo>
                  <a:cubicBezTo>
                    <a:pt x="3879" y="128"/>
                    <a:pt x="3476" y="1"/>
                    <a:pt x="2984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01" name="Google Shape;10501;p53"/>
            <p:cNvSpPr/>
            <p:nvPr/>
          </p:nvSpPr>
          <p:spPr>
            <a:xfrm>
              <a:off x="465385" y="333846"/>
              <a:ext cx="199193" cy="145080"/>
            </a:xfrm>
            <a:custGeom>
              <a:avLst/>
              <a:gdLst/>
              <a:ahLst/>
              <a:cxnLst/>
              <a:rect l="l" t="t" r="r" b="b"/>
              <a:pathLst>
                <a:path w="7443" h="5421" extrusionOk="0">
                  <a:moveTo>
                    <a:pt x="3612" y="1"/>
                  </a:moveTo>
                  <a:cubicBezTo>
                    <a:pt x="1352" y="1"/>
                    <a:pt x="1" y="2375"/>
                    <a:pt x="234" y="3657"/>
                  </a:cubicBezTo>
                  <a:cubicBezTo>
                    <a:pt x="474" y="4806"/>
                    <a:pt x="1926" y="5420"/>
                    <a:pt x="3230" y="5420"/>
                  </a:cubicBezTo>
                  <a:cubicBezTo>
                    <a:pt x="3782" y="5420"/>
                    <a:pt x="4308" y="5310"/>
                    <a:pt x="4704" y="5084"/>
                  </a:cubicBezTo>
                  <a:cubicBezTo>
                    <a:pt x="6016" y="4323"/>
                    <a:pt x="7443" y="1755"/>
                    <a:pt x="5921" y="766"/>
                  </a:cubicBezTo>
                  <a:cubicBezTo>
                    <a:pt x="5079" y="223"/>
                    <a:pt x="4303" y="1"/>
                    <a:pt x="3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02" name="Google Shape;10502;p53"/>
            <p:cNvSpPr/>
            <p:nvPr/>
          </p:nvSpPr>
          <p:spPr>
            <a:xfrm>
              <a:off x="493514" y="354400"/>
              <a:ext cx="113072" cy="74293"/>
            </a:xfrm>
            <a:custGeom>
              <a:avLst/>
              <a:gdLst/>
              <a:ahLst/>
              <a:cxnLst/>
              <a:rect l="l" t="t" r="r" b="b"/>
              <a:pathLst>
                <a:path w="4225" h="2776" extrusionOk="0">
                  <a:moveTo>
                    <a:pt x="3001" y="0"/>
                  </a:moveTo>
                  <a:cubicBezTo>
                    <a:pt x="2353" y="0"/>
                    <a:pt x="1548" y="221"/>
                    <a:pt x="1047" y="417"/>
                  </a:cubicBezTo>
                  <a:cubicBezTo>
                    <a:pt x="115" y="759"/>
                    <a:pt x="1" y="1957"/>
                    <a:pt x="591" y="2642"/>
                  </a:cubicBezTo>
                  <a:cubicBezTo>
                    <a:pt x="672" y="2734"/>
                    <a:pt x="802" y="2776"/>
                    <a:pt x="965" y="2776"/>
                  </a:cubicBezTo>
                  <a:cubicBezTo>
                    <a:pt x="1971" y="2776"/>
                    <a:pt x="4225" y="1194"/>
                    <a:pt x="3995" y="474"/>
                  </a:cubicBezTo>
                  <a:cubicBezTo>
                    <a:pt x="3881" y="124"/>
                    <a:pt x="3485" y="0"/>
                    <a:pt x="300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03" name="Google Shape;10503;p53"/>
            <p:cNvSpPr/>
            <p:nvPr/>
          </p:nvSpPr>
          <p:spPr>
            <a:xfrm>
              <a:off x="1050938" y="395134"/>
              <a:ext cx="104320" cy="87032"/>
            </a:xfrm>
            <a:custGeom>
              <a:avLst/>
              <a:gdLst/>
              <a:ahLst/>
              <a:cxnLst/>
              <a:rect l="l" t="t" r="r" b="b"/>
              <a:pathLst>
                <a:path w="3898" h="3252" extrusionOk="0">
                  <a:moveTo>
                    <a:pt x="2634" y="0"/>
                  </a:moveTo>
                  <a:cubicBezTo>
                    <a:pt x="2113" y="0"/>
                    <a:pt x="1522" y="109"/>
                    <a:pt x="1066" y="264"/>
                  </a:cubicBezTo>
                  <a:cubicBezTo>
                    <a:pt x="1" y="625"/>
                    <a:pt x="1" y="2356"/>
                    <a:pt x="743" y="3098"/>
                  </a:cubicBezTo>
                  <a:cubicBezTo>
                    <a:pt x="848" y="3204"/>
                    <a:pt x="985" y="3251"/>
                    <a:pt x="1141" y="3251"/>
                  </a:cubicBezTo>
                  <a:cubicBezTo>
                    <a:pt x="2081" y="3251"/>
                    <a:pt x="3745" y="1555"/>
                    <a:pt x="3843" y="740"/>
                  </a:cubicBezTo>
                  <a:cubicBezTo>
                    <a:pt x="3897" y="196"/>
                    <a:pt x="3329" y="0"/>
                    <a:pt x="2634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04" name="Google Shape;10504;p53"/>
            <p:cNvSpPr/>
            <p:nvPr/>
          </p:nvSpPr>
          <p:spPr>
            <a:xfrm>
              <a:off x="1013790" y="363313"/>
              <a:ext cx="180727" cy="169487"/>
            </a:xfrm>
            <a:custGeom>
              <a:avLst/>
              <a:gdLst/>
              <a:ahLst/>
              <a:cxnLst/>
              <a:rect l="l" t="t" r="r" b="b"/>
              <a:pathLst>
                <a:path w="6753" h="6333" extrusionOk="0">
                  <a:moveTo>
                    <a:pt x="3201" y="1"/>
                  </a:moveTo>
                  <a:cubicBezTo>
                    <a:pt x="2427" y="1"/>
                    <a:pt x="1705" y="193"/>
                    <a:pt x="1294" y="597"/>
                  </a:cubicBezTo>
                  <a:cubicBezTo>
                    <a:pt x="38" y="1833"/>
                    <a:pt x="0" y="2899"/>
                    <a:pt x="457" y="4135"/>
                  </a:cubicBezTo>
                  <a:cubicBezTo>
                    <a:pt x="864" y="5272"/>
                    <a:pt x="2739" y="6333"/>
                    <a:pt x="4057" y="6333"/>
                  </a:cubicBezTo>
                  <a:cubicBezTo>
                    <a:pt x="4217" y="6333"/>
                    <a:pt x="4368" y="6317"/>
                    <a:pt x="4508" y="6284"/>
                  </a:cubicBezTo>
                  <a:cubicBezTo>
                    <a:pt x="5783" y="5999"/>
                    <a:pt x="6753" y="3412"/>
                    <a:pt x="6353" y="1700"/>
                  </a:cubicBezTo>
                  <a:cubicBezTo>
                    <a:pt x="6110" y="605"/>
                    <a:pt x="4575" y="1"/>
                    <a:pt x="3201" y="1"/>
                  </a:cubicBezTo>
                  <a:close/>
                </a:path>
              </a:pathLst>
            </a:custGeom>
            <a:solidFill>
              <a:srgbClr val="6B3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05" name="Google Shape;10505;p53"/>
            <p:cNvSpPr/>
            <p:nvPr/>
          </p:nvSpPr>
          <p:spPr>
            <a:xfrm>
              <a:off x="1042802" y="386971"/>
              <a:ext cx="104293" cy="86871"/>
            </a:xfrm>
            <a:custGeom>
              <a:avLst/>
              <a:gdLst/>
              <a:ahLst/>
              <a:cxnLst/>
              <a:rect l="l" t="t" r="r" b="b"/>
              <a:pathLst>
                <a:path w="3897" h="3246" extrusionOk="0">
                  <a:moveTo>
                    <a:pt x="2633" y="1"/>
                  </a:moveTo>
                  <a:cubicBezTo>
                    <a:pt x="2113" y="1"/>
                    <a:pt x="1521" y="110"/>
                    <a:pt x="1066" y="265"/>
                  </a:cubicBezTo>
                  <a:cubicBezTo>
                    <a:pt x="0" y="626"/>
                    <a:pt x="0" y="2357"/>
                    <a:pt x="723" y="3099"/>
                  </a:cubicBezTo>
                  <a:cubicBezTo>
                    <a:pt x="830" y="3200"/>
                    <a:pt x="967" y="3246"/>
                    <a:pt x="1122" y="3246"/>
                  </a:cubicBezTo>
                  <a:cubicBezTo>
                    <a:pt x="2073" y="3246"/>
                    <a:pt x="3744" y="1558"/>
                    <a:pt x="3843" y="740"/>
                  </a:cubicBezTo>
                  <a:cubicBezTo>
                    <a:pt x="3897" y="196"/>
                    <a:pt x="3329" y="1"/>
                    <a:pt x="2633" y="1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06" name="Google Shape;10506;p53"/>
            <p:cNvSpPr/>
            <p:nvPr/>
          </p:nvSpPr>
          <p:spPr>
            <a:xfrm>
              <a:off x="855432" y="800679"/>
              <a:ext cx="71804" cy="30135"/>
            </a:xfrm>
            <a:custGeom>
              <a:avLst/>
              <a:gdLst/>
              <a:ahLst/>
              <a:cxnLst/>
              <a:rect l="l" t="t" r="r" b="b"/>
              <a:pathLst>
                <a:path w="2683" h="1126" extrusionOk="0">
                  <a:moveTo>
                    <a:pt x="757" y="0"/>
                  </a:moveTo>
                  <a:cubicBezTo>
                    <a:pt x="352" y="0"/>
                    <a:pt x="34" y="84"/>
                    <a:pt x="21" y="290"/>
                  </a:cubicBezTo>
                  <a:cubicBezTo>
                    <a:pt x="1" y="903"/>
                    <a:pt x="593" y="1125"/>
                    <a:pt x="1206" y="1125"/>
                  </a:cubicBezTo>
                  <a:cubicBezTo>
                    <a:pt x="1772" y="1125"/>
                    <a:pt x="2356" y="936"/>
                    <a:pt x="2493" y="689"/>
                  </a:cubicBezTo>
                  <a:cubicBezTo>
                    <a:pt x="2682" y="324"/>
                    <a:pt x="1553" y="0"/>
                    <a:pt x="757" y="0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07" name="Google Shape;10507;p53"/>
            <p:cNvSpPr/>
            <p:nvPr/>
          </p:nvSpPr>
          <p:spPr>
            <a:xfrm>
              <a:off x="799069" y="773301"/>
              <a:ext cx="173501" cy="103571"/>
            </a:xfrm>
            <a:custGeom>
              <a:avLst/>
              <a:gdLst/>
              <a:ahLst/>
              <a:cxnLst/>
              <a:rect l="l" t="t" r="r" b="b"/>
              <a:pathLst>
                <a:path w="6483" h="3870" extrusionOk="0">
                  <a:moveTo>
                    <a:pt x="3096" y="0"/>
                  </a:moveTo>
                  <a:cubicBezTo>
                    <a:pt x="655" y="0"/>
                    <a:pt x="1" y="1795"/>
                    <a:pt x="871" y="3139"/>
                  </a:cubicBezTo>
                  <a:cubicBezTo>
                    <a:pt x="1200" y="3650"/>
                    <a:pt x="1893" y="3870"/>
                    <a:pt x="2664" y="3870"/>
                  </a:cubicBezTo>
                  <a:cubicBezTo>
                    <a:pt x="3900" y="3870"/>
                    <a:pt x="5334" y="3305"/>
                    <a:pt x="5779" y="2473"/>
                  </a:cubicBezTo>
                  <a:cubicBezTo>
                    <a:pt x="6482" y="1103"/>
                    <a:pt x="4714" y="0"/>
                    <a:pt x="3135" y="0"/>
                  </a:cubicBezTo>
                  <a:cubicBezTo>
                    <a:pt x="3122" y="0"/>
                    <a:pt x="3109" y="0"/>
                    <a:pt x="3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08" name="Google Shape;10508;p53"/>
            <p:cNvSpPr/>
            <p:nvPr/>
          </p:nvSpPr>
          <p:spPr>
            <a:xfrm>
              <a:off x="847296" y="792383"/>
              <a:ext cx="71831" cy="30429"/>
            </a:xfrm>
            <a:custGeom>
              <a:avLst/>
              <a:gdLst/>
              <a:ahLst/>
              <a:cxnLst/>
              <a:rect l="l" t="t" r="r" b="b"/>
              <a:pathLst>
                <a:path w="2684" h="1137" extrusionOk="0">
                  <a:moveTo>
                    <a:pt x="728" y="0"/>
                  </a:moveTo>
                  <a:cubicBezTo>
                    <a:pt x="333" y="0"/>
                    <a:pt x="27" y="81"/>
                    <a:pt x="20" y="276"/>
                  </a:cubicBezTo>
                  <a:cubicBezTo>
                    <a:pt x="0" y="906"/>
                    <a:pt x="610" y="1136"/>
                    <a:pt x="1232" y="1136"/>
                  </a:cubicBezTo>
                  <a:cubicBezTo>
                    <a:pt x="1794" y="1136"/>
                    <a:pt x="2367" y="948"/>
                    <a:pt x="2493" y="695"/>
                  </a:cubicBezTo>
                  <a:cubicBezTo>
                    <a:pt x="2684" y="326"/>
                    <a:pt x="1524" y="0"/>
                    <a:pt x="728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09" name="Google Shape;10509;p53"/>
            <p:cNvSpPr/>
            <p:nvPr/>
          </p:nvSpPr>
          <p:spPr>
            <a:xfrm>
              <a:off x="529162" y="649574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3" y="1"/>
                  </a:moveTo>
                  <a:cubicBezTo>
                    <a:pt x="2776" y="1"/>
                    <a:pt x="2587" y="31"/>
                    <a:pt x="2378" y="96"/>
                  </a:cubicBezTo>
                  <a:cubicBezTo>
                    <a:pt x="1370" y="439"/>
                    <a:pt x="495" y="1694"/>
                    <a:pt x="248" y="2303"/>
                  </a:cubicBezTo>
                  <a:cubicBezTo>
                    <a:pt x="0" y="2930"/>
                    <a:pt x="495" y="3349"/>
                    <a:pt x="1332" y="3862"/>
                  </a:cubicBezTo>
                  <a:cubicBezTo>
                    <a:pt x="1401" y="3904"/>
                    <a:pt x="1475" y="3924"/>
                    <a:pt x="1552" y="3924"/>
                  </a:cubicBezTo>
                  <a:cubicBezTo>
                    <a:pt x="2391" y="3924"/>
                    <a:pt x="3643" y="1650"/>
                    <a:pt x="3747" y="971"/>
                  </a:cubicBezTo>
                  <a:cubicBezTo>
                    <a:pt x="3867" y="404"/>
                    <a:pt x="3553" y="1"/>
                    <a:pt x="2943" y="1"/>
                  </a:cubicBezTo>
                  <a:close/>
                </a:path>
              </a:pathLst>
            </a:custGeom>
            <a:solidFill>
              <a:srgbClr val="341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10" name="Google Shape;10510;p53"/>
            <p:cNvSpPr/>
            <p:nvPr/>
          </p:nvSpPr>
          <p:spPr>
            <a:xfrm>
              <a:off x="479276" y="618662"/>
              <a:ext cx="196517" cy="177355"/>
            </a:xfrm>
            <a:custGeom>
              <a:avLst/>
              <a:gdLst/>
              <a:ahLst/>
              <a:cxnLst/>
              <a:rect l="l" t="t" r="r" b="b"/>
              <a:pathLst>
                <a:path w="7343" h="6627" extrusionOk="0">
                  <a:moveTo>
                    <a:pt x="4956" y="0"/>
                  </a:moveTo>
                  <a:cubicBezTo>
                    <a:pt x="3858" y="0"/>
                    <a:pt x="2581" y="921"/>
                    <a:pt x="1560" y="1898"/>
                  </a:cubicBezTo>
                  <a:cubicBezTo>
                    <a:pt x="0" y="3382"/>
                    <a:pt x="1313" y="5284"/>
                    <a:pt x="2226" y="6292"/>
                  </a:cubicBezTo>
                  <a:cubicBezTo>
                    <a:pt x="2430" y="6526"/>
                    <a:pt x="2725" y="6626"/>
                    <a:pt x="3067" y="6626"/>
                  </a:cubicBezTo>
                  <a:cubicBezTo>
                    <a:pt x="4224" y="6626"/>
                    <a:pt x="5927" y="5490"/>
                    <a:pt x="6543" y="4580"/>
                  </a:cubicBezTo>
                  <a:cubicBezTo>
                    <a:pt x="7342" y="3420"/>
                    <a:pt x="7133" y="1118"/>
                    <a:pt x="5897" y="281"/>
                  </a:cubicBezTo>
                  <a:cubicBezTo>
                    <a:pt x="5608" y="86"/>
                    <a:pt x="5290" y="0"/>
                    <a:pt x="4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11" name="Google Shape;10511;p53"/>
            <p:cNvSpPr/>
            <p:nvPr/>
          </p:nvSpPr>
          <p:spPr>
            <a:xfrm>
              <a:off x="521026" y="641946"/>
              <a:ext cx="103491" cy="105016"/>
            </a:xfrm>
            <a:custGeom>
              <a:avLst/>
              <a:gdLst/>
              <a:ahLst/>
              <a:cxnLst/>
              <a:rect l="l" t="t" r="r" b="b"/>
              <a:pathLst>
                <a:path w="3867" h="3924" extrusionOk="0">
                  <a:moveTo>
                    <a:pt x="2941" y="0"/>
                  </a:moveTo>
                  <a:cubicBezTo>
                    <a:pt x="2774" y="0"/>
                    <a:pt x="2586" y="31"/>
                    <a:pt x="2378" y="96"/>
                  </a:cubicBezTo>
                  <a:cubicBezTo>
                    <a:pt x="1370" y="400"/>
                    <a:pt x="495" y="1694"/>
                    <a:pt x="247" y="2302"/>
                  </a:cubicBezTo>
                  <a:cubicBezTo>
                    <a:pt x="0" y="2930"/>
                    <a:pt x="495" y="3368"/>
                    <a:pt x="1331" y="3862"/>
                  </a:cubicBezTo>
                  <a:cubicBezTo>
                    <a:pt x="1401" y="3904"/>
                    <a:pt x="1475" y="3923"/>
                    <a:pt x="1552" y="3923"/>
                  </a:cubicBezTo>
                  <a:cubicBezTo>
                    <a:pt x="2390" y="3923"/>
                    <a:pt x="3643" y="1652"/>
                    <a:pt x="3747" y="990"/>
                  </a:cubicBezTo>
                  <a:cubicBezTo>
                    <a:pt x="3867" y="407"/>
                    <a:pt x="3552" y="0"/>
                    <a:pt x="2941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848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0" name="Google Shape;9660;p41"/>
          <p:cNvSpPr txBox="1">
            <a:spLocks noGrp="1"/>
          </p:cNvSpPr>
          <p:nvPr>
            <p:ph type="title"/>
          </p:nvPr>
        </p:nvSpPr>
        <p:spPr>
          <a:xfrm>
            <a:off x="1874925" y="1307100"/>
            <a:ext cx="53943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Manos a la obra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506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9" name="Google Shape;10129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 del caso</a:t>
            </a:r>
            <a:endParaRPr dirty="0"/>
          </a:p>
        </p:txBody>
      </p:sp>
      <p:sp>
        <p:nvSpPr>
          <p:cNvPr id="10130" name="Google Shape;10130;p47"/>
          <p:cNvSpPr txBox="1">
            <a:spLocks noGrp="1"/>
          </p:cNvSpPr>
          <p:nvPr>
            <p:ph type="subTitle" idx="1"/>
          </p:nvPr>
        </p:nvSpPr>
        <p:spPr>
          <a:xfrm>
            <a:off x="809812" y="2225463"/>
            <a:ext cx="2589300" cy="47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Operaciones</a:t>
            </a:r>
            <a:endParaRPr dirty="0"/>
          </a:p>
        </p:txBody>
      </p:sp>
      <p:sp>
        <p:nvSpPr>
          <p:cNvPr id="10131" name="Google Shape;10131;p47"/>
          <p:cNvSpPr txBox="1">
            <a:spLocks noGrp="1"/>
          </p:cNvSpPr>
          <p:nvPr>
            <p:ph type="subTitle" idx="2"/>
          </p:nvPr>
        </p:nvSpPr>
        <p:spPr>
          <a:xfrm>
            <a:off x="5638168" y="2225463"/>
            <a:ext cx="2589300" cy="47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Ventas</a:t>
            </a:r>
            <a:endParaRPr dirty="0"/>
          </a:p>
        </p:txBody>
      </p:sp>
      <p:sp>
        <p:nvSpPr>
          <p:cNvPr id="10132" name="Google Shape;10132;p47"/>
          <p:cNvSpPr txBox="1">
            <a:spLocks noGrp="1"/>
          </p:cNvSpPr>
          <p:nvPr>
            <p:ph type="subTitle" idx="3"/>
          </p:nvPr>
        </p:nvSpPr>
        <p:spPr>
          <a:xfrm>
            <a:off x="809812" y="2578414"/>
            <a:ext cx="2589300" cy="10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46% de la producción es indebida. Hay líneas saturadas (A1) y capacidad ociosa (A4).</a:t>
            </a:r>
            <a:endParaRPr dirty="0"/>
          </a:p>
        </p:txBody>
      </p:sp>
      <p:sp>
        <p:nvSpPr>
          <p:cNvPr id="10133" name="Google Shape;10133;p47"/>
          <p:cNvSpPr txBox="1">
            <a:spLocks noGrp="1"/>
          </p:cNvSpPr>
          <p:nvPr>
            <p:ph type="subTitle" idx="4"/>
          </p:nvPr>
        </p:nvSpPr>
        <p:spPr>
          <a:xfrm>
            <a:off x="5638168" y="2578414"/>
            <a:ext cx="2589300" cy="10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67% de los pedidos se entregan a tiempo; 33% de capacidad de mejora.</a:t>
            </a:r>
            <a:endParaRPr dirty="0"/>
          </a:p>
        </p:txBody>
      </p:sp>
      <p:sp>
        <p:nvSpPr>
          <p:cNvPr id="10134" name="Google Shape;10134;p47"/>
          <p:cNvSpPr/>
          <p:nvPr/>
        </p:nvSpPr>
        <p:spPr>
          <a:xfrm>
            <a:off x="6500368" y="1295800"/>
            <a:ext cx="864900" cy="864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dist="57150" dir="2640000" algn="bl" rotWithShape="0">
              <a:srgbClr val="000000">
                <a:alpha val="2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stard"/>
              <a:ea typeface="Coustard"/>
              <a:cs typeface="Coustard"/>
              <a:sym typeface="Coustard"/>
            </a:endParaRPr>
          </a:p>
        </p:txBody>
      </p:sp>
      <p:sp>
        <p:nvSpPr>
          <p:cNvPr id="10135" name="Google Shape;10135;p47"/>
          <p:cNvSpPr/>
          <p:nvPr/>
        </p:nvSpPr>
        <p:spPr>
          <a:xfrm>
            <a:off x="1672012" y="1295800"/>
            <a:ext cx="864900" cy="864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dist="57150" dir="2640000" algn="bl" rotWithShape="0">
              <a:srgbClr val="000000">
                <a:alpha val="2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stard"/>
              <a:ea typeface="Coustard"/>
              <a:cs typeface="Coustard"/>
              <a:sym typeface="Coustard"/>
            </a:endParaRPr>
          </a:p>
        </p:txBody>
      </p:sp>
      <p:sp>
        <p:nvSpPr>
          <p:cNvPr id="8" name="Google Shape;10130;p47">
            <a:extLst>
              <a:ext uri="{FF2B5EF4-FFF2-40B4-BE49-F238E27FC236}">
                <a16:creationId xmlns:a16="http://schemas.microsoft.com/office/drawing/2014/main" id="{F73F1A67-88CB-4539-BB33-AA409E938618}"/>
              </a:ext>
            </a:extLst>
          </p:cNvPr>
          <p:cNvSpPr txBox="1">
            <a:spLocks/>
          </p:cNvSpPr>
          <p:nvPr/>
        </p:nvSpPr>
        <p:spPr>
          <a:xfrm>
            <a:off x="3223990" y="3436450"/>
            <a:ext cx="25893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s-MX" dirty="0"/>
              <a:t>Marketing</a:t>
            </a:r>
          </a:p>
        </p:txBody>
      </p:sp>
      <p:sp>
        <p:nvSpPr>
          <p:cNvPr id="9" name="Google Shape;10132;p47">
            <a:extLst>
              <a:ext uri="{FF2B5EF4-FFF2-40B4-BE49-F238E27FC236}">
                <a16:creationId xmlns:a16="http://schemas.microsoft.com/office/drawing/2014/main" id="{45F24A43-DDE5-2B95-606F-C9065D00E5FB}"/>
              </a:ext>
            </a:extLst>
          </p:cNvPr>
          <p:cNvSpPr txBox="1">
            <a:spLocks/>
          </p:cNvSpPr>
          <p:nvPr/>
        </p:nvSpPr>
        <p:spPr>
          <a:xfrm>
            <a:off x="3223990" y="3789401"/>
            <a:ext cx="2589300" cy="10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 Medium"/>
              <a:buNone/>
              <a:defRPr sz="1400" b="0" i="0" u="none" strike="noStrike" cap="none">
                <a:solidFill>
                  <a:schemeClr val="dk2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 Medium"/>
              <a:buNone/>
              <a:defRPr sz="1400" b="0" i="0" u="none" strike="noStrike" cap="none">
                <a:solidFill>
                  <a:schemeClr val="dk2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 Medium"/>
              <a:buNone/>
              <a:defRPr sz="1400" b="0" i="0" u="none" strike="noStrike" cap="none">
                <a:solidFill>
                  <a:schemeClr val="dk2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 Medium"/>
              <a:buNone/>
              <a:defRPr sz="1400" b="0" i="0" u="none" strike="noStrike" cap="none">
                <a:solidFill>
                  <a:schemeClr val="dk2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 Medium"/>
              <a:buNone/>
              <a:defRPr sz="1400" b="0" i="0" u="none" strike="noStrike" cap="none">
                <a:solidFill>
                  <a:schemeClr val="dk2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 Medium"/>
              <a:buNone/>
              <a:defRPr sz="1400" b="0" i="0" u="none" strike="noStrike" cap="none">
                <a:solidFill>
                  <a:schemeClr val="dk2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 Medium"/>
              <a:buNone/>
              <a:defRPr sz="1400" b="0" i="0" u="none" strike="noStrike" cap="none">
                <a:solidFill>
                  <a:schemeClr val="dk2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 Medium"/>
              <a:buNone/>
              <a:defRPr sz="1400" b="0" i="0" u="none" strike="noStrike" cap="none">
                <a:solidFill>
                  <a:schemeClr val="dk2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 Medium"/>
              <a:buNone/>
              <a:defRPr sz="1400" b="0" i="0" u="none" strike="noStrike" cap="none">
                <a:solidFill>
                  <a:schemeClr val="dk2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9pPr>
          </a:lstStyle>
          <a:p>
            <a:pPr marL="0" indent="0"/>
            <a:r>
              <a:rPr lang="en-US" dirty="0"/>
              <a:t>No hay </a:t>
            </a:r>
            <a:r>
              <a:rPr lang="en-US" dirty="0" err="1"/>
              <a:t>estrategia</a:t>
            </a:r>
            <a:r>
              <a:rPr lang="en-US" dirty="0"/>
              <a:t> de </a:t>
            </a:r>
            <a:r>
              <a:rPr lang="en-US" dirty="0" err="1"/>
              <a:t>planificación</a:t>
            </a:r>
            <a:r>
              <a:rPr lang="en-US" dirty="0"/>
              <a:t> </a:t>
            </a:r>
            <a:r>
              <a:rPr lang="en-US" dirty="0" err="1"/>
              <a:t>basada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</p:txBody>
      </p:sp>
      <p:sp>
        <p:nvSpPr>
          <p:cNvPr id="10" name="Google Shape;10135;p47">
            <a:extLst>
              <a:ext uri="{FF2B5EF4-FFF2-40B4-BE49-F238E27FC236}">
                <a16:creationId xmlns:a16="http://schemas.microsoft.com/office/drawing/2014/main" id="{5F9B6DC8-01B1-FF91-139A-382F88811D73}"/>
              </a:ext>
            </a:extLst>
          </p:cNvPr>
          <p:cNvSpPr/>
          <p:nvPr/>
        </p:nvSpPr>
        <p:spPr>
          <a:xfrm>
            <a:off x="4086190" y="2506787"/>
            <a:ext cx="864900" cy="864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dist="57150" dir="2640000" algn="bl" rotWithShape="0">
              <a:srgbClr val="000000">
                <a:alpha val="2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stard"/>
              <a:ea typeface="Coustard"/>
              <a:cs typeface="Coustard"/>
              <a:sym typeface="Coustard"/>
            </a:endParaRPr>
          </a:p>
        </p:txBody>
      </p:sp>
      <p:grpSp>
        <p:nvGrpSpPr>
          <p:cNvPr id="23" name="Google Shape;10687;p58">
            <a:extLst>
              <a:ext uri="{FF2B5EF4-FFF2-40B4-BE49-F238E27FC236}">
                <a16:creationId xmlns:a16="http://schemas.microsoft.com/office/drawing/2014/main" id="{996AEF24-C253-A98D-7C7C-09B8775419AF}"/>
              </a:ext>
            </a:extLst>
          </p:cNvPr>
          <p:cNvGrpSpPr/>
          <p:nvPr/>
        </p:nvGrpSpPr>
        <p:grpSpPr>
          <a:xfrm>
            <a:off x="1862456" y="1503450"/>
            <a:ext cx="508413" cy="507241"/>
            <a:chOff x="7289748" y="2157179"/>
            <a:chExt cx="338288" cy="337508"/>
          </a:xfrm>
        </p:grpSpPr>
        <p:sp>
          <p:nvSpPr>
            <p:cNvPr id="24" name="Google Shape;10688;p58">
              <a:extLst>
                <a:ext uri="{FF2B5EF4-FFF2-40B4-BE49-F238E27FC236}">
                  <a16:creationId xmlns:a16="http://schemas.microsoft.com/office/drawing/2014/main" id="{CF390D1E-59A1-D184-9D44-0D9663EDDF58}"/>
                </a:ext>
              </a:extLst>
            </p:cNvPr>
            <p:cNvSpPr/>
            <p:nvPr/>
          </p:nvSpPr>
          <p:spPr>
            <a:xfrm>
              <a:off x="7316360" y="2182197"/>
              <a:ext cx="40409" cy="40409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406"/>
                  </a:moveTo>
                  <a:cubicBezTo>
                    <a:pt x="715" y="406"/>
                    <a:pt x="787" y="501"/>
                    <a:pt x="787" y="620"/>
                  </a:cubicBezTo>
                  <a:cubicBezTo>
                    <a:pt x="787" y="739"/>
                    <a:pt x="715" y="834"/>
                    <a:pt x="596" y="834"/>
                  </a:cubicBezTo>
                  <a:cubicBezTo>
                    <a:pt x="477" y="834"/>
                    <a:pt x="382" y="739"/>
                    <a:pt x="382" y="620"/>
                  </a:cubicBezTo>
                  <a:cubicBezTo>
                    <a:pt x="406" y="501"/>
                    <a:pt x="501" y="406"/>
                    <a:pt x="596" y="406"/>
                  </a:cubicBezTo>
                  <a:close/>
                  <a:moveTo>
                    <a:pt x="596" y="1"/>
                  </a:moveTo>
                  <a:cubicBezTo>
                    <a:pt x="263" y="1"/>
                    <a:pt x="1" y="263"/>
                    <a:pt x="1" y="596"/>
                  </a:cubicBezTo>
                  <a:cubicBezTo>
                    <a:pt x="1" y="930"/>
                    <a:pt x="263" y="1192"/>
                    <a:pt x="596" y="1192"/>
                  </a:cubicBezTo>
                  <a:cubicBezTo>
                    <a:pt x="906" y="1192"/>
                    <a:pt x="1192" y="930"/>
                    <a:pt x="1192" y="596"/>
                  </a:cubicBezTo>
                  <a:cubicBezTo>
                    <a:pt x="1192" y="263"/>
                    <a:pt x="906" y="1"/>
                    <a:pt x="596" y="1"/>
                  </a:cubicBezTo>
                  <a:close/>
                </a:path>
              </a:pathLst>
            </a:custGeom>
            <a:solidFill>
              <a:srgbClr val="6929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5" name="Google Shape;10689;p58">
              <a:extLst>
                <a:ext uri="{FF2B5EF4-FFF2-40B4-BE49-F238E27FC236}">
                  <a16:creationId xmlns:a16="http://schemas.microsoft.com/office/drawing/2014/main" id="{2F4D05B7-AA0F-4A57-74E8-F8417360C2CE}"/>
                </a:ext>
              </a:extLst>
            </p:cNvPr>
            <p:cNvSpPr/>
            <p:nvPr/>
          </p:nvSpPr>
          <p:spPr>
            <a:xfrm>
              <a:off x="7369651" y="2182197"/>
              <a:ext cx="40409" cy="40409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406"/>
                  </a:moveTo>
                  <a:cubicBezTo>
                    <a:pt x="715" y="406"/>
                    <a:pt x="810" y="501"/>
                    <a:pt x="810" y="620"/>
                  </a:cubicBezTo>
                  <a:cubicBezTo>
                    <a:pt x="810" y="739"/>
                    <a:pt x="715" y="834"/>
                    <a:pt x="596" y="834"/>
                  </a:cubicBezTo>
                  <a:cubicBezTo>
                    <a:pt x="477" y="834"/>
                    <a:pt x="382" y="739"/>
                    <a:pt x="382" y="620"/>
                  </a:cubicBezTo>
                  <a:cubicBezTo>
                    <a:pt x="382" y="501"/>
                    <a:pt x="477" y="406"/>
                    <a:pt x="596" y="406"/>
                  </a:cubicBezTo>
                  <a:close/>
                  <a:moveTo>
                    <a:pt x="596" y="1"/>
                  </a:moveTo>
                  <a:cubicBezTo>
                    <a:pt x="263" y="1"/>
                    <a:pt x="1" y="263"/>
                    <a:pt x="1" y="596"/>
                  </a:cubicBezTo>
                  <a:cubicBezTo>
                    <a:pt x="1" y="930"/>
                    <a:pt x="263" y="1192"/>
                    <a:pt x="596" y="1192"/>
                  </a:cubicBezTo>
                  <a:cubicBezTo>
                    <a:pt x="929" y="1192"/>
                    <a:pt x="1191" y="930"/>
                    <a:pt x="1191" y="596"/>
                  </a:cubicBezTo>
                  <a:cubicBezTo>
                    <a:pt x="1191" y="263"/>
                    <a:pt x="929" y="1"/>
                    <a:pt x="596" y="1"/>
                  </a:cubicBezTo>
                  <a:close/>
                </a:path>
              </a:pathLst>
            </a:custGeom>
            <a:solidFill>
              <a:srgbClr val="6929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6" name="Google Shape;10690;p58">
              <a:extLst>
                <a:ext uri="{FF2B5EF4-FFF2-40B4-BE49-F238E27FC236}">
                  <a16:creationId xmlns:a16="http://schemas.microsoft.com/office/drawing/2014/main" id="{93BA66EF-4933-0F25-D928-B661E40C9FE9}"/>
                </a:ext>
              </a:extLst>
            </p:cNvPr>
            <p:cNvSpPr/>
            <p:nvPr/>
          </p:nvSpPr>
          <p:spPr>
            <a:xfrm>
              <a:off x="7422128" y="2182197"/>
              <a:ext cx="40409" cy="40409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406"/>
                  </a:moveTo>
                  <a:cubicBezTo>
                    <a:pt x="715" y="406"/>
                    <a:pt x="810" y="501"/>
                    <a:pt x="810" y="620"/>
                  </a:cubicBezTo>
                  <a:cubicBezTo>
                    <a:pt x="810" y="739"/>
                    <a:pt x="715" y="834"/>
                    <a:pt x="596" y="834"/>
                  </a:cubicBezTo>
                  <a:cubicBezTo>
                    <a:pt x="477" y="834"/>
                    <a:pt x="382" y="739"/>
                    <a:pt x="382" y="620"/>
                  </a:cubicBezTo>
                  <a:cubicBezTo>
                    <a:pt x="405" y="501"/>
                    <a:pt x="501" y="406"/>
                    <a:pt x="596" y="406"/>
                  </a:cubicBezTo>
                  <a:close/>
                  <a:moveTo>
                    <a:pt x="596" y="1"/>
                  </a:moveTo>
                  <a:cubicBezTo>
                    <a:pt x="263" y="1"/>
                    <a:pt x="1" y="263"/>
                    <a:pt x="1" y="596"/>
                  </a:cubicBezTo>
                  <a:cubicBezTo>
                    <a:pt x="1" y="930"/>
                    <a:pt x="263" y="1192"/>
                    <a:pt x="596" y="1192"/>
                  </a:cubicBezTo>
                  <a:cubicBezTo>
                    <a:pt x="929" y="1192"/>
                    <a:pt x="1191" y="930"/>
                    <a:pt x="1191" y="596"/>
                  </a:cubicBezTo>
                  <a:cubicBezTo>
                    <a:pt x="1191" y="263"/>
                    <a:pt x="929" y="1"/>
                    <a:pt x="596" y="1"/>
                  </a:cubicBezTo>
                  <a:close/>
                </a:path>
              </a:pathLst>
            </a:custGeom>
            <a:solidFill>
              <a:srgbClr val="6929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7" name="Google Shape;10691;p58">
              <a:extLst>
                <a:ext uri="{FF2B5EF4-FFF2-40B4-BE49-F238E27FC236}">
                  <a16:creationId xmlns:a16="http://schemas.microsoft.com/office/drawing/2014/main" id="{8C3168DC-FCCF-0023-910A-0234EDE49740}"/>
                </a:ext>
              </a:extLst>
            </p:cNvPr>
            <p:cNvSpPr/>
            <p:nvPr/>
          </p:nvSpPr>
          <p:spPr>
            <a:xfrm>
              <a:off x="7522235" y="2195113"/>
              <a:ext cx="80784" cy="14577"/>
            </a:xfrm>
            <a:custGeom>
              <a:avLst/>
              <a:gdLst/>
              <a:ahLst/>
              <a:cxnLst/>
              <a:rect l="l" t="t" r="r" b="b"/>
              <a:pathLst>
                <a:path w="2383" h="430" extrusionOk="0">
                  <a:moveTo>
                    <a:pt x="239" y="1"/>
                  </a:moveTo>
                  <a:cubicBezTo>
                    <a:pt x="144" y="1"/>
                    <a:pt x="48" y="49"/>
                    <a:pt x="24" y="168"/>
                  </a:cubicBezTo>
                  <a:cubicBezTo>
                    <a:pt x="1" y="334"/>
                    <a:pt x="72" y="430"/>
                    <a:pt x="191" y="430"/>
                  </a:cubicBezTo>
                  <a:lnTo>
                    <a:pt x="2144" y="430"/>
                  </a:lnTo>
                  <a:cubicBezTo>
                    <a:pt x="2215" y="430"/>
                    <a:pt x="2311" y="358"/>
                    <a:pt x="2334" y="239"/>
                  </a:cubicBezTo>
                  <a:cubicBezTo>
                    <a:pt x="2382" y="120"/>
                    <a:pt x="2263" y="1"/>
                    <a:pt x="2168" y="1"/>
                  </a:cubicBezTo>
                  <a:close/>
                </a:path>
              </a:pathLst>
            </a:custGeom>
            <a:solidFill>
              <a:srgbClr val="6929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8" name="Google Shape;10692;p58">
              <a:extLst>
                <a:ext uri="{FF2B5EF4-FFF2-40B4-BE49-F238E27FC236}">
                  <a16:creationId xmlns:a16="http://schemas.microsoft.com/office/drawing/2014/main" id="{8038E572-06D0-943D-1F18-E2DF0BDA8135}"/>
                </a:ext>
              </a:extLst>
            </p:cNvPr>
            <p:cNvSpPr/>
            <p:nvPr/>
          </p:nvSpPr>
          <p:spPr>
            <a:xfrm>
              <a:off x="7372871" y="2363223"/>
              <a:ext cx="167974" cy="45867"/>
            </a:xfrm>
            <a:custGeom>
              <a:avLst/>
              <a:gdLst/>
              <a:ahLst/>
              <a:cxnLst/>
              <a:rect l="l" t="t" r="r" b="b"/>
              <a:pathLst>
                <a:path w="4955" h="1353" extrusionOk="0">
                  <a:moveTo>
                    <a:pt x="4735" y="1"/>
                  </a:moveTo>
                  <a:cubicBezTo>
                    <a:pt x="4661" y="1"/>
                    <a:pt x="4591" y="50"/>
                    <a:pt x="4573" y="138"/>
                  </a:cubicBezTo>
                  <a:cubicBezTo>
                    <a:pt x="4288" y="900"/>
                    <a:pt x="4311" y="829"/>
                    <a:pt x="4288" y="876"/>
                  </a:cubicBezTo>
                  <a:cubicBezTo>
                    <a:pt x="4288" y="924"/>
                    <a:pt x="4216" y="972"/>
                    <a:pt x="4168" y="972"/>
                  </a:cubicBezTo>
                  <a:lnTo>
                    <a:pt x="787" y="972"/>
                  </a:lnTo>
                  <a:cubicBezTo>
                    <a:pt x="739" y="972"/>
                    <a:pt x="715" y="924"/>
                    <a:pt x="668" y="876"/>
                  </a:cubicBezTo>
                  <a:cubicBezTo>
                    <a:pt x="668" y="853"/>
                    <a:pt x="668" y="900"/>
                    <a:pt x="382" y="138"/>
                  </a:cubicBezTo>
                  <a:cubicBezTo>
                    <a:pt x="363" y="64"/>
                    <a:pt x="287" y="4"/>
                    <a:pt x="209" y="4"/>
                  </a:cubicBezTo>
                  <a:cubicBezTo>
                    <a:pt x="187" y="4"/>
                    <a:pt x="165" y="9"/>
                    <a:pt x="144" y="19"/>
                  </a:cubicBezTo>
                  <a:cubicBezTo>
                    <a:pt x="49" y="43"/>
                    <a:pt x="1" y="162"/>
                    <a:pt x="25" y="281"/>
                  </a:cubicBezTo>
                  <a:lnTo>
                    <a:pt x="358" y="972"/>
                  </a:lnTo>
                  <a:cubicBezTo>
                    <a:pt x="406" y="1162"/>
                    <a:pt x="620" y="1353"/>
                    <a:pt x="834" y="1353"/>
                  </a:cubicBezTo>
                  <a:lnTo>
                    <a:pt x="4192" y="1353"/>
                  </a:lnTo>
                  <a:cubicBezTo>
                    <a:pt x="4430" y="1353"/>
                    <a:pt x="4597" y="1210"/>
                    <a:pt x="4669" y="972"/>
                  </a:cubicBezTo>
                  <a:lnTo>
                    <a:pt x="4931" y="257"/>
                  </a:lnTo>
                  <a:cubicBezTo>
                    <a:pt x="4954" y="162"/>
                    <a:pt x="4931" y="43"/>
                    <a:pt x="4811" y="19"/>
                  </a:cubicBezTo>
                  <a:cubicBezTo>
                    <a:pt x="4787" y="7"/>
                    <a:pt x="4761" y="1"/>
                    <a:pt x="4735" y="1"/>
                  </a:cubicBezTo>
                  <a:close/>
                </a:path>
              </a:pathLst>
            </a:custGeom>
            <a:solidFill>
              <a:srgbClr val="6929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9" name="Google Shape;10693;p58">
              <a:extLst>
                <a:ext uri="{FF2B5EF4-FFF2-40B4-BE49-F238E27FC236}">
                  <a16:creationId xmlns:a16="http://schemas.microsoft.com/office/drawing/2014/main" id="{B8652953-8275-3D7B-B0AC-F551634CFC64}"/>
                </a:ext>
              </a:extLst>
            </p:cNvPr>
            <p:cNvSpPr/>
            <p:nvPr/>
          </p:nvSpPr>
          <p:spPr>
            <a:xfrm>
              <a:off x="7289748" y="2157179"/>
              <a:ext cx="338288" cy="337508"/>
            </a:xfrm>
            <a:custGeom>
              <a:avLst/>
              <a:gdLst/>
              <a:ahLst/>
              <a:cxnLst/>
              <a:rect l="l" t="t" r="r" b="b"/>
              <a:pathLst>
                <a:path w="9979" h="9956" extrusionOk="0">
                  <a:moveTo>
                    <a:pt x="9192" y="382"/>
                  </a:moveTo>
                  <a:cubicBezTo>
                    <a:pt x="9407" y="382"/>
                    <a:pt x="9573" y="548"/>
                    <a:pt x="9573" y="763"/>
                  </a:cubicBezTo>
                  <a:lnTo>
                    <a:pt x="9573" y="2311"/>
                  </a:lnTo>
                  <a:lnTo>
                    <a:pt x="381" y="2311"/>
                  </a:lnTo>
                  <a:lnTo>
                    <a:pt x="381" y="763"/>
                  </a:lnTo>
                  <a:cubicBezTo>
                    <a:pt x="381" y="548"/>
                    <a:pt x="572" y="382"/>
                    <a:pt x="786" y="382"/>
                  </a:cubicBezTo>
                  <a:close/>
                  <a:moveTo>
                    <a:pt x="9597" y="2739"/>
                  </a:moveTo>
                  <a:lnTo>
                    <a:pt x="9597" y="8407"/>
                  </a:lnTo>
                  <a:cubicBezTo>
                    <a:pt x="9597" y="8621"/>
                    <a:pt x="9407" y="8812"/>
                    <a:pt x="9192" y="8812"/>
                  </a:cubicBezTo>
                  <a:lnTo>
                    <a:pt x="810" y="8812"/>
                  </a:lnTo>
                  <a:cubicBezTo>
                    <a:pt x="595" y="8812"/>
                    <a:pt x="429" y="8621"/>
                    <a:pt x="429" y="8407"/>
                  </a:cubicBezTo>
                  <a:lnTo>
                    <a:pt x="429" y="2739"/>
                  </a:lnTo>
                  <a:close/>
                  <a:moveTo>
                    <a:pt x="1691" y="9193"/>
                  </a:moveTo>
                  <a:lnTo>
                    <a:pt x="1619" y="9574"/>
                  </a:lnTo>
                  <a:lnTo>
                    <a:pt x="1167" y="9574"/>
                  </a:lnTo>
                  <a:lnTo>
                    <a:pt x="1167" y="9193"/>
                  </a:lnTo>
                  <a:close/>
                  <a:moveTo>
                    <a:pt x="8811" y="9193"/>
                  </a:moveTo>
                  <a:lnTo>
                    <a:pt x="8811" y="9574"/>
                  </a:lnTo>
                  <a:lnTo>
                    <a:pt x="8359" y="9574"/>
                  </a:lnTo>
                  <a:lnTo>
                    <a:pt x="8287" y="9193"/>
                  </a:lnTo>
                  <a:close/>
                  <a:moveTo>
                    <a:pt x="786" y="1"/>
                  </a:moveTo>
                  <a:cubicBezTo>
                    <a:pt x="357" y="1"/>
                    <a:pt x="0" y="358"/>
                    <a:pt x="0" y="763"/>
                  </a:cubicBezTo>
                  <a:lnTo>
                    <a:pt x="0" y="8383"/>
                  </a:lnTo>
                  <a:cubicBezTo>
                    <a:pt x="0" y="8812"/>
                    <a:pt x="357" y="9169"/>
                    <a:pt x="786" y="9169"/>
                  </a:cubicBezTo>
                  <a:lnTo>
                    <a:pt x="786" y="9765"/>
                  </a:lnTo>
                  <a:cubicBezTo>
                    <a:pt x="786" y="9884"/>
                    <a:pt x="857" y="9955"/>
                    <a:pt x="976" y="9955"/>
                  </a:cubicBezTo>
                  <a:lnTo>
                    <a:pt x="1762" y="9955"/>
                  </a:lnTo>
                  <a:cubicBezTo>
                    <a:pt x="1858" y="9955"/>
                    <a:pt x="1929" y="9907"/>
                    <a:pt x="1929" y="9812"/>
                  </a:cubicBezTo>
                  <a:lnTo>
                    <a:pt x="2096" y="9193"/>
                  </a:lnTo>
                  <a:lnTo>
                    <a:pt x="7835" y="9193"/>
                  </a:lnTo>
                  <a:lnTo>
                    <a:pt x="7978" y="9812"/>
                  </a:lnTo>
                  <a:cubicBezTo>
                    <a:pt x="8002" y="9907"/>
                    <a:pt x="8073" y="9955"/>
                    <a:pt x="8168" y="9955"/>
                  </a:cubicBezTo>
                  <a:lnTo>
                    <a:pt x="8930" y="9955"/>
                  </a:lnTo>
                  <a:cubicBezTo>
                    <a:pt x="9050" y="9955"/>
                    <a:pt x="9145" y="9884"/>
                    <a:pt x="9145" y="9765"/>
                  </a:cubicBezTo>
                  <a:lnTo>
                    <a:pt x="9145" y="9169"/>
                  </a:lnTo>
                  <a:cubicBezTo>
                    <a:pt x="9550" y="9169"/>
                    <a:pt x="9907" y="8812"/>
                    <a:pt x="9907" y="8383"/>
                  </a:cubicBezTo>
                  <a:lnTo>
                    <a:pt x="9907" y="763"/>
                  </a:lnTo>
                  <a:cubicBezTo>
                    <a:pt x="9978" y="358"/>
                    <a:pt x="9621" y="1"/>
                    <a:pt x="9192" y="1"/>
                  </a:cubicBezTo>
                  <a:close/>
                </a:path>
              </a:pathLst>
            </a:custGeom>
            <a:solidFill>
              <a:srgbClr val="6929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30" name="Google Shape;10694;p58">
              <a:extLst>
                <a:ext uri="{FF2B5EF4-FFF2-40B4-BE49-F238E27FC236}">
                  <a16:creationId xmlns:a16="http://schemas.microsoft.com/office/drawing/2014/main" id="{46953B80-4A3C-F625-5E0F-5E4594C900FB}"/>
                </a:ext>
              </a:extLst>
            </p:cNvPr>
            <p:cNvSpPr/>
            <p:nvPr/>
          </p:nvSpPr>
          <p:spPr>
            <a:xfrm>
              <a:off x="7316360" y="2262947"/>
              <a:ext cx="285031" cy="173602"/>
            </a:xfrm>
            <a:custGeom>
              <a:avLst/>
              <a:gdLst/>
              <a:ahLst/>
              <a:cxnLst/>
              <a:rect l="l" t="t" r="r" b="b"/>
              <a:pathLst>
                <a:path w="8408" h="5121" extrusionOk="0">
                  <a:moveTo>
                    <a:pt x="8026" y="381"/>
                  </a:moveTo>
                  <a:lnTo>
                    <a:pt x="8026" y="4692"/>
                  </a:lnTo>
                  <a:lnTo>
                    <a:pt x="406" y="4692"/>
                  </a:lnTo>
                  <a:lnTo>
                    <a:pt x="406" y="381"/>
                  </a:lnTo>
                  <a:close/>
                  <a:moveTo>
                    <a:pt x="191" y="0"/>
                  </a:moveTo>
                  <a:cubicBezTo>
                    <a:pt x="72" y="0"/>
                    <a:pt x="1" y="96"/>
                    <a:pt x="1" y="215"/>
                  </a:cubicBezTo>
                  <a:lnTo>
                    <a:pt x="1" y="4906"/>
                  </a:lnTo>
                  <a:cubicBezTo>
                    <a:pt x="1" y="5025"/>
                    <a:pt x="72" y="5120"/>
                    <a:pt x="191" y="5120"/>
                  </a:cubicBezTo>
                  <a:lnTo>
                    <a:pt x="8217" y="5120"/>
                  </a:lnTo>
                  <a:cubicBezTo>
                    <a:pt x="8336" y="5120"/>
                    <a:pt x="8407" y="5025"/>
                    <a:pt x="8407" y="4906"/>
                  </a:cubicBezTo>
                  <a:lnTo>
                    <a:pt x="8407" y="215"/>
                  </a:lnTo>
                  <a:cubicBezTo>
                    <a:pt x="8407" y="96"/>
                    <a:pt x="8336" y="0"/>
                    <a:pt x="8217" y="0"/>
                  </a:cubicBezTo>
                  <a:close/>
                </a:path>
              </a:pathLst>
            </a:custGeom>
            <a:solidFill>
              <a:srgbClr val="6929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31" name="Google Shape;10695;p58">
              <a:extLst>
                <a:ext uri="{FF2B5EF4-FFF2-40B4-BE49-F238E27FC236}">
                  <a16:creationId xmlns:a16="http://schemas.microsoft.com/office/drawing/2014/main" id="{3041F36B-A884-7178-F04A-6BCF6302F2CF}"/>
                </a:ext>
              </a:extLst>
            </p:cNvPr>
            <p:cNvSpPr/>
            <p:nvPr/>
          </p:nvSpPr>
          <p:spPr>
            <a:xfrm>
              <a:off x="7370464" y="2290372"/>
              <a:ext cx="184891" cy="87225"/>
            </a:xfrm>
            <a:custGeom>
              <a:avLst/>
              <a:gdLst/>
              <a:ahLst/>
              <a:cxnLst/>
              <a:rect l="l" t="t" r="r" b="b"/>
              <a:pathLst>
                <a:path w="5454" h="2573" extrusionOk="0">
                  <a:moveTo>
                    <a:pt x="2120" y="1"/>
                  </a:moveTo>
                  <a:cubicBezTo>
                    <a:pt x="1215" y="1"/>
                    <a:pt x="477" y="596"/>
                    <a:pt x="334" y="1454"/>
                  </a:cubicBezTo>
                  <a:cubicBezTo>
                    <a:pt x="120" y="1573"/>
                    <a:pt x="0" y="1787"/>
                    <a:pt x="0" y="1978"/>
                  </a:cubicBezTo>
                  <a:cubicBezTo>
                    <a:pt x="0" y="2311"/>
                    <a:pt x="262" y="2573"/>
                    <a:pt x="596" y="2573"/>
                  </a:cubicBezTo>
                  <a:cubicBezTo>
                    <a:pt x="810" y="2573"/>
                    <a:pt x="929" y="2454"/>
                    <a:pt x="977" y="2406"/>
                  </a:cubicBezTo>
                  <a:cubicBezTo>
                    <a:pt x="1048" y="2335"/>
                    <a:pt x="1048" y="2335"/>
                    <a:pt x="1096" y="2335"/>
                  </a:cubicBezTo>
                  <a:cubicBezTo>
                    <a:pt x="1144" y="2335"/>
                    <a:pt x="1167" y="2335"/>
                    <a:pt x="1215" y="2406"/>
                  </a:cubicBezTo>
                  <a:cubicBezTo>
                    <a:pt x="1286" y="2454"/>
                    <a:pt x="1406" y="2573"/>
                    <a:pt x="1620" y="2573"/>
                  </a:cubicBezTo>
                  <a:cubicBezTo>
                    <a:pt x="1810" y="2573"/>
                    <a:pt x="1929" y="2454"/>
                    <a:pt x="2001" y="2406"/>
                  </a:cubicBezTo>
                  <a:cubicBezTo>
                    <a:pt x="2049" y="2335"/>
                    <a:pt x="2049" y="2335"/>
                    <a:pt x="2120" y="2335"/>
                  </a:cubicBezTo>
                  <a:cubicBezTo>
                    <a:pt x="2144" y="2335"/>
                    <a:pt x="2168" y="2335"/>
                    <a:pt x="2239" y="2406"/>
                  </a:cubicBezTo>
                  <a:cubicBezTo>
                    <a:pt x="2287" y="2454"/>
                    <a:pt x="2406" y="2573"/>
                    <a:pt x="2620" y="2573"/>
                  </a:cubicBezTo>
                  <a:cubicBezTo>
                    <a:pt x="2834" y="2573"/>
                    <a:pt x="2953" y="2454"/>
                    <a:pt x="3001" y="2406"/>
                  </a:cubicBezTo>
                  <a:cubicBezTo>
                    <a:pt x="3073" y="2335"/>
                    <a:pt x="3073" y="2335"/>
                    <a:pt x="3120" y="2335"/>
                  </a:cubicBezTo>
                  <a:cubicBezTo>
                    <a:pt x="3168" y="2335"/>
                    <a:pt x="3192" y="2335"/>
                    <a:pt x="3239" y="2406"/>
                  </a:cubicBezTo>
                  <a:cubicBezTo>
                    <a:pt x="3311" y="2454"/>
                    <a:pt x="3430" y="2573"/>
                    <a:pt x="3644" y="2573"/>
                  </a:cubicBezTo>
                  <a:cubicBezTo>
                    <a:pt x="3835" y="2573"/>
                    <a:pt x="3954" y="2454"/>
                    <a:pt x="4025" y="2406"/>
                  </a:cubicBezTo>
                  <a:cubicBezTo>
                    <a:pt x="4073" y="2335"/>
                    <a:pt x="4073" y="2335"/>
                    <a:pt x="4144" y="2335"/>
                  </a:cubicBezTo>
                  <a:cubicBezTo>
                    <a:pt x="4168" y="2335"/>
                    <a:pt x="4192" y="2335"/>
                    <a:pt x="4263" y="2406"/>
                  </a:cubicBezTo>
                  <a:cubicBezTo>
                    <a:pt x="4311" y="2454"/>
                    <a:pt x="4430" y="2573"/>
                    <a:pt x="4644" y="2573"/>
                  </a:cubicBezTo>
                  <a:cubicBezTo>
                    <a:pt x="4787" y="2573"/>
                    <a:pt x="4954" y="2525"/>
                    <a:pt x="5144" y="2406"/>
                  </a:cubicBezTo>
                  <a:cubicBezTo>
                    <a:pt x="5454" y="2097"/>
                    <a:pt x="5359" y="1620"/>
                    <a:pt x="5002" y="1454"/>
                  </a:cubicBezTo>
                  <a:cubicBezTo>
                    <a:pt x="4835" y="620"/>
                    <a:pt x="4073" y="1"/>
                    <a:pt x="3215" y="1"/>
                  </a:cubicBezTo>
                  <a:close/>
                </a:path>
              </a:pathLst>
            </a:custGeom>
            <a:solidFill>
              <a:srgbClr val="F8C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grpSp>
        <p:nvGrpSpPr>
          <p:cNvPr id="32" name="Google Shape;10899;p61">
            <a:extLst>
              <a:ext uri="{FF2B5EF4-FFF2-40B4-BE49-F238E27FC236}">
                <a16:creationId xmlns:a16="http://schemas.microsoft.com/office/drawing/2014/main" id="{F5587D05-41C1-8805-FD1A-356919C63B26}"/>
              </a:ext>
            </a:extLst>
          </p:cNvPr>
          <p:cNvGrpSpPr/>
          <p:nvPr/>
        </p:nvGrpSpPr>
        <p:grpSpPr>
          <a:xfrm>
            <a:off x="6645600" y="1534753"/>
            <a:ext cx="635944" cy="458688"/>
            <a:chOff x="5700144" y="1609829"/>
            <a:chExt cx="337475" cy="259165"/>
          </a:xfrm>
        </p:grpSpPr>
        <p:sp>
          <p:nvSpPr>
            <p:cNvPr id="33" name="Google Shape;10900;p61">
              <a:extLst>
                <a:ext uri="{FF2B5EF4-FFF2-40B4-BE49-F238E27FC236}">
                  <a16:creationId xmlns:a16="http://schemas.microsoft.com/office/drawing/2014/main" id="{006C302E-F694-63CC-1797-3FC020F40016}"/>
                </a:ext>
              </a:extLst>
            </p:cNvPr>
            <p:cNvSpPr/>
            <p:nvPr/>
          </p:nvSpPr>
          <p:spPr>
            <a:xfrm>
              <a:off x="5924562" y="1662307"/>
              <a:ext cx="105802" cy="72682"/>
            </a:xfrm>
            <a:custGeom>
              <a:avLst/>
              <a:gdLst/>
              <a:ahLst/>
              <a:cxnLst/>
              <a:rect l="l" t="t" r="r" b="b"/>
              <a:pathLst>
                <a:path w="3121" h="2144" extrusionOk="0">
                  <a:moveTo>
                    <a:pt x="1" y="0"/>
                  </a:moveTo>
                  <a:lnTo>
                    <a:pt x="1" y="2144"/>
                  </a:lnTo>
                  <a:lnTo>
                    <a:pt x="3120" y="2144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F8C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901;p61">
              <a:extLst>
                <a:ext uri="{FF2B5EF4-FFF2-40B4-BE49-F238E27FC236}">
                  <a16:creationId xmlns:a16="http://schemas.microsoft.com/office/drawing/2014/main" id="{4D96BBC8-A594-8E7C-C9B3-EFBDDA002034}"/>
                </a:ext>
              </a:extLst>
            </p:cNvPr>
            <p:cNvSpPr/>
            <p:nvPr/>
          </p:nvSpPr>
          <p:spPr>
            <a:xfrm>
              <a:off x="5759875" y="1807636"/>
              <a:ext cx="25866" cy="25866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62"/>
                    <a:pt x="382" y="762"/>
                  </a:cubicBezTo>
                  <a:cubicBezTo>
                    <a:pt x="596" y="762"/>
                    <a:pt x="763" y="595"/>
                    <a:pt x="763" y="381"/>
                  </a:cubicBezTo>
                  <a:cubicBezTo>
                    <a:pt x="763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rgbClr val="F8C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902;p61">
              <a:extLst>
                <a:ext uri="{FF2B5EF4-FFF2-40B4-BE49-F238E27FC236}">
                  <a16:creationId xmlns:a16="http://schemas.microsoft.com/office/drawing/2014/main" id="{FA88D339-1A45-9254-0AF7-294D094C9596}"/>
                </a:ext>
              </a:extLst>
            </p:cNvPr>
            <p:cNvSpPr/>
            <p:nvPr/>
          </p:nvSpPr>
          <p:spPr>
            <a:xfrm>
              <a:off x="5952021" y="1807636"/>
              <a:ext cx="25866" cy="25866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cubicBezTo>
                    <a:pt x="0" y="595"/>
                    <a:pt x="167" y="762"/>
                    <a:pt x="381" y="762"/>
                  </a:cubicBezTo>
                  <a:cubicBezTo>
                    <a:pt x="596" y="762"/>
                    <a:pt x="763" y="595"/>
                    <a:pt x="763" y="381"/>
                  </a:cubicBezTo>
                  <a:cubicBezTo>
                    <a:pt x="763" y="167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F8C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903;p61">
              <a:extLst>
                <a:ext uri="{FF2B5EF4-FFF2-40B4-BE49-F238E27FC236}">
                  <a16:creationId xmlns:a16="http://schemas.microsoft.com/office/drawing/2014/main" id="{716D8A67-309A-C4D9-3AC1-81613879013E}"/>
                </a:ext>
              </a:extLst>
            </p:cNvPr>
            <p:cNvSpPr/>
            <p:nvPr/>
          </p:nvSpPr>
          <p:spPr>
            <a:xfrm>
              <a:off x="5725975" y="1654238"/>
              <a:ext cx="151804" cy="63800"/>
            </a:xfrm>
            <a:custGeom>
              <a:avLst/>
              <a:gdLst/>
              <a:ahLst/>
              <a:cxnLst/>
              <a:rect l="l" t="t" r="r" b="b"/>
              <a:pathLst>
                <a:path w="4478" h="1882" extrusionOk="0">
                  <a:moveTo>
                    <a:pt x="1096" y="429"/>
                  </a:moveTo>
                  <a:lnTo>
                    <a:pt x="1096" y="691"/>
                  </a:lnTo>
                  <a:cubicBezTo>
                    <a:pt x="1096" y="786"/>
                    <a:pt x="1143" y="858"/>
                    <a:pt x="1263" y="905"/>
                  </a:cubicBezTo>
                  <a:cubicBezTo>
                    <a:pt x="1273" y="907"/>
                    <a:pt x="1283" y="908"/>
                    <a:pt x="1294" y="908"/>
                  </a:cubicBezTo>
                  <a:cubicBezTo>
                    <a:pt x="1402" y="908"/>
                    <a:pt x="1501" y="802"/>
                    <a:pt x="1501" y="715"/>
                  </a:cubicBezTo>
                  <a:lnTo>
                    <a:pt x="1501" y="453"/>
                  </a:lnTo>
                  <a:lnTo>
                    <a:pt x="2096" y="453"/>
                  </a:lnTo>
                  <a:lnTo>
                    <a:pt x="2096" y="715"/>
                  </a:lnTo>
                  <a:cubicBezTo>
                    <a:pt x="2096" y="810"/>
                    <a:pt x="2168" y="905"/>
                    <a:pt x="2287" y="929"/>
                  </a:cubicBezTo>
                  <a:cubicBezTo>
                    <a:pt x="2297" y="931"/>
                    <a:pt x="2307" y="932"/>
                    <a:pt x="2318" y="932"/>
                  </a:cubicBezTo>
                  <a:cubicBezTo>
                    <a:pt x="2426" y="932"/>
                    <a:pt x="2525" y="825"/>
                    <a:pt x="2525" y="739"/>
                  </a:cubicBezTo>
                  <a:lnTo>
                    <a:pt x="2525" y="477"/>
                  </a:lnTo>
                  <a:lnTo>
                    <a:pt x="3072" y="477"/>
                  </a:lnTo>
                  <a:lnTo>
                    <a:pt x="3072" y="739"/>
                  </a:lnTo>
                  <a:cubicBezTo>
                    <a:pt x="3072" y="834"/>
                    <a:pt x="3144" y="929"/>
                    <a:pt x="3263" y="953"/>
                  </a:cubicBezTo>
                  <a:cubicBezTo>
                    <a:pt x="3274" y="955"/>
                    <a:pt x="3284" y="956"/>
                    <a:pt x="3295" y="956"/>
                  </a:cubicBezTo>
                  <a:cubicBezTo>
                    <a:pt x="3402" y="956"/>
                    <a:pt x="3501" y="851"/>
                    <a:pt x="3501" y="786"/>
                  </a:cubicBezTo>
                  <a:lnTo>
                    <a:pt x="3501" y="477"/>
                  </a:lnTo>
                  <a:cubicBezTo>
                    <a:pt x="3882" y="500"/>
                    <a:pt x="4216" y="858"/>
                    <a:pt x="4192" y="1239"/>
                  </a:cubicBezTo>
                  <a:cubicBezTo>
                    <a:pt x="4192" y="1405"/>
                    <a:pt x="4025" y="1548"/>
                    <a:pt x="3882" y="1548"/>
                  </a:cubicBezTo>
                  <a:lnTo>
                    <a:pt x="786" y="1548"/>
                  </a:lnTo>
                  <a:cubicBezTo>
                    <a:pt x="620" y="1548"/>
                    <a:pt x="500" y="1405"/>
                    <a:pt x="500" y="1239"/>
                  </a:cubicBezTo>
                  <a:cubicBezTo>
                    <a:pt x="405" y="786"/>
                    <a:pt x="715" y="453"/>
                    <a:pt x="1096" y="429"/>
                  </a:cubicBezTo>
                  <a:close/>
                  <a:moveTo>
                    <a:pt x="1143" y="0"/>
                  </a:moveTo>
                  <a:cubicBezTo>
                    <a:pt x="500" y="0"/>
                    <a:pt x="0" y="548"/>
                    <a:pt x="0" y="1191"/>
                  </a:cubicBezTo>
                  <a:cubicBezTo>
                    <a:pt x="24" y="1572"/>
                    <a:pt x="310" y="1882"/>
                    <a:pt x="715" y="1882"/>
                  </a:cubicBezTo>
                  <a:lnTo>
                    <a:pt x="3811" y="1882"/>
                  </a:lnTo>
                  <a:cubicBezTo>
                    <a:pt x="4168" y="1882"/>
                    <a:pt x="4478" y="1572"/>
                    <a:pt x="4478" y="1191"/>
                  </a:cubicBezTo>
                  <a:cubicBezTo>
                    <a:pt x="4478" y="548"/>
                    <a:pt x="3977" y="0"/>
                    <a:pt x="3334" y="0"/>
                  </a:cubicBezTo>
                  <a:close/>
                </a:path>
              </a:pathLst>
            </a:custGeom>
            <a:solidFill>
              <a:srgbClr val="6929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904;p61">
              <a:extLst>
                <a:ext uri="{FF2B5EF4-FFF2-40B4-BE49-F238E27FC236}">
                  <a16:creationId xmlns:a16="http://schemas.microsoft.com/office/drawing/2014/main" id="{C6089586-3384-5713-3712-8C631888DA94}"/>
                </a:ext>
              </a:extLst>
            </p:cNvPr>
            <p:cNvSpPr/>
            <p:nvPr/>
          </p:nvSpPr>
          <p:spPr>
            <a:xfrm>
              <a:off x="5700144" y="1609829"/>
              <a:ext cx="337475" cy="259165"/>
            </a:xfrm>
            <a:custGeom>
              <a:avLst/>
              <a:gdLst/>
              <a:ahLst/>
              <a:cxnLst/>
              <a:rect l="l" t="t" r="r" b="b"/>
              <a:pathLst>
                <a:path w="9955" h="7645" extrusionOk="0">
                  <a:moveTo>
                    <a:pt x="5668" y="358"/>
                  </a:moveTo>
                  <a:lnTo>
                    <a:pt x="5668" y="4073"/>
                  </a:lnTo>
                  <a:lnTo>
                    <a:pt x="381" y="4073"/>
                  </a:lnTo>
                  <a:lnTo>
                    <a:pt x="381" y="358"/>
                  </a:lnTo>
                  <a:close/>
                  <a:moveTo>
                    <a:pt x="5644" y="4478"/>
                  </a:moveTo>
                  <a:lnTo>
                    <a:pt x="5644" y="6049"/>
                  </a:lnTo>
                  <a:lnTo>
                    <a:pt x="3501" y="6049"/>
                  </a:lnTo>
                  <a:cubicBezTo>
                    <a:pt x="3406" y="5359"/>
                    <a:pt x="2834" y="4882"/>
                    <a:pt x="2144" y="4882"/>
                  </a:cubicBezTo>
                  <a:cubicBezTo>
                    <a:pt x="1477" y="4882"/>
                    <a:pt x="905" y="5383"/>
                    <a:pt x="810" y="6049"/>
                  </a:cubicBezTo>
                  <a:lnTo>
                    <a:pt x="405" y="6049"/>
                  </a:lnTo>
                  <a:lnTo>
                    <a:pt x="405" y="4478"/>
                  </a:lnTo>
                  <a:close/>
                  <a:moveTo>
                    <a:pt x="7716" y="1739"/>
                  </a:moveTo>
                  <a:lnTo>
                    <a:pt x="9574" y="3763"/>
                  </a:lnTo>
                  <a:lnTo>
                    <a:pt x="9574" y="6049"/>
                  </a:lnTo>
                  <a:lnTo>
                    <a:pt x="9145" y="6049"/>
                  </a:lnTo>
                  <a:cubicBezTo>
                    <a:pt x="9050" y="5359"/>
                    <a:pt x="8478" y="4882"/>
                    <a:pt x="7811" y="4882"/>
                  </a:cubicBezTo>
                  <a:cubicBezTo>
                    <a:pt x="7121" y="4882"/>
                    <a:pt x="6549" y="5383"/>
                    <a:pt x="6478" y="6049"/>
                  </a:cubicBezTo>
                  <a:lnTo>
                    <a:pt x="6049" y="6049"/>
                  </a:lnTo>
                  <a:lnTo>
                    <a:pt x="6049" y="1739"/>
                  </a:lnTo>
                  <a:close/>
                  <a:moveTo>
                    <a:pt x="2144" y="5240"/>
                  </a:moveTo>
                  <a:cubicBezTo>
                    <a:pt x="2691" y="5240"/>
                    <a:pt x="3120" y="5692"/>
                    <a:pt x="3120" y="6216"/>
                  </a:cubicBezTo>
                  <a:cubicBezTo>
                    <a:pt x="3120" y="6764"/>
                    <a:pt x="2691" y="7216"/>
                    <a:pt x="2144" y="7216"/>
                  </a:cubicBezTo>
                  <a:cubicBezTo>
                    <a:pt x="1620" y="7216"/>
                    <a:pt x="1167" y="6764"/>
                    <a:pt x="1167" y="6216"/>
                  </a:cubicBezTo>
                  <a:cubicBezTo>
                    <a:pt x="1167" y="5692"/>
                    <a:pt x="1620" y="5240"/>
                    <a:pt x="2144" y="5240"/>
                  </a:cubicBezTo>
                  <a:close/>
                  <a:moveTo>
                    <a:pt x="7811" y="5240"/>
                  </a:moveTo>
                  <a:cubicBezTo>
                    <a:pt x="8335" y="5240"/>
                    <a:pt x="8788" y="5692"/>
                    <a:pt x="8788" y="6216"/>
                  </a:cubicBezTo>
                  <a:cubicBezTo>
                    <a:pt x="8788" y="6764"/>
                    <a:pt x="8335" y="7216"/>
                    <a:pt x="7811" y="7216"/>
                  </a:cubicBezTo>
                  <a:cubicBezTo>
                    <a:pt x="7264" y="7216"/>
                    <a:pt x="6835" y="6764"/>
                    <a:pt x="6835" y="6216"/>
                  </a:cubicBezTo>
                  <a:cubicBezTo>
                    <a:pt x="6835" y="5692"/>
                    <a:pt x="7264" y="5240"/>
                    <a:pt x="7811" y="5240"/>
                  </a:cubicBezTo>
                  <a:close/>
                  <a:moveTo>
                    <a:pt x="215" y="0"/>
                  </a:moveTo>
                  <a:cubicBezTo>
                    <a:pt x="96" y="0"/>
                    <a:pt x="0" y="96"/>
                    <a:pt x="0" y="215"/>
                  </a:cubicBezTo>
                  <a:lnTo>
                    <a:pt x="0" y="6287"/>
                  </a:lnTo>
                  <a:cubicBezTo>
                    <a:pt x="0" y="6407"/>
                    <a:pt x="96" y="6502"/>
                    <a:pt x="215" y="6502"/>
                  </a:cubicBezTo>
                  <a:lnTo>
                    <a:pt x="810" y="6502"/>
                  </a:lnTo>
                  <a:cubicBezTo>
                    <a:pt x="905" y="7145"/>
                    <a:pt x="1477" y="7645"/>
                    <a:pt x="2144" y="7645"/>
                  </a:cubicBezTo>
                  <a:cubicBezTo>
                    <a:pt x="2834" y="7645"/>
                    <a:pt x="3406" y="7145"/>
                    <a:pt x="3501" y="6502"/>
                  </a:cubicBezTo>
                  <a:lnTo>
                    <a:pt x="6478" y="6502"/>
                  </a:lnTo>
                  <a:cubicBezTo>
                    <a:pt x="6549" y="7145"/>
                    <a:pt x="7121" y="7645"/>
                    <a:pt x="7811" y="7645"/>
                  </a:cubicBezTo>
                  <a:cubicBezTo>
                    <a:pt x="8478" y="7645"/>
                    <a:pt x="9050" y="7145"/>
                    <a:pt x="9145" y="6502"/>
                  </a:cubicBezTo>
                  <a:lnTo>
                    <a:pt x="9740" y="6502"/>
                  </a:lnTo>
                  <a:cubicBezTo>
                    <a:pt x="9860" y="6502"/>
                    <a:pt x="9955" y="6407"/>
                    <a:pt x="9955" y="6287"/>
                  </a:cubicBezTo>
                  <a:lnTo>
                    <a:pt x="9955" y="3716"/>
                  </a:lnTo>
                  <a:cubicBezTo>
                    <a:pt x="9955" y="3668"/>
                    <a:pt x="9955" y="3596"/>
                    <a:pt x="9931" y="3573"/>
                  </a:cubicBezTo>
                  <a:lnTo>
                    <a:pt x="7954" y="1429"/>
                  </a:lnTo>
                  <a:cubicBezTo>
                    <a:pt x="7931" y="1406"/>
                    <a:pt x="7859" y="1382"/>
                    <a:pt x="7811" y="1382"/>
                  </a:cubicBezTo>
                  <a:lnTo>
                    <a:pt x="6049" y="1382"/>
                  </a:lnTo>
                  <a:lnTo>
                    <a:pt x="6049" y="191"/>
                  </a:lnTo>
                  <a:cubicBezTo>
                    <a:pt x="6049" y="72"/>
                    <a:pt x="5954" y="0"/>
                    <a:pt x="5883" y="0"/>
                  </a:cubicBezTo>
                  <a:close/>
                </a:path>
              </a:pathLst>
            </a:custGeom>
            <a:solidFill>
              <a:srgbClr val="6929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9630;p40">
            <a:extLst>
              <a:ext uri="{FF2B5EF4-FFF2-40B4-BE49-F238E27FC236}">
                <a16:creationId xmlns:a16="http://schemas.microsoft.com/office/drawing/2014/main" id="{B8B424D0-818A-FA09-AAB8-6C5075186A1D}"/>
              </a:ext>
            </a:extLst>
          </p:cNvPr>
          <p:cNvGrpSpPr/>
          <p:nvPr/>
        </p:nvGrpSpPr>
        <p:grpSpPr>
          <a:xfrm>
            <a:off x="4323890" y="2685616"/>
            <a:ext cx="389500" cy="507241"/>
            <a:chOff x="6541372" y="2157179"/>
            <a:chExt cx="259165" cy="337508"/>
          </a:xfrm>
        </p:grpSpPr>
        <p:sp>
          <p:nvSpPr>
            <p:cNvPr id="39" name="Google Shape;9631;p40">
              <a:extLst>
                <a:ext uri="{FF2B5EF4-FFF2-40B4-BE49-F238E27FC236}">
                  <a16:creationId xmlns:a16="http://schemas.microsoft.com/office/drawing/2014/main" id="{CF5833A8-301A-F94E-7421-E4C7CCA7FCF3}"/>
                </a:ext>
              </a:extLst>
            </p:cNvPr>
            <p:cNvSpPr/>
            <p:nvPr/>
          </p:nvSpPr>
          <p:spPr>
            <a:xfrm>
              <a:off x="6648733" y="2303322"/>
              <a:ext cx="88818" cy="25866"/>
            </a:xfrm>
            <a:custGeom>
              <a:avLst/>
              <a:gdLst/>
              <a:ahLst/>
              <a:cxnLst/>
              <a:rect l="l" t="t" r="r" b="b"/>
              <a:pathLst>
                <a:path w="2620" h="763" extrusionOk="0">
                  <a:moveTo>
                    <a:pt x="0" y="0"/>
                  </a:moveTo>
                  <a:lnTo>
                    <a:pt x="0" y="762"/>
                  </a:lnTo>
                  <a:lnTo>
                    <a:pt x="2620" y="762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rgbClr val="F8C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0" name="Google Shape;9632;p40">
              <a:extLst>
                <a:ext uri="{FF2B5EF4-FFF2-40B4-BE49-F238E27FC236}">
                  <a16:creationId xmlns:a16="http://schemas.microsoft.com/office/drawing/2014/main" id="{E810AF81-E8C7-5C70-E3D2-2774419511A9}"/>
                </a:ext>
              </a:extLst>
            </p:cNvPr>
            <p:cNvSpPr/>
            <p:nvPr/>
          </p:nvSpPr>
          <p:spPr>
            <a:xfrm>
              <a:off x="6573645" y="2434888"/>
              <a:ext cx="219638" cy="26679"/>
            </a:xfrm>
            <a:custGeom>
              <a:avLst/>
              <a:gdLst/>
              <a:ahLst/>
              <a:cxnLst/>
              <a:rect l="l" t="t" r="r" b="b"/>
              <a:pathLst>
                <a:path w="6479" h="787" extrusionOk="0">
                  <a:moveTo>
                    <a:pt x="405" y="1"/>
                  </a:moveTo>
                  <a:cubicBezTo>
                    <a:pt x="191" y="1"/>
                    <a:pt x="24" y="191"/>
                    <a:pt x="24" y="406"/>
                  </a:cubicBezTo>
                  <a:cubicBezTo>
                    <a:pt x="1" y="620"/>
                    <a:pt x="167" y="787"/>
                    <a:pt x="405" y="787"/>
                  </a:cubicBezTo>
                  <a:lnTo>
                    <a:pt x="6478" y="787"/>
                  </a:lnTo>
                  <a:lnTo>
                    <a:pt x="6478" y="1"/>
                  </a:lnTo>
                  <a:close/>
                </a:path>
              </a:pathLst>
            </a:custGeom>
            <a:solidFill>
              <a:srgbClr val="F8C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1" name="Google Shape;9633;p40">
              <a:extLst>
                <a:ext uri="{FF2B5EF4-FFF2-40B4-BE49-F238E27FC236}">
                  <a16:creationId xmlns:a16="http://schemas.microsoft.com/office/drawing/2014/main" id="{E62134F2-746F-2793-F731-F3C85BB932D5}"/>
                </a:ext>
              </a:extLst>
            </p:cNvPr>
            <p:cNvSpPr/>
            <p:nvPr/>
          </p:nvSpPr>
          <p:spPr>
            <a:xfrm>
              <a:off x="6541372" y="2157179"/>
              <a:ext cx="259165" cy="337508"/>
            </a:xfrm>
            <a:custGeom>
              <a:avLst/>
              <a:gdLst/>
              <a:ahLst/>
              <a:cxnLst/>
              <a:rect l="l" t="t" r="r" b="b"/>
              <a:pathLst>
                <a:path w="7645" h="9956" extrusionOk="0">
                  <a:moveTo>
                    <a:pt x="7216" y="382"/>
                  </a:moveTo>
                  <a:lnTo>
                    <a:pt x="7216" y="7216"/>
                  </a:lnTo>
                  <a:lnTo>
                    <a:pt x="1738" y="7216"/>
                  </a:lnTo>
                  <a:lnTo>
                    <a:pt x="1738" y="382"/>
                  </a:lnTo>
                  <a:close/>
                  <a:moveTo>
                    <a:pt x="1357" y="429"/>
                  </a:moveTo>
                  <a:lnTo>
                    <a:pt x="1357" y="7216"/>
                  </a:lnTo>
                  <a:cubicBezTo>
                    <a:pt x="976" y="7216"/>
                    <a:pt x="643" y="7383"/>
                    <a:pt x="381" y="7621"/>
                  </a:cubicBezTo>
                  <a:lnTo>
                    <a:pt x="381" y="1739"/>
                  </a:lnTo>
                  <a:cubicBezTo>
                    <a:pt x="381" y="1120"/>
                    <a:pt x="786" y="620"/>
                    <a:pt x="1357" y="429"/>
                  </a:cubicBezTo>
                  <a:close/>
                  <a:moveTo>
                    <a:pt x="7216" y="7645"/>
                  </a:moveTo>
                  <a:lnTo>
                    <a:pt x="7216" y="9574"/>
                  </a:lnTo>
                  <a:lnTo>
                    <a:pt x="1357" y="9574"/>
                  </a:lnTo>
                  <a:cubicBezTo>
                    <a:pt x="834" y="9574"/>
                    <a:pt x="381" y="9122"/>
                    <a:pt x="381" y="8598"/>
                  </a:cubicBezTo>
                  <a:cubicBezTo>
                    <a:pt x="381" y="8050"/>
                    <a:pt x="834" y="7645"/>
                    <a:pt x="1357" y="7645"/>
                  </a:cubicBezTo>
                  <a:close/>
                  <a:moveTo>
                    <a:pt x="1738" y="1"/>
                  </a:moveTo>
                  <a:cubicBezTo>
                    <a:pt x="762" y="1"/>
                    <a:pt x="0" y="786"/>
                    <a:pt x="0" y="1739"/>
                  </a:cubicBezTo>
                  <a:lnTo>
                    <a:pt x="0" y="8598"/>
                  </a:lnTo>
                  <a:cubicBezTo>
                    <a:pt x="0" y="9336"/>
                    <a:pt x="595" y="9955"/>
                    <a:pt x="1357" y="9955"/>
                  </a:cubicBezTo>
                  <a:lnTo>
                    <a:pt x="7430" y="9955"/>
                  </a:lnTo>
                  <a:cubicBezTo>
                    <a:pt x="7549" y="9955"/>
                    <a:pt x="7644" y="9884"/>
                    <a:pt x="7644" y="9765"/>
                  </a:cubicBezTo>
                  <a:lnTo>
                    <a:pt x="7644" y="191"/>
                  </a:lnTo>
                  <a:cubicBezTo>
                    <a:pt x="7621" y="72"/>
                    <a:pt x="7525" y="1"/>
                    <a:pt x="7406" y="1"/>
                  </a:cubicBezTo>
                  <a:close/>
                </a:path>
              </a:pathLst>
            </a:custGeom>
            <a:solidFill>
              <a:srgbClr val="6929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2" name="Google Shape;9634;p40">
              <a:extLst>
                <a:ext uri="{FF2B5EF4-FFF2-40B4-BE49-F238E27FC236}">
                  <a16:creationId xmlns:a16="http://schemas.microsoft.com/office/drawing/2014/main" id="{AABF8224-657E-FA49-7045-9E5979AF8CE2}"/>
                </a:ext>
              </a:extLst>
            </p:cNvPr>
            <p:cNvSpPr/>
            <p:nvPr/>
          </p:nvSpPr>
          <p:spPr>
            <a:xfrm>
              <a:off x="6623715" y="2183011"/>
              <a:ext cx="139668" cy="152618"/>
            </a:xfrm>
            <a:custGeom>
              <a:avLst/>
              <a:gdLst/>
              <a:ahLst/>
              <a:cxnLst/>
              <a:rect l="l" t="t" r="r" b="b"/>
              <a:pathLst>
                <a:path w="4120" h="4502" extrusionOk="0">
                  <a:moveTo>
                    <a:pt x="2096" y="382"/>
                  </a:moveTo>
                  <a:cubicBezTo>
                    <a:pt x="2382" y="382"/>
                    <a:pt x="2644" y="620"/>
                    <a:pt x="2644" y="953"/>
                  </a:cubicBezTo>
                  <a:cubicBezTo>
                    <a:pt x="2644" y="1063"/>
                    <a:pt x="2741" y="1144"/>
                    <a:pt x="2851" y="1144"/>
                  </a:cubicBezTo>
                  <a:cubicBezTo>
                    <a:pt x="2885" y="1144"/>
                    <a:pt x="2920" y="1137"/>
                    <a:pt x="2953" y="1120"/>
                  </a:cubicBezTo>
                  <a:cubicBezTo>
                    <a:pt x="3025" y="1096"/>
                    <a:pt x="3120" y="1072"/>
                    <a:pt x="3215" y="1072"/>
                  </a:cubicBezTo>
                  <a:cubicBezTo>
                    <a:pt x="3501" y="1072"/>
                    <a:pt x="3787" y="1310"/>
                    <a:pt x="3787" y="1644"/>
                  </a:cubicBezTo>
                  <a:cubicBezTo>
                    <a:pt x="3787" y="1882"/>
                    <a:pt x="3596" y="2120"/>
                    <a:pt x="3358" y="2168"/>
                  </a:cubicBezTo>
                  <a:cubicBezTo>
                    <a:pt x="3286" y="2215"/>
                    <a:pt x="3215" y="2263"/>
                    <a:pt x="3215" y="2358"/>
                  </a:cubicBezTo>
                  <a:lnTo>
                    <a:pt x="3215" y="4073"/>
                  </a:lnTo>
                  <a:lnTo>
                    <a:pt x="976" y="4073"/>
                  </a:lnTo>
                  <a:lnTo>
                    <a:pt x="976" y="2358"/>
                  </a:lnTo>
                  <a:cubicBezTo>
                    <a:pt x="976" y="2263"/>
                    <a:pt x="929" y="2215"/>
                    <a:pt x="834" y="2168"/>
                  </a:cubicBezTo>
                  <a:cubicBezTo>
                    <a:pt x="595" y="2120"/>
                    <a:pt x="429" y="1882"/>
                    <a:pt x="429" y="1644"/>
                  </a:cubicBezTo>
                  <a:cubicBezTo>
                    <a:pt x="381" y="1334"/>
                    <a:pt x="619" y="1072"/>
                    <a:pt x="953" y="1072"/>
                  </a:cubicBezTo>
                  <a:cubicBezTo>
                    <a:pt x="1048" y="1072"/>
                    <a:pt x="1143" y="1096"/>
                    <a:pt x="1215" y="1120"/>
                  </a:cubicBezTo>
                  <a:cubicBezTo>
                    <a:pt x="1242" y="1137"/>
                    <a:pt x="1274" y="1144"/>
                    <a:pt x="1307" y="1144"/>
                  </a:cubicBezTo>
                  <a:cubicBezTo>
                    <a:pt x="1412" y="1144"/>
                    <a:pt x="1524" y="1063"/>
                    <a:pt x="1524" y="953"/>
                  </a:cubicBezTo>
                  <a:cubicBezTo>
                    <a:pt x="1524" y="644"/>
                    <a:pt x="1762" y="382"/>
                    <a:pt x="2096" y="382"/>
                  </a:cubicBezTo>
                  <a:close/>
                  <a:moveTo>
                    <a:pt x="2048" y="1"/>
                  </a:moveTo>
                  <a:cubicBezTo>
                    <a:pt x="1619" y="1"/>
                    <a:pt x="1262" y="310"/>
                    <a:pt x="1143" y="715"/>
                  </a:cubicBezTo>
                  <a:cubicBezTo>
                    <a:pt x="1079" y="702"/>
                    <a:pt x="1014" y="696"/>
                    <a:pt x="952" y="696"/>
                  </a:cubicBezTo>
                  <a:cubicBezTo>
                    <a:pt x="435" y="696"/>
                    <a:pt x="0" y="1113"/>
                    <a:pt x="0" y="1644"/>
                  </a:cubicBezTo>
                  <a:cubicBezTo>
                    <a:pt x="0" y="2025"/>
                    <a:pt x="214" y="2358"/>
                    <a:pt x="548" y="2501"/>
                  </a:cubicBezTo>
                  <a:lnTo>
                    <a:pt x="548" y="4287"/>
                  </a:lnTo>
                  <a:cubicBezTo>
                    <a:pt x="548" y="4406"/>
                    <a:pt x="619" y="4502"/>
                    <a:pt x="738" y="4502"/>
                  </a:cubicBezTo>
                  <a:lnTo>
                    <a:pt x="3358" y="4502"/>
                  </a:lnTo>
                  <a:cubicBezTo>
                    <a:pt x="3477" y="4502"/>
                    <a:pt x="3548" y="4406"/>
                    <a:pt x="3548" y="4311"/>
                  </a:cubicBezTo>
                  <a:lnTo>
                    <a:pt x="3548" y="2501"/>
                  </a:lnTo>
                  <a:cubicBezTo>
                    <a:pt x="3882" y="2358"/>
                    <a:pt x="4120" y="2025"/>
                    <a:pt x="4120" y="1644"/>
                  </a:cubicBezTo>
                  <a:cubicBezTo>
                    <a:pt x="4120" y="1113"/>
                    <a:pt x="3685" y="696"/>
                    <a:pt x="3169" y="696"/>
                  </a:cubicBezTo>
                  <a:cubicBezTo>
                    <a:pt x="3106" y="696"/>
                    <a:pt x="3042" y="702"/>
                    <a:pt x="2977" y="715"/>
                  </a:cubicBezTo>
                  <a:cubicBezTo>
                    <a:pt x="2858" y="310"/>
                    <a:pt x="2501" y="1"/>
                    <a:pt x="2048" y="1"/>
                  </a:cubicBezTo>
                  <a:close/>
                </a:path>
              </a:pathLst>
            </a:custGeom>
            <a:solidFill>
              <a:srgbClr val="6929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3" name="Google Shape;9635;p40">
              <a:extLst>
                <a:ext uri="{FF2B5EF4-FFF2-40B4-BE49-F238E27FC236}">
                  <a16:creationId xmlns:a16="http://schemas.microsoft.com/office/drawing/2014/main" id="{FED0EBE1-6BC2-CE22-887E-1C6AF6AA8F2D}"/>
                </a:ext>
              </a:extLst>
            </p:cNvPr>
            <p:cNvSpPr/>
            <p:nvPr/>
          </p:nvSpPr>
          <p:spPr>
            <a:xfrm>
              <a:off x="6641479" y="2348510"/>
              <a:ext cx="101734" cy="14577"/>
            </a:xfrm>
            <a:custGeom>
              <a:avLst/>
              <a:gdLst/>
              <a:ahLst/>
              <a:cxnLst/>
              <a:rect l="l" t="t" r="r" b="b"/>
              <a:pathLst>
                <a:path w="3001" h="430" extrusionOk="0">
                  <a:moveTo>
                    <a:pt x="262" y="1"/>
                  </a:moveTo>
                  <a:cubicBezTo>
                    <a:pt x="167" y="1"/>
                    <a:pt x="71" y="72"/>
                    <a:pt x="48" y="191"/>
                  </a:cubicBezTo>
                  <a:cubicBezTo>
                    <a:pt x="0" y="310"/>
                    <a:pt x="119" y="429"/>
                    <a:pt x="214" y="429"/>
                  </a:cubicBezTo>
                  <a:lnTo>
                    <a:pt x="2762" y="429"/>
                  </a:lnTo>
                  <a:cubicBezTo>
                    <a:pt x="2834" y="429"/>
                    <a:pt x="2929" y="358"/>
                    <a:pt x="2953" y="239"/>
                  </a:cubicBezTo>
                  <a:cubicBezTo>
                    <a:pt x="3001" y="120"/>
                    <a:pt x="2905" y="1"/>
                    <a:pt x="2786" y="1"/>
                  </a:cubicBezTo>
                  <a:close/>
                </a:path>
              </a:pathLst>
            </a:custGeom>
            <a:solidFill>
              <a:srgbClr val="6929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4" name="Google Shape;9636;p40">
              <a:extLst>
                <a:ext uri="{FF2B5EF4-FFF2-40B4-BE49-F238E27FC236}">
                  <a16:creationId xmlns:a16="http://schemas.microsoft.com/office/drawing/2014/main" id="{8DBC0D62-0E8C-B85D-B2B7-453E44130B61}"/>
                </a:ext>
              </a:extLst>
            </p:cNvPr>
            <p:cNvSpPr/>
            <p:nvPr/>
          </p:nvSpPr>
          <p:spPr>
            <a:xfrm>
              <a:off x="6660836" y="2375156"/>
              <a:ext cx="63020" cy="13763"/>
            </a:xfrm>
            <a:custGeom>
              <a:avLst/>
              <a:gdLst/>
              <a:ahLst/>
              <a:cxnLst/>
              <a:rect l="l" t="t" r="r" b="b"/>
              <a:pathLst>
                <a:path w="1859" h="406" extrusionOk="0">
                  <a:moveTo>
                    <a:pt x="239" y="0"/>
                  </a:moveTo>
                  <a:cubicBezTo>
                    <a:pt x="167" y="0"/>
                    <a:pt x="72" y="48"/>
                    <a:pt x="24" y="167"/>
                  </a:cubicBezTo>
                  <a:cubicBezTo>
                    <a:pt x="1" y="286"/>
                    <a:pt x="120" y="405"/>
                    <a:pt x="215" y="405"/>
                  </a:cubicBezTo>
                  <a:lnTo>
                    <a:pt x="1596" y="405"/>
                  </a:lnTo>
                  <a:cubicBezTo>
                    <a:pt x="1668" y="405"/>
                    <a:pt x="1763" y="358"/>
                    <a:pt x="1787" y="239"/>
                  </a:cubicBezTo>
                  <a:cubicBezTo>
                    <a:pt x="1858" y="120"/>
                    <a:pt x="1739" y="0"/>
                    <a:pt x="1620" y="0"/>
                  </a:cubicBezTo>
                  <a:close/>
                </a:path>
              </a:pathLst>
            </a:custGeom>
            <a:solidFill>
              <a:srgbClr val="6929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</p:spTree>
    <p:extLst>
      <p:ext uri="{BB962C8B-B14F-4D97-AF65-F5344CB8AC3E}">
        <p14:creationId xmlns:p14="http://schemas.microsoft.com/office/powerpoint/2010/main" val="220915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9" name="Google Shape;10659;p58"/>
          <p:cNvSpPr/>
          <p:nvPr/>
        </p:nvSpPr>
        <p:spPr>
          <a:xfrm>
            <a:off x="5797699" y="3511148"/>
            <a:ext cx="860700" cy="860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dist="57150" dir="2640000" algn="bl" rotWithShape="0">
              <a:srgbClr val="000000">
                <a:alpha val="2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660" name="Google Shape;10660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Preguntas del caso</a:t>
            </a:r>
            <a:endParaRPr dirty="0"/>
          </a:p>
        </p:txBody>
      </p:sp>
      <p:sp>
        <p:nvSpPr>
          <p:cNvPr id="10662" name="Google Shape;10662;p58"/>
          <p:cNvSpPr/>
          <p:nvPr/>
        </p:nvSpPr>
        <p:spPr>
          <a:xfrm>
            <a:off x="2031732" y="2872776"/>
            <a:ext cx="1678500" cy="15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663" name="Google Shape;10663;p58"/>
          <p:cNvSpPr/>
          <p:nvPr/>
        </p:nvSpPr>
        <p:spPr>
          <a:xfrm>
            <a:off x="3710265" y="2872776"/>
            <a:ext cx="1678500" cy="15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664" name="Google Shape;10664;p58"/>
          <p:cNvSpPr/>
          <p:nvPr/>
        </p:nvSpPr>
        <p:spPr>
          <a:xfrm>
            <a:off x="5388799" y="2872776"/>
            <a:ext cx="1678500" cy="15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0666" name="Google Shape;10666;p58"/>
          <p:cNvCxnSpPr>
            <a:endCxn id="10667" idx="2"/>
          </p:cNvCxnSpPr>
          <p:nvPr/>
        </p:nvCxnSpPr>
        <p:spPr>
          <a:xfrm rot="10800000">
            <a:off x="2870982" y="2451726"/>
            <a:ext cx="0" cy="42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667" name="Google Shape;10667;p58"/>
          <p:cNvSpPr txBox="1"/>
          <p:nvPr/>
        </p:nvSpPr>
        <p:spPr>
          <a:xfrm flipH="1">
            <a:off x="1799382" y="2066826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DB4F4D"/>
                </a:solidFill>
                <a:effectLst/>
                <a:uLnTx/>
                <a:uFillTx/>
                <a:latin typeface="Coustard"/>
                <a:ea typeface="Coustard"/>
                <a:cs typeface="Coustard"/>
                <a:sym typeface="Coustard"/>
              </a:rPr>
              <a:t>#1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DB4F4D"/>
              </a:solidFill>
              <a:effectLst/>
              <a:uLnTx/>
              <a:uFillTx/>
              <a:latin typeface="Coustard"/>
              <a:ea typeface="Coustard"/>
              <a:cs typeface="Coustard"/>
              <a:sym typeface="Coustard"/>
            </a:endParaRPr>
          </a:p>
        </p:txBody>
      </p:sp>
      <p:sp>
        <p:nvSpPr>
          <p:cNvPr id="10668" name="Google Shape;10668;p58"/>
          <p:cNvSpPr txBox="1"/>
          <p:nvPr/>
        </p:nvSpPr>
        <p:spPr>
          <a:xfrm flipH="1">
            <a:off x="1799382" y="1455462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692904"/>
                </a:solidFill>
                <a:effectLst/>
                <a:uLnTx/>
                <a:uFillTx/>
                <a:latin typeface="Catamaran Medium"/>
                <a:ea typeface="Catamaran Medium"/>
                <a:cs typeface="Catamaran Medium"/>
                <a:sym typeface="Catamaran Medium"/>
              </a:rPr>
              <a:t>Forecasting y marcas a las que prestar atención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692904"/>
              </a:solidFill>
              <a:effectLst/>
              <a:uLnTx/>
              <a:uFillTx/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10669" name="Google Shape;10669;p58"/>
          <p:cNvSpPr txBox="1"/>
          <p:nvPr/>
        </p:nvSpPr>
        <p:spPr>
          <a:xfrm flipH="1">
            <a:off x="3477915" y="3440876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DB4F4D"/>
                </a:solidFill>
                <a:effectLst/>
                <a:uLnTx/>
                <a:uFillTx/>
                <a:latin typeface="Coustard"/>
                <a:ea typeface="Coustard"/>
                <a:cs typeface="Coustard"/>
                <a:sym typeface="Coustard"/>
              </a:rPr>
              <a:t>#2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DB4F4D"/>
              </a:solidFill>
              <a:effectLst/>
              <a:uLnTx/>
              <a:uFillTx/>
              <a:latin typeface="Coustard"/>
              <a:ea typeface="Coustard"/>
              <a:cs typeface="Coustard"/>
              <a:sym typeface="Coustard"/>
            </a:endParaRPr>
          </a:p>
        </p:txBody>
      </p:sp>
      <p:sp>
        <p:nvSpPr>
          <p:cNvPr id="10670" name="Google Shape;10670;p58"/>
          <p:cNvSpPr txBox="1"/>
          <p:nvPr/>
        </p:nvSpPr>
        <p:spPr>
          <a:xfrm flipH="1">
            <a:off x="3477915" y="3809437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692904"/>
                </a:solidFill>
                <a:effectLst/>
                <a:uLnTx/>
                <a:uFillTx/>
                <a:latin typeface="Catamaran Medium"/>
                <a:ea typeface="Catamaran Medium"/>
                <a:cs typeface="Catamaran Medium"/>
                <a:sym typeface="Catamaran Medium"/>
              </a:rPr>
              <a:t>Variables con mayor poder predictivo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692904"/>
              </a:solidFill>
              <a:effectLst/>
              <a:uLnTx/>
              <a:uFillTx/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cxnSp>
        <p:nvCxnSpPr>
          <p:cNvPr id="10671" name="Google Shape;10671;p58"/>
          <p:cNvCxnSpPr>
            <a:stCxn id="10669" idx="0"/>
          </p:cNvCxnSpPr>
          <p:nvPr/>
        </p:nvCxnSpPr>
        <p:spPr>
          <a:xfrm rot="10800000">
            <a:off x="4549515" y="3024476"/>
            <a:ext cx="0" cy="41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672" name="Google Shape;10672;p58"/>
          <p:cNvSpPr txBox="1"/>
          <p:nvPr/>
        </p:nvSpPr>
        <p:spPr>
          <a:xfrm flipH="1">
            <a:off x="5156449" y="2066826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DB4F4D"/>
                </a:solidFill>
                <a:effectLst/>
                <a:uLnTx/>
                <a:uFillTx/>
                <a:latin typeface="Coustard"/>
                <a:ea typeface="Coustard"/>
                <a:cs typeface="Coustard"/>
                <a:sym typeface="Coustard"/>
              </a:rPr>
              <a:t>#3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DB4F4D"/>
              </a:solidFill>
              <a:effectLst/>
              <a:uLnTx/>
              <a:uFillTx/>
              <a:latin typeface="Coustard"/>
              <a:ea typeface="Coustard"/>
              <a:cs typeface="Coustard"/>
              <a:sym typeface="Coustard"/>
            </a:endParaRPr>
          </a:p>
        </p:txBody>
      </p:sp>
      <p:sp>
        <p:nvSpPr>
          <p:cNvPr id="10673" name="Google Shape;10673;p58"/>
          <p:cNvSpPr txBox="1"/>
          <p:nvPr/>
        </p:nvSpPr>
        <p:spPr>
          <a:xfrm flipH="1">
            <a:off x="5156449" y="1455462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692904"/>
                </a:solidFill>
                <a:effectLst/>
                <a:uLnTx/>
                <a:uFillTx/>
                <a:latin typeface="Catamaran Medium"/>
                <a:ea typeface="Catamaran Medium"/>
                <a:cs typeface="Catamaran Medium"/>
                <a:sym typeface="Catamaran Medium"/>
              </a:rPr>
              <a:t>Recomendación para el caso de bebidas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692904"/>
              </a:solidFill>
              <a:effectLst/>
              <a:uLnTx/>
              <a:uFillTx/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cxnSp>
        <p:nvCxnSpPr>
          <p:cNvPr id="10676" name="Google Shape;10676;p58"/>
          <p:cNvCxnSpPr>
            <a:endCxn id="10672" idx="2"/>
          </p:cNvCxnSpPr>
          <p:nvPr/>
        </p:nvCxnSpPr>
        <p:spPr>
          <a:xfrm rot="10800000">
            <a:off x="6228049" y="2451726"/>
            <a:ext cx="0" cy="42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678" name="Google Shape;10678;p58"/>
          <p:cNvSpPr/>
          <p:nvPr/>
        </p:nvSpPr>
        <p:spPr>
          <a:xfrm>
            <a:off x="2440632" y="3522127"/>
            <a:ext cx="860700" cy="860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dist="57150" dir="2640000" algn="bl" rotWithShape="0">
              <a:srgbClr val="000000">
                <a:alpha val="2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696" name="Google Shape;10696;p58"/>
          <p:cNvSpPr/>
          <p:nvPr/>
        </p:nvSpPr>
        <p:spPr>
          <a:xfrm>
            <a:off x="4119165" y="1575501"/>
            <a:ext cx="860700" cy="860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dist="57150" dir="2640000" algn="bl" rotWithShape="0">
              <a:srgbClr val="000000">
                <a:alpha val="2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050" name="Picture 2" descr="Business development, competitive analysis, market analysis, sales  forecasting, sales graph icon - Download on Iconfinder">
            <a:extLst>
              <a:ext uri="{FF2B5EF4-FFF2-40B4-BE49-F238E27FC236}">
                <a16:creationId xmlns:a16="http://schemas.microsoft.com/office/drawing/2014/main" id="{6D7EF850-8F4D-B32D-1EB2-673D1C6BC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030" y="3642055"/>
            <a:ext cx="645157" cy="64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oogle Shape;11131;p61">
            <a:extLst>
              <a:ext uri="{FF2B5EF4-FFF2-40B4-BE49-F238E27FC236}">
                <a16:creationId xmlns:a16="http://schemas.microsoft.com/office/drawing/2014/main" id="{F276A458-B180-2414-FA92-F504ED26B094}"/>
              </a:ext>
            </a:extLst>
          </p:cNvPr>
          <p:cNvGrpSpPr/>
          <p:nvPr/>
        </p:nvGrpSpPr>
        <p:grpSpPr>
          <a:xfrm>
            <a:off x="4352232" y="1707127"/>
            <a:ext cx="439535" cy="599495"/>
            <a:chOff x="8126095" y="2764294"/>
            <a:chExt cx="245470" cy="338288"/>
          </a:xfrm>
        </p:grpSpPr>
        <p:sp>
          <p:nvSpPr>
            <p:cNvPr id="3" name="Google Shape;11132;p61">
              <a:extLst>
                <a:ext uri="{FF2B5EF4-FFF2-40B4-BE49-F238E27FC236}">
                  <a16:creationId xmlns:a16="http://schemas.microsoft.com/office/drawing/2014/main" id="{459422C2-4BDD-95AE-4FC3-8761DB0768B0}"/>
                </a:ext>
              </a:extLst>
            </p:cNvPr>
            <p:cNvSpPr/>
            <p:nvPr/>
          </p:nvSpPr>
          <p:spPr>
            <a:xfrm>
              <a:off x="8158402" y="2968541"/>
              <a:ext cx="180077" cy="60579"/>
            </a:xfrm>
            <a:custGeom>
              <a:avLst/>
              <a:gdLst/>
              <a:ahLst/>
              <a:cxnLst/>
              <a:rect l="l" t="t" r="r" b="b"/>
              <a:pathLst>
                <a:path w="5312" h="1787" extrusionOk="0">
                  <a:moveTo>
                    <a:pt x="0" y="0"/>
                  </a:moveTo>
                  <a:lnTo>
                    <a:pt x="0" y="1786"/>
                  </a:lnTo>
                  <a:lnTo>
                    <a:pt x="5311" y="1786"/>
                  </a:lnTo>
                  <a:lnTo>
                    <a:pt x="5311" y="0"/>
                  </a:lnTo>
                  <a:close/>
                </a:path>
              </a:pathLst>
            </a:custGeom>
            <a:solidFill>
              <a:srgbClr val="F8C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133;p61">
              <a:extLst>
                <a:ext uri="{FF2B5EF4-FFF2-40B4-BE49-F238E27FC236}">
                  <a16:creationId xmlns:a16="http://schemas.microsoft.com/office/drawing/2014/main" id="{684710EA-F671-4434-E039-168587AE802B}"/>
                </a:ext>
              </a:extLst>
            </p:cNvPr>
            <p:cNvSpPr/>
            <p:nvPr/>
          </p:nvSpPr>
          <p:spPr>
            <a:xfrm>
              <a:off x="8126095" y="2764294"/>
              <a:ext cx="245470" cy="338288"/>
            </a:xfrm>
            <a:custGeom>
              <a:avLst/>
              <a:gdLst/>
              <a:ahLst/>
              <a:cxnLst/>
              <a:rect l="l" t="t" r="r" b="b"/>
              <a:pathLst>
                <a:path w="7241" h="9979" extrusionOk="0">
                  <a:moveTo>
                    <a:pt x="5050" y="2501"/>
                  </a:moveTo>
                  <a:cubicBezTo>
                    <a:pt x="5359" y="2501"/>
                    <a:pt x="5645" y="2762"/>
                    <a:pt x="5645" y="3096"/>
                  </a:cubicBezTo>
                  <a:cubicBezTo>
                    <a:pt x="5645" y="3286"/>
                    <a:pt x="5573" y="3429"/>
                    <a:pt x="5431" y="3548"/>
                  </a:cubicBezTo>
                  <a:lnTo>
                    <a:pt x="5335" y="3525"/>
                  </a:lnTo>
                  <a:lnTo>
                    <a:pt x="5216" y="3525"/>
                  </a:lnTo>
                  <a:lnTo>
                    <a:pt x="4835" y="3667"/>
                  </a:lnTo>
                  <a:cubicBezTo>
                    <a:pt x="4597" y="3572"/>
                    <a:pt x="4454" y="3358"/>
                    <a:pt x="4454" y="3096"/>
                  </a:cubicBezTo>
                  <a:cubicBezTo>
                    <a:pt x="4454" y="2762"/>
                    <a:pt x="4716" y="2501"/>
                    <a:pt x="5050" y="2501"/>
                  </a:cubicBezTo>
                  <a:close/>
                  <a:moveTo>
                    <a:pt x="1954" y="357"/>
                  </a:moveTo>
                  <a:cubicBezTo>
                    <a:pt x="2216" y="357"/>
                    <a:pt x="2430" y="572"/>
                    <a:pt x="2430" y="857"/>
                  </a:cubicBezTo>
                  <a:lnTo>
                    <a:pt x="2430" y="3667"/>
                  </a:lnTo>
                  <a:lnTo>
                    <a:pt x="1977" y="3501"/>
                  </a:lnTo>
                  <a:lnTo>
                    <a:pt x="1858" y="3501"/>
                  </a:lnTo>
                  <a:lnTo>
                    <a:pt x="1049" y="3787"/>
                  </a:lnTo>
                  <a:lnTo>
                    <a:pt x="787" y="3691"/>
                  </a:lnTo>
                  <a:lnTo>
                    <a:pt x="787" y="3239"/>
                  </a:lnTo>
                  <a:lnTo>
                    <a:pt x="1239" y="3239"/>
                  </a:lnTo>
                  <a:cubicBezTo>
                    <a:pt x="1311" y="3239"/>
                    <a:pt x="1406" y="3191"/>
                    <a:pt x="1430" y="3072"/>
                  </a:cubicBezTo>
                  <a:cubicBezTo>
                    <a:pt x="1477" y="2953"/>
                    <a:pt x="1358" y="2834"/>
                    <a:pt x="1263" y="2834"/>
                  </a:cubicBezTo>
                  <a:lnTo>
                    <a:pt x="787" y="2834"/>
                  </a:lnTo>
                  <a:lnTo>
                    <a:pt x="787" y="1881"/>
                  </a:lnTo>
                  <a:lnTo>
                    <a:pt x="1263" y="1881"/>
                  </a:lnTo>
                  <a:cubicBezTo>
                    <a:pt x="1358" y="1881"/>
                    <a:pt x="1430" y="1810"/>
                    <a:pt x="1477" y="1691"/>
                  </a:cubicBezTo>
                  <a:cubicBezTo>
                    <a:pt x="1501" y="1572"/>
                    <a:pt x="1382" y="1453"/>
                    <a:pt x="1287" y="1453"/>
                  </a:cubicBezTo>
                  <a:lnTo>
                    <a:pt x="811" y="1453"/>
                  </a:lnTo>
                  <a:cubicBezTo>
                    <a:pt x="834" y="834"/>
                    <a:pt x="1358" y="357"/>
                    <a:pt x="1954" y="357"/>
                  </a:cubicBezTo>
                  <a:close/>
                  <a:moveTo>
                    <a:pt x="5050" y="1738"/>
                  </a:moveTo>
                  <a:cubicBezTo>
                    <a:pt x="5812" y="1738"/>
                    <a:pt x="6431" y="2358"/>
                    <a:pt x="6431" y="3120"/>
                  </a:cubicBezTo>
                  <a:cubicBezTo>
                    <a:pt x="6431" y="3334"/>
                    <a:pt x="6383" y="3572"/>
                    <a:pt x="6288" y="3763"/>
                  </a:cubicBezTo>
                  <a:lnTo>
                    <a:pt x="6169" y="3787"/>
                  </a:lnTo>
                  <a:lnTo>
                    <a:pt x="5883" y="3691"/>
                  </a:lnTo>
                  <a:cubicBezTo>
                    <a:pt x="6002" y="3525"/>
                    <a:pt x="6050" y="3334"/>
                    <a:pt x="6050" y="3120"/>
                  </a:cubicBezTo>
                  <a:cubicBezTo>
                    <a:pt x="6050" y="2596"/>
                    <a:pt x="5597" y="2143"/>
                    <a:pt x="5073" y="2143"/>
                  </a:cubicBezTo>
                  <a:cubicBezTo>
                    <a:pt x="4526" y="2143"/>
                    <a:pt x="4097" y="2596"/>
                    <a:pt x="4097" y="3120"/>
                  </a:cubicBezTo>
                  <a:cubicBezTo>
                    <a:pt x="4097" y="3358"/>
                    <a:pt x="4168" y="3572"/>
                    <a:pt x="4287" y="3763"/>
                  </a:cubicBezTo>
                  <a:lnTo>
                    <a:pt x="3764" y="3572"/>
                  </a:lnTo>
                  <a:cubicBezTo>
                    <a:pt x="3692" y="3429"/>
                    <a:pt x="3692" y="3286"/>
                    <a:pt x="3692" y="3120"/>
                  </a:cubicBezTo>
                  <a:cubicBezTo>
                    <a:pt x="3668" y="2358"/>
                    <a:pt x="4287" y="1738"/>
                    <a:pt x="5050" y="1738"/>
                  </a:cubicBezTo>
                  <a:close/>
                  <a:moveTo>
                    <a:pt x="5335" y="3906"/>
                  </a:moveTo>
                  <a:lnTo>
                    <a:pt x="6145" y="4168"/>
                  </a:lnTo>
                  <a:lnTo>
                    <a:pt x="6264" y="4168"/>
                  </a:lnTo>
                  <a:lnTo>
                    <a:pt x="6859" y="4001"/>
                  </a:lnTo>
                  <a:lnTo>
                    <a:pt x="6859" y="5001"/>
                  </a:lnTo>
                  <a:lnTo>
                    <a:pt x="406" y="5001"/>
                  </a:lnTo>
                  <a:lnTo>
                    <a:pt x="406" y="4001"/>
                  </a:lnTo>
                  <a:cubicBezTo>
                    <a:pt x="596" y="4048"/>
                    <a:pt x="453" y="4025"/>
                    <a:pt x="953" y="4168"/>
                  </a:cubicBezTo>
                  <a:lnTo>
                    <a:pt x="1073" y="4168"/>
                  </a:lnTo>
                  <a:lnTo>
                    <a:pt x="1882" y="3906"/>
                  </a:lnTo>
                  <a:lnTo>
                    <a:pt x="2692" y="4168"/>
                  </a:lnTo>
                  <a:lnTo>
                    <a:pt x="2811" y="4168"/>
                  </a:lnTo>
                  <a:lnTo>
                    <a:pt x="3621" y="3906"/>
                  </a:lnTo>
                  <a:lnTo>
                    <a:pt x="4407" y="4168"/>
                  </a:lnTo>
                  <a:lnTo>
                    <a:pt x="4526" y="4168"/>
                  </a:lnTo>
                  <a:cubicBezTo>
                    <a:pt x="4621" y="4144"/>
                    <a:pt x="5311" y="3929"/>
                    <a:pt x="5335" y="3906"/>
                  </a:cubicBezTo>
                  <a:close/>
                  <a:moveTo>
                    <a:pt x="6836" y="5430"/>
                  </a:moveTo>
                  <a:lnTo>
                    <a:pt x="6836" y="8430"/>
                  </a:lnTo>
                  <a:lnTo>
                    <a:pt x="358" y="8430"/>
                  </a:lnTo>
                  <a:lnTo>
                    <a:pt x="358" y="5430"/>
                  </a:lnTo>
                  <a:close/>
                  <a:moveTo>
                    <a:pt x="6836" y="8811"/>
                  </a:moveTo>
                  <a:lnTo>
                    <a:pt x="6836" y="9192"/>
                  </a:lnTo>
                  <a:cubicBezTo>
                    <a:pt x="6836" y="9407"/>
                    <a:pt x="6645" y="9597"/>
                    <a:pt x="6431" y="9597"/>
                  </a:cubicBezTo>
                  <a:lnTo>
                    <a:pt x="763" y="9597"/>
                  </a:lnTo>
                  <a:cubicBezTo>
                    <a:pt x="549" y="9597"/>
                    <a:pt x="358" y="9407"/>
                    <a:pt x="358" y="9192"/>
                  </a:cubicBezTo>
                  <a:lnTo>
                    <a:pt x="358" y="8811"/>
                  </a:lnTo>
                  <a:close/>
                  <a:moveTo>
                    <a:pt x="1906" y="0"/>
                  </a:moveTo>
                  <a:cubicBezTo>
                    <a:pt x="1073" y="0"/>
                    <a:pt x="406" y="691"/>
                    <a:pt x="406" y="1524"/>
                  </a:cubicBezTo>
                  <a:lnTo>
                    <a:pt x="406" y="3572"/>
                  </a:lnTo>
                  <a:lnTo>
                    <a:pt x="287" y="3548"/>
                  </a:lnTo>
                  <a:cubicBezTo>
                    <a:pt x="271" y="3545"/>
                    <a:pt x="255" y="3544"/>
                    <a:pt x="239" y="3544"/>
                  </a:cubicBezTo>
                  <a:cubicBezTo>
                    <a:pt x="127" y="3544"/>
                    <a:pt x="1" y="3611"/>
                    <a:pt x="1" y="3715"/>
                  </a:cubicBezTo>
                  <a:lnTo>
                    <a:pt x="1" y="9192"/>
                  </a:lnTo>
                  <a:cubicBezTo>
                    <a:pt x="1" y="9621"/>
                    <a:pt x="358" y="9978"/>
                    <a:pt x="787" y="9978"/>
                  </a:cubicBezTo>
                  <a:lnTo>
                    <a:pt x="6478" y="9978"/>
                  </a:lnTo>
                  <a:cubicBezTo>
                    <a:pt x="6907" y="9978"/>
                    <a:pt x="7240" y="9621"/>
                    <a:pt x="7240" y="9192"/>
                  </a:cubicBezTo>
                  <a:lnTo>
                    <a:pt x="7240" y="3715"/>
                  </a:lnTo>
                  <a:cubicBezTo>
                    <a:pt x="7222" y="3621"/>
                    <a:pt x="7143" y="3527"/>
                    <a:pt x="7052" y="3527"/>
                  </a:cubicBezTo>
                  <a:cubicBezTo>
                    <a:pt x="7028" y="3527"/>
                    <a:pt x="7003" y="3533"/>
                    <a:pt x="6978" y="3548"/>
                  </a:cubicBezTo>
                  <a:lnTo>
                    <a:pt x="6764" y="3596"/>
                  </a:lnTo>
                  <a:cubicBezTo>
                    <a:pt x="7098" y="2477"/>
                    <a:pt x="6240" y="1334"/>
                    <a:pt x="5073" y="1334"/>
                  </a:cubicBezTo>
                  <a:cubicBezTo>
                    <a:pt x="4097" y="1334"/>
                    <a:pt x="3287" y="2143"/>
                    <a:pt x="3287" y="3120"/>
                  </a:cubicBezTo>
                  <a:cubicBezTo>
                    <a:pt x="3287" y="3310"/>
                    <a:pt x="3311" y="3453"/>
                    <a:pt x="3335" y="3596"/>
                  </a:cubicBezTo>
                  <a:lnTo>
                    <a:pt x="2811" y="3787"/>
                  </a:lnTo>
                  <a:lnTo>
                    <a:pt x="2811" y="905"/>
                  </a:lnTo>
                  <a:cubicBezTo>
                    <a:pt x="2811" y="381"/>
                    <a:pt x="2382" y="0"/>
                    <a:pt x="1906" y="0"/>
                  </a:cubicBezTo>
                  <a:close/>
                </a:path>
              </a:pathLst>
            </a:custGeom>
            <a:solidFill>
              <a:srgbClr val="6929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2" name="Picture 4" descr="Soft drinks - Free food and restaurant icons">
            <a:extLst>
              <a:ext uri="{FF2B5EF4-FFF2-40B4-BE49-F238E27FC236}">
                <a16:creationId xmlns:a16="http://schemas.microsoft.com/office/drawing/2014/main" id="{CD3BD1EE-F76B-7225-7438-E146BEC58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80" y="3611726"/>
            <a:ext cx="722938" cy="72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20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6" name="Google Shape;9356;p37"/>
          <p:cNvSpPr txBox="1">
            <a:spLocks noGrp="1"/>
          </p:cNvSpPr>
          <p:nvPr>
            <p:ph type="title"/>
          </p:nvPr>
        </p:nvSpPr>
        <p:spPr>
          <a:xfrm>
            <a:off x="2087125" y="2351725"/>
            <a:ext cx="49698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Forecasting</a:t>
            </a:r>
            <a:endParaRPr dirty="0"/>
          </a:p>
        </p:txBody>
      </p:sp>
      <p:sp>
        <p:nvSpPr>
          <p:cNvPr id="9357" name="Google Shape;9357;p37"/>
          <p:cNvSpPr txBox="1">
            <a:spLocks noGrp="1"/>
          </p:cNvSpPr>
          <p:nvPr>
            <p:ph type="title" idx="2"/>
          </p:nvPr>
        </p:nvSpPr>
        <p:spPr>
          <a:xfrm>
            <a:off x="3378975" y="1191100"/>
            <a:ext cx="2386200" cy="10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358" name="Google Shape;9358;p37"/>
          <p:cNvSpPr txBox="1">
            <a:spLocks noGrp="1"/>
          </p:cNvSpPr>
          <p:nvPr>
            <p:ph type="subTitle" idx="1"/>
          </p:nvPr>
        </p:nvSpPr>
        <p:spPr>
          <a:xfrm>
            <a:off x="2087125" y="3537275"/>
            <a:ext cx="49698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 marcas a las que se debe prestar atención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496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2" name="Google Shape;9612;p39"/>
          <p:cNvSpPr txBox="1">
            <a:spLocks noGrp="1"/>
          </p:cNvSpPr>
          <p:nvPr>
            <p:ph type="title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9.107 ton</a:t>
            </a:r>
            <a:endParaRPr dirty="0"/>
          </a:p>
        </p:txBody>
      </p:sp>
      <p:sp>
        <p:nvSpPr>
          <p:cNvPr id="9613" name="Google Shape;9613;p39"/>
          <p:cNvSpPr txBox="1">
            <a:spLocks noGrp="1"/>
          </p:cNvSpPr>
          <p:nvPr>
            <p:ph type="subTitle" idx="1"/>
          </p:nvPr>
        </p:nvSpPr>
        <p:spPr>
          <a:xfrm>
            <a:off x="1284000" y="141690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 objetivo en toneladas a 6 meses para el equipo de ventas </a:t>
            </a:r>
            <a:endParaRPr dirty="0"/>
          </a:p>
        </p:txBody>
      </p:sp>
      <p:sp>
        <p:nvSpPr>
          <p:cNvPr id="9614" name="Google Shape;9614;p39"/>
          <p:cNvSpPr txBox="1">
            <a:spLocks noGrp="1"/>
          </p:cNvSpPr>
          <p:nvPr>
            <p:ph type="title" idx="2"/>
          </p:nvPr>
        </p:nvSpPr>
        <p:spPr>
          <a:xfrm>
            <a:off x="1284000" y="1910705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11,41%</a:t>
            </a:r>
            <a:endParaRPr dirty="0"/>
          </a:p>
        </p:txBody>
      </p:sp>
      <p:sp>
        <p:nvSpPr>
          <p:cNvPr id="9615" name="Google Shape;9615;p39"/>
          <p:cNvSpPr txBox="1">
            <a:spLocks noGrp="1"/>
          </p:cNvSpPr>
          <p:nvPr>
            <p:ph type="subTitle" idx="3"/>
          </p:nvPr>
        </p:nvSpPr>
        <p:spPr>
          <a:xfrm>
            <a:off x="1284000" y="2787608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 crecimiento en ventas (ton) esperado respecto del último semestre de 2019</a:t>
            </a:r>
            <a:endParaRPr dirty="0"/>
          </a:p>
        </p:txBody>
      </p:sp>
      <p:sp>
        <p:nvSpPr>
          <p:cNvPr id="9616" name="Google Shape;9616;p39"/>
          <p:cNvSpPr txBox="1">
            <a:spLocks noGrp="1"/>
          </p:cNvSpPr>
          <p:nvPr>
            <p:ph type="title" idx="4"/>
          </p:nvPr>
        </p:nvSpPr>
        <p:spPr>
          <a:xfrm>
            <a:off x="1284000" y="328141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85,5% y 88,8%</a:t>
            </a:r>
            <a:endParaRPr dirty="0"/>
          </a:p>
        </p:txBody>
      </p:sp>
      <p:sp>
        <p:nvSpPr>
          <p:cNvPr id="9617" name="Google Shape;9617;p39"/>
          <p:cNvSpPr txBox="1">
            <a:spLocks noGrp="1"/>
          </p:cNvSpPr>
          <p:nvPr>
            <p:ph type="subTitle" idx="5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Exactitud mensual promedio con el pronóstico de las marcas 1 y 5, respectivamente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551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F48DC2C6-B196-4929-5A8D-E26FE8075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27" y="1040444"/>
            <a:ext cx="5032845" cy="3848646"/>
          </a:xfrm>
          <a:prstGeom prst="rect">
            <a:avLst/>
          </a:prstGeom>
        </p:spPr>
      </p:pic>
      <p:sp>
        <p:nvSpPr>
          <p:cNvPr id="10113" name="Google Shape;10113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Nuestras marcas favoritas</a:t>
            </a:r>
            <a:endParaRPr dirty="0"/>
          </a:p>
        </p:txBody>
      </p:sp>
      <p:sp>
        <p:nvSpPr>
          <p:cNvPr id="10115" name="Google Shape;10115;p46"/>
          <p:cNvSpPr txBox="1"/>
          <p:nvPr/>
        </p:nvSpPr>
        <p:spPr>
          <a:xfrm flipH="1">
            <a:off x="6742325" y="1684902"/>
            <a:ext cx="15573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MX" dirty="0">
                <a:solidFill>
                  <a:srgbClr val="692904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Margen que proviene de clientes pequeños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692904"/>
              </a:solidFill>
              <a:effectLst/>
              <a:uLnTx/>
              <a:uFillTx/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10116" name="Google Shape;10116;p46"/>
          <p:cNvSpPr txBox="1"/>
          <p:nvPr/>
        </p:nvSpPr>
        <p:spPr>
          <a:xfrm flipH="1">
            <a:off x="6742325" y="1367270"/>
            <a:ext cx="15573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DB4F4D"/>
                </a:solidFill>
                <a:effectLst/>
                <a:uLnTx/>
                <a:uFillTx/>
                <a:latin typeface="Coustard"/>
                <a:ea typeface="Coustard"/>
                <a:cs typeface="Coustard"/>
                <a:sym typeface="Coustard"/>
              </a:rPr>
              <a:t>66%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DB4F4D"/>
              </a:solidFill>
              <a:effectLst/>
              <a:uLnTx/>
              <a:uFillTx/>
              <a:latin typeface="Coustard"/>
              <a:ea typeface="Coustard"/>
              <a:cs typeface="Coustard"/>
              <a:sym typeface="Coustard"/>
            </a:endParaRPr>
          </a:p>
        </p:txBody>
      </p:sp>
      <p:sp>
        <p:nvSpPr>
          <p:cNvPr id="10117" name="Google Shape;10117;p46"/>
          <p:cNvSpPr txBox="1"/>
          <p:nvPr/>
        </p:nvSpPr>
        <p:spPr>
          <a:xfrm flipH="1">
            <a:off x="6742325" y="2559970"/>
            <a:ext cx="15573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" sz="2400" dirty="0">
                <a:solidFill>
                  <a:srgbClr val="DB4F4D"/>
                </a:solidFill>
                <a:latin typeface="Coustard"/>
                <a:ea typeface="Coustard"/>
                <a:cs typeface="Coustard"/>
                <a:sym typeface="Coustard"/>
              </a:rPr>
              <a:t>7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DB4F4D"/>
                </a:solidFill>
                <a:effectLst/>
                <a:uLnTx/>
                <a:uFillTx/>
                <a:latin typeface="Coustard"/>
                <a:ea typeface="Coustard"/>
                <a:cs typeface="Coustard"/>
                <a:sym typeface="Coustard"/>
              </a:rPr>
              <a:t>5%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DB4F4D"/>
              </a:solidFill>
              <a:effectLst/>
              <a:uLnTx/>
              <a:uFillTx/>
              <a:latin typeface="Coustard"/>
              <a:ea typeface="Coustard"/>
              <a:cs typeface="Coustard"/>
              <a:sym typeface="Coustard"/>
            </a:endParaRPr>
          </a:p>
        </p:txBody>
      </p:sp>
      <p:sp>
        <p:nvSpPr>
          <p:cNvPr id="10118" name="Google Shape;10118;p46"/>
          <p:cNvSpPr txBox="1"/>
          <p:nvPr/>
        </p:nvSpPr>
        <p:spPr>
          <a:xfrm flipH="1">
            <a:off x="6742325" y="2877600"/>
            <a:ext cx="15573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" dirty="0">
                <a:solidFill>
                  <a:srgbClr val="692904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Margen atribuible a las marcas 1 y 5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692904"/>
              </a:solidFill>
              <a:effectLst/>
              <a:uLnTx/>
              <a:uFillTx/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10119" name="Google Shape;10119;p46"/>
          <p:cNvSpPr txBox="1"/>
          <p:nvPr/>
        </p:nvSpPr>
        <p:spPr>
          <a:xfrm flipH="1">
            <a:off x="6742325" y="3753522"/>
            <a:ext cx="15573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DB4F4D"/>
                </a:solidFill>
                <a:effectLst/>
                <a:uLnTx/>
                <a:uFillTx/>
                <a:latin typeface="Coustard"/>
                <a:ea typeface="Coustard"/>
                <a:cs typeface="Coustard"/>
                <a:sym typeface="Coustard"/>
              </a:rPr>
              <a:t>46%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DB4F4D"/>
              </a:solidFill>
              <a:effectLst/>
              <a:uLnTx/>
              <a:uFillTx/>
              <a:latin typeface="Coustard"/>
              <a:ea typeface="Coustard"/>
              <a:cs typeface="Coustard"/>
              <a:sym typeface="Coustard"/>
            </a:endParaRPr>
          </a:p>
        </p:txBody>
      </p:sp>
      <p:sp>
        <p:nvSpPr>
          <p:cNvPr id="10120" name="Google Shape;10120;p46"/>
          <p:cNvSpPr txBox="1"/>
          <p:nvPr/>
        </p:nvSpPr>
        <p:spPr>
          <a:xfrm flipH="1">
            <a:off x="6742325" y="4071151"/>
            <a:ext cx="15573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B47"/>
              </a:buClr>
              <a:buSzPts val="1100"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692904"/>
                </a:solidFill>
                <a:effectLst/>
                <a:uLnTx/>
                <a:uFillTx/>
                <a:latin typeface="Catamaran Medium"/>
                <a:ea typeface="Catamaran Medium"/>
                <a:cs typeface="Catamaran Medium"/>
                <a:sym typeface="Catamaran Medium"/>
              </a:rPr>
              <a:t>Contribución al margen de la marca 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692904"/>
              </a:solidFill>
              <a:effectLst/>
              <a:uLnTx/>
              <a:uFillTx/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10121" name="Google Shape;10121;p46"/>
          <p:cNvSpPr/>
          <p:nvPr/>
        </p:nvSpPr>
        <p:spPr>
          <a:xfrm>
            <a:off x="6009775" y="2727149"/>
            <a:ext cx="554700" cy="60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57150" dir="2640000" algn="bl" rotWithShape="0">
              <a:srgbClr val="000000">
                <a:alpha val="2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122" name="Google Shape;10122;p46"/>
          <p:cNvSpPr/>
          <p:nvPr/>
        </p:nvSpPr>
        <p:spPr>
          <a:xfrm>
            <a:off x="6009775" y="1521545"/>
            <a:ext cx="554700" cy="601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dist="57150" dir="2640000" algn="bl" rotWithShape="0">
              <a:srgbClr val="000000">
                <a:alpha val="2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123" name="Google Shape;10123;p46"/>
          <p:cNvSpPr/>
          <p:nvPr/>
        </p:nvSpPr>
        <p:spPr>
          <a:xfrm>
            <a:off x="6009775" y="3940124"/>
            <a:ext cx="554700" cy="601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57150" dir="2640000" algn="bl" rotWithShape="0">
              <a:srgbClr val="000000">
                <a:alpha val="2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993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6" name="Google Shape;9356;p37"/>
          <p:cNvSpPr txBox="1">
            <a:spLocks noGrp="1"/>
          </p:cNvSpPr>
          <p:nvPr>
            <p:ph type="title"/>
          </p:nvPr>
        </p:nvSpPr>
        <p:spPr>
          <a:xfrm>
            <a:off x="2087125" y="2351725"/>
            <a:ext cx="49698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</a:t>
            </a:r>
            <a:endParaRPr dirty="0"/>
          </a:p>
        </p:txBody>
      </p:sp>
      <p:sp>
        <p:nvSpPr>
          <p:cNvPr id="9357" name="Google Shape;9357;p37"/>
          <p:cNvSpPr txBox="1">
            <a:spLocks noGrp="1"/>
          </p:cNvSpPr>
          <p:nvPr>
            <p:ph type="title" idx="2"/>
          </p:nvPr>
        </p:nvSpPr>
        <p:spPr>
          <a:xfrm>
            <a:off x="3378975" y="1191100"/>
            <a:ext cx="2386200" cy="10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358" name="Google Shape;9358;p37"/>
          <p:cNvSpPr txBox="1">
            <a:spLocks noGrp="1"/>
          </p:cNvSpPr>
          <p:nvPr>
            <p:ph type="subTitle" idx="1"/>
          </p:nvPr>
        </p:nvSpPr>
        <p:spPr>
          <a:xfrm>
            <a:off x="2087125" y="3537275"/>
            <a:ext cx="49698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</a:t>
            </a:r>
            <a:r>
              <a:rPr lang="en" dirty="0"/>
              <a:t>on alto poder predictivo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6068105"/>
      </p:ext>
    </p:extLst>
  </p:cSld>
  <p:clrMapOvr>
    <a:masterClrMapping/>
  </p:clrMapOvr>
</p:sld>
</file>

<file path=ppt/theme/theme1.xml><?xml version="1.0" encoding="utf-8"?>
<a:theme xmlns:a="http://schemas.openxmlformats.org/drawingml/2006/main" name="Grandma's Desserts Newsletter to Celebrate US National Homemade Cookies Day by Slidesgo">
  <a:themeElements>
    <a:clrScheme name="Simple Light">
      <a:dk1>
        <a:srgbClr val="DB4F4D"/>
      </a:dk1>
      <a:lt1>
        <a:srgbClr val="F8C0AF"/>
      </a:lt1>
      <a:dk2>
        <a:srgbClr val="692904"/>
      </a:dk2>
      <a:lt2>
        <a:srgbClr val="FFEACA"/>
      </a:lt2>
      <a:accent1>
        <a:srgbClr val="C97926"/>
      </a:accent1>
      <a:accent2>
        <a:srgbClr val="E0A86E"/>
      </a:accent2>
      <a:accent3>
        <a:srgbClr val="000000"/>
      </a:accent3>
      <a:accent4>
        <a:srgbClr val="FFABAB"/>
      </a:accent4>
      <a:accent5>
        <a:srgbClr val="FFFFFF"/>
      </a:accent5>
      <a:accent6>
        <a:srgbClr val="CFC6C6"/>
      </a:accent6>
      <a:hlink>
        <a:srgbClr val="6929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411</Words>
  <Application>Microsoft Office PowerPoint</Application>
  <PresentationFormat>Presentación en pantalla (16:9)</PresentationFormat>
  <Paragraphs>69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Bebas Neue</vt:lpstr>
      <vt:lpstr>Catamaran</vt:lpstr>
      <vt:lpstr>Coustard</vt:lpstr>
      <vt:lpstr>Catamaran Medium</vt:lpstr>
      <vt:lpstr>Arial</vt:lpstr>
      <vt:lpstr>Grandma's Desserts Newsletter to Celebrate US National Homemade Cookies Day by Slidesgo</vt:lpstr>
      <vt:lpstr>Resolución de Caso: Forecasting Data Scientist</vt:lpstr>
      <vt:lpstr>¡Saludos!</vt:lpstr>
      <vt:lpstr>Manos a la obra</vt:lpstr>
      <vt:lpstr>Objetivos del caso</vt:lpstr>
      <vt:lpstr>Preguntas del caso</vt:lpstr>
      <vt:lpstr>Forecasting</vt:lpstr>
      <vt:lpstr>9.107 ton</vt:lpstr>
      <vt:lpstr>Nuestras marcas favoritas</vt:lpstr>
      <vt:lpstr>Variables</vt:lpstr>
      <vt:lpstr>Variables importantes</vt:lpstr>
      <vt:lpstr>Bebidas</vt:lpstr>
      <vt:lpstr>Recomendaciones de forecasting</vt:lpstr>
      <vt:lpstr>¿Y los gerentes?</vt:lpstr>
      <vt:lpstr>Objetivos del caso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Resolución de Caso: Forecasting Data Scientist</dc:title>
  <dc:creator>Diabb</dc:creator>
  <cp:lastModifiedBy>Diabb Zegpi Delgado</cp:lastModifiedBy>
  <cp:revision>11</cp:revision>
  <dcterms:modified xsi:type="dcterms:W3CDTF">2022-09-22T22:54:35Z</dcterms:modified>
</cp:coreProperties>
</file>