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5"/>
  </p:handout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77441" y="599479"/>
            <a:ext cx="7237121" cy="20667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Оценка защищенности сетевой инфраструктуры на основе графа потенциальных атак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Актуальность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Рост числа </a:t>
            </a:r>
            <a:r>
              <a:rPr lang="ru-RU" sz="2400" dirty="0" err="1" smtClean="0">
                <a:solidFill>
                  <a:schemeClr val="bg1"/>
                </a:solidFill>
              </a:rPr>
              <a:t>кибератак</a:t>
            </a:r>
            <a:r>
              <a:rPr lang="ru-RU" sz="2400" dirty="0" smtClean="0">
                <a:solidFill>
                  <a:schemeClr val="bg1"/>
                </a:solidFill>
              </a:rPr>
              <a:t> и причиняемого ими ущерба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Появляются требования к проведению анализа защищенности организации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По статистике </a:t>
            </a:r>
            <a:r>
              <a:rPr lang="en-US" sz="2400" dirty="0" err="1">
                <a:solidFill>
                  <a:schemeClr val="bg1"/>
                </a:solidFill>
              </a:rPr>
              <a:t>PositiveTechnologies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92% </a:t>
            </a:r>
            <a:r>
              <a:rPr lang="ru-RU" sz="2400" dirty="0" smtClean="0">
                <a:solidFill>
                  <a:schemeClr val="bg1"/>
                </a:solidFill>
              </a:rPr>
              <a:t>организаций были скомпрометированы </a:t>
            </a:r>
            <a:r>
              <a:rPr lang="ru-RU" sz="2400" dirty="0">
                <a:solidFill>
                  <a:schemeClr val="bg1"/>
                </a:solidFill>
              </a:rPr>
              <a:t>в процессе внешнего тестирования на проникновение и 100% организаций в процессе внутреннего тестирования.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Существующие в организациях практики, как и большинство методик оценки защищенности и выбора </a:t>
            </a:r>
            <a:r>
              <a:rPr lang="ru-RU" sz="2400" dirty="0" smtClean="0">
                <a:solidFill>
                  <a:schemeClr val="bg1"/>
                </a:solidFill>
              </a:rPr>
              <a:t>защитных мер, направлены на удержание нарушителя за пределами сети, уделяя мало внимания цепочкам уязвимостей во внутренней сети.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Цели и 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Цель </a:t>
            </a:r>
            <a:r>
              <a:rPr lang="ru-RU" sz="2400" dirty="0">
                <a:solidFill>
                  <a:schemeClr val="bg1"/>
                </a:solidFill>
              </a:rPr>
              <a:t>данной работы - разработать автоматизированную систему оценки </a:t>
            </a:r>
            <a:r>
              <a:rPr lang="ru-RU" sz="2400" dirty="0" smtClean="0">
                <a:solidFill>
                  <a:schemeClr val="bg1"/>
                </a:solidFill>
              </a:rPr>
              <a:t>защищенности </a:t>
            </a:r>
            <a:r>
              <a:rPr lang="ru-RU" sz="2400" dirty="0">
                <a:solidFill>
                  <a:schemeClr val="bg1"/>
                </a:solidFill>
              </a:rPr>
              <a:t>сетевой инфраструктуры и выбора защитных мер на основе графов потенциальных </a:t>
            </a:r>
            <a:r>
              <a:rPr lang="ru-RU" sz="2400" dirty="0" smtClean="0">
                <a:solidFill>
                  <a:schemeClr val="bg1"/>
                </a:solidFill>
              </a:rPr>
              <a:t>атак.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Задачи: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Определить </a:t>
            </a:r>
            <a:r>
              <a:rPr lang="ru-RU" sz="2400" dirty="0">
                <a:solidFill>
                  <a:schemeClr val="bg1"/>
                </a:solidFill>
              </a:rPr>
              <a:t>основные способы идентификации уязвимостей и узлов сети в процессе тестирования на </a:t>
            </a:r>
            <a:r>
              <a:rPr lang="ru-RU" sz="2400" dirty="0" smtClean="0">
                <a:solidFill>
                  <a:schemeClr val="bg1"/>
                </a:solidFill>
              </a:rPr>
              <a:t>проникновение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Проанализировать </a:t>
            </a:r>
            <a:r>
              <a:rPr lang="ru-RU" sz="2400" dirty="0">
                <a:solidFill>
                  <a:schemeClr val="bg1"/>
                </a:solidFill>
              </a:rPr>
              <a:t>существующие методики оценки защищенности сетевой инфраструктуры и выбора защитных мер и применимость графов атак в задачах оценки </a:t>
            </a:r>
            <a:r>
              <a:rPr lang="ru-RU" sz="2400" dirty="0" smtClean="0">
                <a:solidFill>
                  <a:schemeClr val="bg1"/>
                </a:solidFill>
              </a:rPr>
              <a:t>защищенности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Разработать </a:t>
            </a:r>
            <a:r>
              <a:rPr lang="ru-RU" sz="2400" dirty="0">
                <a:solidFill>
                  <a:schemeClr val="bg1"/>
                </a:solidFill>
              </a:rPr>
              <a:t>методики оценки защищенности сетевой инфраструктуры и выбора защитных мер на основе анализа </a:t>
            </a:r>
            <a:r>
              <a:rPr lang="ru-RU" sz="2400">
                <a:solidFill>
                  <a:schemeClr val="bg1"/>
                </a:solidFill>
              </a:rPr>
              <a:t>графа </a:t>
            </a:r>
            <a:r>
              <a:rPr lang="ru-RU" sz="2400" smtClean="0">
                <a:solidFill>
                  <a:schemeClr val="bg1"/>
                </a:solidFill>
              </a:rPr>
              <a:t>атак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Реализовать </a:t>
            </a:r>
            <a:r>
              <a:rPr lang="ru-RU" sz="2400" dirty="0">
                <a:solidFill>
                  <a:schemeClr val="bg1"/>
                </a:solidFill>
              </a:rPr>
              <a:t>автоматизированную систему анализа защищенности сетевой инфраструктуры на основе анализа графа </a:t>
            </a:r>
            <a:r>
              <a:rPr lang="ru-RU" sz="2400" dirty="0" smtClean="0">
                <a:solidFill>
                  <a:schemeClr val="bg1"/>
                </a:solidFill>
              </a:rPr>
              <a:t>атак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165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Оценка защищенности сетевой инфраструктуры на основе графа потенциальных атак</vt:lpstr>
      <vt:lpstr>Актуальность</vt:lpstr>
      <vt:lpstr>Цели и задачи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user</cp:lastModifiedBy>
  <cp:revision>46</cp:revision>
  <dcterms:created xsi:type="dcterms:W3CDTF">2016-11-18T14:12:19Z</dcterms:created>
  <dcterms:modified xsi:type="dcterms:W3CDTF">2020-01-13T16:27:09Z</dcterms:modified>
</cp:coreProperties>
</file>