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36979" y="2241646"/>
            <a:ext cx="4572000" cy="687260"/>
          </a:xfrm>
        </p:spPr>
        <p:txBody>
          <a:bodyPr>
            <a:no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Name of presentation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Slide title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437626" y="1852680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436038" y="2614680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2439213" y="3362393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2436038" y="4124393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2436038" y="4886393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32</Words>
  <Application>Microsoft Office PowerPoint</Application>
  <PresentationFormat>Экран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Name of presentation</vt:lpstr>
      <vt:lpstr>Slide title</vt:lpstr>
    </vt:vector>
  </TitlesOfParts>
  <Company>PJSC "New Engineering Technologies"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Pavel</cp:lastModifiedBy>
  <cp:revision>49</cp:revision>
  <dcterms:created xsi:type="dcterms:W3CDTF">2016-11-18T14:12:19Z</dcterms:created>
  <dcterms:modified xsi:type="dcterms:W3CDTF">2017-01-26T13:13:00Z</dcterms:modified>
</cp:coreProperties>
</file>