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FB129-AC4C-4D0D-AF49-2DD2EC1B94CE}" type="datetimeFigureOut">
              <a:rPr lang="ru-RU" smtClean="0"/>
              <a:t>12.01.2020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3402-1233-4587-8AD3-BCC36A1F2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43402-1233-4587-8AD3-BCC36A1F26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11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61EA-765C-4225-B4E9-29B7459C9FAF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47E-BAC9-42EE-A780-03590DEA33E4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63F2-8665-4B28-8618-7C8C4EA2F6D5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F73D-DD80-43FA-9653-9D12D1A90B62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5465-AC52-4C0E-88DB-06CBFBBBE969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41C-8903-4FDA-B5C7-F263077BB820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5B29-35A9-459F-BBDE-231929F25922}" type="datetime1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0B01-6028-4159-92D6-2E713958A10B}" type="datetime1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F2AA-2016-4774-92BD-A7670B411DCF}" type="datetime1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FA27-6A3B-4D63-A98C-10134188FF3D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8160-C4EA-4DF4-9F07-8F8CDEE856B6}" type="datetime1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3813-748E-40A8-A017-7BBA5125A419}" type="datetime1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21425" y="696438"/>
            <a:ext cx="5486401" cy="1647567"/>
          </a:xfrm>
        </p:spPr>
        <p:txBody>
          <a:bodyPr>
            <a:noAutofit/>
          </a:bodyPr>
          <a:lstStyle/>
          <a:p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Оценка защищенности сетевой инфраструктуры и выбор защитных мер на основе графов атак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69731" y="253824"/>
            <a:ext cx="6189791" cy="2288039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Slide title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437626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436038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439213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436038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436038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448</TotalTime>
  <Words>44</Words>
  <Application>Microsoft Office PowerPoint</Application>
  <PresentationFormat>Экран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Оценка защищенности сетевой инфраструктуры и выбор защитных мер на основе графов атак</vt:lpstr>
      <vt:lpstr>Slide title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zavr</cp:lastModifiedBy>
  <cp:revision>52</cp:revision>
  <dcterms:created xsi:type="dcterms:W3CDTF">2016-11-18T14:12:19Z</dcterms:created>
  <dcterms:modified xsi:type="dcterms:W3CDTF">2020-01-12T19:34:07Z</dcterms:modified>
</cp:coreProperties>
</file>