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7" r:id="rId5"/>
    <p:sldId id="308" r:id="rId6"/>
    <p:sldId id="310" r:id="rId7"/>
    <p:sldId id="305" r:id="rId8"/>
    <p:sldId id="309" r:id="rId9"/>
    <p:sldId id="311" r:id="rId10"/>
    <p:sldId id="31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3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Binary 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성능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Big-</a:t>
            </a:r>
            <a:r>
              <a:rPr lang="en-US" altLang="ko-KR" dirty="0" err="1" smtClean="0"/>
              <a:t>Os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4282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5756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0678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044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23750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1172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84105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49027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2739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92099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6343" y="217171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1449" y="217171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28565" y="433461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9552" y="1293455"/>
            <a:ext cx="576064" cy="413432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672432" y="1112564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07393" y="630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39411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912344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477266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055632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207760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780693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345615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923981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88687" y="4334037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47957" y="486508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아래쪽 화살표 74"/>
          <p:cNvSpPr/>
          <p:nvPr/>
        </p:nvSpPr>
        <p:spPr>
          <a:xfrm>
            <a:off x="1989332" y="3835179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824293" y="33535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3463" y="2320087"/>
            <a:ext cx="17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 : 2</a:t>
            </a:r>
            <a:r>
              <a:rPr lang="ko-KR" altLang="en-US" dirty="0" smtClean="0">
                <a:solidFill>
                  <a:srgbClr val="FF0000"/>
                </a:solidFill>
              </a:rPr>
              <a:t>일 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7903" y="4876956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3212976"/>
            <a:ext cx="936104" cy="2033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01498" y="4009277"/>
            <a:ext cx="2810559" cy="100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906833" y="353817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신경 안 써도 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최선의 경우</a:t>
            </a:r>
            <a:r>
              <a:rPr lang="en-US" altLang="ko-KR" dirty="0" smtClean="0"/>
              <a:t>(best case)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39070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12003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76925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55291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19997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07419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80352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45274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23640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88346" y="291473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72590" y="3457654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27696" y="34576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968679" y="2398499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803640" y="19168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99710" y="3606022"/>
            <a:ext cx="17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 : 5</a:t>
            </a:r>
            <a:r>
              <a:rPr lang="ko-KR" altLang="en-US" dirty="0" smtClean="0">
                <a:solidFill>
                  <a:srgbClr val="FF0000"/>
                </a:solidFill>
              </a:rPr>
              <a:t>일 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7105" y="4500513"/>
            <a:ext cx="5886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한번에 찾는다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경우를 성능 평가의 기준으로 삼기에는 문제가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96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최악의 경우</a:t>
            </a:r>
            <a:r>
              <a:rPr lang="en-US" altLang="ko-KR" dirty="0" smtClean="0"/>
              <a:t>(worst case)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4282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5756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0678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044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23750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1172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84105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49027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2739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92099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6343" y="217171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1449" y="217171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31977" y="3135142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9552" y="1293455"/>
            <a:ext cx="576064" cy="413432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672432" y="1112564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07393" y="630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42823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915756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480678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059044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211172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784105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349027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927393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92099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51369" y="366560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아래쪽 화살표 74"/>
          <p:cNvSpPr/>
          <p:nvPr/>
        </p:nvSpPr>
        <p:spPr>
          <a:xfrm>
            <a:off x="2015703" y="2731422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836581" y="23977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3463" y="2320087"/>
            <a:ext cx="17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 : 1</a:t>
            </a:r>
            <a:r>
              <a:rPr lang="ko-KR" altLang="en-US" dirty="0" smtClean="0">
                <a:solidFill>
                  <a:srgbClr val="FF0000"/>
                </a:solidFill>
              </a:rPr>
              <a:t>일 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8336" y="356660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04910" y="2997483"/>
            <a:ext cx="2810559" cy="707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693595" y="262513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신경 안 써도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35398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113764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265892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838825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03747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982113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546819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51395" y="527913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1478759" y="4185195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44744" y="38577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03056" y="5059803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35398" y="4490678"/>
            <a:ext cx="4534791" cy="707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57030" y="408676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신경 안 써도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686500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971645" y="4624447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5054" y="5606507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최악의 경우를 성능 평가의 기준으로 삼는다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406723" y="460475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296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최악의 경우</a:t>
            </a:r>
            <a:r>
              <a:rPr lang="en-US" altLang="ko-KR" dirty="0" smtClean="0"/>
              <a:t>(worst case)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4282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15756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0678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044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23750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1172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84105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49027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27393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92099" y="162880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6343" y="217171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1449" y="217171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31977" y="3135142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9552" y="1293455"/>
            <a:ext cx="576064" cy="413432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672432" y="1112564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07393" y="630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42823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915756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480678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059044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211172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784105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349027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927393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92099" y="313456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51369" y="366560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아래쪽 화살표 74"/>
          <p:cNvSpPr/>
          <p:nvPr/>
        </p:nvSpPr>
        <p:spPr>
          <a:xfrm>
            <a:off x="2015703" y="2731422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836581" y="23977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8336" y="3566608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04910" y="2997483"/>
            <a:ext cx="2810559" cy="707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35398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113764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265892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838825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03747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982113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546819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51395" y="527913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1478759" y="4185195"/>
            <a:ext cx="323501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44744" y="38577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03056" y="5059803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35398" y="4490678"/>
            <a:ext cx="4534791" cy="707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86500" y="4627755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95933" y="64190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번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63325" y="241507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번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6879" y="40253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번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1207" y="241507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데이터는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71645" y="4624447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406723" y="4604750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  : </a:t>
            </a:r>
            <a:r>
              <a:rPr lang="ko-KR" altLang="en-US" dirty="0" err="1" smtClean="0"/>
              <a:t>빅오</a:t>
            </a:r>
            <a:r>
              <a:rPr lang="ko-KR" altLang="en-US" dirty="0" smtClean="0"/>
              <a:t> 구하기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1916832"/>
            <a:ext cx="5607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데이터가 </a:t>
            </a:r>
            <a:r>
              <a:rPr lang="en-US" altLang="ko-KR" sz="3200" dirty="0" smtClean="0">
                <a:solidFill>
                  <a:srgbClr val="FF0000"/>
                </a:solidFill>
              </a:rPr>
              <a:t>n</a:t>
            </a:r>
            <a:r>
              <a:rPr lang="ko-KR" altLang="en-US" sz="3200" dirty="0" smtClean="0">
                <a:solidFill>
                  <a:srgbClr val="FF0000"/>
                </a:solidFill>
              </a:rPr>
              <a:t>개일 때</a:t>
            </a:r>
            <a:r>
              <a:rPr lang="en-US" altLang="ko-KR" sz="3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최악의 경우</a:t>
            </a:r>
            <a:r>
              <a:rPr lang="en-US" altLang="ko-KR" sz="3200" dirty="0" smtClean="0">
                <a:solidFill>
                  <a:srgbClr val="FF0000"/>
                </a:solidFill>
              </a:rPr>
              <a:t>, K</a:t>
            </a:r>
            <a:r>
              <a:rPr lang="ko-KR" altLang="en-US" sz="3200" dirty="0" smtClean="0">
                <a:solidFill>
                  <a:srgbClr val="FF0000"/>
                </a:solidFill>
              </a:rPr>
              <a:t>번 연산한다면</a:t>
            </a:r>
            <a:endParaRPr lang="en-US" altLang="ko-KR" sz="32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15816" y="3645024"/>
                <a:ext cx="2687146" cy="874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</a:rPr>
                  <a:t>n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3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3600" dirty="0" smtClean="0">
                    <a:solidFill>
                      <a:srgbClr val="FF0000"/>
                    </a:solidFill>
                  </a:rPr>
                  <a:t>= 1</a:t>
                </a:r>
                <a:endParaRPr lang="ko-KR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645024"/>
                <a:ext cx="2687146" cy="874663"/>
              </a:xfrm>
              <a:prstGeom prst="rect">
                <a:avLst/>
              </a:prstGeom>
              <a:blipFill>
                <a:blip r:embed="rId2"/>
                <a:stretch>
                  <a:fillRect l="-6803" t="-699" r="-5896" b="-10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  : </a:t>
            </a:r>
            <a:r>
              <a:rPr lang="ko-KR" altLang="en-US" dirty="0" err="1" smtClean="0"/>
              <a:t>빅오</a:t>
            </a:r>
            <a:r>
              <a:rPr lang="ko-KR" altLang="en-US" dirty="0" smtClean="0"/>
              <a:t> 구하기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6257" y="1484784"/>
                <a:ext cx="1858329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n</a:t>
                </a:r>
                <a:r>
                  <a:rPr lang="en-US" altLang="ko-KR" sz="2400" dirty="0" smtClean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1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7" y="1484784"/>
                <a:ext cx="1858329" cy="613886"/>
              </a:xfrm>
              <a:prstGeom prst="rect">
                <a:avLst/>
              </a:prstGeom>
              <a:blipFill rotWithShape="1">
                <a:blip r:embed="rId2"/>
                <a:stretch>
                  <a:fillRect l="-5246" r="-3934" b="-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3" y="1530117"/>
                <a:ext cx="1908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3" y="1530117"/>
                <a:ext cx="190827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오른쪽 화살표 18"/>
          <p:cNvSpPr/>
          <p:nvPr/>
        </p:nvSpPr>
        <p:spPr>
          <a:xfrm>
            <a:off x="3563888" y="1700808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143" y="2673687"/>
                <a:ext cx="17320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T(n)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43" y="2673687"/>
                <a:ext cx="1732013" cy="400110"/>
              </a:xfrm>
              <a:prstGeom prst="rect">
                <a:avLst/>
              </a:prstGeom>
              <a:blipFill>
                <a:blip r:embed="rId4"/>
                <a:stretch>
                  <a:fillRect l="-3873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844183" y="3933056"/>
                <a:ext cx="26951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ko-KR" sz="4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83" y="3933056"/>
                <a:ext cx="2695161" cy="830997"/>
              </a:xfrm>
              <a:prstGeom prst="rect">
                <a:avLst/>
              </a:prstGeom>
              <a:blipFill>
                <a:blip r:embed="rId5"/>
                <a:stretch>
                  <a:fillRect l="-10407" t="-16788" b="-37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3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357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  : </a:t>
            </a:r>
            <a:r>
              <a:rPr lang="en-US" altLang="ko-KR" dirty="0" smtClean="0"/>
              <a:t>linear search vs binary search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Big-</a:t>
            </a:r>
            <a:r>
              <a:rPr lang="en-US" altLang="ko-KR" dirty="0" err="1" smtClean="0"/>
              <a:t>Os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263</Words>
  <Application>Microsoft Office PowerPoint</Application>
  <PresentationFormat>화면 슬라이드 쇼(4:3)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Binary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161</cp:revision>
  <dcterms:created xsi:type="dcterms:W3CDTF">2016-11-23T03:53:26Z</dcterms:created>
  <dcterms:modified xsi:type="dcterms:W3CDTF">2017-07-16T06:39:56Z</dcterms:modified>
</cp:coreProperties>
</file>