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3" r:id="rId5"/>
    <p:sldId id="264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8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3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2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What is Data structure?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자료구조와 알고리즘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4237" y="908720"/>
            <a:ext cx="593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많은 분들이 자료구조와 알고리즘을 혼동해 사용하거나</a:t>
            </a:r>
            <a:endParaRPr lang="en-US" altLang="ko-KR" dirty="0" smtClean="0"/>
          </a:p>
          <a:p>
            <a:r>
              <a:rPr lang="ko-KR" altLang="en-US" dirty="0" smtClean="0"/>
              <a:t>같은 거라고 생각합니다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두 가지는 다릅니다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밀접하게 연관되어 있지요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1804" y="2852936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: </a:t>
            </a:r>
            <a:r>
              <a:rPr lang="ko-KR" altLang="en-US" dirty="0" smtClean="0">
                <a:solidFill>
                  <a:srgbClr val="FF0000"/>
                </a:solidFill>
              </a:rPr>
              <a:t>데이터를 어떤 구조로 저장하고 탐색해야 가장 효율적인가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820" y="3933056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알고리</a:t>
            </a:r>
            <a:r>
              <a:rPr lang="ko-KR" altLang="en-US" dirty="0"/>
              <a:t>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: </a:t>
            </a:r>
            <a:r>
              <a:rPr lang="ko-KR" altLang="en-US" dirty="0" smtClean="0">
                <a:solidFill>
                  <a:srgbClr val="FF0000"/>
                </a:solidFill>
              </a:rPr>
              <a:t>문제를 해결하는 방법론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420888"/>
            <a:ext cx="684835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자료구조의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sz="2400" dirty="0" smtClean="0"/>
              <a:t>데이터를 저장하고 탐색하는 방법</a:t>
            </a:r>
            <a:r>
              <a:rPr lang="ko-KR" altLang="en-US" dirty="0" smtClean="0"/>
              <a:t>에 대한 고민들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자료구조를 이용한 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sz="2400" dirty="0" smtClean="0"/>
              <a:t>자료구조를 이용해 </a:t>
            </a:r>
            <a:r>
              <a:rPr lang="ko-KR" altLang="en-US" dirty="0" smtClean="0"/>
              <a:t>어떤 문제를 해결하는 것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자료구조와 알고리즘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80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자료구조의 구성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1844824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Insert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데이터를 어떻게 저장할 것인가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849" y="3140968"/>
            <a:ext cx="366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Search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데이터를 어떻게 탐</a:t>
            </a:r>
            <a:r>
              <a:rPr lang="ko-KR" altLang="en-US" dirty="0"/>
              <a:t>색</a:t>
            </a:r>
            <a:r>
              <a:rPr lang="ko-KR" altLang="en-US" dirty="0" smtClean="0"/>
              <a:t>할 것인가</a:t>
            </a:r>
            <a:r>
              <a:rPr lang="en-US" altLang="ko-KR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627" y="4365104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Delete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필요 없어진 데이터를 어떻게 지울 것인가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2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Linked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97143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배열의 원리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1"/>
            <a:ext cx="4474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가변 배열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길이가 변하는 배열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ko-KR" altLang="en-US" dirty="0" smtClean="0">
                <a:solidFill>
                  <a:srgbClr val="FF0000"/>
                </a:solidFill>
              </a:rPr>
              <a:t>배열은 원래 길이를 바꿀 수 없다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0261" y="242088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18015" y="242088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50028" y="242088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80420" y="242088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14597" y="242362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길이가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배열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3088269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길이가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인 배열이 필요하다면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5343" y="386104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63097" y="386104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95110" y="386104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25502" y="386104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343" y="494116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63097" y="494116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95110" y="494116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25502" y="494116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76113" y="3712890"/>
            <a:ext cx="43300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길이가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배열은 그대로 두고 </a:t>
            </a:r>
            <a:endParaRPr lang="en-US" altLang="ko-KR" dirty="0" smtClean="0"/>
          </a:p>
          <a:p>
            <a:r>
              <a:rPr lang="ko-KR" altLang="en-US" dirty="0" smtClean="0"/>
              <a:t>길이가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인 배열을 따로 </a:t>
            </a:r>
            <a:r>
              <a:rPr lang="ko-KR" altLang="en-US" dirty="0" smtClean="0">
                <a:solidFill>
                  <a:srgbClr val="FF0000"/>
                </a:solidFill>
              </a:rPr>
              <a:t>할당</a:t>
            </a:r>
            <a:r>
              <a:rPr lang="ko-KR" altLang="en-US" dirty="0" smtClean="0"/>
              <a:t> 후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길이가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인 메모리가 있는지 탐색이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이루어져야 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데이터의 </a:t>
            </a:r>
            <a:r>
              <a:rPr lang="ko-KR" altLang="en-US" dirty="0" smtClean="0">
                <a:solidFill>
                  <a:srgbClr val="FF0000"/>
                </a:solidFill>
              </a:rPr>
              <a:t>복사</a:t>
            </a:r>
            <a:r>
              <a:rPr lang="ko-KR" altLang="en-US" dirty="0" smtClean="0"/>
              <a:t>가 이루어집니다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길이가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배열은 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총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번의 작업이 필요함</a:t>
            </a:r>
            <a:r>
              <a:rPr lang="en-US" altLang="ko-KR" dirty="0" smtClean="0">
                <a:solidFill>
                  <a:srgbClr val="FF0000"/>
                </a:solidFill>
              </a:rPr>
              <a:t>!! + </a:t>
            </a:r>
            <a:r>
              <a:rPr lang="ko-KR" altLang="en-US" dirty="0" smtClean="0">
                <a:solidFill>
                  <a:srgbClr val="FF0000"/>
                </a:solidFill>
              </a:rPr>
              <a:t>메모리 탐색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7103" y="3088269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어마어마한 리소스 낭비</a:t>
            </a:r>
            <a:r>
              <a:rPr lang="en-US" altLang="ko-KR" sz="2400" dirty="0">
                <a:solidFill>
                  <a:srgbClr val="FF0000"/>
                </a:solidFill>
              </a:rPr>
              <a:t>!!!!!!</a:t>
            </a:r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3063333" y="494116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693725" y="4941168"/>
            <a:ext cx="6117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755576" y="4293096"/>
            <a:ext cx="216024" cy="2880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9338" y="46182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1360950" y="4293096"/>
            <a:ext cx="216024" cy="2880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74712" y="46182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2009881" y="4293096"/>
            <a:ext cx="216024" cy="2880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23643" y="46182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672408" y="4293096"/>
            <a:ext cx="216024" cy="2880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86170" y="46182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복사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1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2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Linked List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971436"/>
            <a:ext cx="23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Linked List</a:t>
            </a:r>
            <a:r>
              <a:rPr lang="ko-KR" altLang="en-US" dirty="0" smtClean="0"/>
              <a:t>의 원리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11560" y="1980929"/>
            <a:ext cx="1368152" cy="432048"/>
            <a:chOff x="611560" y="1772816"/>
            <a:chExt cx="1368152" cy="43204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95536" y="2718937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길이가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인 저장 공간이 필요하다면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03450" y="200080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길이가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1979712" y="1980929"/>
            <a:ext cx="1368152" cy="432048"/>
            <a:chOff x="611560" y="1772816"/>
            <a:chExt cx="1368152" cy="43204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3329928" y="1980929"/>
            <a:ext cx="1368152" cy="432048"/>
            <a:chOff x="611560" y="1772816"/>
            <a:chExt cx="1368152" cy="43204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705787" y="1980929"/>
            <a:ext cx="1368152" cy="432048"/>
            <a:chOff x="611560" y="1772816"/>
            <a:chExt cx="1368152" cy="432048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351647" y="3485795"/>
            <a:ext cx="1368152" cy="432048"/>
            <a:chOff x="611560" y="1772816"/>
            <a:chExt cx="1368152" cy="432048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1719799" y="3485795"/>
            <a:ext cx="1368152" cy="432048"/>
            <a:chOff x="611560" y="1772816"/>
            <a:chExt cx="1368152" cy="43204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3070015" y="3485795"/>
            <a:ext cx="1368152" cy="432048"/>
            <a:chOff x="611560" y="1772816"/>
            <a:chExt cx="1368152" cy="432048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4445874" y="3485795"/>
            <a:ext cx="1368152" cy="432048"/>
            <a:chOff x="611560" y="1772816"/>
            <a:chExt cx="1368152" cy="432048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814026" y="3485795"/>
            <a:ext cx="1368152" cy="432048"/>
            <a:chOff x="611560" y="1772816"/>
            <a:chExt cx="1368152" cy="432048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7182990" y="3485795"/>
            <a:ext cx="1368152" cy="432048"/>
            <a:chOff x="611560" y="1772816"/>
            <a:chExt cx="1368152" cy="432048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719597" y="4149080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그냥 끝에다가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노드만</a:t>
            </a:r>
            <a:r>
              <a:rPr lang="ko-KR" altLang="en-US" dirty="0" smtClean="0"/>
              <a:t> 붙이면 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382765" y="5002450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탐색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할당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복사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삭제 등의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리소스 낭비가 전혀 없다</a:t>
            </a:r>
            <a:r>
              <a:rPr lang="en-US" altLang="ko-KR" sz="2400" dirty="0" smtClean="0">
                <a:solidFill>
                  <a:srgbClr val="FF0000"/>
                </a:solidFill>
              </a:rPr>
              <a:t>!!!!!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3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204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90</cp:revision>
  <dcterms:created xsi:type="dcterms:W3CDTF">2016-11-17T05:52:08Z</dcterms:created>
  <dcterms:modified xsi:type="dcterms:W3CDTF">2017-07-16T06:11:16Z</dcterms:modified>
</cp:coreProperties>
</file>