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8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2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8176-1D2A-4400-ADDB-276B6F1DA250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2246-C9C1-41AF-B48A-4BC1D506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</a:t>
            </a:r>
            <a:r>
              <a:rPr lang="en-US" altLang="ko-KR" dirty="0" smtClean="0"/>
              <a:t>Linked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- 1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059832" y="4077072"/>
            <a:ext cx="1314767" cy="432048"/>
            <a:chOff x="611560" y="1772816"/>
            <a:chExt cx="1368152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414619" y="4077072"/>
            <a:ext cx="1314767" cy="432048"/>
            <a:chOff x="611560" y="1772816"/>
            <a:chExt cx="1368152" cy="43204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782771" y="4077072"/>
            <a:ext cx="1314767" cy="432048"/>
            <a:chOff x="611560" y="1772816"/>
            <a:chExt cx="1368152" cy="43204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7097538" y="4077072"/>
            <a:ext cx="1115381" cy="432048"/>
            <a:chOff x="611560" y="1772816"/>
            <a:chExt cx="1160670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318288" y="3216155"/>
            <a:ext cx="700833" cy="780117"/>
            <a:chOff x="1355031" y="1838133"/>
            <a:chExt cx="700833" cy="780117"/>
          </a:xfrm>
        </p:grpSpPr>
        <p:sp>
          <p:nvSpPr>
            <p:cNvPr id="54" name="아래쪽 화살표 5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55031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152745" y="3224947"/>
            <a:ext cx="497252" cy="780117"/>
            <a:chOff x="6010489" y="1838133"/>
            <a:chExt cx="497252" cy="780117"/>
          </a:xfrm>
        </p:grpSpPr>
        <p:sp>
          <p:nvSpPr>
            <p:cNvPr id="57" name="아래쪽 화살표 56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1048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743313" y="2785378"/>
            <a:ext cx="923586" cy="1216543"/>
            <a:chOff x="4478244" y="1880122"/>
            <a:chExt cx="923586" cy="1216543"/>
          </a:xfrm>
        </p:grpSpPr>
        <p:sp>
          <p:nvSpPr>
            <p:cNvPr id="60" name="아래쪽 화살표 59"/>
            <p:cNvSpPr/>
            <p:nvPr/>
          </p:nvSpPr>
          <p:spPr>
            <a:xfrm>
              <a:off x="4734385" y="2232569"/>
              <a:ext cx="301370" cy="8640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78244" y="1880122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51132" y="3200191"/>
            <a:ext cx="859466" cy="792938"/>
            <a:chOff x="3178763" y="1825312"/>
            <a:chExt cx="859466" cy="792938"/>
          </a:xfrm>
        </p:grpSpPr>
        <p:sp>
          <p:nvSpPr>
            <p:cNvPr id="63" name="아래쪽 화살표 6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78763" y="1825312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42754" y="4077072"/>
            <a:ext cx="1314767" cy="432048"/>
            <a:chOff x="611560" y="1772816"/>
            <a:chExt cx="1368152" cy="43204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11560" y="1412776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== 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== head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627784" y="4221088"/>
            <a:ext cx="1314767" cy="432048"/>
            <a:chOff x="611560" y="1772816"/>
            <a:chExt cx="1368152" cy="43204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982571" y="4221088"/>
            <a:ext cx="1314767" cy="432048"/>
            <a:chOff x="611560" y="1772816"/>
            <a:chExt cx="1368152" cy="43204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5350723" y="4221088"/>
            <a:ext cx="1314767" cy="432048"/>
            <a:chOff x="611560" y="1772816"/>
            <a:chExt cx="1368152" cy="43204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6665490" y="4221088"/>
            <a:ext cx="1115381" cy="432048"/>
            <a:chOff x="611560" y="1772816"/>
            <a:chExt cx="1160670" cy="43204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222671" y="3360171"/>
            <a:ext cx="700833" cy="780117"/>
            <a:chOff x="1355031" y="1838133"/>
            <a:chExt cx="700833" cy="780117"/>
          </a:xfrm>
        </p:grpSpPr>
        <p:sp>
          <p:nvSpPr>
            <p:cNvPr id="84" name="아래쪽 화살표 8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55031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720697" y="3368963"/>
            <a:ext cx="497252" cy="780117"/>
            <a:chOff x="6010489" y="1838133"/>
            <a:chExt cx="497252" cy="780117"/>
          </a:xfrm>
        </p:grpSpPr>
        <p:sp>
          <p:nvSpPr>
            <p:cNvPr id="87" name="아래쪽 화살표 86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048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647696" y="2929394"/>
            <a:ext cx="923586" cy="1216543"/>
            <a:chOff x="4478244" y="1880122"/>
            <a:chExt cx="923586" cy="1216543"/>
          </a:xfrm>
        </p:grpSpPr>
        <p:sp>
          <p:nvSpPr>
            <p:cNvPr id="90" name="아래쪽 화살표 89"/>
            <p:cNvSpPr/>
            <p:nvPr/>
          </p:nvSpPr>
          <p:spPr>
            <a:xfrm>
              <a:off x="4734385" y="2232569"/>
              <a:ext cx="301370" cy="86409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78244" y="1880122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155515" y="3344207"/>
            <a:ext cx="859466" cy="792938"/>
            <a:chOff x="3178763" y="1825312"/>
            <a:chExt cx="859466" cy="792938"/>
          </a:xfrm>
        </p:grpSpPr>
        <p:sp>
          <p:nvSpPr>
            <p:cNvPr id="93" name="아래쪽 화살표 9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8763" y="1825312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310706" y="4221088"/>
            <a:ext cx="1314767" cy="432048"/>
            <a:chOff x="611560" y="1772816"/>
            <a:chExt cx="1368152" cy="43204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0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== tail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699792" y="3645024"/>
            <a:ext cx="1314767" cy="432048"/>
            <a:chOff x="611560" y="1772816"/>
            <a:chExt cx="1368152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054579" y="3645024"/>
            <a:ext cx="1314767" cy="432048"/>
            <a:chOff x="611560" y="1772816"/>
            <a:chExt cx="1368152" cy="43204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422731" y="3645024"/>
            <a:ext cx="1314767" cy="432048"/>
            <a:chOff x="611560" y="1772816"/>
            <a:chExt cx="1368152" cy="43204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6737498" y="3645024"/>
            <a:ext cx="1115381" cy="432048"/>
            <a:chOff x="611560" y="1772816"/>
            <a:chExt cx="1160670" cy="43204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184201" y="2772172"/>
            <a:ext cx="700833" cy="780117"/>
            <a:chOff x="1513089" y="1838133"/>
            <a:chExt cx="700833" cy="780117"/>
          </a:xfrm>
        </p:grpSpPr>
        <p:sp>
          <p:nvSpPr>
            <p:cNvPr id="54" name="아래쪽 화살표 5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792705" y="2792899"/>
            <a:ext cx="497252" cy="780117"/>
            <a:chOff x="6010489" y="1838133"/>
            <a:chExt cx="497252" cy="780117"/>
          </a:xfrm>
        </p:grpSpPr>
        <p:sp>
          <p:nvSpPr>
            <p:cNvPr id="57" name="아래쪽 화살표 56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1048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937254" y="2792492"/>
            <a:ext cx="923586" cy="780117"/>
            <a:chOff x="4083178" y="1838133"/>
            <a:chExt cx="923586" cy="780117"/>
          </a:xfrm>
        </p:grpSpPr>
        <p:sp>
          <p:nvSpPr>
            <p:cNvPr id="60" name="아래쪽 화살표 59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83178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025287" y="2792899"/>
            <a:ext cx="859466" cy="780117"/>
            <a:chOff x="3000645" y="1838133"/>
            <a:chExt cx="859466" cy="780117"/>
          </a:xfrm>
        </p:grpSpPr>
        <p:sp>
          <p:nvSpPr>
            <p:cNvPr id="63" name="아래쪽 화살표 6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0064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382714" y="3645024"/>
            <a:ext cx="1314767" cy="432048"/>
            <a:chOff x="611560" y="1772816"/>
            <a:chExt cx="1368152" cy="43204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1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17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 == tail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771800" y="3861048"/>
            <a:ext cx="1314767" cy="432048"/>
            <a:chOff x="611560" y="1772816"/>
            <a:chExt cx="1368152" cy="43204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126587" y="3861048"/>
            <a:ext cx="1314767" cy="432048"/>
            <a:chOff x="611560" y="1772816"/>
            <a:chExt cx="1368152" cy="43204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5494739" y="3861048"/>
            <a:ext cx="1314767" cy="432048"/>
            <a:chOff x="611560" y="1772816"/>
            <a:chExt cx="1368152" cy="43204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6809506" y="3861048"/>
            <a:ext cx="1115381" cy="432048"/>
            <a:chOff x="611560" y="1772816"/>
            <a:chExt cx="1160670" cy="43204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256209" y="2988196"/>
            <a:ext cx="700833" cy="780117"/>
            <a:chOff x="1513089" y="1838133"/>
            <a:chExt cx="700833" cy="780117"/>
          </a:xfrm>
        </p:grpSpPr>
        <p:sp>
          <p:nvSpPr>
            <p:cNvPr id="84" name="아래쪽 화살표 83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455432" y="3055087"/>
            <a:ext cx="497252" cy="780117"/>
            <a:chOff x="6010489" y="1838133"/>
            <a:chExt cx="497252" cy="780117"/>
          </a:xfrm>
        </p:grpSpPr>
        <p:sp>
          <p:nvSpPr>
            <p:cNvPr id="87" name="아래쪽 화살표 86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1048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436584" y="2988196"/>
            <a:ext cx="923586" cy="800437"/>
            <a:chOff x="4368260" y="1817813"/>
            <a:chExt cx="923586" cy="800437"/>
          </a:xfrm>
        </p:grpSpPr>
        <p:sp>
          <p:nvSpPr>
            <p:cNvPr id="90" name="아래쪽 화살표 89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68260" y="181781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568975" y="3029243"/>
            <a:ext cx="859466" cy="780117"/>
            <a:chOff x="2716165" y="1838133"/>
            <a:chExt cx="859466" cy="780117"/>
          </a:xfrm>
        </p:grpSpPr>
        <p:sp>
          <p:nvSpPr>
            <p:cNvPr id="93" name="아래쪽 화살표 92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1616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1454722" y="3861048"/>
            <a:ext cx="1314767" cy="432048"/>
            <a:chOff x="611560" y="1772816"/>
            <a:chExt cx="1368152" cy="43204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2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- 3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011742" y="4221088"/>
            <a:ext cx="1115381" cy="432048"/>
            <a:chOff x="611560" y="1772816"/>
            <a:chExt cx="1160670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54557" y="4221088"/>
            <a:ext cx="1480123" cy="432048"/>
            <a:chOff x="611560" y="1772816"/>
            <a:chExt cx="1540223" cy="43204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1670362" y="1914192"/>
              <a:ext cx="481421" cy="5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5734681" y="4221088"/>
            <a:ext cx="1739797" cy="432048"/>
            <a:chOff x="611560" y="1772816"/>
            <a:chExt cx="1368152" cy="43204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7474478" y="4231316"/>
            <a:ext cx="1115381" cy="432048"/>
            <a:chOff x="611560" y="1772816"/>
            <a:chExt cx="1160670" cy="43204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173489" y="3418413"/>
            <a:ext cx="923586" cy="780117"/>
            <a:chOff x="4369755" y="1838133"/>
            <a:chExt cx="923586" cy="780117"/>
          </a:xfrm>
        </p:grpSpPr>
        <p:sp>
          <p:nvSpPr>
            <p:cNvPr id="53" name="아래쪽 화살표 52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69755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56819" y="3412253"/>
            <a:ext cx="859466" cy="780117"/>
            <a:chOff x="2981595" y="1838133"/>
            <a:chExt cx="859466" cy="780117"/>
          </a:xfrm>
        </p:grpSpPr>
        <p:sp>
          <p:nvSpPr>
            <p:cNvPr id="56" name="아래쪽 화살표 55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8159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꺾인 연결선 57"/>
          <p:cNvCxnSpPr/>
          <p:nvPr/>
        </p:nvCxnSpPr>
        <p:spPr>
          <a:xfrm>
            <a:off x="3999165" y="4447340"/>
            <a:ext cx="457200" cy="4085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4366529" y="4521201"/>
            <a:ext cx="1419777" cy="334687"/>
          </a:xfrm>
          <a:prstGeom prst="bentConnector3">
            <a:avLst>
              <a:gd name="adj1" fmla="val 756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55103" y="4221088"/>
            <a:ext cx="1739797" cy="432048"/>
            <a:chOff x="611560" y="1772816"/>
            <a:chExt cx="1368152" cy="432048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rcRect l="11667" t="44963" r="50083" b="47630"/>
          <a:stretch/>
        </p:blipFill>
        <p:spPr>
          <a:xfrm>
            <a:off x="629543" y="1810936"/>
            <a:ext cx="6995160" cy="76200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666300" y="1821419"/>
            <a:ext cx="6958403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76235" y="3412253"/>
            <a:ext cx="2933452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remove - 3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843808" y="4293096"/>
            <a:ext cx="1115381" cy="432048"/>
            <a:chOff x="611560" y="1772816"/>
            <a:chExt cx="1160670" cy="43204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86623" y="4293096"/>
            <a:ext cx="1480123" cy="432048"/>
            <a:chOff x="611560" y="1772816"/>
            <a:chExt cx="1540223" cy="43204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1670362" y="1914192"/>
              <a:ext cx="481421" cy="5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566747" y="4293096"/>
            <a:ext cx="1739797" cy="432048"/>
            <a:chOff x="611560" y="1772816"/>
            <a:chExt cx="1368152" cy="432048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7306544" y="4303324"/>
            <a:ext cx="1115381" cy="432048"/>
            <a:chOff x="611560" y="1772816"/>
            <a:chExt cx="1160670" cy="43204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206405" y="3484261"/>
            <a:ext cx="923586" cy="780117"/>
            <a:chOff x="4636455" y="1838133"/>
            <a:chExt cx="923586" cy="780117"/>
          </a:xfrm>
        </p:grpSpPr>
        <p:sp>
          <p:nvSpPr>
            <p:cNvPr id="77" name="아래쪽 화살표 76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6455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88591" y="3482584"/>
            <a:ext cx="859466" cy="780117"/>
            <a:chOff x="2705370" y="1838133"/>
            <a:chExt cx="859466" cy="780117"/>
          </a:xfrm>
        </p:grpSpPr>
        <p:sp>
          <p:nvSpPr>
            <p:cNvPr id="80" name="아래쪽 화살표 7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370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3" name="꺾인 연결선 82"/>
          <p:cNvCxnSpPr/>
          <p:nvPr/>
        </p:nvCxnSpPr>
        <p:spPr>
          <a:xfrm>
            <a:off x="3831231" y="4519348"/>
            <a:ext cx="457200" cy="4085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flipV="1">
            <a:off x="4198595" y="4593209"/>
            <a:ext cx="1419777" cy="334687"/>
          </a:xfrm>
          <a:prstGeom prst="bentConnector3">
            <a:avLst>
              <a:gd name="adj1" fmla="val 756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087169" y="4293096"/>
            <a:ext cx="1739797" cy="432048"/>
            <a:chOff x="611560" y="1772816"/>
            <a:chExt cx="1368152" cy="432048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rcRect l="11667" t="44963" r="50083" b="47630"/>
          <a:stretch/>
        </p:blipFill>
        <p:spPr>
          <a:xfrm>
            <a:off x="701015" y="1937620"/>
            <a:ext cx="6995160" cy="7620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718762" y="2281478"/>
            <a:ext cx="4767573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350726" y="3484261"/>
            <a:ext cx="1937705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67744" y="2874322"/>
            <a:ext cx="3676225" cy="1384781"/>
            <a:chOff x="611560" y="1772816"/>
            <a:chExt cx="1368152" cy="43204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data</a:t>
              </a:r>
              <a:endParaRPr lang="ko-KR" altLang="en-US" sz="32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46037" y="439237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저장하고 싶은 데이터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3810" y="432847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다음 </a:t>
            </a:r>
            <a:r>
              <a:rPr lang="ko-KR" altLang="en-US" dirty="0" err="1" smtClean="0">
                <a:solidFill>
                  <a:srgbClr val="FF0000"/>
                </a:solidFill>
              </a:rPr>
              <a:t>노드를</a:t>
            </a:r>
            <a:r>
              <a:rPr lang="ko-KR" altLang="en-US" dirty="0" smtClean="0">
                <a:solidFill>
                  <a:srgbClr val="FF0000"/>
                </a:solidFill>
              </a:rPr>
              <a:t> 가리키는 참조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1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6805" y="3573016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en-US" altLang="ko-KR" dirty="0" smtClean="0"/>
              <a:t>. 4</a:t>
            </a:r>
            <a:r>
              <a:rPr lang="ko-KR" altLang="en-US" dirty="0" smtClean="0"/>
              <a:t>개의 참조와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데이터의 개수를 담고 있는 데이터 </a:t>
            </a:r>
            <a:r>
              <a:rPr lang="ko-KR" altLang="en-US" dirty="0" smtClean="0"/>
              <a:t>개수</a:t>
            </a:r>
            <a:endParaRPr lang="en-US" altLang="ko-KR" dirty="0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2771800" y="2636912"/>
            <a:ext cx="1314767" cy="432048"/>
            <a:chOff x="611560" y="1772816"/>
            <a:chExt cx="1368152" cy="432048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126587" y="2636912"/>
            <a:ext cx="1314767" cy="432048"/>
            <a:chOff x="611560" y="1772816"/>
            <a:chExt cx="1368152" cy="43204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5494739" y="2636912"/>
            <a:ext cx="1314767" cy="432048"/>
            <a:chOff x="611560" y="1772816"/>
            <a:chExt cx="1368152" cy="432048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6809506" y="2636912"/>
            <a:ext cx="1115381" cy="432048"/>
            <a:chOff x="611560" y="1772816"/>
            <a:chExt cx="1160670" cy="43204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516782" y="1784787"/>
            <a:ext cx="700833" cy="780117"/>
            <a:chOff x="1513089" y="1838133"/>
            <a:chExt cx="700833" cy="780117"/>
          </a:xfrm>
        </p:grpSpPr>
        <p:sp>
          <p:nvSpPr>
            <p:cNvPr id="76" name="아래쪽 화살표 75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732633" y="1784787"/>
            <a:ext cx="497252" cy="780117"/>
            <a:chOff x="5878409" y="1838133"/>
            <a:chExt cx="497252" cy="780117"/>
          </a:xfrm>
        </p:grpSpPr>
        <p:sp>
          <p:nvSpPr>
            <p:cNvPr id="79" name="아래쪽 화살표 78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228867" y="1784787"/>
            <a:ext cx="923586" cy="780117"/>
            <a:chOff x="4374643" y="1838133"/>
            <a:chExt cx="923586" cy="780117"/>
          </a:xfrm>
        </p:grpSpPr>
        <p:sp>
          <p:nvSpPr>
            <p:cNvPr id="82" name="아래쪽 화살표 81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74643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886619" y="1784787"/>
            <a:ext cx="859466" cy="780117"/>
            <a:chOff x="3032395" y="1838133"/>
            <a:chExt cx="859466" cy="780117"/>
          </a:xfrm>
        </p:grpSpPr>
        <p:sp>
          <p:nvSpPr>
            <p:cNvPr id="85" name="아래쪽 화살표 84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239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120788" y="155679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앞을 가리킴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463202" y="1556792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맨 뒤를 가리킴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3934936" y="155679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탐색 위치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611031" y="157545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위치 전</a:t>
            </a:r>
            <a:endParaRPr lang="ko-KR" altLang="en-US" sz="14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1454722" y="2636912"/>
            <a:ext cx="1314767" cy="432048"/>
            <a:chOff x="611560" y="1772816"/>
            <a:chExt cx="1368152" cy="432048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19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267744" y="3356992"/>
            <a:ext cx="700833" cy="780117"/>
            <a:chOff x="1513089" y="1838133"/>
            <a:chExt cx="700833" cy="780117"/>
          </a:xfrm>
        </p:grpSpPr>
        <p:sp>
          <p:nvSpPr>
            <p:cNvPr id="46" name="아래쪽 화살표 45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785042" y="3350334"/>
            <a:ext cx="497252" cy="780117"/>
            <a:chOff x="5878409" y="1838133"/>
            <a:chExt cx="497252" cy="780117"/>
          </a:xfrm>
        </p:grpSpPr>
        <p:sp>
          <p:nvSpPr>
            <p:cNvPr id="49" name="아래쪽 화살표 48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5294" y="2814560"/>
            <a:ext cx="1314767" cy="432048"/>
            <a:chOff x="611560" y="1772816"/>
            <a:chExt cx="1368152" cy="43204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678450" y="2057656"/>
            <a:ext cx="1188146" cy="739710"/>
            <a:chOff x="5572161" y="1878540"/>
            <a:chExt cx="1188146" cy="739710"/>
          </a:xfrm>
        </p:grpSpPr>
        <p:sp>
          <p:nvSpPr>
            <p:cNvPr id="56" name="아래쪽 화살표 55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72161" y="187854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newNode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933176" y="4155568"/>
            <a:ext cx="1115381" cy="432048"/>
            <a:chOff x="611560" y="1772816"/>
            <a:chExt cx="1160670" cy="43204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618409" y="4155568"/>
            <a:ext cx="1314767" cy="432048"/>
            <a:chOff x="611560" y="1772816"/>
            <a:chExt cx="1368152" cy="43204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2292065" y="4155568"/>
            <a:ext cx="1314767" cy="432048"/>
            <a:chOff x="611560" y="1772816"/>
            <a:chExt cx="1368152" cy="43204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1556792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- 2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7834" t="49408" r="63249" b="36814"/>
          <a:stretch/>
        </p:blipFill>
        <p:spPr>
          <a:xfrm>
            <a:off x="323528" y="1340768"/>
            <a:ext cx="5288280" cy="141732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36024" y="1668896"/>
            <a:ext cx="4720539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9872" y="3396868"/>
            <a:ext cx="2607781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141774" y="3535000"/>
            <a:ext cx="700833" cy="780117"/>
            <a:chOff x="1513089" y="1838133"/>
            <a:chExt cx="700833" cy="780117"/>
          </a:xfrm>
        </p:grpSpPr>
        <p:sp>
          <p:nvSpPr>
            <p:cNvPr id="32" name="아래쪽 화살표 31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59072" y="3528342"/>
            <a:ext cx="497252" cy="780117"/>
            <a:chOff x="5878409" y="1838133"/>
            <a:chExt cx="497252" cy="780117"/>
          </a:xfrm>
        </p:grpSpPr>
        <p:sp>
          <p:nvSpPr>
            <p:cNvPr id="35" name="아래쪽 화살표 3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80334" y="4333576"/>
            <a:ext cx="1314767" cy="432048"/>
            <a:chOff x="611560" y="1772816"/>
            <a:chExt cx="1368152" cy="432048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622065" y="3519522"/>
            <a:ext cx="1242648" cy="796860"/>
            <a:chOff x="5600736" y="1821390"/>
            <a:chExt cx="1242648" cy="796860"/>
          </a:xfrm>
        </p:grpSpPr>
        <p:sp>
          <p:nvSpPr>
            <p:cNvPr id="42" name="아래쪽 화살표 41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00736" y="182139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n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ew_node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069873" y="4346559"/>
            <a:ext cx="1115381" cy="432048"/>
            <a:chOff x="611560" y="1772816"/>
            <a:chExt cx="1160670" cy="43204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492439" y="4333576"/>
            <a:ext cx="1314767" cy="432048"/>
            <a:chOff x="611560" y="1772816"/>
            <a:chExt cx="1368152" cy="43204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166095" y="4333576"/>
            <a:ext cx="1314767" cy="432048"/>
            <a:chOff x="611560" y="1772816"/>
            <a:chExt cx="1368152" cy="432048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4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- 3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rcRect l="7834" t="49408" r="63249" b="36814"/>
          <a:stretch/>
        </p:blipFill>
        <p:spPr>
          <a:xfrm>
            <a:off x="611560" y="1412776"/>
            <a:ext cx="5288280" cy="141732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334931" y="2055229"/>
            <a:ext cx="3717738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267744" y="3609513"/>
            <a:ext cx="700833" cy="780117"/>
            <a:chOff x="1513089" y="1838133"/>
            <a:chExt cx="700833" cy="780117"/>
          </a:xfrm>
        </p:grpSpPr>
        <p:sp>
          <p:nvSpPr>
            <p:cNvPr id="48" name="아래쪽 화살표 47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930318" y="3582154"/>
            <a:ext cx="497252" cy="780117"/>
            <a:chOff x="5878409" y="1838133"/>
            <a:chExt cx="497252" cy="780117"/>
          </a:xfrm>
        </p:grpSpPr>
        <p:sp>
          <p:nvSpPr>
            <p:cNvPr id="51" name="아래쪽 화살표 50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906304" y="4408089"/>
            <a:ext cx="1314767" cy="432048"/>
            <a:chOff x="611560" y="1772816"/>
            <a:chExt cx="1368152" cy="43204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5369944" y="3565411"/>
            <a:ext cx="1242648" cy="796860"/>
            <a:chOff x="5781711" y="1821390"/>
            <a:chExt cx="1242648" cy="796860"/>
          </a:xfrm>
        </p:grpSpPr>
        <p:sp>
          <p:nvSpPr>
            <p:cNvPr id="58" name="아래쪽 화살표 57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711" y="182139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n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ew_node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95843" y="4421072"/>
            <a:ext cx="1115381" cy="432048"/>
            <a:chOff x="611560" y="1772816"/>
            <a:chExt cx="1160670" cy="43204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618409" y="4408089"/>
            <a:ext cx="1314767" cy="432048"/>
            <a:chOff x="611560" y="1772816"/>
            <a:chExt cx="1368152" cy="43204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292065" y="4408089"/>
            <a:ext cx="1314767" cy="432048"/>
            <a:chOff x="611560" y="1772816"/>
            <a:chExt cx="1368152" cy="43204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/>
          <p:cNvSpPr/>
          <p:nvPr/>
        </p:nvSpPr>
        <p:spPr>
          <a:xfrm>
            <a:off x="4819216" y="3471381"/>
            <a:ext cx="1793376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- 1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915816" y="3789040"/>
            <a:ext cx="1314767" cy="432048"/>
            <a:chOff x="611560" y="1772816"/>
            <a:chExt cx="1368152" cy="43204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270603" y="3789040"/>
            <a:ext cx="1314767" cy="432048"/>
            <a:chOff x="611560" y="1772816"/>
            <a:chExt cx="1368152" cy="43204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5638755" y="3789040"/>
            <a:ext cx="1314767" cy="432048"/>
            <a:chOff x="611560" y="1772816"/>
            <a:chExt cx="1368152" cy="43204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953522" y="3789040"/>
            <a:ext cx="1115381" cy="432048"/>
            <a:chOff x="611560" y="1772816"/>
            <a:chExt cx="1160670" cy="43204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400225" y="2916188"/>
            <a:ext cx="700833" cy="780117"/>
            <a:chOff x="1513089" y="1838133"/>
            <a:chExt cx="700833" cy="780117"/>
          </a:xfrm>
        </p:grpSpPr>
        <p:sp>
          <p:nvSpPr>
            <p:cNvPr id="62" name="아래쪽 화살표 61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876649" y="2936915"/>
            <a:ext cx="497252" cy="780117"/>
            <a:chOff x="5878409" y="1838133"/>
            <a:chExt cx="497252" cy="780117"/>
          </a:xfrm>
        </p:grpSpPr>
        <p:sp>
          <p:nvSpPr>
            <p:cNvPr id="65" name="아래쪽 화살표 64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011713" y="2916188"/>
            <a:ext cx="923586" cy="780117"/>
            <a:chOff x="4374643" y="1838133"/>
            <a:chExt cx="923586" cy="780117"/>
          </a:xfrm>
        </p:grpSpPr>
        <p:sp>
          <p:nvSpPr>
            <p:cNvPr id="68" name="아래쪽 화살표 67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74643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976050" y="2936915"/>
            <a:ext cx="859466" cy="780117"/>
            <a:chOff x="3032395" y="1838133"/>
            <a:chExt cx="859466" cy="780117"/>
          </a:xfrm>
        </p:grpSpPr>
        <p:sp>
          <p:nvSpPr>
            <p:cNvPr id="84" name="아래쪽 화살표 83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239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598738" y="3789040"/>
            <a:ext cx="1314767" cy="432048"/>
            <a:chOff x="611560" y="1772816"/>
            <a:chExt cx="1368152" cy="432048"/>
          </a:xfrm>
        </p:grpSpPr>
        <p:sp>
          <p:nvSpPr>
            <p:cNvPr id="87" name="모서리가 둥근 직사각형 86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- 2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059832" y="4653136"/>
            <a:ext cx="1314767" cy="432048"/>
            <a:chOff x="611560" y="1772816"/>
            <a:chExt cx="1368152" cy="43204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4414619" y="4653136"/>
            <a:ext cx="1314767" cy="432048"/>
            <a:chOff x="611560" y="1772816"/>
            <a:chExt cx="1368152" cy="43204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782771" y="4653136"/>
            <a:ext cx="1314767" cy="432048"/>
            <a:chOff x="611560" y="1772816"/>
            <a:chExt cx="1368152" cy="43204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7097538" y="4653136"/>
            <a:ext cx="1115381" cy="432048"/>
            <a:chOff x="611560" y="1772816"/>
            <a:chExt cx="1160670" cy="43204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44241" y="3780284"/>
            <a:ext cx="700833" cy="780117"/>
            <a:chOff x="1513089" y="1838133"/>
            <a:chExt cx="700833" cy="780117"/>
          </a:xfrm>
        </p:grpSpPr>
        <p:sp>
          <p:nvSpPr>
            <p:cNvPr id="71" name="아래쪽 화살표 70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20665" y="3801011"/>
            <a:ext cx="497252" cy="780117"/>
            <a:chOff x="5878409" y="1838133"/>
            <a:chExt cx="497252" cy="780117"/>
          </a:xfrm>
        </p:grpSpPr>
        <p:sp>
          <p:nvSpPr>
            <p:cNvPr id="74" name="아래쪽 화살표 73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487890" y="3801011"/>
            <a:ext cx="923586" cy="780117"/>
            <a:chOff x="4631818" y="1838133"/>
            <a:chExt cx="923586" cy="780117"/>
          </a:xfrm>
        </p:grpSpPr>
        <p:sp>
          <p:nvSpPr>
            <p:cNvPr id="77" name="아래쪽 화살표 76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31818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37807" y="3801011"/>
            <a:ext cx="859466" cy="780117"/>
            <a:chOff x="2746645" y="1838133"/>
            <a:chExt cx="859466" cy="780117"/>
          </a:xfrm>
        </p:grpSpPr>
        <p:sp>
          <p:nvSpPr>
            <p:cNvPr id="80" name="아래쪽 화살표 79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4664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742754" y="4653136"/>
            <a:ext cx="1314767" cy="432048"/>
            <a:chOff x="611560" y="1772816"/>
            <a:chExt cx="1368152" cy="432048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rcRect l="8000" t="46444" r="56333" b="38889"/>
          <a:stretch/>
        </p:blipFill>
        <p:spPr>
          <a:xfrm>
            <a:off x="467544" y="1444520"/>
            <a:ext cx="6522720" cy="1508760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164354" y="1536742"/>
            <a:ext cx="5119441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673948" y="3620608"/>
            <a:ext cx="1793376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95536" y="332656"/>
            <a:ext cx="20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</a:t>
            </a:r>
            <a:r>
              <a:rPr lang="en-US" altLang="ko-KR" dirty="0" smtClean="0"/>
              <a:t> Linked List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73681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- 3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2771800" y="4869160"/>
            <a:ext cx="1314767" cy="432048"/>
            <a:chOff x="611560" y="1772816"/>
            <a:chExt cx="1368152" cy="43204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4126587" y="4869160"/>
            <a:ext cx="1314767" cy="432048"/>
            <a:chOff x="611560" y="1772816"/>
            <a:chExt cx="1368152" cy="43204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5494739" y="4869160"/>
            <a:ext cx="1314767" cy="432048"/>
            <a:chOff x="611560" y="1772816"/>
            <a:chExt cx="1368152" cy="432048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118" name="직선 화살표 연결선 117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6809506" y="4869160"/>
            <a:ext cx="1115381" cy="432048"/>
            <a:chOff x="611560" y="1772816"/>
            <a:chExt cx="1160670" cy="432048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None</a:t>
              </a:r>
              <a:endParaRPr lang="ko-KR" altLang="en-US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256209" y="3996308"/>
            <a:ext cx="700833" cy="780117"/>
            <a:chOff x="1513089" y="1838133"/>
            <a:chExt cx="700833" cy="780117"/>
          </a:xfrm>
        </p:grpSpPr>
        <p:sp>
          <p:nvSpPr>
            <p:cNvPr id="123" name="아래쪽 화살표 122"/>
            <p:cNvSpPr/>
            <p:nvPr/>
          </p:nvSpPr>
          <p:spPr>
            <a:xfrm>
              <a:off x="1721102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13089" y="183813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head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732633" y="4017035"/>
            <a:ext cx="497252" cy="780117"/>
            <a:chOff x="5878409" y="1838133"/>
            <a:chExt cx="497252" cy="780117"/>
          </a:xfrm>
        </p:grpSpPr>
        <p:sp>
          <p:nvSpPr>
            <p:cNvPr id="126" name="아래쪽 화살표 125"/>
            <p:cNvSpPr/>
            <p:nvPr/>
          </p:nvSpPr>
          <p:spPr>
            <a:xfrm>
              <a:off x="6021105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78409" y="18381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tail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4084702" y="3996308"/>
            <a:ext cx="923586" cy="780117"/>
            <a:chOff x="4398138" y="1838133"/>
            <a:chExt cx="923586" cy="780117"/>
          </a:xfrm>
        </p:grpSpPr>
        <p:sp>
          <p:nvSpPr>
            <p:cNvPr id="129" name="아래쪽 화살표 128"/>
            <p:cNvSpPr/>
            <p:nvPr/>
          </p:nvSpPr>
          <p:spPr>
            <a:xfrm>
              <a:off x="467936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98138" y="1838133"/>
              <a:ext cx="923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603775" y="4017035"/>
            <a:ext cx="859466" cy="780117"/>
            <a:chOff x="3000645" y="1838133"/>
            <a:chExt cx="859466" cy="780117"/>
          </a:xfrm>
        </p:grpSpPr>
        <p:sp>
          <p:nvSpPr>
            <p:cNvPr id="132" name="아래쪽 화살표 131"/>
            <p:cNvSpPr/>
            <p:nvPr/>
          </p:nvSpPr>
          <p:spPr>
            <a:xfrm>
              <a:off x="3240408" y="2186202"/>
              <a:ext cx="301370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00645" y="1838133"/>
              <a:ext cx="859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before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1454722" y="4869160"/>
            <a:ext cx="1314767" cy="432048"/>
            <a:chOff x="611560" y="1772816"/>
            <a:chExt cx="1368152" cy="432048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611560" y="1772816"/>
              <a:ext cx="1160670" cy="43204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611560" y="1772816"/>
              <a:ext cx="792088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>
              <a:off x="1547664" y="19888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2"/>
          <a:srcRect l="8000" t="46444" r="56333" b="38889"/>
          <a:stretch/>
        </p:blipFill>
        <p:spPr>
          <a:xfrm>
            <a:off x="625821" y="1577676"/>
            <a:ext cx="6522720" cy="1508760"/>
          </a:xfrm>
          <a:prstGeom prst="rect">
            <a:avLst/>
          </a:prstGeom>
        </p:spPr>
      </p:pic>
      <p:sp>
        <p:nvSpPr>
          <p:cNvPr id="139" name="직사각형 138"/>
          <p:cNvSpPr/>
          <p:nvPr/>
        </p:nvSpPr>
        <p:spPr>
          <a:xfrm>
            <a:off x="1304431" y="1984858"/>
            <a:ext cx="5826400" cy="3805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940566" y="3836632"/>
            <a:ext cx="1554172" cy="16896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237</Words>
  <Application>Microsoft Office PowerPoint</Application>
  <PresentationFormat>화면 슬라이드 쇼(4:3)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122</cp:revision>
  <dcterms:created xsi:type="dcterms:W3CDTF">2016-11-17T05:52:08Z</dcterms:created>
  <dcterms:modified xsi:type="dcterms:W3CDTF">2017-07-16T06:28:50Z</dcterms:modified>
</cp:coreProperties>
</file>