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  <p:sldId id="391" r:id="rId3"/>
    <p:sldId id="392" r:id="rId4"/>
    <p:sldId id="393" r:id="rId5"/>
    <p:sldId id="394" r:id="rId6"/>
    <p:sldId id="395" r:id="rId7"/>
    <p:sldId id="397" r:id="rId8"/>
    <p:sldId id="39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0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0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9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0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4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2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9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9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5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1F67-5EEA-416C-BCC9-85366624A975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7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110154" y="182269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2795954" y="3578469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Quick sort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32566" y="312676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7488" y="312676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75854" y="312676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40560" y="312676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27982" y="312676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00915" y="312676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65837" y="312676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333701" y="2341746"/>
            <a:ext cx="522579" cy="700902"/>
            <a:chOff x="4105101" y="1055871"/>
            <a:chExt cx="522579" cy="700902"/>
          </a:xfrm>
        </p:grpSpPr>
        <p:sp>
          <p:nvSpPr>
            <p:cNvPr id="12" name="아래쪽 화살표 11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666871" y="2322696"/>
            <a:ext cx="675185" cy="719952"/>
            <a:chOff x="4067001" y="1036821"/>
            <a:chExt cx="675185" cy="719952"/>
          </a:xfrm>
        </p:grpSpPr>
        <p:sp>
          <p:nvSpPr>
            <p:cNvPr id="16" name="아래쪽 화살표 15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939090" y="3039275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77730" y="2626198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7451" y="34912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9878" y="354843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92561" y="120081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57483" y="120081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35849" y="120081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00555" y="120081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87977" y="120081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60910" y="120081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25832" y="120081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293696" y="415791"/>
            <a:ext cx="522579" cy="700902"/>
            <a:chOff x="4105101" y="1055871"/>
            <a:chExt cx="522579" cy="700902"/>
          </a:xfrm>
        </p:grpSpPr>
        <p:sp>
          <p:nvSpPr>
            <p:cNvPr id="10" name="아래쪽 화살표 9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626866" y="396741"/>
            <a:ext cx="675185" cy="719952"/>
            <a:chOff x="4067001" y="1036821"/>
            <a:chExt cx="675185" cy="719952"/>
          </a:xfrm>
        </p:grpSpPr>
        <p:sp>
          <p:nvSpPr>
            <p:cNvPr id="13" name="아래쪽 화살표 12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899085" y="1113320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37725" y="700243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77446" y="156533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9873" y="1622482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92561" y="271100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57483" y="271100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35849" y="271100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00555" y="271100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87977" y="271100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160910" y="271100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25832" y="271100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293696" y="1925984"/>
            <a:ext cx="522579" cy="700902"/>
            <a:chOff x="4105101" y="1055871"/>
            <a:chExt cx="522579" cy="700902"/>
          </a:xfrm>
        </p:grpSpPr>
        <p:sp>
          <p:nvSpPr>
            <p:cNvPr id="27" name="아래쪽 화살표 26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074416" y="1906934"/>
            <a:ext cx="675185" cy="719952"/>
            <a:chOff x="4067001" y="1036821"/>
            <a:chExt cx="675185" cy="719952"/>
          </a:xfrm>
        </p:grpSpPr>
        <p:sp>
          <p:nvSpPr>
            <p:cNvPr id="30" name="아래쪽 화살표 29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899085" y="2623513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937725" y="221043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36031" y="430452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00953" y="430452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379319" y="430452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944025" y="430452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531447" y="430452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104380" y="430452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9302" y="430452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4237166" y="3519507"/>
            <a:ext cx="522579" cy="700902"/>
            <a:chOff x="4105101" y="1055871"/>
            <a:chExt cx="522579" cy="700902"/>
          </a:xfrm>
        </p:grpSpPr>
        <p:sp>
          <p:nvSpPr>
            <p:cNvPr id="44" name="아래쪽 화살표 43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017886" y="3500457"/>
            <a:ext cx="675185" cy="719952"/>
            <a:chOff x="4067001" y="1036821"/>
            <a:chExt cx="675185" cy="719952"/>
          </a:xfrm>
        </p:grpSpPr>
        <p:sp>
          <p:nvSpPr>
            <p:cNvPr id="47" name="아래쪽 화살표 46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5842555" y="4217036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881195" y="3803959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64493" y="316049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 &gt;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74416" y="316049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en-US" altLang="ko-KR" b="1" dirty="0" smtClean="0">
                <a:solidFill>
                  <a:srgbClr val="FF0000"/>
                </a:solidFill>
              </a:rPr>
              <a:t>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29873" y="555863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94795" y="555863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373161" y="555863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937867" y="555863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525289" y="555863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098222" y="555863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63144" y="5558635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785533" y="4773616"/>
            <a:ext cx="522579" cy="700902"/>
            <a:chOff x="4105101" y="1055871"/>
            <a:chExt cx="522579" cy="700902"/>
          </a:xfrm>
        </p:grpSpPr>
        <p:sp>
          <p:nvSpPr>
            <p:cNvPr id="63" name="아래쪽 화살표 62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449231" y="4754566"/>
            <a:ext cx="675185" cy="719952"/>
            <a:chOff x="4067001" y="1036821"/>
            <a:chExt cx="675185" cy="719952"/>
          </a:xfrm>
        </p:grpSpPr>
        <p:sp>
          <p:nvSpPr>
            <p:cNvPr id="66" name="아래쪽 화살표 65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5836397" y="5471145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875037" y="5058068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17961" y="119288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2883" y="119288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61249" y="119288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25955" y="119288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13377" y="119288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86310" y="119288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51232" y="119288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873621" y="407868"/>
            <a:ext cx="522579" cy="700902"/>
            <a:chOff x="4105101" y="1055871"/>
            <a:chExt cx="522579" cy="700902"/>
          </a:xfrm>
        </p:grpSpPr>
        <p:sp>
          <p:nvSpPr>
            <p:cNvPr id="10" name="아래쪽 화살표 9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37319" y="388818"/>
            <a:ext cx="675185" cy="719952"/>
            <a:chOff x="4067001" y="1036821"/>
            <a:chExt cx="675185" cy="719952"/>
          </a:xfrm>
        </p:grpSpPr>
        <p:sp>
          <p:nvSpPr>
            <p:cNvPr id="13" name="아래쪽 화살표 12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924485" y="1105397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63125" y="692320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16635" y="252527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81557" y="252527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59923" y="252527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024629" y="252527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612051" y="252527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84984" y="252527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9906" y="2525270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851170" y="1740251"/>
            <a:ext cx="522579" cy="700902"/>
            <a:chOff x="4105101" y="1055871"/>
            <a:chExt cx="522579" cy="700902"/>
          </a:xfrm>
        </p:grpSpPr>
        <p:sp>
          <p:nvSpPr>
            <p:cNvPr id="25" name="아래쪽 화살표 24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546577" y="1740251"/>
            <a:ext cx="675185" cy="719952"/>
            <a:chOff x="4067001" y="1036821"/>
            <a:chExt cx="675185" cy="719952"/>
          </a:xfrm>
        </p:grpSpPr>
        <p:sp>
          <p:nvSpPr>
            <p:cNvPr id="28" name="아래쪽 화살표 27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923159" y="2437780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61799" y="2024703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7984" y="298307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en-US" altLang="ko-KR" b="1" dirty="0" smtClean="0">
                <a:solidFill>
                  <a:srgbClr val="FF0000"/>
                </a:solidFill>
              </a:rPr>
              <a:t>==5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9456" y="302238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 </a:t>
            </a:r>
            <a:r>
              <a:rPr lang="en-US" altLang="ko-KR" b="1" dirty="0">
                <a:solidFill>
                  <a:srgbClr val="FF0000"/>
                </a:solidFill>
              </a:rPr>
              <a:t>&lt;</a:t>
            </a:r>
            <a:r>
              <a:rPr lang="en-US" altLang="ko-KR" b="1" dirty="0" smtClean="0">
                <a:solidFill>
                  <a:srgbClr val="FF0000"/>
                </a:solidFill>
              </a:rPr>
              <a:t>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16635" y="411613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81557" y="411613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59923" y="411613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024629" y="411613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612051" y="411613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84984" y="411613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749906" y="4116136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851170" y="3331117"/>
            <a:ext cx="522579" cy="700902"/>
            <a:chOff x="4105101" y="1055871"/>
            <a:chExt cx="522579" cy="700902"/>
          </a:xfrm>
        </p:grpSpPr>
        <p:sp>
          <p:nvSpPr>
            <p:cNvPr id="42" name="아래쪽 화살표 41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546577" y="3331117"/>
            <a:ext cx="675185" cy="719952"/>
            <a:chOff x="4067001" y="1036821"/>
            <a:chExt cx="675185" cy="719952"/>
          </a:xfrm>
        </p:grpSpPr>
        <p:sp>
          <p:nvSpPr>
            <p:cNvPr id="45" name="아래쪽 화살표 44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923159" y="4028646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961799" y="3615569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16635" y="546111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81557" y="546111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59923" y="546111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024629" y="546111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612051" y="546111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84984" y="546111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49906" y="546111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5420130" y="4676098"/>
            <a:ext cx="522579" cy="700902"/>
            <a:chOff x="4105101" y="1055871"/>
            <a:chExt cx="522579" cy="700902"/>
          </a:xfrm>
        </p:grpSpPr>
        <p:sp>
          <p:nvSpPr>
            <p:cNvPr id="74" name="아래쪽 화살표 73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977617" y="4676098"/>
            <a:ext cx="675185" cy="719952"/>
            <a:chOff x="4067001" y="1036821"/>
            <a:chExt cx="675185" cy="719952"/>
          </a:xfrm>
        </p:grpSpPr>
        <p:sp>
          <p:nvSpPr>
            <p:cNvPr id="77" name="아래쪽 화살표 76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1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5195" y="1437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90117" y="1437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68483" y="1437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33189" y="1437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20611" y="1437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3544" y="1437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58466" y="1437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328690" y="652738"/>
            <a:ext cx="522579" cy="700902"/>
            <a:chOff x="4105101" y="1055871"/>
            <a:chExt cx="522579" cy="700902"/>
          </a:xfrm>
        </p:grpSpPr>
        <p:sp>
          <p:nvSpPr>
            <p:cNvPr id="10" name="아래쪽 화살표 9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5101" y="1055871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886177" y="652738"/>
            <a:ext cx="675185" cy="719952"/>
            <a:chOff x="4067001" y="1036821"/>
            <a:chExt cx="675185" cy="719952"/>
          </a:xfrm>
        </p:grpSpPr>
        <p:sp>
          <p:nvSpPr>
            <p:cNvPr id="13" name="아래쪽 화살표 12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67001" y="103682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225195" y="2961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90117" y="2961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68483" y="2961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33189" y="2961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20611" y="2961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3544" y="2961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58466" y="2961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589979" y="2208713"/>
            <a:ext cx="627718" cy="686860"/>
            <a:chOff x="3902466" y="1069913"/>
            <a:chExt cx="627718" cy="686860"/>
          </a:xfrm>
        </p:grpSpPr>
        <p:sp>
          <p:nvSpPr>
            <p:cNvPr id="23" name="아래쪽 화살표 22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02466" y="1069913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42223" y="2164460"/>
            <a:ext cx="715980" cy="731113"/>
            <a:chOff x="4206683" y="1025660"/>
            <a:chExt cx="715980" cy="731113"/>
          </a:xfrm>
        </p:grpSpPr>
        <p:sp>
          <p:nvSpPr>
            <p:cNvPr id="26" name="아래쪽 화살표 25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478" y="1025660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225195" y="4485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90117" y="4485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8483" y="4485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933189" y="4485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20611" y="4485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3544" y="4485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8466" y="4485757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465724" y="3755115"/>
            <a:ext cx="522579" cy="668233"/>
            <a:chOff x="4063631" y="1088540"/>
            <a:chExt cx="522579" cy="668233"/>
          </a:xfrm>
        </p:grpSpPr>
        <p:sp>
          <p:nvSpPr>
            <p:cNvPr id="36" name="아래쪽 화살표 35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3631" y="1088540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left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350142" y="3716712"/>
            <a:ext cx="675185" cy="706636"/>
            <a:chOff x="4106011" y="1050137"/>
            <a:chExt cx="675185" cy="706636"/>
          </a:xfrm>
        </p:grpSpPr>
        <p:sp>
          <p:nvSpPr>
            <p:cNvPr id="39" name="아래쪽 화살표 38"/>
            <p:cNvSpPr/>
            <p:nvPr/>
          </p:nvSpPr>
          <p:spPr>
            <a:xfrm>
              <a:off x="4206683" y="1394992"/>
              <a:ext cx="323501" cy="36178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06011" y="1050137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01395" y="295223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66317" y="295223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4683" y="295223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09389" y="295223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96811" y="295223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9744" y="295223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34666" y="295223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29565" y="2858300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68205" y="2445223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519937" y="135048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3375687" y="1026390"/>
            <a:ext cx="576064" cy="413432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176992" y="565318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T(n) = n * k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44270" y="134873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09192" y="134873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587558" y="134873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152264" y="1348733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39686" y="134873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12619" y="134873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77541" y="1348733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072440" y="1254801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11080" y="841724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pivot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4444269" y="626134"/>
            <a:ext cx="1898351" cy="248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왼쪽 화살표 57"/>
          <p:cNvSpPr/>
          <p:nvPr/>
        </p:nvSpPr>
        <p:spPr>
          <a:xfrm>
            <a:off x="6424612" y="615943"/>
            <a:ext cx="1956985" cy="259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948065" y="377682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K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19937" y="29597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44270" y="295799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09192" y="295799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87558" y="295799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152264" y="295799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39686" y="295799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312619" y="295799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877541" y="2957992"/>
            <a:ext cx="504056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188669" y="2876235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920192" y="2864060"/>
            <a:ext cx="704344" cy="6121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>
            <a:off x="4444270" y="2490914"/>
            <a:ext cx="804006" cy="248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왼쪽 화살표 70"/>
          <p:cNvSpPr/>
          <p:nvPr/>
        </p:nvSpPr>
        <p:spPr>
          <a:xfrm>
            <a:off x="5295499" y="2503955"/>
            <a:ext cx="1047122" cy="2357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6818452" y="2503955"/>
            <a:ext cx="696773" cy="235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왼쪽 화살표 72"/>
          <p:cNvSpPr/>
          <p:nvPr/>
        </p:nvSpPr>
        <p:spPr>
          <a:xfrm>
            <a:off x="7591425" y="2503955"/>
            <a:ext cx="790173" cy="2357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8519937" y="444850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44270" y="444675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09192" y="444675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87558" y="444675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152264" y="444675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39686" y="444675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312619" y="444675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877541" y="4446752"/>
            <a:ext cx="50405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7605" y="1963756"/>
                <a:ext cx="1858329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n</a:t>
                </a:r>
                <a:r>
                  <a:rPr lang="en-US" altLang="ko-KR" sz="2400" dirty="0" smtClean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1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05" y="1963756"/>
                <a:ext cx="1858329" cy="613886"/>
              </a:xfrm>
              <a:prstGeom prst="rect">
                <a:avLst/>
              </a:prstGeom>
              <a:blipFill>
                <a:blip r:embed="rId2"/>
                <a:stretch>
                  <a:fillRect l="-4918" r="-4262" b="-7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589451" y="2009089"/>
                <a:ext cx="1908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451" y="2009089"/>
                <a:ext cx="190827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화살표 3"/>
          <p:cNvSpPr/>
          <p:nvPr/>
        </p:nvSpPr>
        <p:spPr>
          <a:xfrm>
            <a:off x="5645236" y="2179780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08491" y="3152659"/>
                <a:ext cx="21696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/>
                  <a:t>T(n) = 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91" y="3152659"/>
                <a:ext cx="2169633" cy="400110"/>
              </a:xfrm>
              <a:prstGeom prst="rect">
                <a:avLst/>
              </a:prstGeom>
              <a:blipFill>
                <a:blip r:embed="rId4"/>
                <a:stretch>
                  <a:fillRect l="-2809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19883" y="4426836"/>
                <a:ext cx="37451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solidFill>
                      <a:srgbClr val="FF0000"/>
                    </a:solidFill>
                  </a:rPr>
                  <a:t>O(n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altLang="ko-KR" sz="4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ko-KR" sz="48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4800" dirty="0" smtClean="0">
                    <a:solidFill>
                      <a:srgbClr val="FF0000"/>
                    </a:solidFill>
                  </a:rPr>
                  <a:t> </a:t>
                </a:r>
                <a:endParaRPr lang="ko-KR" alt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83" y="4426836"/>
                <a:ext cx="3745128" cy="830997"/>
              </a:xfrm>
              <a:prstGeom prst="rect">
                <a:avLst/>
              </a:prstGeom>
              <a:blipFill>
                <a:blip r:embed="rId5"/>
                <a:stretch>
                  <a:fillRect l="-7317" t="-16788" b="-37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192</Words>
  <Application>Microsoft Office PowerPoint</Application>
  <PresentationFormat>와이드스크린</PresentationFormat>
  <Paragraphs>165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Data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245</cp:revision>
  <dcterms:created xsi:type="dcterms:W3CDTF">2017-03-30T08:41:25Z</dcterms:created>
  <dcterms:modified xsi:type="dcterms:W3CDTF">2017-07-16T07:14:25Z</dcterms:modified>
</cp:coreProperties>
</file>