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93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2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1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22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9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5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1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2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926C-787F-4E76-BDB5-08AF9FA00207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90EC-1592-4B60-A908-57DCA3126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6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stack &amp; 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7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62043" y="5454125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62043" y="4949300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62043" y="4437881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62043" y="3933056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86268" y="1875656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10" idx="1"/>
            <a:endCxn id="9" idx="0"/>
          </p:cNvCxnSpPr>
          <p:nvPr/>
        </p:nvCxnSpPr>
        <p:spPr>
          <a:xfrm rot="10800000" flipV="1">
            <a:off x="2883114" y="2104256"/>
            <a:ext cx="1803155" cy="1828800"/>
          </a:xfrm>
          <a:prstGeom prst="curvedConnector2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351" y="2088821"/>
            <a:ext cx="124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push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1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619672" y="5454125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19672" y="4949300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19672" y="4437881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19672" y="3933056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43897" y="1875656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7"/>
          <p:cNvCxnSpPr>
            <a:stCxn id="16" idx="0"/>
            <a:endCxn id="17" idx="1"/>
          </p:cNvCxnSpPr>
          <p:nvPr/>
        </p:nvCxnSpPr>
        <p:spPr>
          <a:xfrm rot="5400000" flipH="1" flipV="1">
            <a:off x="3127919" y="2117079"/>
            <a:ext cx="1828800" cy="1803155"/>
          </a:xfrm>
          <a:prstGeom prst="curvedConnector2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0980" y="2104255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pop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 rot="5400000">
            <a:off x="903266" y="3497334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5400000">
            <a:off x="1404431" y="3497335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5400000">
            <a:off x="1915849" y="3497336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5400000">
            <a:off x="2417013" y="3497335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5400000">
            <a:off x="2918178" y="3497336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5400000">
            <a:off x="5479670" y="3497337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화살표 22"/>
          <p:cNvSpPr/>
          <p:nvPr/>
        </p:nvSpPr>
        <p:spPr>
          <a:xfrm>
            <a:off x="5120651" y="3325884"/>
            <a:ext cx="1219193" cy="80010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72" y="2700164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FF0000"/>
                </a:solidFill>
              </a:rPr>
              <a:t>enqueue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736" y="47667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 rot="5400000">
            <a:off x="3745696" y="3353316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5400000">
            <a:off x="4246861" y="3353317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758279" y="3353318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5400000">
            <a:off x="5259443" y="3353317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5400000">
            <a:off x="5760608" y="3353318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5400000">
            <a:off x="759250" y="3353317"/>
            <a:ext cx="3042139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화살표 18"/>
          <p:cNvSpPr/>
          <p:nvPr/>
        </p:nvSpPr>
        <p:spPr>
          <a:xfrm>
            <a:off x="3091314" y="3181866"/>
            <a:ext cx="1219193" cy="80010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37900" y="2537096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FF0000"/>
                </a:solidFill>
              </a:rPr>
              <a:t>dequeue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5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13</Words>
  <Application>Microsoft Office PowerPoint</Application>
  <PresentationFormat>화면 슬라이드 쇼(4:3)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Data structure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user</dc:creator>
  <cp:lastModifiedBy>User</cp:lastModifiedBy>
  <cp:revision>170</cp:revision>
  <dcterms:created xsi:type="dcterms:W3CDTF">2016-11-23T03:53:26Z</dcterms:created>
  <dcterms:modified xsi:type="dcterms:W3CDTF">2017-07-16T06:31:41Z</dcterms:modified>
</cp:coreProperties>
</file>