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390" r:id="rId3"/>
    <p:sldId id="357" r:id="rId4"/>
    <p:sldId id="359" r:id="rId5"/>
    <p:sldId id="360" r:id="rId6"/>
    <p:sldId id="361" r:id="rId7"/>
    <p:sldId id="362" r:id="rId8"/>
    <p:sldId id="366" r:id="rId9"/>
    <p:sldId id="376" r:id="rId10"/>
    <p:sldId id="364" r:id="rId11"/>
    <p:sldId id="365" r:id="rId12"/>
    <p:sldId id="367" r:id="rId13"/>
    <p:sldId id="368" r:id="rId14"/>
    <p:sldId id="369" r:id="rId15"/>
    <p:sldId id="371" r:id="rId16"/>
    <p:sldId id="372" r:id="rId17"/>
    <p:sldId id="373" r:id="rId18"/>
    <p:sldId id="374" r:id="rId19"/>
    <p:sldId id="375" r:id="rId20"/>
    <p:sldId id="377" r:id="rId21"/>
    <p:sldId id="388" r:id="rId22"/>
    <p:sldId id="378" r:id="rId23"/>
    <p:sldId id="379" r:id="rId24"/>
    <p:sldId id="391" r:id="rId25"/>
    <p:sldId id="392" r:id="rId26"/>
    <p:sldId id="393" r:id="rId27"/>
    <p:sldId id="394" r:id="rId28"/>
    <p:sldId id="381" r:id="rId29"/>
    <p:sldId id="382" r:id="rId30"/>
    <p:sldId id="389" r:id="rId31"/>
    <p:sldId id="383" r:id="rId32"/>
    <p:sldId id="384" r:id="rId33"/>
    <p:sldId id="38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E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0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0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39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0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4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0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02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9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7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9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1F67-5EEA-416C-BCC9-85366624A97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5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1F67-5EEA-416C-BCC9-85366624A975}" type="datetimeFigureOut">
              <a:rPr lang="ko-KR" altLang="en-US" smtClean="0"/>
              <a:t>2017-07-20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F77C0-2ECE-41CD-AB74-B899C427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47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2110154" y="1822694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2795954" y="3578469"/>
            <a:ext cx="6400800" cy="175260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Binary Search Tree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7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784984" y="182628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632856" y="282510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904825" y="282510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400769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408881" y="3977384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128800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136912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2" idx="3"/>
            <a:endCxn id="3" idx="7"/>
          </p:cNvCxnSpPr>
          <p:nvPr/>
        </p:nvCxnSpPr>
        <p:spPr>
          <a:xfrm flipH="1">
            <a:off x="5063095" y="2256519"/>
            <a:ext cx="795706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" idx="5"/>
            <a:endCxn id="4" idx="1"/>
          </p:cNvCxnSpPr>
          <p:nvPr/>
        </p:nvCxnSpPr>
        <p:spPr>
          <a:xfrm>
            <a:off x="6215223" y="2256519"/>
            <a:ext cx="763419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3" idx="3"/>
            <a:endCxn id="7" idx="0"/>
          </p:cNvCxnSpPr>
          <p:nvPr/>
        </p:nvCxnSpPr>
        <p:spPr>
          <a:xfrm flipH="1">
            <a:off x="4380828" y="3255339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3" idx="5"/>
            <a:endCxn id="8" idx="0"/>
          </p:cNvCxnSpPr>
          <p:nvPr/>
        </p:nvCxnSpPr>
        <p:spPr>
          <a:xfrm>
            <a:off x="5063095" y="3255339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3"/>
            <a:endCxn id="5" idx="0"/>
          </p:cNvCxnSpPr>
          <p:nvPr/>
        </p:nvCxnSpPr>
        <p:spPr>
          <a:xfrm flipH="1">
            <a:off x="6652797" y="3255339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6" idx="0"/>
          </p:cNvCxnSpPr>
          <p:nvPr/>
        </p:nvCxnSpPr>
        <p:spPr>
          <a:xfrm>
            <a:off x="7335064" y="3255339"/>
            <a:ext cx="325845" cy="7220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58801" y="14384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0495" y="243725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51266" y="36162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522" y="36162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75553" y="243725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66864" y="361269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05392" y="361269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056792" y="2760575"/>
            <a:ext cx="1699819" cy="18740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342967" y="2760575"/>
            <a:ext cx="1699819" cy="18740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863969" y="153865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후위 순회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2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345368" y="124598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193240" y="224480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423571" y="3475731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919515" y="462785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927627" y="4628015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689184" y="3396936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697296" y="3396936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2" idx="3"/>
            <a:endCxn id="3" idx="7"/>
          </p:cNvCxnSpPr>
          <p:nvPr/>
        </p:nvCxnSpPr>
        <p:spPr>
          <a:xfrm flipH="1">
            <a:off x="4623479" y="1676227"/>
            <a:ext cx="795706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" idx="5"/>
            <a:endCxn id="23" idx="1"/>
          </p:cNvCxnSpPr>
          <p:nvPr/>
        </p:nvCxnSpPr>
        <p:spPr>
          <a:xfrm>
            <a:off x="5775607" y="1676227"/>
            <a:ext cx="713669" cy="6574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3" idx="3"/>
            <a:endCxn id="7" idx="0"/>
          </p:cNvCxnSpPr>
          <p:nvPr/>
        </p:nvCxnSpPr>
        <p:spPr>
          <a:xfrm flipH="1">
            <a:off x="3941212" y="2675047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3" idx="5"/>
            <a:endCxn id="8" idx="0"/>
          </p:cNvCxnSpPr>
          <p:nvPr/>
        </p:nvCxnSpPr>
        <p:spPr>
          <a:xfrm>
            <a:off x="4623479" y="2675047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3"/>
            <a:endCxn id="5" idx="0"/>
          </p:cNvCxnSpPr>
          <p:nvPr/>
        </p:nvCxnSpPr>
        <p:spPr>
          <a:xfrm flipH="1">
            <a:off x="7171543" y="3905970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6" idx="0"/>
          </p:cNvCxnSpPr>
          <p:nvPr/>
        </p:nvCxnSpPr>
        <p:spPr>
          <a:xfrm>
            <a:off x="7853810" y="3905970"/>
            <a:ext cx="325845" cy="7220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6415459" y="225984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28" name="직선 연결선 27"/>
          <p:cNvCxnSpPr>
            <a:stCxn id="23" idx="5"/>
            <a:endCxn id="4" idx="1"/>
          </p:cNvCxnSpPr>
          <p:nvPr/>
        </p:nvCxnSpPr>
        <p:spPr>
          <a:xfrm>
            <a:off x="6845698" y="2690087"/>
            <a:ext cx="651690" cy="8594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59523" y="12459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노드 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5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784984" y="182628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632856" y="282510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904825" y="282510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408881" y="3977384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128800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136912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2" idx="3"/>
            <a:endCxn id="3" idx="7"/>
          </p:cNvCxnSpPr>
          <p:nvPr/>
        </p:nvCxnSpPr>
        <p:spPr>
          <a:xfrm flipH="1">
            <a:off x="5063095" y="2256519"/>
            <a:ext cx="795706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" idx="5"/>
            <a:endCxn id="4" idx="1"/>
          </p:cNvCxnSpPr>
          <p:nvPr/>
        </p:nvCxnSpPr>
        <p:spPr>
          <a:xfrm>
            <a:off x="6215223" y="2256519"/>
            <a:ext cx="763419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3" idx="3"/>
            <a:endCxn id="7" idx="0"/>
          </p:cNvCxnSpPr>
          <p:nvPr/>
        </p:nvCxnSpPr>
        <p:spPr>
          <a:xfrm flipH="1">
            <a:off x="4380828" y="3255339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3" idx="5"/>
            <a:endCxn id="8" idx="0"/>
          </p:cNvCxnSpPr>
          <p:nvPr/>
        </p:nvCxnSpPr>
        <p:spPr>
          <a:xfrm>
            <a:off x="5063095" y="3255339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6" idx="0"/>
          </p:cNvCxnSpPr>
          <p:nvPr/>
        </p:nvCxnSpPr>
        <p:spPr>
          <a:xfrm>
            <a:off x="7335064" y="3255339"/>
            <a:ext cx="325845" cy="7220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4354" y="14067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노드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72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526255" y="158664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161698" y="258546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766170" y="258546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49512" y="3737596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704788" y="3737596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2" idx="3"/>
            <a:endCxn id="3" idx="7"/>
          </p:cNvCxnSpPr>
          <p:nvPr/>
        </p:nvCxnSpPr>
        <p:spPr>
          <a:xfrm flipH="1">
            <a:off x="4591937" y="2016887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" idx="5"/>
            <a:endCxn id="4" idx="1"/>
          </p:cNvCxnSpPr>
          <p:nvPr/>
        </p:nvCxnSpPr>
        <p:spPr>
          <a:xfrm>
            <a:off x="5956494" y="2016887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3"/>
            <a:endCxn id="5" idx="0"/>
          </p:cNvCxnSpPr>
          <p:nvPr/>
        </p:nvCxnSpPr>
        <p:spPr>
          <a:xfrm flipH="1">
            <a:off x="3901540" y="3015707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3" idx="5"/>
            <a:endCxn id="6" idx="0"/>
          </p:cNvCxnSpPr>
          <p:nvPr/>
        </p:nvCxnSpPr>
        <p:spPr>
          <a:xfrm>
            <a:off x="4591937" y="3015707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5"/>
            <a:endCxn id="18" idx="0"/>
          </p:cNvCxnSpPr>
          <p:nvPr/>
        </p:nvCxnSpPr>
        <p:spPr>
          <a:xfrm>
            <a:off x="7196409" y="3015707"/>
            <a:ext cx="650178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139790" y="46128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082916" y="4646554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cxnSp>
        <p:nvCxnSpPr>
          <p:cNvPr id="14" name="직선 연결선 13"/>
          <p:cNvCxnSpPr>
            <a:stCxn id="18" idx="3"/>
            <a:endCxn id="12" idx="0"/>
          </p:cNvCxnSpPr>
          <p:nvPr/>
        </p:nvCxnSpPr>
        <p:spPr>
          <a:xfrm flipH="1">
            <a:off x="7391818" y="4167835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8" idx="5"/>
            <a:endCxn id="13" idx="0"/>
          </p:cNvCxnSpPr>
          <p:nvPr/>
        </p:nvCxnSpPr>
        <p:spPr>
          <a:xfrm>
            <a:off x="8024798" y="4167835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101730" y="46128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5"/>
            <a:endCxn id="16" idx="0"/>
          </p:cNvCxnSpPr>
          <p:nvPr/>
        </p:nvCxnSpPr>
        <p:spPr>
          <a:xfrm>
            <a:off x="5135027" y="4167835"/>
            <a:ext cx="218731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594559" y="3737596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635369" y="11342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5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888938" y="184015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524381" y="283897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128853" y="283897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012195" y="399110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067471" y="399110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2" idx="3"/>
            <a:endCxn id="3" idx="7"/>
          </p:cNvCxnSpPr>
          <p:nvPr/>
        </p:nvCxnSpPr>
        <p:spPr>
          <a:xfrm flipH="1">
            <a:off x="4954620" y="2270398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" idx="5"/>
            <a:endCxn id="4" idx="1"/>
          </p:cNvCxnSpPr>
          <p:nvPr/>
        </p:nvCxnSpPr>
        <p:spPr>
          <a:xfrm>
            <a:off x="6319177" y="2270398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3"/>
            <a:endCxn id="5" idx="0"/>
          </p:cNvCxnSpPr>
          <p:nvPr/>
        </p:nvCxnSpPr>
        <p:spPr>
          <a:xfrm flipH="1">
            <a:off x="4264223" y="3269218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3" idx="5"/>
            <a:endCxn id="6" idx="0"/>
          </p:cNvCxnSpPr>
          <p:nvPr/>
        </p:nvCxnSpPr>
        <p:spPr>
          <a:xfrm>
            <a:off x="4954620" y="3269218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5"/>
            <a:endCxn id="18" idx="0"/>
          </p:cNvCxnSpPr>
          <p:nvPr/>
        </p:nvCxnSpPr>
        <p:spPr>
          <a:xfrm>
            <a:off x="7559092" y="3269218"/>
            <a:ext cx="650178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502473" y="486633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445599" y="4900065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cxnSp>
        <p:nvCxnSpPr>
          <p:cNvPr id="14" name="직선 연결선 13"/>
          <p:cNvCxnSpPr>
            <a:stCxn id="18" idx="3"/>
            <a:endCxn id="12" idx="0"/>
          </p:cNvCxnSpPr>
          <p:nvPr/>
        </p:nvCxnSpPr>
        <p:spPr>
          <a:xfrm flipH="1">
            <a:off x="7754501" y="4421346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8" idx="5"/>
            <a:endCxn id="13" idx="0"/>
          </p:cNvCxnSpPr>
          <p:nvPr/>
        </p:nvCxnSpPr>
        <p:spPr>
          <a:xfrm>
            <a:off x="8387481" y="4421346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464413" y="486633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5"/>
            <a:endCxn id="16" idx="0"/>
          </p:cNvCxnSpPr>
          <p:nvPr/>
        </p:nvCxnSpPr>
        <p:spPr>
          <a:xfrm>
            <a:off x="5497710" y="4421346"/>
            <a:ext cx="218731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957242" y="399110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128142" y="1145886"/>
            <a:ext cx="12824" cy="43648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99812" y="1269319"/>
            <a:ext cx="1069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>
                <a:solidFill>
                  <a:srgbClr val="FF0000"/>
                </a:solidFill>
              </a:rPr>
              <a:t>&lt;</a:t>
            </a:r>
            <a:endParaRPr lang="ko-KR" altLang="en-US" sz="9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89568" y="1222714"/>
            <a:ext cx="1069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 smtClean="0">
                <a:solidFill>
                  <a:srgbClr val="FF0000"/>
                </a:solidFill>
              </a:rPr>
              <a:t>&lt;</a:t>
            </a:r>
            <a:endParaRPr lang="ko-KR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4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791783" y="161536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427226" y="261418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031698" y="261418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15040" y="376631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970316" y="376631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2" idx="3"/>
            <a:endCxn id="3" idx="7"/>
          </p:cNvCxnSpPr>
          <p:nvPr/>
        </p:nvCxnSpPr>
        <p:spPr>
          <a:xfrm flipH="1">
            <a:off x="4857465" y="2045608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" idx="5"/>
            <a:endCxn id="4" idx="1"/>
          </p:cNvCxnSpPr>
          <p:nvPr/>
        </p:nvCxnSpPr>
        <p:spPr>
          <a:xfrm>
            <a:off x="6222022" y="2045608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3"/>
            <a:endCxn id="5" idx="0"/>
          </p:cNvCxnSpPr>
          <p:nvPr/>
        </p:nvCxnSpPr>
        <p:spPr>
          <a:xfrm flipH="1">
            <a:off x="4167068" y="3044428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3" idx="5"/>
            <a:endCxn id="6" idx="0"/>
          </p:cNvCxnSpPr>
          <p:nvPr/>
        </p:nvCxnSpPr>
        <p:spPr>
          <a:xfrm>
            <a:off x="4857465" y="3044428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5"/>
            <a:endCxn id="18" idx="0"/>
          </p:cNvCxnSpPr>
          <p:nvPr/>
        </p:nvCxnSpPr>
        <p:spPr>
          <a:xfrm>
            <a:off x="7461937" y="3044428"/>
            <a:ext cx="650178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405318" y="464154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48444" y="4675275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cxnSp>
        <p:nvCxnSpPr>
          <p:cNvPr id="14" name="직선 연결선 13"/>
          <p:cNvCxnSpPr>
            <a:stCxn id="18" idx="3"/>
            <a:endCxn id="12" idx="0"/>
          </p:cNvCxnSpPr>
          <p:nvPr/>
        </p:nvCxnSpPr>
        <p:spPr>
          <a:xfrm flipH="1">
            <a:off x="7657346" y="4196556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8" idx="5"/>
            <a:endCxn id="13" idx="0"/>
          </p:cNvCxnSpPr>
          <p:nvPr/>
        </p:nvCxnSpPr>
        <p:spPr>
          <a:xfrm>
            <a:off x="8290326" y="4196556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367258" y="464154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6" idx="5"/>
            <a:endCxn id="16" idx="0"/>
          </p:cNvCxnSpPr>
          <p:nvPr/>
        </p:nvCxnSpPr>
        <p:spPr>
          <a:xfrm>
            <a:off x="5400555" y="4196556"/>
            <a:ext cx="218731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860087" y="376631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692901" y="1920103"/>
            <a:ext cx="1402" cy="308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10738" y="2766697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&lt;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94036" y="2823363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&lt;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7289956" y="1920103"/>
            <a:ext cx="1402" cy="30880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07793" y="2766697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&lt;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1091" y="2823363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&lt;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556175" y="178405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191618" y="278287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796090" y="278287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79432" y="393500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734708" y="393500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2" idx="3"/>
            <a:endCxn id="3" idx="7"/>
          </p:cNvCxnSpPr>
          <p:nvPr/>
        </p:nvCxnSpPr>
        <p:spPr>
          <a:xfrm flipH="1">
            <a:off x="4621857" y="2214298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" idx="5"/>
            <a:endCxn id="4" idx="1"/>
          </p:cNvCxnSpPr>
          <p:nvPr/>
        </p:nvCxnSpPr>
        <p:spPr>
          <a:xfrm>
            <a:off x="5986414" y="2214298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3"/>
            <a:endCxn id="5" idx="0"/>
          </p:cNvCxnSpPr>
          <p:nvPr/>
        </p:nvCxnSpPr>
        <p:spPr>
          <a:xfrm flipH="1">
            <a:off x="3931460" y="3213118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3" idx="5"/>
            <a:endCxn id="6" idx="0"/>
          </p:cNvCxnSpPr>
          <p:nvPr/>
        </p:nvCxnSpPr>
        <p:spPr>
          <a:xfrm>
            <a:off x="4621857" y="3213118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5"/>
            <a:endCxn id="17" idx="0"/>
          </p:cNvCxnSpPr>
          <p:nvPr/>
        </p:nvCxnSpPr>
        <p:spPr>
          <a:xfrm>
            <a:off x="7226329" y="3213118"/>
            <a:ext cx="650178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169710" y="481023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112836" y="4843965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cxnSp>
        <p:nvCxnSpPr>
          <p:cNvPr id="14" name="직선 연결선 13"/>
          <p:cNvCxnSpPr>
            <a:stCxn id="17" idx="3"/>
            <a:endCxn id="12" idx="0"/>
          </p:cNvCxnSpPr>
          <p:nvPr/>
        </p:nvCxnSpPr>
        <p:spPr>
          <a:xfrm flipH="1">
            <a:off x="7421738" y="4365246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7" idx="5"/>
            <a:endCxn id="13" idx="0"/>
          </p:cNvCxnSpPr>
          <p:nvPr/>
        </p:nvCxnSpPr>
        <p:spPr>
          <a:xfrm>
            <a:off x="8054718" y="4365246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459777" y="173966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624479" y="393500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969504" y="1641784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&lt;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71633" y="1042733"/>
            <a:ext cx="508473" cy="660191"/>
            <a:chOff x="2881186" y="1895586"/>
            <a:chExt cx="508473" cy="660191"/>
          </a:xfrm>
        </p:grpSpPr>
        <p:sp>
          <p:nvSpPr>
            <p:cNvPr id="20" name="아래쪽 화살표 19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1186" y="189558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cur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65030" y="1141228"/>
            <a:ext cx="115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7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895948" y="176061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531391" y="275943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135863" y="275943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019205" y="391156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074481" y="391156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2" idx="3"/>
            <a:endCxn id="3" idx="7"/>
          </p:cNvCxnSpPr>
          <p:nvPr/>
        </p:nvCxnSpPr>
        <p:spPr>
          <a:xfrm flipH="1">
            <a:off x="4961630" y="2190851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" idx="5"/>
            <a:endCxn id="4" idx="1"/>
          </p:cNvCxnSpPr>
          <p:nvPr/>
        </p:nvCxnSpPr>
        <p:spPr>
          <a:xfrm>
            <a:off x="6326187" y="2190851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3"/>
            <a:endCxn id="5" idx="0"/>
          </p:cNvCxnSpPr>
          <p:nvPr/>
        </p:nvCxnSpPr>
        <p:spPr>
          <a:xfrm flipH="1">
            <a:off x="4271233" y="3189671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3" idx="5"/>
            <a:endCxn id="6" idx="0"/>
          </p:cNvCxnSpPr>
          <p:nvPr/>
        </p:nvCxnSpPr>
        <p:spPr>
          <a:xfrm>
            <a:off x="4961630" y="3189671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5"/>
            <a:endCxn id="17" idx="0"/>
          </p:cNvCxnSpPr>
          <p:nvPr/>
        </p:nvCxnSpPr>
        <p:spPr>
          <a:xfrm>
            <a:off x="7566102" y="3189671"/>
            <a:ext cx="650178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509483" y="478679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452609" y="482051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cxnSp>
        <p:nvCxnSpPr>
          <p:cNvPr id="14" name="직선 연결선 13"/>
          <p:cNvCxnSpPr>
            <a:stCxn id="17" idx="3"/>
            <a:endCxn id="12" idx="0"/>
          </p:cNvCxnSpPr>
          <p:nvPr/>
        </p:nvCxnSpPr>
        <p:spPr>
          <a:xfrm flipH="1">
            <a:off x="7761511" y="4341799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7" idx="5"/>
            <a:endCxn id="13" idx="0"/>
          </p:cNvCxnSpPr>
          <p:nvPr/>
        </p:nvCxnSpPr>
        <p:spPr>
          <a:xfrm>
            <a:off x="8394491" y="4341799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539214" y="27345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964252" y="391156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44830" y="2663391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&lt;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574338" y="2024001"/>
            <a:ext cx="508473" cy="660191"/>
            <a:chOff x="2881186" y="1895586"/>
            <a:chExt cx="508473" cy="660191"/>
          </a:xfrm>
        </p:grpSpPr>
        <p:sp>
          <p:nvSpPr>
            <p:cNvPr id="20" name="아래쪽 화살표 19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1186" y="189558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cur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65030" y="1141228"/>
            <a:ext cx="115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5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862928" y="177331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498371" y="2772132"/>
            <a:ext cx="504056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102843" y="277213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86185" y="392426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041461" y="392426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2" idx="3"/>
            <a:endCxn id="3" idx="7"/>
          </p:cNvCxnSpPr>
          <p:nvPr/>
        </p:nvCxnSpPr>
        <p:spPr>
          <a:xfrm flipH="1">
            <a:off x="4928610" y="2203551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" idx="5"/>
            <a:endCxn id="4" idx="1"/>
          </p:cNvCxnSpPr>
          <p:nvPr/>
        </p:nvCxnSpPr>
        <p:spPr>
          <a:xfrm>
            <a:off x="6293167" y="2203551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3"/>
            <a:endCxn id="5" idx="0"/>
          </p:cNvCxnSpPr>
          <p:nvPr/>
        </p:nvCxnSpPr>
        <p:spPr>
          <a:xfrm flipH="1">
            <a:off x="4238213" y="3202371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3" idx="5"/>
            <a:endCxn id="6" idx="0"/>
          </p:cNvCxnSpPr>
          <p:nvPr/>
        </p:nvCxnSpPr>
        <p:spPr>
          <a:xfrm>
            <a:off x="4928610" y="3202371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5"/>
            <a:endCxn id="17" idx="0"/>
          </p:cNvCxnSpPr>
          <p:nvPr/>
        </p:nvCxnSpPr>
        <p:spPr>
          <a:xfrm>
            <a:off x="7533082" y="3202371"/>
            <a:ext cx="650178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476463" y="479949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419589" y="483321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cxnSp>
        <p:nvCxnSpPr>
          <p:cNvPr id="14" name="직선 연결선 13"/>
          <p:cNvCxnSpPr>
            <a:stCxn id="17" idx="3"/>
            <a:endCxn id="12" idx="0"/>
          </p:cNvCxnSpPr>
          <p:nvPr/>
        </p:nvCxnSpPr>
        <p:spPr>
          <a:xfrm flipH="1">
            <a:off x="7728491" y="4354499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7" idx="5"/>
            <a:endCxn id="13" idx="0"/>
          </p:cNvCxnSpPr>
          <p:nvPr/>
        </p:nvCxnSpPr>
        <p:spPr>
          <a:xfrm>
            <a:off x="8361471" y="4354499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6137281" y="392426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931232" y="392426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620793" y="3816957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&lt;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02905" y="3186002"/>
            <a:ext cx="508473" cy="660191"/>
            <a:chOff x="2881186" y="1895586"/>
            <a:chExt cx="508473" cy="660191"/>
          </a:xfrm>
        </p:grpSpPr>
        <p:sp>
          <p:nvSpPr>
            <p:cNvPr id="20" name="아래쪽 화살표 19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1186" y="189558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cur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293489" y="4593858"/>
            <a:ext cx="821467" cy="851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483730" y="277213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65030" y="1141228"/>
            <a:ext cx="115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- 3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8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559976" y="163256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195419" y="263138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799891" y="263138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83233" y="3783515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738509" y="3783515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2" idx="3"/>
            <a:endCxn id="3" idx="7"/>
          </p:cNvCxnSpPr>
          <p:nvPr/>
        </p:nvCxnSpPr>
        <p:spPr>
          <a:xfrm flipH="1">
            <a:off x="4625658" y="2062806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" idx="5"/>
            <a:endCxn id="4" idx="1"/>
          </p:cNvCxnSpPr>
          <p:nvPr/>
        </p:nvCxnSpPr>
        <p:spPr>
          <a:xfrm>
            <a:off x="5990215" y="2062806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3"/>
            <a:endCxn id="5" idx="0"/>
          </p:cNvCxnSpPr>
          <p:nvPr/>
        </p:nvCxnSpPr>
        <p:spPr>
          <a:xfrm flipH="1">
            <a:off x="3935261" y="3061626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3" idx="5"/>
            <a:endCxn id="6" idx="0"/>
          </p:cNvCxnSpPr>
          <p:nvPr/>
        </p:nvCxnSpPr>
        <p:spPr>
          <a:xfrm>
            <a:off x="4625658" y="3061626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5"/>
            <a:endCxn id="17" idx="0"/>
          </p:cNvCxnSpPr>
          <p:nvPr/>
        </p:nvCxnSpPr>
        <p:spPr>
          <a:xfrm>
            <a:off x="7230130" y="3061626"/>
            <a:ext cx="650178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173511" y="465874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116637" y="4692473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cxnSp>
        <p:nvCxnSpPr>
          <p:cNvPr id="14" name="직선 연결선 13"/>
          <p:cNvCxnSpPr>
            <a:stCxn id="17" idx="3"/>
            <a:endCxn id="12" idx="0"/>
          </p:cNvCxnSpPr>
          <p:nvPr/>
        </p:nvCxnSpPr>
        <p:spPr>
          <a:xfrm flipH="1">
            <a:off x="7425539" y="4213754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7" idx="5"/>
            <a:endCxn id="13" idx="0"/>
          </p:cNvCxnSpPr>
          <p:nvPr/>
        </p:nvCxnSpPr>
        <p:spPr>
          <a:xfrm>
            <a:off x="8058519" y="4213754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194824" y="465874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628280" y="3783515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cxnSp>
        <p:nvCxnSpPr>
          <p:cNvPr id="18" name="직선 연결선 17"/>
          <p:cNvCxnSpPr>
            <a:stCxn id="6" idx="5"/>
            <a:endCxn id="16" idx="0"/>
          </p:cNvCxnSpPr>
          <p:nvPr/>
        </p:nvCxnSpPr>
        <p:spPr>
          <a:xfrm>
            <a:off x="5168748" y="4213754"/>
            <a:ext cx="278104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65030" y="1141228"/>
            <a:ext cx="115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Insert - 4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9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457129" y="210314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305001" y="310196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506632" y="310196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57129" y="410461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4735240" y="2533379"/>
            <a:ext cx="795706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3" idx="5"/>
            <a:endCxn id="5" idx="1"/>
          </p:cNvCxnSpPr>
          <p:nvPr/>
        </p:nvCxnSpPr>
        <p:spPr>
          <a:xfrm>
            <a:off x="4735240" y="3532199"/>
            <a:ext cx="795706" cy="6462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3"/>
            <a:endCxn id="5" idx="7"/>
          </p:cNvCxnSpPr>
          <p:nvPr/>
        </p:nvCxnSpPr>
        <p:spPr>
          <a:xfrm flipH="1">
            <a:off x="5887368" y="3532199"/>
            <a:ext cx="693081" cy="6462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2" idx="5"/>
            <a:endCxn id="4" idx="1"/>
          </p:cNvCxnSpPr>
          <p:nvPr/>
        </p:nvCxnSpPr>
        <p:spPr>
          <a:xfrm>
            <a:off x="5887368" y="2533379"/>
            <a:ext cx="693081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46385" y="1283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사이클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7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/>
          <p:cNvSpPr/>
          <p:nvPr/>
        </p:nvSpPr>
        <p:spPr>
          <a:xfrm>
            <a:off x="5903568" y="198667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4539011" y="298549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7143483" y="298549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026825" y="413762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082101" y="413762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4" name="직선 연결선 23"/>
          <p:cNvCxnSpPr>
            <a:stCxn id="19" idx="3"/>
            <a:endCxn id="20" idx="7"/>
          </p:cNvCxnSpPr>
          <p:nvPr/>
        </p:nvCxnSpPr>
        <p:spPr>
          <a:xfrm flipH="1">
            <a:off x="4969250" y="2416911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9" idx="5"/>
            <a:endCxn id="21" idx="1"/>
          </p:cNvCxnSpPr>
          <p:nvPr/>
        </p:nvCxnSpPr>
        <p:spPr>
          <a:xfrm>
            <a:off x="6333807" y="2416911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0" idx="3"/>
            <a:endCxn id="22" idx="0"/>
          </p:cNvCxnSpPr>
          <p:nvPr/>
        </p:nvCxnSpPr>
        <p:spPr>
          <a:xfrm flipH="1">
            <a:off x="4278853" y="3415731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0" idx="5"/>
            <a:endCxn id="23" idx="0"/>
          </p:cNvCxnSpPr>
          <p:nvPr/>
        </p:nvCxnSpPr>
        <p:spPr>
          <a:xfrm>
            <a:off x="4969250" y="3415731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1" idx="5"/>
            <a:endCxn id="34" idx="0"/>
          </p:cNvCxnSpPr>
          <p:nvPr/>
        </p:nvCxnSpPr>
        <p:spPr>
          <a:xfrm>
            <a:off x="7573722" y="3415731"/>
            <a:ext cx="650178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7517103" y="501285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8460229" y="504657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cxnSp>
        <p:nvCxnSpPr>
          <p:cNvPr id="31" name="직선 연결선 30"/>
          <p:cNvCxnSpPr>
            <a:stCxn id="34" idx="3"/>
            <a:endCxn id="29" idx="0"/>
          </p:cNvCxnSpPr>
          <p:nvPr/>
        </p:nvCxnSpPr>
        <p:spPr>
          <a:xfrm flipH="1">
            <a:off x="7769131" y="4567859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34" idx="5"/>
            <a:endCxn id="30" idx="0"/>
          </p:cNvCxnSpPr>
          <p:nvPr/>
        </p:nvCxnSpPr>
        <p:spPr>
          <a:xfrm>
            <a:off x="8402111" y="4567859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5538416" y="501285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7971872" y="413762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cxnSp>
        <p:nvCxnSpPr>
          <p:cNvPr id="35" name="직선 연결선 34"/>
          <p:cNvCxnSpPr>
            <a:stCxn id="23" idx="5"/>
            <a:endCxn id="33" idx="0"/>
          </p:cNvCxnSpPr>
          <p:nvPr/>
        </p:nvCxnSpPr>
        <p:spPr>
          <a:xfrm>
            <a:off x="5512340" y="4567859"/>
            <a:ext cx="278104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5899151" y="1264198"/>
            <a:ext cx="508473" cy="660191"/>
            <a:chOff x="2881186" y="1895586"/>
            <a:chExt cx="508473" cy="660191"/>
          </a:xfrm>
        </p:grpSpPr>
        <p:sp>
          <p:nvSpPr>
            <p:cNvPr id="38" name="아래쪽 화살표 37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81186" y="189558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cur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002455" y="1950201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9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71986" y="1844397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&lt;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80190" y="1705786"/>
            <a:ext cx="80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target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07930" y="1475065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 - 1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7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타원 47"/>
          <p:cNvSpPr/>
          <p:nvPr/>
        </p:nvSpPr>
        <p:spPr>
          <a:xfrm>
            <a:off x="5558128" y="161075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9" name="타원 48"/>
          <p:cNvSpPr/>
          <p:nvPr/>
        </p:nvSpPr>
        <p:spPr>
          <a:xfrm>
            <a:off x="4193571" y="260957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6798043" y="260957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3681385" y="376170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4736661" y="376170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53" name="직선 연결선 52"/>
          <p:cNvCxnSpPr>
            <a:stCxn id="48" idx="3"/>
            <a:endCxn id="49" idx="7"/>
          </p:cNvCxnSpPr>
          <p:nvPr/>
        </p:nvCxnSpPr>
        <p:spPr>
          <a:xfrm flipH="1">
            <a:off x="4623810" y="2040991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8" idx="5"/>
            <a:endCxn id="50" idx="1"/>
          </p:cNvCxnSpPr>
          <p:nvPr/>
        </p:nvCxnSpPr>
        <p:spPr>
          <a:xfrm>
            <a:off x="5988367" y="2040991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9" idx="3"/>
            <a:endCxn id="51" idx="0"/>
          </p:cNvCxnSpPr>
          <p:nvPr/>
        </p:nvCxnSpPr>
        <p:spPr>
          <a:xfrm flipH="1">
            <a:off x="3933413" y="3039811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9" idx="5"/>
            <a:endCxn id="52" idx="0"/>
          </p:cNvCxnSpPr>
          <p:nvPr/>
        </p:nvCxnSpPr>
        <p:spPr>
          <a:xfrm>
            <a:off x="4623810" y="3039811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50" idx="5"/>
            <a:endCxn id="63" idx="0"/>
          </p:cNvCxnSpPr>
          <p:nvPr/>
        </p:nvCxnSpPr>
        <p:spPr>
          <a:xfrm>
            <a:off x="7228282" y="3039811"/>
            <a:ext cx="650178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7171663" y="463693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8114789" y="467065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cxnSp>
        <p:nvCxnSpPr>
          <p:cNvPr id="60" name="직선 연결선 59"/>
          <p:cNvCxnSpPr>
            <a:stCxn id="63" idx="3"/>
            <a:endCxn id="58" idx="0"/>
          </p:cNvCxnSpPr>
          <p:nvPr/>
        </p:nvCxnSpPr>
        <p:spPr>
          <a:xfrm flipH="1">
            <a:off x="7423691" y="4191939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63" idx="5"/>
            <a:endCxn id="59" idx="0"/>
          </p:cNvCxnSpPr>
          <p:nvPr/>
        </p:nvCxnSpPr>
        <p:spPr>
          <a:xfrm>
            <a:off x="8056671" y="4191939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5192976" y="463693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7626432" y="376170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cxnSp>
        <p:nvCxnSpPr>
          <p:cNvPr id="64" name="직선 연결선 63"/>
          <p:cNvCxnSpPr>
            <a:stCxn id="52" idx="5"/>
            <a:endCxn id="62" idx="0"/>
          </p:cNvCxnSpPr>
          <p:nvPr/>
        </p:nvCxnSpPr>
        <p:spPr>
          <a:xfrm>
            <a:off x="5166900" y="4191939"/>
            <a:ext cx="278104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6860864" y="1886157"/>
            <a:ext cx="508473" cy="660191"/>
            <a:chOff x="2881186" y="1895586"/>
            <a:chExt cx="508473" cy="660191"/>
          </a:xfrm>
        </p:grpSpPr>
        <p:sp>
          <p:nvSpPr>
            <p:cNvPr id="66" name="아래쪽 화살표 65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881186" y="189558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cur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964168" y="257216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9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433699" y="2466356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&lt;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841903" y="2327745"/>
            <a:ext cx="80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target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07930" y="1475065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 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8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852768" y="169203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488211" y="269085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092683" y="269085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76025" y="384298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031301" y="384298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2" idx="3"/>
            <a:endCxn id="3" idx="7"/>
          </p:cNvCxnSpPr>
          <p:nvPr/>
        </p:nvCxnSpPr>
        <p:spPr>
          <a:xfrm flipH="1">
            <a:off x="4918450" y="2122271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" idx="5"/>
            <a:endCxn id="4" idx="1"/>
          </p:cNvCxnSpPr>
          <p:nvPr/>
        </p:nvCxnSpPr>
        <p:spPr>
          <a:xfrm>
            <a:off x="6283007" y="2122271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3"/>
            <a:endCxn id="5" idx="0"/>
          </p:cNvCxnSpPr>
          <p:nvPr/>
        </p:nvCxnSpPr>
        <p:spPr>
          <a:xfrm flipH="1">
            <a:off x="4228053" y="3121091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3" idx="5"/>
            <a:endCxn id="6" idx="0"/>
          </p:cNvCxnSpPr>
          <p:nvPr/>
        </p:nvCxnSpPr>
        <p:spPr>
          <a:xfrm>
            <a:off x="4918450" y="3121091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5"/>
            <a:endCxn id="17" idx="0"/>
          </p:cNvCxnSpPr>
          <p:nvPr/>
        </p:nvCxnSpPr>
        <p:spPr>
          <a:xfrm>
            <a:off x="7522922" y="3121091"/>
            <a:ext cx="650178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466303" y="471821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409429" y="475193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cxnSp>
        <p:nvCxnSpPr>
          <p:cNvPr id="14" name="직선 연결선 13"/>
          <p:cNvCxnSpPr>
            <a:stCxn id="17" idx="3"/>
            <a:endCxn id="12" idx="0"/>
          </p:cNvCxnSpPr>
          <p:nvPr/>
        </p:nvCxnSpPr>
        <p:spPr>
          <a:xfrm flipH="1">
            <a:off x="7718331" y="4273219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7" idx="5"/>
            <a:endCxn id="13" idx="0"/>
          </p:cNvCxnSpPr>
          <p:nvPr/>
        </p:nvCxnSpPr>
        <p:spPr>
          <a:xfrm>
            <a:off x="8351311" y="4273219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487616" y="471821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921072" y="384298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cxnSp>
        <p:nvCxnSpPr>
          <p:cNvPr id="18" name="직선 연결선 17"/>
          <p:cNvCxnSpPr>
            <a:stCxn id="6" idx="5"/>
            <a:endCxn id="16" idx="0"/>
          </p:cNvCxnSpPr>
          <p:nvPr/>
        </p:nvCxnSpPr>
        <p:spPr>
          <a:xfrm>
            <a:off x="5461540" y="4273219"/>
            <a:ext cx="278104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966807" y="3084557"/>
            <a:ext cx="508473" cy="660191"/>
            <a:chOff x="2881186" y="1895586"/>
            <a:chExt cx="508473" cy="660191"/>
          </a:xfrm>
        </p:grpSpPr>
        <p:sp>
          <p:nvSpPr>
            <p:cNvPr id="20" name="아래쪽 화살표 19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1186" y="189558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cur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993874" y="3804497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9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22943" y="3681386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&lt;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71609" y="3560082"/>
            <a:ext cx="80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target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7930" y="1475065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 - 3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7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680048" y="147867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315491" y="247749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919963" y="247749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803305" y="362962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858581" y="362962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2" idx="3"/>
            <a:endCxn id="3" idx="7"/>
          </p:cNvCxnSpPr>
          <p:nvPr/>
        </p:nvCxnSpPr>
        <p:spPr>
          <a:xfrm flipH="1">
            <a:off x="4745730" y="1908911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" idx="5"/>
            <a:endCxn id="4" idx="1"/>
          </p:cNvCxnSpPr>
          <p:nvPr/>
        </p:nvCxnSpPr>
        <p:spPr>
          <a:xfrm>
            <a:off x="6110287" y="1908911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3"/>
            <a:endCxn id="5" idx="0"/>
          </p:cNvCxnSpPr>
          <p:nvPr/>
        </p:nvCxnSpPr>
        <p:spPr>
          <a:xfrm flipH="1">
            <a:off x="4055333" y="2907731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3" idx="5"/>
            <a:endCxn id="6" idx="0"/>
          </p:cNvCxnSpPr>
          <p:nvPr/>
        </p:nvCxnSpPr>
        <p:spPr>
          <a:xfrm>
            <a:off x="4745730" y="2907731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5"/>
            <a:endCxn id="17" idx="0"/>
          </p:cNvCxnSpPr>
          <p:nvPr/>
        </p:nvCxnSpPr>
        <p:spPr>
          <a:xfrm>
            <a:off x="7350202" y="2907731"/>
            <a:ext cx="650178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293583" y="450485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236709" y="453857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cxnSp>
        <p:nvCxnSpPr>
          <p:cNvPr id="14" name="직선 연결선 13"/>
          <p:cNvCxnSpPr>
            <a:stCxn id="17" idx="3"/>
            <a:endCxn id="12" idx="0"/>
          </p:cNvCxnSpPr>
          <p:nvPr/>
        </p:nvCxnSpPr>
        <p:spPr>
          <a:xfrm flipH="1">
            <a:off x="7545611" y="4059859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7" idx="5"/>
            <a:endCxn id="13" idx="0"/>
          </p:cNvCxnSpPr>
          <p:nvPr/>
        </p:nvCxnSpPr>
        <p:spPr>
          <a:xfrm>
            <a:off x="8178591" y="4059859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314896" y="450485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748352" y="362962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cxnSp>
        <p:nvCxnSpPr>
          <p:cNvPr id="18" name="직선 연결선 17"/>
          <p:cNvCxnSpPr>
            <a:stCxn id="6" idx="5"/>
            <a:endCxn id="16" idx="0"/>
          </p:cNvCxnSpPr>
          <p:nvPr/>
        </p:nvCxnSpPr>
        <p:spPr>
          <a:xfrm>
            <a:off x="5288820" y="4059859"/>
            <a:ext cx="278104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248339" y="3737140"/>
            <a:ext cx="508473" cy="660191"/>
            <a:chOff x="2881186" y="1895586"/>
            <a:chExt cx="508473" cy="660191"/>
          </a:xfrm>
        </p:grpSpPr>
        <p:sp>
          <p:nvSpPr>
            <p:cNvPr id="20" name="아래쪽 화살표 19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1186" y="189558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cur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281110" y="450697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9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58845" y="4262561"/>
            <a:ext cx="80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target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1187" y="4447227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</a:rPr>
              <a:t>==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7930" y="1475065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 - 4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37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4859991" y="217535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3495434" y="317417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6099906" y="317417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983248" y="4326306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4038524" y="4326306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23" idx="3"/>
            <a:endCxn id="24" idx="7"/>
          </p:cNvCxnSpPr>
          <p:nvPr/>
        </p:nvCxnSpPr>
        <p:spPr>
          <a:xfrm flipH="1">
            <a:off x="3925674" y="2605597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3" idx="5"/>
            <a:endCxn id="25" idx="1"/>
          </p:cNvCxnSpPr>
          <p:nvPr/>
        </p:nvCxnSpPr>
        <p:spPr>
          <a:xfrm>
            <a:off x="5290231" y="2605597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4" idx="3"/>
            <a:endCxn id="27" idx="0"/>
          </p:cNvCxnSpPr>
          <p:nvPr/>
        </p:nvCxnSpPr>
        <p:spPr>
          <a:xfrm flipH="1">
            <a:off x="3235277" y="3604418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4" idx="5"/>
            <a:endCxn id="28" idx="0"/>
          </p:cNvCxnSpPr>
          <p:nvPr/>
        </p:nvCxnSpPr>
        <p:spPr>
          <a:xfrm>
            <a:off x="3925674" y="3604418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5" idx="5"/>
            <a:endCxn id="66" idx="0"/>
          </p:cNvCxnSpPr>
          <p:nvPr/>
        </p:nvCxnSpPr>
        <p:spPr>
          <a:xfrm>
            <a:off x="6530145" y="3604418"/>
            <a:ext cx="650178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473526" y="520153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7416652" y="5235264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11</a:t>
            </a:r>
            <a:endParaRPr lang="ko-KR" altLang="en-US" sz="1200" dirty="0"/>
          </a:p>
        </p:txBody>
      </p:sp>
      <p:cxnSp>
        <p:nvCxnSpPr>
          <p:cNvPr id="61" name="직선 연결선 60"/>
          <p:cNvCxnSpPr>
            <a:stCxn id="66" idx="3"/>
            <a:endCxn id="55" idx="0"/>
          </p:cNvCxnSpPr>
          <p:nvPr/>
        </p:nvCxnSpPr>
        <p:spPr>
          <a:xfrm flipH="1">
            <a:off x="6725554" y="4756546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66" idx="5"/>
            <a:endCxn id="56" idx="0"/>
          </p:cNvCxnSpPr>
          <p:nvPr/>
        </p:nvCxnSpPr>
        <p:spPr>
          <a:xfrm>
            <a:off x="7358534" y="4756546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78724" y="1035319"/>
            <a:ext cx="122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remove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494839" y="520153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6928295" y="4326306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</a:t>
            </a:r>
            <a:endParaRPr lang="ko-KR" altLang="en-US" sz="1200" dirty="0"/>
          </a:p>
        </p:txBody>
      </p:sp>
      <p:cxnSp>
        <p:nvCxnSpPr>
          <p:cNvPr id="29" name="직선 연결선 28"/>
          <p:cNvCxnSpPr>
            <a:stCxn id="28" idx="5"/>
            <a:endCxn id="64" idx="0"/>
          </p:cNvCxnSpPr>
          <p:nvPr/>
        </p:nvCxnSpPr>
        <p:spPr>
          <a:xfrm>
            <a:off x="4468763" y="4756546"/>
            <a:ext cx="278104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78231" y="631333"/>
            <a:ext cx="29466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노드를 지울 때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가지 상황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지울 노드가 단말 노드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자식 노드가 하나일 때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자식 노드가 둘일 때 </a:t>
            </a:r>
          </a:p>
        </p:txBody>
      </p:sp>
    </p:spTree>
    <p:extLst>
      <p:ext uri="{BB962C8B-B14F-4D97-AF65-F5344CB8AC3E}">
        <p14:creationId xmlns:p14="http://schemas.microsoft.com/office/powerpoint/2010/main" val="21988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4720653" y="2096981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3356096" y="3095801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960568" y="3095801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843910" y="424792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899186" y="424792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23" idx="3"/>
            <a:endCxn id="24" idx="7"/>
          </p:cNvCxnSpPr>
          <p:nvPr/>
        </p:nvCxnSpPr>
        <p:spPr>
          <a:xfrm flipH="1">
            <a:off x="3786336" y="2527220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3" idx="5"/>
            <a:endCxn id="25" idx="1"/>
          </p:cNvCxnSpPr>
          <p:nvPr/>
        </p:nvCxnSpPr>
        <p:spPr>
          <a:xfrm>
            <a:off x="5150893" y="2527220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4" idx="3"/>
            <a:endCxn id="27" idx="0"/>
          </p:cNvCxnSpPr>
          <p:nvPr/>
        </p:nvCxnSpPr>
        <p:spPr>
          <a:xfrm flipH="1">
            <a:off x="3095939" y="3526041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4" idx="5"/>
            <a:endCxn id="28" idx="0"/>
          </p:cNvCxnSpPr>
          <p:nvPr/>
        </p:nvCxnSpPr>
        <p:spPr>
          <a:xfrm>
            <a:off x="3786336" y="3526041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5" idx="5"/>
            <a:endCxn id="66" idx="0"/>
          </p:cNvCxnSpPr>
          <p:nvPr/>
        </p:nvCxnSpPr>
        <p:spPr>
          <a:xfrm>
            <a:off x="6390807" y="3526041"/>
            <a:ext cx="650178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334188" y="5123161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7277314" y="515688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11</a:t>
            </a:r>
            <a:endParaRPr lang="ko-KR" altLang="en-US" sz="1200" dirty="0"/>
          </a:p>
        </p:txBody>
      </p:sp>
      <p:cxnSp>
        <p:nvCxnSpPr>
          <p:cNvPr id="61" name="직선 연결선 60"/>
          <p:cNvCxnSpPr>
            <a:stCxn id="66" idx="3"/>
            <a:endCxn id="55" idx="0"/>
          </p:cNvCxnSpPr>
          <p:nvPr/>
        </p:nvCxnSpPr>
        <p:spPr>
          <a:xfrm flipH="1">
            <a:off x="6586216" y="4678169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66" idx="5"/>
            <a:endCxn id="56" idx="0"/>
          </p:cNvCxnSpPr>
          <p:nvPr/>
        </p:nvCxnSpPr>
        <p:spPr>
          <a:xfrm>
            <a:off x="7219196" y="4678169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84584" y="1106953"/>
            <a:ext cx="122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remove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355501" y="5123161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6788957" y="424792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</a:t>
            </a:r>
            <a:endParaRPr lang="ko-KR" altLang="en-US" sz="1200" dirty="0"/>
          </a:p>
        </p:txBody>
      </p:sp>
      <p:cxnSp>
        <p:nvCxnSpPr>
          <p:cNvPr id="29" name="직선 연결선 28"/>
          <p:cNvCxnSpPr>
            <a:stCxn id="28" idx="5"/>
            <a:endCxn id="64" idx="0"/>
          </p:cNvCxnSpPr>
          <p:nvPr/>
        </p:nvCxnSpPr>
        <p:spPr>
          <a:xfrm>
            <a:off x="4329425" y="4678169"/>
            <a:ext cx="278104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38893" y="552956"/>
            <a:ext cx="3627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노드를 지울 때 </a:t>
            </a:r>
            <a:r>
              <a:rPr lang="en-US" altLang="ko-KR" dirty="0"/>
              <a:t>3</a:t>
            </a:r>
            <a:r>
              <a:rPr lang="ko-KR" altLang="en-US" dirty="0"/>
              <a:t>가지 상황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rgbClr val="FF0000"/>
                </a:solidFill>
              </a:rPr>
              <a:t>지울 노드가 단말 노드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자식 노드가 하나일 때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자식 노드가 둘일 때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66230" y="4968586"/>
            <a:ext cx="932783" cy="81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4502939" y="214923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3138382" y="314805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742854" y="314805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626196" y="430018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681472" y="430018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23" idx="3"/>
            <a:endCxn id="24" idx="7"/>
          </p:cNvCxnSpPr>
          <p:nvPr/>
        </p:nvCxnSpPr>
        <p:spPr>
          <a:xfrm flipH="1">
            <a:off x="3568622" y="2579471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3" idx="5"/>
            <a:endCxn id="25" idx="1"/>
          </p:cNvCxnSpPr>
          <p:nvPr/>
        </p:nvCxnSpPr>
        <p:spPr>
          <a:xfrm>
            <a:off x="4933179" y="2579471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4" idx="3"/>
            <a:endCxn id="27" idx="0"/>
          </p:cNvCxnSpPr>
          <p:nvPr/>
        </p:nvCxnSpPr>
        <p:spPr>
          <a:xfrm flipH="1">
            <a:off x="2878225" y="3578292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4" idx="5"/>
            <a:endCxn id="28" idx="0"/>
          </p:cNvCxnSpPr>
          <p:nvPr/>
        </p:nvCxnSpPr>
        <p:spPr>
          <a:xfrm>
            <a:off x="3568622" y="3578292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5" idx="5"/>
            <a:endCxn id="66" idx="0"/>
          </p:cNvCxnSpPr>
          <p:nvPr/>
        </p:nvCxnSpPr>
        <p:spPr>
          <a:xfrm>
            <a:off x="6173093" y="3578292"/>
            <a:ext cx="650178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116474" y="517541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7059600" y="520913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11</a:t>
            </a:r>
            <a:endParaRPr lang="ko-KR" altLang="en-US" sz="1200" dirty="0"/>
          </a:p>
        </p:txBody>
      </p:sp>
      <p:cxnSp>
        <p:nvCxnSpPr>
          <p:cNvPr id="61" name="직선 연결선 60"/>
          <p:cNvCxnSpPr>
            <a:stCxn id="66" idx="3"/>
            <a:endCxn id="55" idx="0"/>
          </p:cNvCxnSpPr>
          <p:nvPr/>
        </p:nvCxnSpPr>
        <p:spPr>
          <a:xfrm flipH="1">
            <a:off x="6368502" y="4730420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66" idx="5"/>
            <a:endCxn id="56" idx="0"/>
          </p:cNvCxnSpPr>
          <p:nvPr/>
        </p:nvCxnSpPr>
        <p:spPr>
          <a:xfrm>
            <a:off x="7001482" y="4730420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418898" y="1469733"/>
            <a:ext cx="122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remove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137787" y="517541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6571243" y="430018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</a:t>
            </a:r>
            <a:endParaRPr lang="ko-KR" altLang="en-US" sz="1200" dirty="0"/>
          </a:p>
        </p:txBody>
      </p:sp>
      <p:cxnSp>
        <p:nvCxnSpPr>
          <p:cNvPr id="29" name="직선 연결선 28"/>
          <p:cNvCxnSpPr>
            <a:stCxn id="28" idx="5"/>
            <a:endCxn id="64" idx="0"/>
          </p:cNvCxnSpPr>
          <p:nvPr/>
        </p:nvCxnSpPr>
        <p:spPr>
          <a:xfrm>
            <a:off x="4111711" y="4730420"/>
            <a:ext cx="278104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21179" y="605207"/>
            <a:ext cx="36279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노드를 지울 때 </a:t>
            </a:r>
            <a:r>
              <a:rPr lang="en-US" altLang="ko-KR" dirty="0"/>
              <a:t>3</a:t>
            </a:r>
            <a:r>
              <a:rPr lang="ko-KR" altLang="en-US" dirty="0"/>
              <a:t>가지 상황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지울 노드가 단말 노드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rgbClr val="FF0000"/>
                </a:solidFill>
              </a:rPr>
              <a:t>자식 노드가 하나일 때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자식 노드가 둘일 때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50112" y="2996568"/>
            <a:ext cx="932783" cy="81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/>
          <p:cNvSpPr/>
          <p:nvPr/>
        </p:nvSpPr>
        <p:spPr>
          <a:xfrm>
            <a:off x="4859991" y="2279861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3495434" y="3278681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6099906" y="3278681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2983248" y="443080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4038524" y="443080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0" name="직선 연결선 29"/>
          <p:cNvCxnSpPr>
            <a:stCxn id="23" idx="3"/>
            <a:endCxn id="24" idx="7"/>
          </p:cNvCxnSpPr>
          <p:nvPr/>
        </p:nvCxnSpPr>
        <p:spPr>
          <a:xfrm flipH="1">
            <a:off x="3925674" y="2710100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3" idx="5"/>
            <a:endCxn id="25" idx="1"/>
          </p:cNvCxnSpPr>
          <p:nvPr/>
        </p:nvCxnSpPr>
        <p:spPr>
          <a:xfrm>
            <a:off x="5290231" y="2710100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4" idx="3"/>
            <a:endCxn id="27" idx="0"/>
          </p:cNvCxnSpPr>
          <p:nvPr/>
        </p:nvCxnSpPr>
        <p:spPr>
          <a:xfrm flipH="1">
            <a:off x="3235277" y="3708921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4" idx="5"/>
            <a:endCxn id="28" idx="0"/>
          </p:cNvCxnSpPr>
          <p:nvPr/>
        </p:nvCxnSpPr>
        <p:spPr>
          <a:xfrm>
            <a:off x="3925674" y="3708921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25" idx="5"/>
            <a:endCxn id="66" idx="0"/>
          </p:cNvCxnSpPr>
          <p:nvPr/>
        </p:nvCxnSpPr>
        <p:spPr>
          <a:xfrm>
            <a:off x="6530145" y="3708921"/>
            <a:ext cx="650178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473526" y="5306041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7416652" y="533976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11</a:t>
            </a:r>
            <a:endParaRPr lang="ko-KR" altLang="en-US" sz="1200" dirty="0"/>
          </a:p>
        </p:txBody>
      </p:sp>
      <p:cxnSp>
        <p:nvCxnSpPr>
          <p:cNvPr id="61" name="직선 연결선 60"/>
          <p:cNvCxnSpPr>
            <a:stCxn id="66" idx="3"/>
            <a:endCxn id="55" idx="0"/>
          </p:cNvCxnSpPr>
          <p:nvPr/>
        </p:nvCxnSpPr>
        <p:spPr>
          <a:xfrm flipH="1">
            <a:off x="6725554" y="4861049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66" idx="5"/>
            <a:endCxn id="56" idx="0"/>
          </p:cNvCxnSpPr>
          <p:nvPr/>
        </p:nvCxnSpPr>
        <p:spPr>
          <a:xfrm>
            <a:off x="7358534" y="4861049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23922" y="1520666"/>
            <a:ext cx="122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remove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4494839" y="5306041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6928295" y="443080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</a:t>
            </a:r>
            <a:endParaRPr lang="ko-KR" altLang="en-US" sz="1200" dirty="0"/>
          </a:p>
        </p:txBody>
      </p:sp>
      <p:cxnSp>
        <p:nvCxnSpPr>
          <p:cNvPr id="29" name="직선 연결선 28"/>
          <p:cNvCxnSpPr>
            <a:stCxn id="28" idx="5"/>
            <a:endCxn id="64" idx="0"/>
          </p:cNvCxnSpPr>
          <p:nvPr/>
        </p:nvCxnSpPr>
        <p:spPr>
          <a:xfrm>
            <a:off x="4468763" y="4861049"/>
            <a:ext cx="278104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78231" y="735836"/>
            <a:ext cx="34291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노드를 지울 때 </a:t>
            </a:r>
            <a:r>
              <a:rPr lang="en-US" altLang="ko-KR" dirty="0"/>
              <a:t>3</a:t>
            </a:r>
            <a:r>
              <a:rPr lang="ko-KR" altLang="en-US" dirty="0"/>
              <a:t>가지 상황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지울 노드가 단말 노드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자식 노드가 하나일 때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dirty="0">
                <a:solidFill>
                  <a:srgbClr val="FF0000"/>
                </a:solidFill>
              </a:rPr>
              <a:t>자식 노드가 둘일 때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45629" y="2125449"/>
            <a:ext cx="932783" cy="81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5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852768" y="169203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488211" y="269085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976025" y="384298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031301" y="384298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2" idx="3"/>
            <a:endCxn id="3" idx="7"/>
          </p:cNvCxnSpPr>
          <p:nvPr/>
        </p:nvCxnSpPr>
        <p:spPr>
          <a:xfrm flipH="1">
            <a:off x="4918450" y="2122271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3" idx="3"/>
            <a:endCxn id="4" idx="0"/>
          </p:cNvCxnSpPr>
          <p:nvPr/>
        </p:nvCxnSpPr>
        <p:spPr>
          <a:xfrm flipH="1">
            <a:off x="4228053" y="3121091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3" idx="5"/>
            <a:endCxn id="5" idx="0"/>
          </p:cNvCxnSpPr>
          <p:nvPr/>
        </p:nvCxnSpPr>
        <p:spPr>
          <a:xfrm>
            <a:off x="4918450" y="3121091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487616" y="471821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5" idx="5"/>
            <a:endCxn id="9" idx="0"/>
          </p:cNvCxnSpPr>
          <p:nvPr/>
        </p:nvCxnSpPr>
        <p:spPr>
          <a:xfrm>
            <a:off x="5461540" y="4273219"/>
            <a:ext cx="278104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6640" y="1097280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삭제 노드가 자식 노드가 하나인</a:t>
            </a:r>
            <a:endParaRPr lang="en-US" altLang="ko-KR" dirty="0" smtClean="0"/>
          </a:p>
          <a:p>
            <a:r>
              <a:rPr lang="ko-KR" altLang="en-US" dirty="0" smtClean="0"/>
              <a:t>루트 노드일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9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463278" y="1057993"/>
            <a:ext cx="854593" cy="661953"/>
            <a:chOff x="2724711" y="1893824"/>
            <a:chExt cx="854593" cy="661953"/>
          </a:xfrm>
        </p:grpSpPr>
        <p:sp>
          <p:nvSpPr>
            <p:cNvPr id="3" name="아래쪽 화살표 2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24711" y="1893824"/>
              <a:ext cx="854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parent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639713" y="1926155"/>
            <a:ext cx="1135247" cy="701441"/>
            <a:chOff x="2661231" y="1854336"/>
            <a:chExt cx="1135247" cy="701441"/>
          </a:xfrm>
        </p:grpSpPr>
        <p:sp>
          <p:nvSpPr>
            <p:cNvPr id="6" name="아래쪽 화살표 5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1231" y="1854336"/>
              <a:ext cx="113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</a:rPr>
                <a:t>d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el_node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517325" y="3115070"/>
            <a:ext cx="1095172" cy="701441"/>
            <a:chOff x="2640911" y="1854336"/>
            <a:chExt cx="1095172" cy="701441"/>
          </a:xfrm>
        </p:grpSpPr>
        <p:sp>
          <p:nvSpPr>
            <p:cNvPr id="9" name="아래쪽 화살표 8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40911" y="18543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del_child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타원 10"/>
          <p:cNvSpPr/>
          <p:nvPr/>
        </p:nvSpPr>
        <p:spPr>
          <a:xfrm>
            <a:off x="5602580" y="178859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238023" y="278741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842495" y="278741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725837" y="3939546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781113" y="3939546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6" name="직선 연결선 15"/>
          <p:cNvCxnSpPr>
            <a:stCxn id="11" idx="3"/>
            <a:endCxn id="12" idx="7"/>
          </p:cNvCxnSpPr>
          <p:nvPr/>
        </p:nvCxnSpPr>
        <p:spPr>
          <a:xfrm flipH="1">
            <a:off x="4668262" y="2218837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5"/>
            <a:endCxn id="13" idx="1"/>
          </p:cNvCxnSpPr>
          <p:nvPr/>
        </p:nvCxnSpPr>
        <p:spPr>
          <a:xfrm>
            <a:off x="6032819" y="2218837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2" idx="3"/>
            <a:endCxn id="14" idx="0"/>
          </p:cNvCxnSpPr>
          <p:nvPr/>
        </p:nvCxnSpPr>
        <p:spPr>
          <a:xfrm flipH="1">
            <a:off x="3977865" y="3217657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5"/>
            <a:endCxn id="15" idx="0"/>
          </p:cNvCxnSpPr>
          <p:nvPr/>
        </p:nvCxnSpPr>
        <p:spPr>
          <a:xfrm>
            <a:off x="4668262" y="3217657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3" idx="5"/>
            <a:endCxn id="27" idx="0"/>
          </p:cNvCxnSpPr>
          <p:nvPr/>
        </p:nvCxnSpPr>
        <p:spPr>
          <a:xfrm>
            <a:off x="7272734" y="3217657"/>
            <a:ext cx="650178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7216115" y="481477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8159241" y="4848504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cxnSp>
        <p:nvCxnSpPr>
          <p:cNvPr id="23" name="직선 연결선 22"/>
          <p:cNvCxnSpPr>
            <a:stCxn id="27" idx="3"/>
            <a:endCxn id="21" idx="0"/>
          </p:cNvCxnSpPr>
          <p:nvPr/>
        </p:nvCxnSpPr>
        <p:spPr>
          <a:xfrm flipH="1">
            <a:off x="7468143" y="4369785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7" idx="5"/>
            <a:endCxn id="22" idx="0"/>
          </p:cNvCxnSpPr>
          <p:nvPr/>
        </p:nvCxnSpPr>
        <p:spPr>
          <a:xfrm>
            <a:off x="8101123" y="4369785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5178055" y="481477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15" idx="5"/>
            <a:endCxn id="25" idx="0"/>
          </p:cNvCxnSpPr>
          <p:nvPr/>
        </p:nvCxnSpPr>
        <p:spPr>
          <a:xfrm>
            <a:off x="5211352" y="4369785"/>
            <a:ext cx="218731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7670884" y="3939546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300480" y="135990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자식 노드가 하나일 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138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5457129" y="210314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4305001" y="310196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576970" y="310196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5878060" y="425408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565853" y="425408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7278302" y="425408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3800945" y="425408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4809057" y="425408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34" idx="3"/>
            <a:endCxn id="35" idx="7"/>
          </p:cNvCxnSpPr>
          <p:nvPr/>
        </p:nvCxnSpPr>
        <p:spPr>
          <a:xfrm flipH="1">
            <a:off x="4735240" y="2533379"/>
            <a:ext cx="795706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4" idx="5"/>
            <a:endCxn id="36" idx="1"/>
          </p:cNvCxnSpPr>
          <p:nvPr/>
        </p:nvCxnSpPr>
        <p:spPr>
          <a:xfrm>
            <a:off x="5887368" y="2533379"/>
            <a:ext cx="763419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5" idx="3"/>
            <a:endCxn id="40" idx="0"/>
          </p:cNvCxnSpPr>
          <p:nvPr/>
        </p:nvCxnSpPr>
        <p:spPr>
          <a:xfrm flipH="1">
            <a:off x="4052973" y="3532199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5"/>
            <a:endCxn id="41" idx="0"/>
          </p:cNvCxnSpPr>
          <p:nvPr/>
        </p:nvCxnSpPr>
        <p:spPr>
          <a:xfrm>
            <a:off x="4735240" y="3532199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6" idx="4"/>
            <a:endCxn id="38" idx="0"/>
          </p:cNvCxnSpPr>
          <p:nvPr/>
        </p:nvCxnSpPr>
        <p:spPr>
          <a:xfrm flipH="1">
            <a:off x="6817881" y="3606016"/>
            <a:ext cx="11117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3"/>
            <a:endCxn id="37" idx="0"/>
          </p:cNvCxnSpPr>
          <p:nvPr/>
        </p:nvCxnSpPr>
        <p:spPr>
          <a:xfrm flipH="1">
            <a:off x="6130088" y="3532199"/>
            <a:ext cx="52069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36" idx="5"/>
            <a:endCxn id="39" idx="0"/>
          </p:cNvCxnSpPr>
          <p:nvPr/>
        </p:nvCxnSpPr>
        <p:spPr>
          <a:xfrm>
            <a:off x="7007209" y="3532199"/>
            <a:ext cx="523121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56461" y="2008807"/>
            <a:ext cx="123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</a:t>
            </a:r>
            <a:r>
              <a:rPr lang="en-US" altLang="ko-KR" dirty="0" smtClean="0">
                <a:solidFill>
                  <a:srgbClr val="FF0000"/>
                </a:solidFill>
              </a:rPr>
              <a:t>oot 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53831" y="260719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edge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874336" y="466116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leaf 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5196" y="3120356"/>
            <a:ext cx="15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internal node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42002" y="245940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에지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44432" y="493987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리프 노드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17729" y="338250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인터널</a:t>
            </a:r>
            <a:r>
              <a:rPr lang="ko-KR" altLang="en-US" sz="1200" dirty="0" smtClean="0">
                <a:solidFill>
                  <a:srgbClr val="FF0000"/>
                </a:solidFill>
              </a:rPr>
              <a:t> 노드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46384" y="180638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루트 노드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463278" y="1057993"/>
            <a:ext cx="854593" cy="661953"/>
            <a:chOff x="2724711" y="1893824"/>
            <a:chExt cx="854593" cy="661953"/>
          </a:xfrm>
        </p:grpSpPr>
        <p:sp>
          <p:nvSpPr>
            <p:cNvPr id="3" name="아래쪽 화살표 2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24711" y="1893824"/>
              <a:ext cx="854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parent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742833" y="725884"/>
            <a:ext cx="1135247" cy="701441"/>
            <a:chOff x="2661231" y="1854336"/>
            <a:chExt cx="1135247" cy="701441"/>
          </a:xfrm>
        </p:grpSpPr>
        <p:sp>
          <p:nvSpPr>
            <p:cNvPr id="6" name="아래쪽 화살표 5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1231" y="1854336"/>
              <a:ext cx="113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</a:rPr>
                <a:t>d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el_node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726148" y="1962942"/>
            <a:ext cx="1095172" cy="701441"/>
            <a:chOff x="2640911" y="1854336"/>
            <a:chExt cx="1095172" cy="701441"/>
          </a:xfrm>
        </p:grpSpPr>
        <p:sp>
          <p:nvSpPr>
            <p:cNvPr id="9" name="아래쪽 화살표 8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40911" y="18543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del_child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타원 10"/>
          <p:cNvSpPr/>
          <p:nvPr/>
        </p:nvSpPr>
        <p:spPr>
          <a:xfrm>
            <a:off x="5602580" y="178859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4238023" y="278741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945615" y="158714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725837" y="3939546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4781113" y="3939546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6" name="직선 연결선 15"/>
          <p:cNvCxnSpPr>
            <a:stCxn id="11" idx="3"/>
            <a:endCxn id="12" idx="7"/>
          </p:cNvCxnSpPr>
          <p:nvPr/>
        </p:nvCxnSpPr>
        <p:spPr>
          <a:xfrm flipH="1">
            <a:off x="4668262" y="2218837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5"/>
            <a:endCxn id="27" idx="1"/>
          </p:cNvCxnSpPr>
          <p:nvPr/>
        </p:nvCxnSpPr>
        <p:spPr>
          <a:xfrm>
            <a:off x="6032819" y="2218837"/>
            <a:ext cx="92070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2" idx="3"/>
            <a:endCxn id="14" idx="0"/>
          </p:cNvCxnSpPr>
          <p:nvPr/>
        </p:nvCxnSpPr>
        <p:spPr>
          <a:xfrm flipH="1">
            <a:off x="3977865" y="3217657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5"/>
            <a:endCxn id="15" idx="0"/>
          </p:cNvCxnSpPr>
          <p:nvPr/>
        </p:nvCxnSpPr>
        <p:spPr>
          <a:xfrm>
            <a:off x="4668262" y="3217657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424938" y="366265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368064" y="3696376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cxnSp>
        <p:nvCxnSpPr>
          <p:cNvPr id="23" name="직선 연결선 22"/>
          <p:cNvCxnSpPr>
            <a:stCxn id="27" idx="3"/>
            <a:endCxn id="21" idx="0"/>
          </p:cNvCxnSpPr>
          <p:nvPr/>
        </p:nvCxnSpPr>
        <p:spPr>
          <a:xfrm flipH="1">
            <a:off x="6676966" y="3217657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7" idx="5"/>
            <a:endCxn id="22" idx="0"/>
          </p:cNvCxnSpPr>
          <p:nvPr/>
        </p:nvCxnSpPr>
        <p:spPr>
          <a:xfrm>
            <a:off x="7309946" y="3217657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5178055" y="481477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6" name="직선 연결선 25"/>
          <p:cNvCxnSpPr>
            <a:stCxn id="15" idx="5"/>
            <a:endCxn id="25" idx="0"/>
          </p:cNvCxnSpPr>
          <p:nvPr/>
        </p:nvCxnSpPr>
        <p:spPr>
          <a:xfrm>
            <a:off x="5211352" y="4369785"/>
            <a:ext cx="218731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6879707" y="278741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300480" y="135990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자식 노드가 하나일 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63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754504" y="170983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389947" y="270865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994419" y="2708657"/>
            <a:ext cx="504056" cy="5040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877761" y="3860785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933037" y="3860785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2" idx="3"/>
            <a:endCxn id="3" idx="7"/>
          </p:cNvCxnSpPr>
          <p:nvPr/>
        </p:nvCxnSpPr>
        <p:spPr>
          <a:xfrm flipH="1">
            <a:off x="4820186" y="2140076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" idx="5"/>
            <a:endCxn id="4" idx="1"/>
          </p:cNvCxnSpPr>
          <p:nvPr/>
        </p:nvCxnSpPr>
        <p:spPr>
          <a:xfrm>
            <a:off x="6184743" y="2140076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3"/>
            <a:endCxn id="5" idx="0"/>
          </p:cNvCxnSpPr>
          <p:nvPr/>
        </p:nvCxnSpPr>
        <p:spPr>
          <a:xfrm flipH="1">
            <a:off x="4129789" y="3138896"/>
            <a:ext cx="33397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3" idx="5"/>
            <a:endCxn id="6" idx="0"/>
          </p:cNvCxnSpPr>
          <p:nvPr/>
        </p:nvCxnSpPr>
        <p:spPr>
          <a:xfrm>
            <a:off x="4820186" y="3138896"/>
            <a:ext cx="36487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5"/>
            <a:endCxn id="17" idx="0"/>
          </p:cNvCxnSpPr>
          <p:nvPr/>
        </p:nvCxnSpPr>
        <p:spPr>
          <a:xfrm>
            <a:off x="7424658" y="3138896"/>
            <a:ext cx="650178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68039" y="473601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311165" y="4769743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cxnSp>
        <p:nvCxnSpPr>
          <p:cNvPr id="14" name="직선 연결선 13"/>
          <p:cNvCxnSpPr>
            <a:stCxn id="17" idx="3"/>
            <a:endCxn id="12" idx="0"/>
          </p:cNvCxnSpPr>
          <p:nvPr/>
        </p:nvCxnSpPr>
        <p:spPr>
          <a:xfrm flipH="1">
            <a:off x="7620067" y="4291024"/>
            <a:ext cx="276558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7" idx="5"/>
            <a:endCxn id="13" idx="0"/>
          </p:cNvCxnSpPr>
          <p:nvPr/>
        </p:nvCxnSpPr>
        <p:spPr>
          <a:xfrm>
            <a:off x="8253047" y="4291024"/>
            <a:ext cx="310146" cy="4787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389352" y="4736017"/>
            <a:ext cx="504056" cy="5040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822808" y="3860785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cxnSp>
        <p:nvCxnSpPr>
          <p:cNvPr id="18" name="직선 연결선 17"/>
          <p:cNvCxnSpPr>
            <a:stCxn id="6" idx="5"/>
            <a:endCxn id="16" idx="0"/>
          </p:cNvCxnSpPr>
          <p:nvPr/>
        </p:nvCxnSpPr>
        <p:spPr>
          <a:xfrm>
            <a:off x="5363276" y="4291024"/>
            <a:ext cx="278104" cy="4449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569163" y="1574531"/>
            <a:ext cx="932783" cy="81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5553919" y="883311"/>
            <a:ext cx="1135247" cy="691220"/>
            <a:chOff x="2655763" y="1864557"/>
            <a:chExt cx="1135247" cy="691220"/>
          </a:xfrm>
        </p:grpSpPr>
        <p:sp>
          <p:nvSpPr>
            <p:cNvPr id="21" name="아래쪽 화살표 20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55763" y="1864557"/>
              <a:ext cx="113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</a:rPr>
                <a:t>d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el_node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10154" y="170983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대체 노드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25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264458" y="163949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671301" y="3459545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798631" y="438143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460607" y="2570309"/>
            <a:ext cx="504056" cy="5040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2" idx="3"/>
            <a:endCxn id="5" idx="7"/>
          </p:cNvCxnSpPr>
          <p:nvPr/>
        </p:nvCxnSpPr>
        <p:spPr>
          <a:xfrm flipH="1">
            <a:off x="5890846" y="2069738"/>
            <a:ext cx="447429" cy="5743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3" idx="3"/>
            <a:endCxn id="4" idx="7"/>
          </p:cNvCxnSpPr>
          <p:nvPr/>
        </p:nvCxnSpPr>
        <p:spPr>
          <a:xfrm flipH="1">
            <a:off x="4228870" y="3889784"/>
            <a:ext cx="516248" cy="5654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5236901" y="933738"/>
            <a:ext cx="1292149" cy="696896"/>
            <a:chOff x="2006739" y="1858881"/>
            <a:chExt cx="1292149" cy="696896"/>
          </a:xfrm>
        </p:grpSpPr>
        <p:sp>
          <p:nvSpPr>
            <p:cNvPr id="24" name="아래쪽 화살표 23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06739" y="1858881"/>
              <a:ext cx="1292149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rep_parent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281201" y="1845637"/>
            <a:ext cx="933204" cy="701441"/>
            <a:chOff x="2678815" y="1854336"/>
            <a:chExt cx="933204" cy="701441"/>
          </a:xfrm>
        </p:grpSpPr>
        <p:sp>
          <p:nvSpPr>
            <p:cNvPr id="27" name="아래쪽 화살표 26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78815" y="1854336"/>
              <a:ext cx="933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replace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직선 연결선 31"/>
          <p:cNvCxnSpPr>
            <a:stCxn id="5" idx="3"/>
            <a:endCxn id="3" idx="7"/>
          </p:cNvCxnSpPr>
          <p:nvPr/>
        </p:nvCxnSpPr>
        <p:spPr>
          <a:xfrm flipH="1">
            <a:off x="5101540" y="3000548"/>
            <a:ext cx="432884" cy="5328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6463734" y="928665"/>
            <a:ext cx="1135247" cy="701441"/>
            <a:chOff x="2942584" y="1854336"/>
            <a:chExt cx="1135247" cy="701441"/>
          </a:xfrm>
        </p:grpSpPr>
        <p:sp>
          <p:nvSpPr>
            <p:cNvPr id="41" name="아래쪽 화살표 40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42584" y="1854336"/>
              <a:ext cx="113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</a:rPr>
                <a:t>d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el_node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6" name="직선 연결선 45"/>
          <p:cNvCxnSpPr>
            <a:stCxn id="2" idx="5"/>
            <a:endCxn id="51" idx="1"/>
          </p:cNvCxnSpPr>
          <p:nvPr/>
        </p:nvCxnSpPr>
        <p:spPr>
          <a:xfrm>
            <a:off x="6694697" y="2069738"/>
            <a:ext cx="474045" cy="5743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7094925" y="257030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74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965520" y="113833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5407161" y="3053195"/>
            <a:ext cx="504056" cy="5040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4757054" y="385406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450882" y="220542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6" name="직선 연결선 5"/>
          <p:cNvCxnSpPr>
            <a:stCxn id="2" idx="3"/>
            <a:endCxn id="5" idx="7"/>
          </p:cNvCxnSpPr>
          <p:nvPr/>
        </p:nvCxnSpPr>
        <p:spPr>
          <a:xfrm flipH="1">
            <a:off x="4881121" y="1568576"/>
            <a:ext cx="1158216" cy="710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3" idx="3"/>
            <a:endCxn id="4" idx="7"/>
          </p:cNvCxnSpPr>
          <p:nvPr/>
        </p:nvCxnSpPr>
        <p:spPr>
          <a:xfrm flipH="1">
            <a:off x="5187293" y="3483434"/>
            <a:ext cx="293685" cy="4444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243132" y="1484789"/>
            <a:ext cx="1292149" cy="705555"/>
            <a:chOff x="2641140" y="1850222"/>
            <a:chExt cx="1292149" cy="705555"/>
          </a:xfrm>
        </p:grpSpPr>
        <p:sp>
          <p:nvSpPr>
            <p:cNvPr id="9" name="아래쪽 화살표 8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41140" y="1850222"/>
              <a:ext cx="1292149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</a:rPr>
                <a:t>rep_parent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5254682" y="2305792"/>
            <a:ext cx="933204" cy="701441"/>
            <a:chOff x="2678815" y="1854336"/>
            <a:chExt cx="933204" cy="701441"/>
          </a:xfrm>
        </p:grpSpPr>
        <p:sp>
          <p:nvSpPr>
            <p:cNvPr id="12" name="아래쪽 화살표 11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78815" y="1854336"/>
              <a:ext cx="933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replace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4" name="직선 연결선 13"/>
          <p:cNvCxnSpPr>
            <a:stCxn id="5" idx="5"/>
            <a:endCxn id="3" idx="1"/>
          </p:cNvCxnSpPr>
          <p:nvPr/>
        </p:nvCxnSpPr>
        <p:spPr>
          <a:xfrm>
            <a:off x="4881121" y="2635659"/>
            <a:ext cx="599857" cy="4913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5879046" y="408453"/>
            <a:ext cx="1135247" cy="720491"/>
            <a:chOff x="2656834" y="1835286"/>
            <a:chExt cx="1135247" cy="720491"/>
          </a:xfrm>
        </p:grpSpPr>
        <p:sp>
          <p:nvSpPr>
            <p:cNvPr id="16" name="아래쪽 화살표 15"/>
            <p:cNvSpPr/>
            <p:nvPr/>
          </p:nvSpPr>
          <p:spPr>
            <a:xfrm>
              <a:off x="2990894" y="2195737"/>
              <a:ext cx="253723" cy="36004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56834" y="1835286"/>
              <a:ext cx="113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</a:rPr>
                <a:t>d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el_node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8" name="직선 연결선 17"/>
          <p:cNvCxnSpPr>
            <a:stCxn id="2" idx="5"/>
            <a:endCxn id="19" idx="1"/>
          </p:cNvCxnSpPr>
          <p:nvPr/>
        </p:nvCxnSpPr>
        <p:spPr>
          <a:xfrm>
            <a:off x="6395759" y="1568576"/>
            <a:ext cx="1203807" cy="710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525749" y="220542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sp>
        <p:nvSpPr>
          <p:cNvPr id="41" name="타원 40"/>
          <p:cNvSpPr/>
          <p:nvPr/>
        </p:nvSpPr>
        <p:spPr>
          <a:xfrm>
            <a:off x="5332009" y="4668212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4" idx="5"/>
            <a:endCxn id="41" idx="1"/>
          </p:cNvCxnSpPr>
          <p:nvPr/>
        </p:nvCxnSpPr>
        <p:spPr>
          <a:xfrm>
            <a:off x="5187293" y="4284299"/>
            <a:ext cx="218533" cy="4577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784984" y="182628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632856" y="282510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904825" y="282510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205915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893708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606157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128800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136912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2" idx="3"/>
            <a:endCxn id="3" idx="7"/>
          </p:cNvCxnSpPr>
          <p:nvPr/>
        </p:nvCxnSpPr>
        <p:spPr>
          <a:xfrm flipH="1">
            <a:off x="5063095" y="2256519"/>
            <a:ext cx="795706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2" idx="5"/>
            <a:endCxn id="4" idx="1"/>
          </p:cNvCxnSpPr>
          <p:nvPr/>
        </p:nvCxnSpPr>
        <p:spPr>
          <a:xfrm>
            <a:off x="6215223" y="2256519"/>
            <a:ext cx="763419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3" idx="3"/>
            <a:endCxn id="8" idx="0"/>
          </p:cNvCxnSpPr>
          <p:nvPr/>
        </p:nvCxnSpPr>
        <p:spPr>
          <a:xfrm flipH="1">
            <a:off x="4380828" y="3255339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5"/>
            <a:endCxn id="9" idx="0"/>
          </p:cNvCxnSpPr>
          <p:nvPr/>
        </p:nvCxnSpPr>
        <p:spPr>
          <a:xfrm>
            <a:off x="5063095" y="3255339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4"/>
            <a:endCxn id="6" idx="0"/>
          </p:cNvCxnSpPr>
          <p:nvPr/>
        </p:nvCxnSpPr>
        <p:spPr>
          <a:xfrm flipH="1">
            <a:off x="7145736" y="3329156"/>
            <a:ext cx="11117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3"/>
            <a:endCxn id="5" idx="0"/>
          </p:cNvCxnSpPr>
          <p:nvPr/>
        </p:nvCxnSpPr>
        <p:spPr>
          <a:xfrm flipH="1">
            <a:off x="6457943" y="3255339"/>
            <a:ext cx="52069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5"/>
            <a:endCxn id="7" idx="0"/>
          </p:cNvCxnSpPr>
          <p:nvPr/>
        </p:nvCxnSpPr>
        <p:spPr>
          <a:xfrm>
            <a:off x="7335064" y="3255339"/>
            <a:ext cx="523121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056792" y="2760575"/>
            <a:ext cx="1699819" cy="18740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019575" y="2776064"/>
            <a:ext cx="2278333" cy="18740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020887" y="2350950"/>
            <a:ext cx="10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ub tree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5053" y="2415156"/>
            <a:ext cx="10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dirty="0" smtClean="0">
                <a:solidFill>
                  <a:srgbClr val="FF0000"/>
                </a:solidFill>
              </a:rPr>
              <a:t>ub tree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1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784984" y="182628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632856" y="282510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904825" y="282510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205915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6893708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606157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128800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136912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2" idx="3"/>
            <a:endCxn id="3" idx="7"/>
          </p:cNvCxnSpPr>
          <p:nvPr/>
        </p:nvCxnSpPr>
        <p:spPr>
          <a:xfrm flipH="1">
            <a:off x="5063095" y="2256519"/>
            <a:ext cx="795706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2" idx="5"/>
            <a:endCxn id="4" idx="1"/>
          </p:cNvCxnSpPr>
          <p:nvPr/>
        </p:nvCxnSpPr>
        <p:spPr>
          <a:xfrm>
            <a:off x="6215223" y="2256519"/>
            <a:ext cx="763419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3" idx="3"/>
            <a:endCxn id="8" idx="0"/>
          </p:cNvCxnSpPr>
          <p:nvPr/>
        </p:nvCxnSpPr>
        <p:spPr>
          <a:xfrm flipH="1">
            <a:off x="4380828" y="3255339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3" idx="5"/>
            <a:endCxn id="9" idx="0"/>
          </p:cNvCxnSpPr>
          <p:nvPr/>
        </p:nvCxnSpPr>
        <p:spPr>
          <a:xfrm>
            <a:off x="5063095" y="3255339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4"/>
            <a:endCxn id="6" idx="0"/>
          </p:cNvCxnSpPr>
          <p:nvPr/>
        </p:nvCxnSpPr>
        <p:spPr>
          <a:xfrm flipH="1">
            <a:off x="7145736" y="3329156"/>
            <a:ext cx="11117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3"/>
            <a:endCxn id="5" idx="0"/>
          </p:cNvCxnSpPr>
          <p:nvPr/>
        </p:nvCxnSpPr>
        <p:spPr>
          <a:xfrm flipH="1">
            <a:off x="6457943" y="3255339"/>
            <a:ext cx="520699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5"/>
            <a:endCxn id="7" idx="0"/>
          </p:cNvCxnSpPr>
          <p:nvPr/>
        </p:nvCxnSpPr>
        <p:spPr>
          <a:xfrm>
            <a:off x="7335064" y="3255339"/>
            <a:ext cx="523121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43893" y="1893642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Level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43893" y="2898917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Level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43893" y="4044590"/>
            <a:ext cx="91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Level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위쪽/아래쪽 화살표 16"/>
          <p:cNvSpPr/>
          <p:nvPr/>
        </p:nvSpPr>
        <p:spPr>
          <a:xfrm>
            <a:off x="3603421" y="1826281"/>
            <a:ext cx="316986" cy="2587641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61306" y="3070673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Height(</a:t>
            </a:r>
            <a:r>
              <a:rPr lang="ko-KR" altLang="en-US" b="1" dirty="0" smtClean="0">
                <a:solidFill>
                  <a:srgbClr val="FF0000"/>
                </a:solidFill>
              </a:rPr>
              <a:t>높이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697803" y="196842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333246" y="296724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937718" y="296724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681414" y="411937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975848" y="411937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2" idx="3"/>
            <a:endCxn id="3" idx="7"/>
          </p:cNvCxnSpPr>
          <p:nvPr/>
        </p:nvCxnSpPr>
        <p:spPr>
          <a:xfrm flipH="1">
            <a:off x="4763485" y="2398668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" idx="5"/>
            <a:endCxn id="4" idx="1"/>
          </p:cNvCxnSpPr>
          <p:nvPr/>
        </p:nvCxnSpPr>
        <p:spPr>
          <a:xfrm>
            <a:off x="6128042" y="2398668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3"/>
            <a:endCxn id="5" idx="0"/>
          </p:cNvCxnSpPr>
          <p:nvPr/>
        </p:nvCxnSpPr>
        <p:spPr>
          <a:xfrm flipH="1">
            <a:off x="3933442" y="3397488"/>
            <a:ext cx="473621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3" idx="5"/>
            <a:endCxn id="6" idx="0"/>
          </p:cNvCxnSpPr>
          <p:nvPr/>
        </p:nvCxnSpPr>
        <p:spPr>
          <a:xfrm>
            <a:off x="4763485" y="3397488"/>
            <a:ext cx="464391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736293" y="4119377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4" name="직선 연결선 13"/>
          <p:cNvCxnSpPr>
            <a:stCxn id="4" idx="5"/>
            <a:endCxn id="12" idx="0"/>
          </p:cNvCxnSpPr>
          <p:nvPr/>
        </p:nvCxnSpPr>
        <p:spPr>
          <a:xfrm>
            <a:off x="7367957" y="3397488"/>
            <a:ext cx="620364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272848" y="4992765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16" name="직선 연결선 15"/>
          <p:cNvCxnSpPr>
            <a:stCxn id="5" idx="3"/>
            <a:endCxn id="15" idx="0"/>
          </p:cNvCxnSpPr>
          <p:nvPr/>
        </p:nvCxnSpPr>
        <p:spPr>
          <a:xfrm flipH="1">
            <a:off x="3524876" y="4549616"/>
            <a:ext cx="230355" cy="4431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024153" y="4992765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18" name="직선 연결선 17"/>
          <p:cNvCxnSpPr>
            <a:stCxn id="5" idx="5"/>
            <a:endCxn id="17" idx="0"/>
          </p:cNvCxnSpPr>
          <p:nvPr/>
        </p:nvCxnSpPr>
        <p:spPr>
          <a:xfrm>
            <a:off x="4111653" y="4549616"/>
            <a:ext cx="164528" cy="4431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392707" y="4992765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11</a:t>
            </a:r>
            <a:endParaRPr lang="ko-KR" altLang="en-US" sz="1200" dirty="0"/>
          </a:p>
        </p:txBody>
      </p:sp>
      <p:cxnSp>
        <p:nvCxnSpPr>
          <p:cNvPr id="26" name="직선 연결선 25"/>
          <p:cNvCxnSpPr>
            <a:stCxn id="6" idx="5"/>
            <a:endCxn id="20" idx="0"/>
          </p:cNvCxnSpPr>
          <p:nvPr/>
        </p:nvCxnSpPr>
        <p:spPr>
          <a:xfrm>
            <a:off x="5406087" y="4549616"/>
            <a:ext cx="238648" cy="4431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06769" y="958362"/>
            <a:ext cx="253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이진 트리 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자식 노드가 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9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073527" y="1462683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708970" y="2461503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313442" y="2461503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057138" y="3613631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351572" y="3613631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7" name="직선 연결선 6"/>
          <p:cNvCxnSpPr>
            <a:stCxn id="2" idx="3"/>
            <a:endCxn id="3" idx="7"/>
          </p:cNvCxnSpPr>
          <p:nvPr/>
        </p:nvCxnSpPr>
        <p:spPr>
          <a:xfrm flipH="1">
            <a:off x="5139209" y="1892922"/>
            <a:ext cx="1008135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" idx="5"/>
            <a:endCxn id="4" idx="1"/>
          </p:cNvCxnSpPr>
          <p:nvPr/>
        </p:nvCxnSpPr>
        <p:spPr>
          <a:xfrm>
            <a:off x="6503766" y="1892922"/>
            <a:ext cx="883493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3" idx="3"/>
            <a:endCxn id="5" idx="0"/>
          </p:cNvCxnSpPr>
          <p:nvPr/>
        </p:nvCxnSpPr>
        <p:spPr>
          <a:xfrm flipH="1">
            <a:off x="4309166" y="2891742"/>
            <a:ext cx="473621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3" idx="5"/>
            <a:endCxn id="6" idx="0"/>
          </p:cNvCxnSpPr>
          <p:nvPr/>
        </p:nvCxnSpPr>
        <p:spPr>
          <a:xfrm>
            <a:off x="5139209" y="2891742"/>
            <a:ext cx="464391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707789" y="3613631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112017" y="3613631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4" idx="3"/>
            <a:endCxn id="11" idx="0"/>
          </p:cNvCxnSpPr>
          <p:nvPr/>
        </p:nvCxnSpPr>
        <p:spPr>
          <a:xfrm flipH="1">
            <a:off x="6959817" y="2891742"/>
            <a:ext cx="427442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12" idx="0"/>
          </p:cNvCxnSpPr>
          <p:nvPr/>
        </p:nvCxnSpPr>
        <p:spPr>
          <a:xfrm>
            <a:off x="7743681" y="2891742"/>
            <a:ext cx="620364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639960" y="449070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16" name="직선 연결선 15"/>
          <p:cNvCxnSpPr>
            <a:endCxn id="15" idx="0"/>
          </p:cNvCxnSpPr>
          <p:nvPr/>
        </p:nvCxnSpPr>
        <p:spPr>
          <a:xfrm flipH="1">
            <a:off x="3891988" y="4047560"/>
            <a:ext cx="230355" cy="4431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391265" y="449070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cxnSp>
        <p:nvCxnSpPr>
          <p:cNvPr id="18" name="직선 연결선 17"/>
          <p:cNvCxnSpPr>
            <a:endCxn id="17" idx="0"/>
          </p:cNvCxnSpPr>
          <p:nvPr/>
        </p:nvCxnSpPr>
        <p:spPr>
          <a:xfrm>
            <a:off x="4478765" y="4047560"/>
            <a:ext cx="164528" cy="4431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5008514" y="4490709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10</a:t>
            </a:r>
            <a:endParaRPr lang="ko-KR" altLang="en-US" sz="1200" dirty="0"/>
          </a:p>
        </p:txBody>
      </p:sp>
      <p:cxnSp>
        <p:nvCxnSpPr>
          <p:cNvPr id="20" name="직선 연결선 19"/>
          <p:cNvCxnSpPr>
            <a:endCxn id="19" idx="0"/>
          </p:cNvCxnSpPr>
          <p:nvPr/>
        </p:nvCxnSpPr>
        <p:spPr>
          <a:xfrm flipH="1">
            <a:off x="5260542" y="4047560"/>
            <a:ext cx="156235" cy="4431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아래쪽 화살표 20"/>
          <p:cNvSpPr/>
          <p:nvPr/>
        </p:nvSpPr>
        <p:spPr>
          <a:xfrm>
            <a:off x="8881839" y="1462683"/>
            <a:ext cx="720080" cy="265500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3596967" y="5282797"/>
            <a:ext cx="2466807" cy="7200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441938" y="131884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완전 이진 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1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784984" y="182628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632856" y="282510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904825" y="282510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400769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408881" y="3977384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128800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136912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2" idx="3"/>
            <a:endCxn id="3" idx="7"/>
          </p:cNvCxnSpPr>
          <p:nvPr/>
        </p:nvCxnSpPr>
        <p:spPr>
          <a:xfrm flipH="1">
            <a:off x="5063095" y="2256519"/>
            <a:ext cx="795706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" idx="5"/>
            <a:endCxn id="4" idx="1"/>
          </p:cNvCxnSpPr>
          <p:nvPr/>
        </p:nvCxnSpPr>
        <p:spPr>
          <a:xfrm>
            <a:off x="6215223" y="2256519"/>
            <a:ext cx="763419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3" idx="3"/>
            <a:endCxn id="7" idx="0"/>
          </p:cNvCxnSpPr>
          <p:nvPr/>
        </p:nvCxnSpPr>
        <p:spPr>
          <a:xfrm flipH="1">
            <a:off x="4380828" y="3255339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3" idx="5"/>
            <a:endCxn id="8" idx="0"/>
          </p:cNvCxnSpPr>
          <p:nvPr/>
        </p:nvCxnSpPr>
        <p:spPr>
          <a:xfrm>
            <a:off x="5063095" y="3255339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3"/>
            <a:endCxn id="5" idx="0"/>
          </p:cNvCxnSpPr>
          <p:nvPr/>
        </p:nvCxnSpPr>
        <p:spPr>
          <a:xfrm flipH="1">
            <a:off x="6652797" y="3255339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6" idx="0"/>
          </p:cNvCxnSpPr>
          <p:nvPr/>
        </p:nvCxnSpPr>
        <p:spPr>
          <a:xfrm>
            <a:off x="7335064" y="3255339"/>
            <a:ext cx="325845" cy="7220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58801" y="14384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00495" y="243725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1266" y="36162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522" y="36162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75553" y="243725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6864" y="361269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05392" y="361269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4838" y="116058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전위 순회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30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784984" y="182628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632856" y="282510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904825" y="2825100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400769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408881" y="3977384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128800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5136912" y="3977228"/>
            <a:ext cx="504056" cy="5040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2" idx="3"/>
            <a:endCxn id="3" idx="7"/>
          </p:cNvCxnSpPr>
          <p:nvPr/>
        </p:nvCxnSpPr>
        <p:spPr>
          <a:xfrm flipH="1">
            <a:off x="5063095" y="2256519"/>
            <a:ext cx="795706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" idx="5"/>
            <a:endCxn id="4" idx="1"/>
          </p:cNvCxnSpPr>
          <p:nvPr/>
        </p:nvCxnSpPr>
        <p:spPr>
          <a:xfrm>
            <a:off x="6215223" y="2256519"/>
            <a:ext cx="763419" cy="6423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3" idx="3"/>
            <a:endCxn id="7" idx="0"/>
          </p:cNvCxnSpPr>
          <p:nvPr/>
        </p:nvCxnSpPr>
        <p:spPr>
          <a:xfrm flipH="1">
            <a:off x="4380828" y="3255339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3" idx="5"/>
            <a:endCxn id="8" idx="0"/>
          </p:cNvCxnSpPr>
          <p:nvPr/>
        </p:nvCxnSpPr>
        <p:spPr>
          <a:xfrm>
            <a:off x="5063095" y="3255339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3"/>
            <a:endCxn id="5" idx="0"/>
          </p:cNvCxnSpPr>
          <p:nvPr/>
        </p:nvCxnSpPr>
        <p:spPr>
          <a:xfrm flipH="1">
            <a:off x="6652797" y="3255339"/>
            <a:ext cx="325845" cy="7218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6" idx="0"/>
          </p:cNvCxnSpPr>
          <p:nvPr/>
        </p:nvCxnSpPr>
        <p:spPr>
          <a:xfrm>
            <a:off x="7335064" y="3255339"/>
            <a:ext cx="325845" cy="7220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58801" y="14384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4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00495" y="243725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1266" y="36162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0522" y="361628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75553" y="243725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6864" y="361269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05392" y="361269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056792" y="2760575"/>
            <a:ext cx="1699819" cy="18740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42967" y="2760575"/>
            <a:ext cx="1699819" cy="18740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28800" y="15474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중위 순회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2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497</Words>
  <Application>Microsoft Office PowerPoint</Application>
  <PresentationFormat>와이드스크린</PresentationFormat>
  <Paragraphs>386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Data structure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248</cp:revision>
  <dcterms:created xsi:type="dcterms:W3CDTF">2017-03-30T08:41:25Z</dcterms:created>
  <dcterms:modified xsi:type="dcterms:W3CDTF">2017-07-19T15:19:59Z</dcterms:modified>
</cp:coreProperties>
</file>