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9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196EF-C1F1-4736-A6C0-819B474B08E4}" v="4" dt="2022-05-19T21:18:35.139"/>
    <p1510:client id="{4812403B-2FA9-49E8-98C0-28C4DEC7D5B6}" v="2081" dt="2022-05-19T21:22:4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E0D14-43FB-4A87-98D8-B3F5AD7A5FA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533513-E095-4EA0-AF81-78D9FB8327F8}">
      <dgm:prSet/>
      <dgm:spPr/>
      <dgm:t>
        <a:bodyPr/>
        <a:lstStyle/>
        <a:p>
          <a:pPr rtl="0"/>
          <a:r>
            <a:rPr lang="en-US" b="0" i="0"/>
            <a:t>I. </a:t>
          </a:r>
          <a:r>
            <a:rPr lang="en-US" b="0" i="0" err="1"/>
            <a:t>Algororitmul</a:t>
          </a:r>
          <a:r>
            <a:rPr lang="en-US" b="0" i="0"/>
            <a:t> Bug0</a:t>
          </a:r>
          <a:r>
            <a:rPr lang="en-US" b="0" i="0">
              <a:latin typeface="Century Gothic" panose="020B0502020202020204"/>
            </a:rPr>
            <a:t> - </a:t>
          </a:r>
          <a:r>
            <a:rPr lang="en-US" b="0" i="0"/>
            <a:t>overview</a:t>
          </a:r>
          <a:endParaRPr lang="en-US"/>
        </a:p>
      </dgm:t>
    </dgm:pt>
    <dgm:pt modelId="{E6F1BE48-011D-49E1-A688-C3CBBA11212D}" type="parTrans" cxnId="{6CA2FDA2-4B7F-4975-9498-19054D26B7AC}">
      <dgm:prSet/>
      <dgm:spPr/>
      <dgm:t>
        <a:bodyPr/>
        <a:lstStyle/>
        <a:p>
          <a:endParaRPr lang="en-US"/>
        </a:p>
      </dgm:t>
    </dgm:pt>
    <dgm:pt modelId="{B69578B5-6750-4FC1-9188-58522B3D3B8C}" type="sibTrans" cxnId="{6CA2FDA2-4B7F-4975-9498-19054D26B7AC}">
      <dgm:prSet/>
      <dgm:spPr/>
      <dgm:t>
        <a:bodyPr/>
        <a:lstStyle/>
        <a:p>
          <a:endParaRPr lang="en-US"/>
        </a:p>
      </dgm:t>
    </dgm:pt>
    <dgm:pt modelId="{567096CC-A7B2-4AD5-9964-4820020166F1}">
      <dgm:prSet/>
      <dgm:spPr/>
      <dgm:t>
        <a:bodyPr/>
        <a:lstStyle/>
        <a:p>
          <a:pPr rtl="0"/>
          <a:r>
            <a:rPr lang="en-US" b="0" i="0"/>
            <a:t>II.</a:t>
          </a:r>
          <a:r>
            <a:rPr lang="en-US" b="0" i="0">
              <a:latin typeface="Century Gothic" panose="020B0502020202020204"/>
            </a:rPr>
            <a:t> </a:t>
          </a:r>
          <a:r>
            <a:rPr lang="en-US" b="0" i="0" err="1">
              <a:latin typeface="Century Gothic" panose="020B0502020202020204"/>
            </a:rPr>
            <a:t>Tipuri</a:t>
          </a:r>
          <a:r>
            <a:rPr lang="en-US">
              <a:latin typeface="Century Gothic" panose="020B0502020202020204"/>
            </a:rPr>
            <a:t> de </a:t>
          </a:r>
          <a:r>
            <a:rPr lang="en-US" err="1">
              <a:latin typeface="Century Gothic" panose="020B0502020202020204"/>
            </a:rPr>
            <a:t>situatii</a:t>
          </a:r>
          <a:endParaRPr lang="en-US" err="1"/>
        </a:p>
      </dgm:t>
    </dgm:pt>
    <dgm:pt modelId="{356A24F0-07FA-4F5C-AA34-C35A1D817EC0}" type="parTrans" cxnId="{6C3E1D31-E82F-4B6E-A571-864298305562}">
      <dgm:prSet/>
      <dgm:spPr/>
      <dgm:t>
        <a:bodyPr/>
        <a:lstStyle/>
        <a:p>
          <a:endParaRPr lang="en-US"/>
        </a:p>
      </dgm:t>
    </dgm:pt>
    <dgm:pt modelId="{FB2DA56C-023B-4BAE-87F4-6421E868BBE7}" type="sibTrans" cxnId="{6C3E1D31-E82F-4B6E-A571-864298305562}">
      <dgm:prSet/>
      <dgm:spPr/>
      <dgm:t>
        <a:bodyPr/>
        <a:lstStyle/>
        <a:p>
          <a:endParaRPr lang="en-US"/>
        </a:p>
      </dgm:t>
    </dgm:pt>
    <dgm:pt modelId="{4145A1B5-8267-48E6-B066-81FDAE264F03}">
      <dgm:prSet/>
      <dgm:spPr/>
      <dgm:t>
        <a:bodyPr/>
        <a:lstStyle/>
        <a:p>
          <a:r>
            <a:rPr lang="en-US" b="0" i="0"/>
            <a:t>III. </a:t>
          </a:r>
          <a:r>
            <a:rPr lang="en-US" b="0" i="0" err="1"/>
            <a:t>Implementare</a:t>
          </a:r>
          <a:r>
            <a:rPr lang="en-US" b="0" i="0"/>
            <a:t> </a:t>
          </a:r>
          <a:endParaRPr lang="en-US"/>
        </a:p>
      </dgm:t>
    </dgm:pt>
    <dgm:pt modelId="{47DAB5CB-006D-4BFC-9B31-88A94DB8AD69}" type="parTrans" cxnId="{21E5DB47-C860-4D2D-801C-D6BDCA15113A}">
      <dgm:prSet/>
      <dgm:spPr/>
      <dgm:t>
        <a:bodyPr/>
        <a:lstStyle/>
        <a:p>
          <a:endParaRPr lang="en-US"/>
        </a:p>
      </dgm:t>
    </dgm:pt>
    <dgm:pt modelId="{8088B01D-CD72-42D6-8FA6-9C67A4C7EF0D}" type="sibTrans" cxnId="{21E5DB47-C860-4D2D-801C-D6BDCA15113A}">
      <dgm:prSet/>
      <dgm:spPr/>
      <dgm:t>
        <a:bodyPr/>
        <a:lstStyle/>
        <a:p>
          <a:endParaRPr lang="en-US"/>
        </a:p>
      </dgm:t>
    </dgm:pt>
    <dgm:pt modelId="{A7F3F770-89A7-4A64-8915-3509E5661FE1}" type="pres">
      <dgm:prSet presAssocID="{7DBE0D14-43FB-4A87-98D8-B3F5AD7A5FA7}" presName="linear" presStyleCnt="0">
        <dgm:presLayoutVars>
          <dgm:dir/>
          <dgm:animLvl val="lvl"/>
          <dgm:resizeHandles val="exact"/>
        </dgm:presLayoutVars>
      </dgm:prSet>
      <dgm:spPr/>
    </dgm:pt>
    <dgm:pt modelId="{FF8FDFAD-03DD-438E-8302-530647E4FFB4}" type="pres">
      <dgm:prSet presAssocID="{33533513-E095-4EA0-AF81-78D9FB8327F8}" presName="parentLin" presStyleCnt="0"/>
      <dgm:spPr/>
    </dgm:pt>
    <dgm:pt modelId="{171817F2-93AD-4F0A-8D20-91ADE872FF6D}" type="pres">
      <dgm:prSet presAssocID="{33533513-E095-4EA0-AF81-78D9FB8327F8}" presName="parentLeftMargin" presStyleLbl="node1" presStyleIdx="0" presStyleCnt="3"/>
      <dgm:spPr/>
    </dgm:pt>
    <dgm:pt modelId="{DA55E5A8-F72E-40FA-A111-FDF06723443A}" type="pres">
      <dgm:prSet presAssocID="{33533513-E095-4EA0-AF81-78D9FB832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EB67C2-223C-4442-9034-740485FC96FF}" type="pres">
      <dgm:prSet presAssocID="{33533513-E095-4EA0-AF81-78D9FB8327F8}" presName="negativeSpace" presStyleCnt="0"/>
      <dgm:spPr/>
    </dgm:pt>
    <dgm:pt modelId="{0E40B71B-0088-4325-904C-8D325A57C7C4}" type="pres">
      <dgm:prSet presAssocID="{33533513-E095-4EA0-AF81-78D9FB8327F8}" presName="childText" presStyleLbl="conFgAcc1" presStyleIdx="0" presStyleCnt="3">
        <dgm:presLayoutVars>
          <dgm:bulletEnabled val="1"/>
        </dgm:presLayoutVars>
      </dgm:prSet>
      <dgm:spPr/>
    </dgm:pt>
    <dgm:pt modelId="{FE0F246B-8A83-411C-9365-E444CE6A3823}" type="pres">
      <dgm:prSet presAssocID="{B69578B5-6750-4FC1-9188-58522B3D3B8C}" presName="spaceBetweenRectangles" presStyleCnt="0"/>
      <dgm:spPr/>
    </dgm:pt>
    <dgm:pt modelId="{CF968C33-8D6F-42F6-ACB6-2B06BE0821C9}" type="pres">
      <dgm:prSet presAssocID="{567096CC-A7B2-4AD5-9964-4820020166F1}" presName="parentLin" presStyleCnt="0"/>
      <dgm:spPr/>
    </dgm:pt>
    <dgm:pt modelId="{656CBB3A-8D18-474A-BA50-C65A6A395D48}" type="pres">
      <dgm:prSet presAssocID="{567096CC-A7B2-4AD5-9964-4820020166F1}" presName="parentLeftMargin" presStyleLbl="node1" presStyleIdx="0" presStyleCnt="3"/>
      <dgm:spPr/>
    </dgm:pt>
    <dgm:pt modelId="{89A909D7-E560-45B8-84AF-E365EB441F6E}" type="pres">
      <dgm:prSet presAssocID="{567096CC-A7B2-4AD5-9964-4820020166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5E5F5E-8C1C-4CFE-AD27-996AC7974AAB}" type="pres">
      <dgm:prSet presAssocID="{567096CC-A7B2-4AD5-9964-4820020166F1}" presName="negativeSpace" presStyleCnt="0"/>
      <dgm:spPr/>
    </dgm:pt>
    <dgm:pt modelId="{89E8BBD9-F72B-4CF5-82BE-F310C13B2B98}" type="pres">
      <dgm:prSet presAssocID="{567096CC-A7B2-4AD5-9964-4820020166F1}" presName="childText" presStyleLbl="conFgAcc1" presStyleIdx="1" presStyleCnt="3">
        <dgm:presLayoutVars>
          <dgm:bulletEnabled val="1"/>
        </dgm:presLayoutVars>
      </dgm:prSet>
      <dgm:spPr/>
    </dgm:pt>
    <dgm:pt modelId="{C5F3F42B-7FCE-49F9-9A01-2B8E2FAD9A30}" type="pres">
      <dgm:prSet presAssocID="{FB2DA56C-023B-4BAE-87F4-6421E868BBE7}" presName="spaceBetweenRectangles" presStyleCnt="0"/>
      <dgm:spPr/>
    </dgm:pt>
    <dgm:pt modelId="{070302C1-6CD0-442B-BD72-794E898AF9A4}" type="pres">
      <dgm:prSet presAssocID="{4145A1B5-8267-48E6-B066-81FDAE264F03}" presName="parentLin" presStyleCnt="0"/>
      <dgm:spPr/>
    </dgm:pt>
    <dgm:pt modelId="{6CD99415-F43C-468B-B246-0CB5C5805461}" type="pres">
      <dgm:prSet presAssocID="{4145A1B5-8267-48E6-B066-81FDAE264F03}" presName="parentLeftMargin" presStyleLbl="node1" presStyleIdx="1" presStyleCnt="3"/>
      <dgm:spPr/>
    </dgm:pt>
    <dgm:pt modelId="{4A53CF4F-AD6B-4D90-82C9-EB777031F156}" type="pres">
      <dgm:prSet presAssocID="{4145A1B5-8267-48E6-B066-81FDAE264F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3CD1F0-F50B-44D8-B3E1-06F682056A1C}" type="pres">
      <dgm:prSet presAssocID="{4145A1B5-8267-48E6-B066-81FDAE264F03}" presName="negativeSpace" presStyleCnt="0"/>
      <dgm:spPr/>
    </dgm:pt>
    <dgm:pt modelId="{46AB038E-3B65-4099-9282-7962A78EF4A8}" type="pres">
      <dgm:prSet presAssocID="{4145A1B5-8267-48E6-B066-81FDAE264F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D7E91E-1C0B-4F35-AD44-9171A621863B}" type="presOf" srcId="{4145A1B5-8267-48E6-B066-81FDAE264F03}" destId="{6CD99415-F43C-468B-B246-0CB5C5805461}" srcOrd="0" destOrd="0" presId="urn:microsoft.com/office/officeart/2005/8/layout/list1"/>
    <dgm:cxn modelId="{3F052C30-C743-4D87-BBFF-AAA946323F21}" type="presOf" srcId="{567096CC-A7B2-4AD5-9964-4820020166F1}" destId="{656CBB3A-8D18-474A-BA50-C65A6A395D48}" srcOrd="0" destOrd="0" presId="urn:microsoft.com/office/officeart/2005/8/layout/list1"/>
    <dgm:cxn modelId="{6C3E1D31-E82F-4B6E-A571-864298305562}" srcId="{7DBE0D14-43FB-4A87-98D8-B3F5AD7A5FA7}" destId="{567096CC-A7B2-4AD5-9964-4820020166F1}" srcOrd="1" destOrd="0" parTransId="{356A24F0-07FA-4F5C-AA34-C35A1D817EC0}" sibTransId="{FB2DA56C-023B-4BAE-87F4-6421E868BBE7}"/>
    <dgm:cxn modelId="{C239CF63-B958-4DFD-BA57-9E0A96C9FBA6}" type="presOf" srcId="{4145A1B5-8267-48E6-B066-81FDAE264F03}" destId="{4A53CF4F-AD6B-4D90-82C9-EB777031F156}" srcOrd="1" destOrd="0" presId="urn:microsoft.com/office/officeart/2005/8/layout/list1"/>
    <dgm:cxn modelId="{21E5DB47-C860-4D2D-801C-D6BDCA15113A}" srcId="{7DBE0D14-43FB-4A87-98D8-B3F5AD7A5FA7}" destId="{4145A1B5-8267-48E6-B066-81FDAE264F03}" srcOrd="2" destOrd="0" parTransId="{47DAB5CB-006D-4BFC-9B31-88A94DB8AD69}" sibTransId="{8088B01D-CD72-42D6-8FA6-9C67A4C7EF0D}"/>
    <dgm:cxn modelId="{03802552-E3E5-4F7C-B45D-499E3AED21F0}" type="presOf" srcId="{567096CC-A7B2-4AD5-9964-4820020166F1}" destId="{89A909D7-E560-45B8-84AF-E365EB441F6E}" srcOrd="1" destOrd="0" presId="urn:microsoft.com/office/officeart/2005/8/layout/list1"/>
    <dgm:cxn modelId="{4AF05F82-C60B-4C17-83C8-63EC15E28F06}" type="presOf" srcId="{7DBE0D14-43FB-4A87-98D8-B3F5AD7A5FA7}" destId="{A7F3F770-89A7-4A64-8915-3509E5661FE1}" srcOrd="0" destOrd="0" presId="urn:microsoft.com/office/officeart/2005/8/layout/list1"/>
    <dgm:cxn modelId="{6CA2FDA2-4B7F-4975-9498-19054D26B7AC}" srcId="{7DBE0D14-43FB-4A87-98D8-B3F5AD7A5FA7}" destId="{33533513-E095-4EA0-AF81-78D9FB8327F8}" srcOrd="0" destOrd="0" parTransId="{E6F1BE48-011D-49E1-A688-C3CBBA11212D}" sibTransId="{B69578B5-6750-4FC1-9188-58522B3D3B8C}"/>
    <dgm:cxn modelId="{C2F128CF-BAE9-4605-8B28-48619EF26187}" type="presOf" srcId="{33533513-E095-4EA0-AF81-78D9FB8327F8}" destId="{171817F2-93AD-4F0A-8D20-91ADE872FF6D}" srcOrd="0" destOrd="0" presId="urn:microsoft.com/office/officeart/2005/8/layout/list1"/>
    <dgm:cxn modelId="{0FD579E4-29C8-43FA-ACBA-FE5218A143F1}" type="presOf" srcId="{33533513-E095-4EA0-AF81-78D9FB8327F8}" destId="{DA55E5A8-F72E-40FA-A111-FDF06723443A}" srcOrd="1" destOrd="0" presId="urn:microsoft.com/office/officeart/2005/8/layout/list1"/>
    <dgm:cxn modelId="{B844BEEE-EF00-4CE1-8872-56EB13764762}" type="presParOf" srcId="{A7F3F770-89A7-4A64-8915-3509E5661FE1}" destId="{FF8FDFAD-03DD-438E-8302-530647E4FFB4}" srcOrd="0" destOrd="0" presId="urn:microsoft.com/office/officeart/2005/8/layout/list1"/>
    <dgm:cxn modelId="{09BC7FC0-0785-4E9B-ABD0-FDD29938416C}" type="presParOf" srcId="{FF8FDFAD-03DD-438E-8302-530647E4FFB4}" destId="{171817F2-93AD-4F0A-8D20-91ADE872FF6D}" srcOrd="0" destOrd="0" presId="urn:microsoft.com/office/officeart/2005/8/layout/list1"/>
    <dgm:cxn modelId="{1786DB16-8551-4D12-9119-A5F8E844E683}" type="presParOf" srcId="{FF8FDFAD-03DD-438E-8302-530647E4FFB4}" destId="{DA55E5A8-F72E-40FA-A111-FDF06723443A}" srcOrd="1" destOrd="0" presId="urn:microsoft.com/office/officeart/2005/8/layout/list1"/>
    <dgm:cxn modelId="{C4B31DB6-3B7F-4DBD-BB6E-311809837F01}" type="presParOf" srcId="{A7F3F770-89A7-4A64-8915-3509E5661FE1}" destId="{78EB67C2-223C-4442-9034-740485FC96FF}" srcOrd="1" destOrd="0" presId="urn:microsoft.com/office/officeart/2005/8/layout/list1"/>
    <dgm:cxn modelId="{8DD29991-DCC7-485A-835C-1F679690E11D}" type="presParOf" srcId="{A7F3F770-89A7-4A64-8915-3509E5661FE1}" destId="{0E40B71B-0088-4325-904C-8D325A57C7C4}" srcOrd="2" destOrd="0" presId="urn:microsoft.com/office/officeart/2005/8/layout/list1"/>
    <dgm:cxn modelId="{B9395D5E-7F73-4B46-AEC1-4123376A512C}" type="presParOf" srcId="{A7F3F770-89A7-4A64-8915-3509E5661FE1}" destId="{FE0F246B-8A83-411C-9365-E444CE6A3823}" srcOrd="3" destOrd="0" presId="urn:microsoft.com/office/officeart/2005/8/layout/list1"/>
    <dgm:cxn modelId="{DF66839D-4986-4E85-9BFE-84812AAFF3C7}" type="presParOf" srcId="{A7F3F770-89A7-4A64-8915-3509E5661FE1}" destId="{CF968C33-8D6F-42F6-ACB6-2B06BE0821C9}" srcOrd="4" destOrd="0" presId="urn:microsoft.com/office/officeart/2005/8/layout/list1"/>
    <dgm:cxn modelId="{83B4F741-2E91-4201-981C-E9AE18E62BB2}" type="presParOf" srcId="{CF968C33-8D6F-42F6-ACB6-2B06BE0821C9}" destId="{656CBB3A-8D18-474A-BA50-C65A6A395D48}" srcOrd="0" destOrd="0" presId="urn:microsoft.com/office/officeart/2005/8/layout/list1"/>
    <dgm:cxn modelId="{7FEBBBD5-4D81-440E-9C64-A8A4CB0D5C9E}" type="presParOf" srcId="{CF968C33-8D6F-42F6-ACB6-2B06BE0821C9}" destId="{89A909D7-E560-45B8-84AF-E365EB441F6E}" srcOrd="1" destOrd="0" presId="urn:microsoft.com/office/officeart/2005/8/layout/list1"/>
    <dgm:cxn modelId="{78600FAA-1DE0-4E59-B548-C9059A4BD020}" type="presParOf" srcId="{A7F3F770-89A7-4A64-8915-3509E5661FE1}" destId="{BE5E5F5E-8C1C-4CFE-AD27-996AC7974AAB}" srcOrd="5" destOrd="0" presId="urn:microsoft.com/office/officeart/2005/8/layout/list1"/>
    <dgm:cxn modelId="{777D2574-D62F-40DC-BD5D-23F28C71B4E0}" type="presParOf" srcId="{A7F3F770-89A7-4A64-8915-3509E5661FE1}" destId="{89E8BBD9-F72B-4CF5-82BE-F310C13B2B98}" srcOrd="6" destOrd="0" presId="urn:microsoft.com/office/officeart/2005/8/layout/list1"/>
    <dgm:cxn modelId="{1F59A5C3-5CC4-4728-ABAD-CD26D0CA3E4D}" type="presParOf" srcId="{A7F3F770-89A7-4A64-8915-3509E5661FE1}" destId="{C5F3F42B-7FCE-49F9-9A01-2B8E2FAD9A30}" srcOrd="7" destOrd="0" presId="urn:microsoft.com/office/officeart/2005/8/layout/list1"/>
    <dgm:cxn modelId="{AB2DAF91-5E83-4D5A-8AEC-3B45764EC333}" type="presParOf" srcId="{A7F3F770-89A7-4A64-8915-3509E5661FE1}" destId="{070302C1-6CD0-442B-BD72-794E898AF9A4}" srcOrd="8" destOrd="0" presId="urn:microsoft.com/office/officeart/2005/8/layout/list1"/>
    <dgm:cxn modelId="{3CAD1845-719E-4F62-A0EF-A887E96F8AAC}" type="presParOf" srcId="{070302C1-6CD0-442B-BD72-794E898AF9A4}" destId="{6CD99415-F43C-468B-B246-0CB5C5805461}" srcOrd="0" destOrd="0" presId="urn:microsoft.com/office/officeart/2005/8/layout/list1"/>
    <dgm:cxn modelId="{56A55976-F0CA-47D0-AC07-5EC05459F699}" type="presParOf" srcId="{070302C1-6CD0-442B-BD72-794E898AF9A4}" destId="{4A53CF4F-AD6B-4D90-82C9-EB777031F156}" srcOrd="1" destOrd="0" presId="urn:microsoft.com/office/officeart/2005/8/layout/list1"/>
    <dgm:cxn modelId="{2C6728CB-AE3B-406E-BFD7-D234BA386D43}" type="presParOf" srcId="{A7F3F770-89A7-4A64-8915-3509E5661FE1}" destId="{6A3CD1F0-F50B-44D8-B3E1-06F682056A1C}" srcOrd="9" destOrd="0" presId="urn:microsoft.com/office/officeart/2005/8/layout/list1"/>
    <dgm:cxn modelId="{D6B9C945-3559-40A0-9245-D7441DAE643C}" type="presParOf" srcId="{A7F3F770-89A7-4A64-8915-3509E5661FE1}" destId="{46AB038E-3B65-4099-9282-7962A78EF4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0B71B-0088-4325-904C-8D325A57C7C4}">
      <dsp:nvSpPr>
        <dsp:cNvPr id="0" name=""/>
        <dsp:cNvSpPr/>
      </dsp:nvSpPr>
      <dsp:spPr>
        <a:xfrm>
          <a:off x="0" y="1425786"/>
          <a:ext cx="57587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E5A8-F72E-40FA-A111-FDF06723443A}">
      <dsp:nvSpPr>
        <dsp:cNvPr id="0" name=""/>
        <dsp:cNvSpPr/>
      </dsp:nvSpPr>
      <dsp:spPr>
        <a:xfrm>
          <a:off x="287938" y="1145346"/>
          <a:ext cx="40311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67" tIns="0" rIns="152367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I. </a:t>
          </a:r>
          <a:r>
            <a:rPr lang="en-US" sz="1900" b="0" i="0" kern="1200" err="1"/>
            <a:t>Algororitmul</a:t>
          </a:r>
          <a:r>
            <a:rPr lang="en-US" sz="1900" b="0" i="0" kern="1200"/>
            <a:t> Bug0</a:t>
          </a:r>
          <a:r>
            <a:rPr lang="en-US" sz="1900" b="0" i="0" kern="1200">
              <a:latin typeface="Century Gothic" panose="020B0502020202020204"/>
            </a:rPr>
            <a:t> - </a:t>
          </a:r>
          <a:r>
            <a:rPr lang="en-US" sz="1900" b="0" i="0" kern="1200"/>
            <a:t>overview</a:t>
          </a:r>
          <a:endParaRPr lang="en-US" sz="1900" kern="1200"/>
        </a:p>
      </dsp:txBody>
      <dsp:txXfrm>
        <a:off x="315318" y="1172726"/>
        <a:ext cx="3976372" cy="506120"/>
      </dsp:txXfrm>
    </dsp:sp>
    <dsp:sp modelId="{89E8BBD9-F72B-4CF5-82BE-F310C13B2B98}">
      <dsp:nvSpPr>
        <dsp:cNvPr id="0" name=""/>
        <dsp:cNvSpPr/>
      </dsp:nvSpPr>
      <dsp:spPr>
        <a:xfrm>
          <a:off x="0" y="2287626"/>
          <a:ext cx="57587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909D7-E560-45B8-84AF-E365EB441F6E}">
      <dsp:nvSpPr>
        <dsp:cNvPr id="0" name=""/>
        <dsp:cNvSpPr/>
      </dsp:nvSpPr>
      <dsp:spPr>
        <a:xfrm>
          <a:off x="287938" y="2007186"/>
          <a:ext cx="40311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67" tIns="0" rIns="152367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II.</a:t>
          </a:r>
          <a:r>
            <a:rPr lang="en-US" sz="1900" b="0" i="0" kern="1200">
              <a:latin typeface="Century Gothic" panose="020B0502020202020204"/>
            </a:rPr>
            <a:t> </a:t>
          </a:r>
          <a:r>
            <a:rPr lang="en-US" sz="1900" b="0" i="0" kern="1200" err="1">
              <a:latin typeface="Century Gothic" panose="020B0502020202020204"/>
            </a:rPr>
            <a:t>Tipuri</a:t>
          </a:r>
          <a:r>
            <a:rPr lang="en-US" sz="1900" kern="1200">
              <a:latin typeface="Century Gothic" panose="020B0502020202020204"/>
            </a:rPr>
            <a:t> de </a:t>
          </a:r>
          <a:r>
            <a:rPr lang="en-US" sz="1900" kern="1200" err="1">
              <a:latin typeface="Century Gothic" panose="020B0502020202020204"/>
            </a:rPr>
            <a:t>situatii</a:t>
          </a:r>
          <a:endParaRPr lang="en-US" sz="1900" kern="1200" err="1"/>
        </a:p>
      </dsp:txBody>
      <dsp:txXfrm>
        <a:off x="315318" y="2034566"/>
        <a:ext cx="3976372" cy="506120"/>
      </dsp:txXfrm>
    </dsp:sp>
    <dsp:sp modelId="{46AB038E-3B65-4099-9282-7962A78EF4A8}">
      <dsp:nvSpPr>
        <dsp:cNvPr id="0" name=""/>
        <dsp:cNvSpPr/>
      </dsp:nvSpPr>
      <dsp:spPr>
        <a:xfrm>
          <a:off x="0" y="3149466"/>
          <a:ext cx="57587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3CF4F-AD6B-4D90-82C9-EB777031F156}">
      <dsp:nvSpPr>
        <dsp:cNvPr id="0" name=""/>
        <dsp:cNvSpPr/>
      </dsp:nvSpPr>
      <dsp:spPr>
        <a:xfrm>
          <a:off x="287938" y="2869026"/>
          <a:ext cx="40311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67" tIns="0" rIns="15236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III. </a:t>
          </a:r>
          <a:r>
            <a:rPr lang="en-US" sz="1900" b="0" i="0" kern="1200" err="1"/>
            <a:t>Implementare</a:t>
          </a:r>
          <a:r>
            <a:rPr lang="en-US" sz="1900" b="0" i="0" kern="1200"/>
            <a:t> </a:t>
          </a:r>
          <a:endParaRPr lang="en-US" sz="1900" kern="1200"/>
        </a:p>
      </dsp:txBody>
      <dsp:txXfrm>
        <a:off x="315318" y="2896406"/>
        <a:ext cx="397637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Algoritmul</a:t>
            </a:r>
            <a:r>
              <a:rPr lang="en-US"/>
              <a:t> Bug0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591D77-EB22-2255-FF6B-3E6C3781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Strategii</a:t>
            </a:r>
            <a:r>
              <a:rPr lang="en-US" i="1" dirty="0"/>
              <a:t> de </a:t>
            </a:r>
            <a:r>
              <a:rPr lang="en-US" i="1" dirty="0" err="1"/>
              <a:t>planificare</a:t>
            </a:r>
            <a:r>
              <a:rPr lang="en-US" i="1" dirty="0"/>
              <a:t> a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echipe</a:t>
            </a:r>
            <a:r>
              <a:rPr lang="en-US" i="1" dirty="0"/>
              <a:t> de </a:t>
            </a:r>
            <a:r>
              <a:rPr lang="en-US" i="1" dirty="0" err="1"/>
              <a:t>roboti</a:t>
            </a:r>
            <a:endParaRPr lang="en-US" i="1" dirty="0"/>
          </a:p>
          <a:p>
            <a:r>
              <a:rPr lang="en-US" i="1" dirty="0" err="1"/>
              <a:t>Facultatea</a:t>
            </a:r>
            <a:r>
              <a:rPr lang="en-US" i="1" dirty="0"/>
              <a:t> de </a:t>
            </a:r>
            <a:r>
              <a:rPr lang="en-US" i="1" dirty="0" err="1"/>
              <a:t>matematica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informatica, </a:t>
            </a:r>
            <a:r>
              <a:rPr lang="en-US" i="1" dirty="0" err="1"/>
              <a:t>Universitatea</a:t>
            </a:r>
            <a:r>
              <a:rPr lang="en-US" i="1" dirty="0"/>
              <a:t> din </a:t>
            </a:r>
            <a:r>
              <a:rPr lang="en-US" i="1" dirty="0" err="1"/>
              <a:t>bucuresti</a:t>
            </a:r>
            <a:endParaRPr lang="en-US" i="1" dirty="0"/>
          </a:p>
          <a:p>
            <a:r>
              <a:rPr lang="en-US" i="1" dirty="0" err="1"/>
              <a:t>Echipa</a:t>
            </a:r>
            <a:r>
              <a:rPr lang="en-US" i="1" dirty="0"/>
              <a:t>: Andrei Diaconu, ana </a:t>
            </a:r>
            <a:r>
              <a:rPr lang="en-US" i="1" dirty="0" err="1"/>
              <a:t>florea</a:t>
            </a:r>
            <a:r>
              <a:rPr lang="en-US" i="1" dirty="0"/>
              <a:t>, </a:t>
            </a:r>
            <a:r>
              <a:rPr lang="en-US" i="1" dirty="0" err="1"/>
              <a:t>emilia</a:t>
            </a:r>
            <a:r>
              <a:rPr lang="en-US" i="1" dirty="0"/>
              <a:t> </a:t>
            </a:r>
            <a:r>
              <a:rPr lang="en-US" i="1" dirty="0" err="1"/>
              <a:t>coman</a:t>
            </a:r>
            <a:endParaRPr lang="en-US" i="1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038EC-83FC-69A2-9E85-04825421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31200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III. </a:t>
            </a:r>
            <a:r>
              <a:rPr lang="en-US" sz="7200" err="1"/>
              <a:t>Implementare</a:t>
            </a:r>
            <a:endParaRPr lang="en-US" sz="7200" b="0" i="0" kern="120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92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71454-52C0-511C-7AE8-5DEB76FF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III. Implementare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E864-932F-8FB8-2A53-CC6181C8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b="1" dirty="0" err="1">
                <a:solidFill>
                  <a:srgbClr val="FFFFFF"/>
                </a:solidFill>
                <a:ea typeface="+mj-lt"/>
                <a:cs typeface="+mj-lt"/>
              </a:rPr>
              <a:t>Algortimul</a:t>
            </a:r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 BUG0 –</a:t>
            </a:r>
            <a:r>
              <a:rPr lang="en-US" b="1" dirty="0" err="1">
                <a:solidFill>
                  <a:srgbClr val="FFFFFF"/>
                </a:solidFill>
                <a:ea typeface="+mj-lt"/>
                <a:cs typeface="+mj-lt"/>
              </a:rPr>
              <a:t>implementare</a:t>
            </a:r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b="1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9" descr="Text&#10;&#10;Description automatically generated">
            <a:extLst>
              <a:ext uri="{FF2B5EF4-FFF2-40B4-BE49-F238E27FC236}">
                <a16:creationId xmlns:a16="http://schemas.microsoft.com/office/drawing/2014/main" id="{E83B769C-F1FC-435E-34D8-25F8395CC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4"/>
          <a:stretch/>
        </p:blipFill>
        <p:spPr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pic>
        <p:nvPicPr>
          <p:cNvPr id="7" name="Picture 10" descr="Text&#10;&#10;Description automatically generated">
            <a:extLst>
              <a:ext uri="{FF2B5EF4-FFF2-40B4-BE49-F238E27FC236}">
                <a16:creationId xmlns:a16="http://schemas.microsoft.com/office/drawing/2014/main" id="{F01BCC43-3472-8AD2-1C04-1A99E74FF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799" b="-2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03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2DD8-8536-2586-F551-B85CBB60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III. </a:t>
            </a:r>
            <a:r>
              <a:rPr lang="en-US" sz="3600" err="1">
                <a:ea typeface="+mj-lt"/>
                <a:cs typeface="+mj-lt"/>
              </a:rPr>
              <a:t>Implementare</a:t>
            </a:r>
            <a:endParaRPr lang="en-US" sz="3600" err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CC771F-D16D-E0D3-DE3B-C04930D7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35" y="1525346"/>
            <a:ext cx="6369621" cy="824204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2CEB-FAEC-ECF5-27DD-99761961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miscare</a:t>
            </a:r>
            <a:endParaRPr lang="en-US" b="1"/>
          </a:p>
          <a:p>
            <a:pPr>
              <a:buClr>
                <a:srgbClr val="8AD0D6"/>
              </a:buClr>
            </a:pPr>
            <a:endParaRPr lang="en-US" b="1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1. Simple move.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2. </a:t>
            </a:r>
            <a:r>
              <a:rPr lang="en-US" dirty="0" err="1"/>
              <a:t>MoveToNextObstacl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7902DA5-31EC-2FF5-C742-34F2B6AD7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73" y="2646763"/>
            <a:ext cx="6379545" cy="39466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300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2931-6A64-7DE2-E892-701C7F3B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14889"/>
            <a:ext cx="5767062" cy="165636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III. </a:t>
            </a:r>
            <a:r>
              <a:rPr lang="en-US" dirty="0" err="1">
                <a:ea typeface="+mj-lt"/>
                <a:cs typeface="+mj-lt"/>
              </a:rPr>
              <a:t>Implementare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4C52CC-A967-398D-772C-9FA89F55A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 r="38077" b="1"/>
          <a:stretch/>
        </p:blipFill>
        <p:spPr>
          <a:xfrm>
            <a:off x="5194638" y="580847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1" name="Rectangle 13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D01C-CB93-DC7B-9B4F-C0EF46EE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Definirea</a:t>
            </a:r>
            <a:r>
              <a:rPr lang="en-US" b="1" dirty="0"/>
              <a:t> </a:t>
            </a:r>
            <a:r>
              <a:rPr lang="en-US" b="1" dirty="0" err="1"/>
              <a:t>obstacolelor</a:t>
            </a:r>
            <a:endParaRPr lang="en-US" b="1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A5B417-CBAE-90F8-007A-3414F238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 for your time!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27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90792-F92D-54AD-5B76-25E3BB03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Cuprins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07CFB9-98C1-069C-F828-AE8C85BEB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407077"/>
              </p:ext>
            </p:extLst>
          </p:nvPr>
        </p:nvGraphicFramePr>
        <p:xfrm>
          <a:off x="5464865" y="965200"/>
          <a:ext cx="575876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27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E2A5-93C7-07DC-72F1-1D787F4B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latin typeface="+mj-lt"/>
                <a:ea typeface="+mj-ea"/>
                <a:cs typeface="+mj-cs"/>
              </a:rPr>
              <a:t>I. </a:t>
            </a:r>
            <a:r>
              <a:rPr lang="en-US" sz="7200" b="0" i="0" kern="1200" dirty="0" err="1">
                <a:latin typeface="+mj-lt"/>
                <a:ea typeface="+mj-ea"/>
                <a:cs typeface="+mj-cs"/>
              </a:rPr>
              <a:t>Algoritmul</a:t>
            </a:r>
            <a:r>
              <a:rPr lang="en-US" sz="7200" b="0" i="0" kern="1200" dirty="0">
                <a:latin typeface="+mj-lt"/>
                <a:ea typeface="+mj-ea"/>
                <a:cs typeface="+mj-cs"/>
              </a:rPr>
              <a:t> Bug0 </a:t>
            </a:r>
            <a:r>
              <a:rPr lang="en-US" sz="7200" dirty="0"/>
              <a:t>- overview</a:t>
            </a:r>
            <a:endParaRPr lang="en-US" sz="72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93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A4C-FC97-FBAF-0F2A-A246B8FA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436383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ea typeface="+mj-lt"/>
                <a:cs typeface="+mj-lt"/>
              </a:rPr>
              <a:t>I. </a:t>
            </a:r>
            <a:r>
              <a:rPr lang="en-US" sz="2900" err="1">
                <a:ea typeface="+mj-lt"/>
                <a:cs typeface="+mj-lt"/>
              </a:rPr>
              <a:t>Algoritmul</a:t>
            </a:r>
            <a:r>
              <a:rPr lang="en-US" sz="2900">
                <a:ea typeface="+mj-lt"/>
                <a:cs typeface="+mj-lt"/>
              </a:rPr>
              <a:t> Bug0 - overview</a:t>
            </a:r>
            <a:endParaRPr lang="en-US" sz="29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CCA482-EC34-17BF-F96E-5D6A39112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96"/>
          <a:stretch/>
        </p:blipFill>
        <p:spPr>
          <a:xfrm>
            <a:off x="6172298" y="1314091"/>
            <a:ext cx="5659549" cy="46036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04CA66-6083-7825-EF76-BDCB1F5D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719533"/>
            <a:ext cx="5739537" cy="42125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 </a:t>
            </a:r>
            <a:r>
              <a:rPr lang="en-US" dirty="0" err="1">
                <a:ea typeface="+mj-lt"/>
                <a:cs typeface="+mj-lt"/>
              </a:rPr>
              <a:t>acest</a:t>
            </a:r>
            <a:r>
              <a:rPr lang="en-US" dirty="0">
                <a:ea typeface="+mj-lt"/>
                <a:cs typeface="+mj-lt"/>
              </a:rPr>
              <a:t> capitol </a:t>
            </a:r>
            <a:r>
              <a:rPr lang="en-US" dirty="0" err="1">
                <a:ea typeface="+mj-lt"/>
                <a:cs typeface="+mj-lt"/>
              </a:rPr>
              <a:t>vom</a:t>
            </a:r>
            <a:r>
              <a:rPr lang="en-US" dirty="0">
                <a:ea typeface="+mj-lt"/>
                <a:cs typeface="+mj-lt"/>
              </a:rPr>
              <a:t> introduce </a:t>
            </a:r>
            <a:r>
              <a:rPr lang="en-US" dirty="0" err="1">
                <a:ea typeface="+mj-lt"/>
                <a:cs typeface="+mj-lt"/>
              </a:rPr>
              <a:t>si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explora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algoritmul</a:t>
            </a:r>
            <a:r>
              <a:rPr lang="en-US" dirty="0">
                <a:ea typeface="+mj-lt"/>
                <a:cs typeface="+mj-lt"/>
              </a:rPr>
              <a:t> Bug0.4</a:t>
            </a:r>
          </a:p>
          <a:p>
            <a:pPr>
              <a:buClr>
                <a:srgbClr val="F7F7F7"/>
              </a:buClr>
            </a:pPr>
            <a:endParaRPr lang="en-US"/>
          </a:p>
          <a:p>
            <a:pPr>
              <a:buClr>
                <a:srgbClr val="F7F7F7"/>
              </a:buClr>
            </a:pPr>
            <a:r>
              <a:rPr lang="en-US" dirty="0" err="1"/>
              <a:t>Pelecand</a:t>
            </a:r>
            <a:r>
              <a:rPr lang="en-US" dirty="0"/>
              <a:t> de la </a:t>
            </a:r>
            <a:r>
              <a:rPr lang="en-US" dirty="0" err="1"/>
              <a:t>scenariul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vrem</a:t>
            </a:r>
            <a:r>
              <a:rPr lang="en-US" dirty="0"/>
              <a:t> ca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pozitia</a:t>
            </a:r>
            <a:r>
              <a:rPr lang="en-US" dirty="0"/>
              <a:t> "scop"  </a:t>
            </a:r>
            <a:r>
              <a:rPr lang="en-US" dirty="0" err="1"/>
              <a:t>pornind</a:t>
            </a:r>
            <a:r>
              <a:rPr lang="en-US" dirty="0"/>
              <a:t> din </a:t>
            </a:r>
            <a:r>
              <a:rPr lang="en-US" dirty="0" err="1"/>
              <a:t>pozitia</a:t>
            </a:r>
            <a:r>
              <a:rPr lang="en-US" dirty="0"/>
              <a:t> "start".</a:t>
            </a:r>
          </a:p>
          <a:p>
            <a:pPr>
              <a:buClr>
                <a:srgbClr val="F7F7F7"/>
              </a:buClr>
            </a:pPr>
            <a:r>
              <a:rPr lang="en-US" dirty="0"/>
              <a:t>Cum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proceda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? (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 </a:t>
            </a:r>
            <a:r>
              <a:rPr lang="en-US" dirty="0" err="1"/>
              <a:t>sti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a </a:t>
            </a:r>
            <a:r>
              <a:rPr lang="en-US" dirty="0" err="1"/>
              <a:t>lovit</a:t>
            </a:r>
            <a:r>
              <a:rPr lang="en-US" dirty="0"/>
              <a:t> un </a:t>
            </a:r>
            <a:r>
              <a:rPr lang="en-US" dirty="0" err="1"/>
              <a:t>obstacol</a:t>
            </a:r>
            <a:r>
              <a:rPr lang="en-US" dirty="0"/>
              <a:t>). Ne 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de </a:t>
            </a:r>
            <a:r>
              <a:rPr lang="en-US" dirty="0" err="1"/>
              <a:t>ocolire</a:t>
            </a:r>
            <a:r>
              <a:rPr lang="en-US" dirty="0"/>
              <a:t> a </a:t>
            </a:r>
            <a:r>
              <a:rPr lang="en-US" dirty="0" err="1"/>
              <a:t>obstacolului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punctului</a:t>
            </a:r>
            <a:r>
              <a:rPr lang="en-US" dirty="0"/>
              <a:t> "scop".</a:t>
            </a:r>
          </a:p>
        </p:txBody>
      </p:sp>
    </p:spTree>
    <p:extLst>
      <p:ext uri="{BB962C8B-B14F-4D97-AF65-F5344CB8AC3E}">
        <p14:creationId xmlns:p14="http://schemas.microsoft.com/office/powerpoint/2010/main" val="19545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655D-D9C9-2F73-5C35-5B50D54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I. </a:t>
            </a:r>
            <a:r>
              <a:rPr lang="en-US" err="1">
                <a:ea typeface="+mj-lt"/>
                <a:cs typeface="+mj-lt"/>
              </a:rPr>
              <a:t>Algoritmul</a:t>
            </a:r>
            <a:r>
              <a:rPr lang="en-US">
                <a:ea typeface="+mj-lt"/>
                <a:cs typeface="+mj-lt"/>
              </a:rPr>
              <a:t> Bug0 -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EB7F-2A93-4771-6B81-C1CD9954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11" y="1719448"/>
            <a:ext cx="4987476" cy="487470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In </a:t>
            </a:r>
            <a:r>
              <a:rPr lang="en-US" dirty="0" err="1"/>
              <a:t>dreapta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miscare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en-US" dirty="0"/>
              <a:t>:</a:t>
            </a:r>
          </a:p>
          <a:p>
            <a:pPr>
              <a:buClr>
                <a:srgbClr val="8AD0D6"/>
              </a:buClr>
            </a:pPr>
            <a:r>
              <a:rPr lang="en-US" dirty="0"/>
              <a:t>1.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deplaseaza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 </a:t>
            </a:r>
            <a:r>
              <a:rPr lang="en-US" dirty="0" err="1"/>
              <a:t>starea</a:t>
            </a:r>
            <a:r>
              <a:rPr lang="en-US" dirty="0"/>
              <a:t> "scop"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lovi</a:t>
            </a:r>
            <a:r>
              <a:rPr lang="en-US" dirty="0"/>
              <a:t> un eventual </a:t>
            </a:r>
            <a:r>
              <a:rPr lang="en-US" dirty="0" err="1"/>
              <a:t>obstacol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r>
              <a:rPr lang="en-US" dirty="0"/>
              <a:t>2. Daca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intalnit</a:t>
            </a:r>
            <a:r>
              <a:rPr lang="en-US" dirty="0"/>
              <a:t> (</a:t>
            </a:r>
            <a:r>
              <a:rPr lang="en-US" dirty="0" err="1"/>
              <a:t>pHit</a:t>
            </a:r>
            <a:r>
              <a:rPr lang="en-US" dirty="0"/>
              <a:t>),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deplasa</a:t>
            </a:r>
            <a:r>
              <a:rPr lang="en-US" dirty="0"/>
              <a:t> pe </a:t>
            </a:r>
            <a:r>
              <a:rPr lang="en-US" dirty="0" err="1"/>
              <a:t>frontiera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(</a:t>
            </a:r>
            <a:r>
              <a:rPr lang="en-US" dirty="0" err="1"/>
              <a:t>potrivit</a:t>
            </a:r>
            <a:r>
              <a:rPr lang="en-US" dirty="0"/>
              <a:t>)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starea</a:t>
            </a:r>
            <a:r>
              <a:rPr lang="en-US" dirty="0"/>
              <a:t> "scop" (</a:t>
            </a:r>
            <a:r>
              <a:rPr lang="en-US" dirty="0" err="1"/>
              <a:t>calculculeaza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 </a:t>
            </a:r>
            <a:r>
              <a:rPr lang="en-US" dirty="0" err="1"/>
              <a:t>dintre</a:t>
            </a:r>
            <a:r>
              <a:rPr lang="en-US" dirty="0"/>
              <a:t> 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de pe </a:t>
            </a:r>
            <a:r>
              <a:rPr lang="en-US" dirty="0" err="1"/>
              <a:t>fronitera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"scop") 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CDEC77-69D7-0990-443F-A0E22275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3" y="2424303"/>
            <a:ext cx="6573060" cy="2819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0E397-81B3-F85B-CE05-B3DE181C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7794424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II. </a:t>
            </a:r>
            <a:r>
              <a:rPr lang="en-US" sz="7200" err="1">
                <a:ea typeface="+mj-lt"/>
                <a:cs typeface="+mj-lt"/>
              </a:rPr>
              <a:t>Tipuri</a:t>
            </a:r>
            <a:r>
              <a:rPr lang="en-US" sz="7200">
                <a:ea typeface="+mj-lt"/>
                <a:cs typeface="+mj-lt"/>
              </a:rPr>
              <a:t> de </a:t>
            </a:r>
            <a:r>
              <a:rPr lang="en-US" sz="7200" err="1">
                <a:ea typeface="+mj-lt"/>
                <a:cs typeface="+mj-lt"/>
              </a:rPr>
              <a:t>situatii</a:t>
            </a:r>
          </a:p>
          <a:p>
            <a:endParaRPr lang="en-US" sz="7200" b="0" i="0" kern="120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85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2D94D5-DA44-DC6E-7489-6193C355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sz="2900">
                <a:ea typeface="+mj-lt"/>
                <a:cs typeface="+mj-lt"/>
              </a:rPr>
              <a:t>II. </a:t>
            </a:r>
            <a:r>
              <a:rPr lang="en-US" sz="2900" err="1">
                <a:ea typeface="+mj-lt"/>
                <a:cs typeface="+mj-lt"/>
              </a:rPr>
              <a:t>Tipuri</a:t>
            </a:r>
            <a:r>
              <a:rPr lang="en-US" sz="2900">
                <a:ea typeface="+mj-lt"/>
                <a:cs typeface="+mj-lt"/>
              </a:rPr>
              <a:t> de </a:t>
            </a:r>
            <a:r>
              <a:rPr lang="en-US" sz="2900" err="1">
                <a:ea typeface="+mj-lt"/>
                <a:cs typeface="+mj-lt"/>
              </a:rPr>
              <a:t>situatii</a:t>
            </a:r>
            <a:endParaRPr lang="ro-RO" sz="2900" err="1">
              <a:ea typeface="+mj-lt"/>
              <a:cs typeface="+mj-lt"/>
            </a:endParaRPr>
          </a:p>
          <a:p>
            <a:endParaRPr lang="ro-RO" sz="2900"/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A26C34-4255-2C83-A188-646EA173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8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768E6-B4A3-809A-8391-ACDEE3FF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77" y="2438401"/>
            <a:ext cx="3626065" cy="3824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 la </a:t>
            </a:r>
            <a:r>
              <a:rPr lang="en-US" dirty="0" err="1"/>
              <a:t>starea</a:t>
            </a:r>
            <a:r>
              <a:rPr lang="en-US" dirty="0"/>
              <a:t> "start" la </a:t>
            </a:r>
            <a:r>
              <a:rPr lang="en-US" dirty="0" err="1"/>
              <a:t>starea</a:t>
            </a:r>
            <a:r>
              <a:rPr lang="en-US" dirty="0"/>
              <a:t> "scop" pe </a:t>
            </a:r>
            <a:r>
              <a:rPr lang="en-US" dirty="0" err="1"/>
              <a:t>mapa</a:t>
            </a:r>
            <a:r>
              <a:rPr lang="en-US" dirty="0"/>
              <a:t> 1 de </a:t>
            </a:r>
            <a:r>
              <a:rPr lang="en-US" dirty="0" err="1"/>
              <a:t>obstacole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873E-8EC2-E30B-01BE-196F8686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II. </a:t>
            </a:r>
            <a:r>
              <a:rPr lang="en-US" err="1">
                <a:ea typeface="+mj-lt"/>
                <a:cs typeface="+mj-lt"/>
              </a:rPr>
              <a:t>Tipuri</a:t>
            </a:r>
            <a:r>
              <a:rPr lang="en-US">
                <a:ea typeface="+mj-lt"/>
                <a:cs typeface="+mj-lt"/>
              </a:rPr>
              <a:t> de </a:t>
            </a:r>
            <a:r>
              <a:rPr lang="en-US" err="1">
                <a:ea typeface="+mj-lt"/>
                <a:cs typeface="+mj-lt"/>
              </a:rPr>
              <a:t>situatii</a:t>
            </a:r>
          </a:p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E9B217C-6582-4EC8-355B-98500CEE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3" y="1520251"/>
            <a:ext cx="5928608" cy="50732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C0F-17C0-2D84-6B83-D2149C78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672" y="2167233"/>
            <a:ext cx="4846614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 la </a:t>
            </a:r>
            <a:r>
              <a:rPr lang="en-US" dirty="0" err="1">
                <a:ea typeface="+mj-lt"/>
                <a:cs typeface="+mj-lt"/>
              </a:rPr>
              <a:t>starea</a:t>
            </a:r>
            <a:r>
              <a:rPr lang="en-US" dirty="0">
                <a:ea typeface="+mj-lt"/>
                <a:cs typeface="+mj-lt"/>
              </a:rPr>
              <a:t> "start" la </a:t>
            </a:r>
            <a:r>
              <a:rPr lang="en-US" dirty="0" err="1">
                <a:ea typeface="+mj-lt"/>
                <a:cs typeface="+mj-lt"/>
              </a:rPr>
              <a:t>starea</a:t>
            </a:r>
            <a:r>
              <a:rPr lang="en-US" dirty="0">
                <a:ea typeface="+mj-lt"/>
                <a:cs typeface="+mj-lt"/>
              </a:rPr>
              <a:t> "scop" pe </a:t>
            </a:r>
            <a:r>
              <a:rPr lang="en-US" dirty="0" err="1">
                <a:ea typeface="+mj-lt"/>
                <a:cs typeface="+mj-lt"/>
              </a:rPr>
              <a:t>mapa</a:t>
            </a:r>
            <a:r>
              <a:rPr lang="en-US" dirty="0">
                <a:ea typeface="+mj-lt"/>
                <a:cs typeface="+mj-lt"/>
              </a:rPr>
              <a:t> 1 de </a:t>
            </a:r>
            <a:r>
              <a:rPr lang="en-US" dirty="0" err="1">
                <a:ea typeface="+mj-lt"/>
                <a:cs typeface="+mj-lt"/>
              </a:rPr>
              <a:t>obstacole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C4FF4-316F-5282-8ABA-5E343946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II. Tipuri de situatii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52484178-EAF2-488C-0BB4-0E17CA3E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722513"/>
            <a:ext cx="3980139" cy="341297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509B-3F73-37D7-8161-6B178335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Algoritmul</a:t>
            </a:r>
            <a:r>
              <a:rPr lang="en-US" dirty="0">
                <a:solidFill>
                  <a:srgbClr val="FFFFFF"/>
                </a:solidFill>
              </a:rPr>
              <a:t> Bug0 nu </a:t>
            </a:r>
            <a:r>
              <a:rPr lang="en-US" dirty="0" err="1">
                <a:solidFill>
                  <a:srgbClr val="FFFFFF"/>
                </a:solidFill>
              </a:rPr>
              <a:t>gaseste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toate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cazurile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solutie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Exemplul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joslanga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ilustreaza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bucla</a:t>
            </a:r>
            <a:r>
              <a:rPr lang="en-US" dirty="0">
                <a:solidFill>
                  <a:srgbClr val="FFFFFF"/>
                </a:solidFill>
              </a:rPr>
              <a:t> din care nu </a:t>
            </a:r>
            <a:r>
              <a:rPr lang="en-US" dirty="0" err="1">
                <a:solidFill>
                  <a:srgbClr val="FFFFFF"/>
                </a:solidFill>
              </a:rPr>
              <a:t>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putea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progresa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starea</a:t>
            </a:r>
            <a:r>
              <a:rPr lang="en-US" dirty="0">
                <a:solidFill>
                  <a:srgbClr val="FFFFFF"/>
                </a:solidFill>
              </a:rPr>
              <a:t> "scop". </a:t>
            </a:r>
          </a:p>
          <a:p>
            <a:pPr>
              <a:buClr>
                <a:srgbClr val="8AD0D6"/>
              </a:buClr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Algoritmul Bug0</vt:lpstr>
      <vt:lpstr>Cuprins</vt:lpstr>
      <vt:lpstr>I. Algoritmul Bug0 - overview</vt:lpstr>
      <vt:lpstr>I. Algoritmul Bug0 - overview</vt:lpstr>
      <vt:lpstr>I. Algoritmul Bug0 - overview</vt:lpstr>
      <vt:lpstr>II. Tipuri de situatii </vt:lpstr>
      <vt:lpstr>II. Tipuri de situatii </vt:lpstr>
      <vt:lpstr>II. Tipuri de situatii </vt:lpstr>
      <vt:lpstr>II. Tipuri de situatii </vt:lpstr>
      <vt:lpstr>III. Implementare</vt:lpstr>
      <vt:lpstr>III. Implementare</vt:lpstr>
      <vt:lpstr>III. Implementare</vt:lpstr>
      <vt:lpstr>III. Implementare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465</cp:revision>
  <dcterms:created xsi:type="dcterms:W3CDTF">2022-05-19T19:16:05Z</dcterms:created>
  <dcterms:modified xsi:type="dcterms:W3CDTF">2022-05-19T21:23:16Z</dcterms:modified>
</cp:coreProperties>
</file>