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Catamaran"/>
      <p:regular r:id="rId16"/>
      <p:bold r:id="rId17"/>
    </p:embeddedFont>
    <p:embeddedFont>
      <p:font typeface="Roboto"/>
      <p:regular r:id="rId18"/>
      <p:bold r:id="rId19"/>
      <p:italic r:id="rId20"/>
      <p:boldItalic r:id="rId21"/>
    </p:embeddedFont>
    <p:embeddedFont>
      <p:font typeface="Catamaran Thin"/>
      <p:regular r:id="rId22"/>
      <p:bold r:id="rId23"/>
    </p:embeddedFont>
    <p:embeddedFont>
      <p:font typeface="PT Sans Narrow"/>
      <p:regular r:id="rId24"/>
      <p:bold r:id="rId25"/>
    </p:embeddedFont>
    <p:embeddedFont>
      <p:font typeface="Cutive"/>
      <p:regular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h/qOEjQby+vGewsHOu76FehWY5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CatamaranThin-regular.fntdata"/><Relationship Id="rId21" Type="http://schemas.openxmlformats.org/officeDocument/2006/relationships/font" Target="fonts/Roboto-boldItalic.fntdata"/><Relationship Id="rId24" Type="http://schemas.openxmlformats.org/officeDocument/2006/relationships/font" Target="fonts/PTSansNarrow-regular.fntdata"/><Relationship Id="rId23" Type="http://schemas.openxmlformats.org/officeDocument/2006/relationships/font" Target="fonts/CatamaranThi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utive-regular.fntdata"/><Relationship Id="rId25" Type="http://schemas.openxmlformats.org/officeDocument/2006/relationships/font" Target="fonts/PTSansNarrow-bold.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atamaran-bold.fntdata"/><Relationship Id="rId16" Type="http://schemas.openxmlformats.org/officeDocument/2006/relationships/font" Target="fonts/Catamaran-regular.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b48715c182_0_8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b48715c182_0_8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b48715c182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b48715c182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48715c182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b48715c182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b48715c182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b48715c182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48715c182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b48715c182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b48715c182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b48715c182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9"/>
          <p:cNvGrpSpPr/>
          <p:nvPr/>
        </p:nvGrpSpPr>
        <p:grpSpPr>
          <a:xfrm>
            <a:off x="-981075" y="-78100"/>
            <a:ext cx="11516344" cy="5221552"/>
            <a:chOff x="-981075" y="-78100"/>
            <a:chExt cx="11516344" cy="5221552"/>
          </a:xfrm>
        </p:grpSpPr>
        <p:sp>
          <p:nvSpPr>
            <p:cNvPr id="11" name="Google Shape;11;p9"/>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 name="Google Shape;12;p9"/>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 name="Google Shape;13;p9"/>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4" name="Google Shape;14;p9"/>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5" name="Google Shape;15;p9"/>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6" name="Google Shape;16;p9"/>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7" name="Google Shape;17;p9"/>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8" name="Google Shape;18;p9"/>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9" name="Google Shape;19;p9"/>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0" name="Google Shape;20;p9"/>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1" name="Google Shape;21;p9"/>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2" name="Google Shape;22;p9"/>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3" name="Google Shape;23;p9"/>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4" name="Google Shape;24;p9"/>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5" name="Google Shape;25;p9"/>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6" name="Google Shape;26;p9"/>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7" name="Google Shape;27;p9"/>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8" name="Google Shape;28;p9"/>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9" name="Google Shape;29;p9"/>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30" name="Google Shape;30;p9"/>
          <p:cNvSpPr txBox="1"/>
          <p:nvPr>
            <p:ph type="ctrTitle"/>
          </p:nvPr>
        </p:nvSpPr>
        <p:spPr>
          <a:xfrm>
            <a:off x="702900" y="3250075"/>
            <a:ext cx="4955100" cy="1159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None/>
              <a:defRPr sz="4800">
                <a:solidFill>
                  <a:schemeClr val="lt1"/>
                </a:solidFill>
              </a:defRPr>
            </a:lvl1pPr>
            <a:lvl2pPr lvl="1" algn="l">
              <a:lnSpc>
                <a:spcPct val="90000"/>
              </a:lnSpc>
              <a:spcBef>
                <a:spcPts val="0"/>
              </a:spcBef>
              <a:spcAft>
                <a:spcPts val="0"/>
              </a:spcAft>
              <a:buClr>
                <a:schemeClr val="lt1"/>
              </a:buClr>
              <a:buSzPts val="4800"/>
              <a:buNone/>
              <a:defRPr sz="4800">
                <a:solidFill>
                  <a:schemeClr val="lt1"/>
                </a:solidFill>
              </a:defRPr>
            </a:lvl2pPr>
            <a:lvl3pPr lvl="2" algn="l">
              <a:lnSpc>
                <a:spcPct val="90000"/>
              </a:lnSpc>
              <a:spcBef>
                <a:spcPts val="0"/>
              </a:spcBef>
              <a:spcAft>
                <a:spcPts val="0"/>
              </a:spcAft>
              <a:buClr>
                <a:schemeClr val="lt1"/>
              </a:buClr>
              <a:buSzPts val="4800"/>
              <a:buNone/>
              <a:defRPr sz="4800">
                <a:solidFill>
                  <a:schemeClr val="lt1"/>
                </a:solidFill>
              </a:defRPr>
            </a:lvl3pPr>
            <a:lvl4pPr lvl="3" algn="l">
              <a:lnSpc>
                <a:spcPct val="90000"/>
              </a:lnSpc>
              <a:spcBef>
                <a:spcPts val="0"/>
              </a:spcBef>
              <a:spcAft>
                <a:spcPts val="0"/>
              </a:spcAft>
              <a:buClr>
                <a:schemeClr val="lt1"/>
              </a:buClr>
              <a:buSzPts val="4800"/>
              <a:buNone/>
              <a:defRPr sz="4800">
                <a:solidFill>
                  <a:schemeClr val="lt1"/>
                </a:solidFill>
              </a:defRPr>
            </a:lvl4pPr>
            <a:lvl5pPr lvl="4" algn="l">
              <a:lnSpc>
                <a:spcPct val="90000"/>
              </a:lnSpc>
              <a:spcBef>
                <a:spcPts val="0"/>
              </a:spcBef>
              <a:spcAft>
                <a:spcPts val="0"/>
              </a:spcAft>
              <a:buClr>
                <a:schemeClr val="lt1"/>
              </a:buClr>
              <a:buSzPts val="4800"/>
              <a:buNone/>
              <a:defRPr sz="4800">
                <a:solidFill>
                  <a:schemeClr val="lt1"/>
                </a:solidFill>
              </a:defRPr>
            </a:lvl5pPr>
            <a:lvl6pPr lvl="5" algn="l">
              <a:lnSpc>
                <a:spcPct val="90000"/>
              </a:lnSpc>
              <a:spcBef>
                <a:spcPts val="0"/>
              </a:spcBef>
              <a:spcAft>
                <a:spcPts val="0"/>
              </a:spcAft>
              <a:buClr>
                <a:schemeClr val="lt1"/>
              </a:buClr>
              <a:buSzPts val="4800"/>
              <a:buNone/>
              <a:defRPr sz="4800">
                <a:solidFill>
                  <a:schemeClr val="lt1"/>
                </a:solidFill>
              </a:defRPr>
            </a:lvl6pPr>
            <a:lvl7pPr lvl="6" algn="l">
              <a:lnSpc>
                <a:spcPct val="90000"/>
              </a:lnSpc>
              <a:spcBef>
                <a:spcPts val="0"/>
              </a:spcBef>
              <a:spcAft>
                <a:spcPts val="0"/>
              </a:spcAft>
              <a:buClr>
                <a:schemeClr val="lt1"/>
              </a:buClr>
              <a:buSzPts val="4800"/>
              <a:buNone/>
              <a:defRPr sz="4800">
                <a:solidFill>
                  <a:schemeClr val="lt1"/>
                </a:solidFill>
              </a:defRPr>
            </a:lvl7pPr>
            <a:lvl8pPr lvl="7" algn="l">
              <a:lnSpc>
                <a:spcPct val="90000"/>
              </a:lnSpc>
              <a:spcBef>
                <a:spcPts val="0"/>
              </a:spcBef>
              <a:spcAft>
                <a:spcPts val="0"/>
              </a:spcAft>
              <a:buClr>
                <a:schemeClr val="lt1"/>
              </a:buClr>
              <a:buSzPts val="4800"/>
              <a:buNone/>
              <a:defRPr sz="4800">
                <a:solidFill>
                  <a:schemeClr val="lt1"/>
                </a:solidFill>
              </a:defRPr>
            </a:lvl8pPr>
            <a:lvl9pPr lvl="8" algn="l">
              <a:lnSpc>
                <a:spcPct val="90000"/>
              </a:lnSpc>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lor background">
  <p:cSld name="BLANK_1">
    <p:bg>
      <p:bgPr>
        <a:solidFill>
          <a:schemeClr val="accent1"/>
        </a:solidFill>
      </p:bgPr>
    </p:bg>
    <p:spTree>
      <p:nvGrpSpPr>
        <p:cNvPr id="31" name="Shape 31"/>
        <p:cNvGrpSpPr/>
        <p:nvPr/>
      </p:nvGrpSpPr>
      <p:grpSpPr>
        <a:xfrm>
          <a:off x="0" y="0"/>
          <a:ext cx="0" cy="0"/>
          <a:chOff x="0" y="0"/>
          <a:chExt cx="0" cy="0"/>
        </a:xfrm>
      </p:grpSpPr>
      <p:sp>
        <p:nvSpPr>
          <p:cNvPr id="32" name="Google Shape;32;p1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
              <a:t>‹#›</a:t>
            </a:fld>
            <a:endParaRPr/>
          </a:p>
        </p:txBody>
      </p:sp>
      <p:grpSp>
        <p:nvGrpSpPr>
          <p:cNvPr id="33" name="Google Shape;33;p10"/>
          <p:cNvGrpSpPr/>
          <p:nvPr/>
        </p:nvGrpSpPr>
        <p:grpSpPr>
          <a:xfrm>
            <a:off x="-981075" y="-78100"/>
            <a:ext cx="11516344" cy="5221552"/>
            <a:chOff x="-981075" y="-78100"/>
            <a:chExt cx="11516344" cy="5221552"/>
          </a:xfrm>
        </p:grpSpPr>
        <p:sp>
          <p:nvSpPr>
            <p:cNvPr id="34" name="Google Shape;34;p10"/>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5" name="Google Shape;35;p10"/>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6" name="Google Shape;36;p10"/>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 name="Google Shape;37;p10"/>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8" name="Google Shape;38;p10"/>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 name="Google Shape;39;p10"/>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0" name="Google Shape;40;p10"/>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 name="Google Shape;41;p10"/>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2" name="Google Shape;42;p10"/>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3" name="Google Shape;43;p10"/>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4" name="Google Shape;44;p10"/>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5" name="Google Shape;45;p10"/>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6" name="Google Shape;46;p10"/>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7" name="Google Shape;47;p10"/>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8" name="Google Shape;48;p10"/>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9" name="Google Shape;49;p10"/>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0" name="Google Shape;50;p10"/>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1" name="Google Shape;51;p10"/>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2" name="Google Shape;52;p10"/>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1"/>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55" name="Google Shape;55;p11"/>
          <p:cNvGrpSpPr/>
          <p:nvPr/>
        </p:nvGrpSpPr>
        <p:grpSpPr>
          <a:xfrm>
            <a:off x="6320991" y="-7"/>
            <a:ext cx="3630819" cy="5143499"/>
            <a:chOff x="6320991" y="-7"/>
            <a:chExt cx="3630819" cy="5143499"/>
          </a:xfrm>
        </p:grpSpPr>
        <p:sp>
          <p:nvSpPr>
            <p:cNvPr id="56" name="Google Shape;56;p11"/>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7" name="Google Shape;57;p11"/>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8" name="Google Shape;58;p11"/>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9" name="Google Shape;59;p11"/>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0" name="Google Shape;60;p11"/>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1" name="Google Shape;61;p11"/>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2" name="Google Shape;62;p11"/>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3" name="Google Shape;63;p11"/>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4" name="Google Shape;64;p11"/>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5" name="Google Shape;65;p11"/>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6" name="Google Shape;66;p11"/>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67" name="Google Shape;67;p11"/>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68" name="Google Shape;68;p1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9" name="Shape 69"/>
        <p:cNvGrpSpPr/>
        <p:nvPr/>
      </p:nvGrpSpPr>
      <p:grpSpPr>
        <a:xfrm>
          <a:off x="0" y="0"/>
          <a:ext cx="0" cy="0"/>
          <a:chOff x="0" y="0"/>
          <a:chExt cx="0" cy="0"/>
        </a:xfrm>
      </p:grpSpPr>
      <p:grpSp>
        <p:nvGrpSpPr>
          <p:cNvPr id="70" name="Google Shape;70;p12"/>
          <p:cNvGrpSpPr/>
          <p:nvPr/>
        </p:nvGrpSpPr>
        <p:grpSpPr>
          <a:xfrm>
            <a:off x="-981075" y="-3"/>
            <a:ext cx="11516344" cy="5143455"/>
            <a:chOff x="-981075" y="-3"/>
            <a:chExt cx="11516344" cy="5143455"/>
          </a:xfrm>
        </p:grpSpPr>
        <p:sp>
          <p:nvSpPr>
            <p:cNvPr id="71" name="Google Shape;71;p12"/>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2" name="Google Shape;72;p12"/>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3" name="Google Shape;73;p12"/>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4" name="Google Shape;74;p12"/>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5" name="Google Shape;75;p12"/>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6" name="Google Shape;76;p12"/>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7" name="Google Shape;77;p12"/>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8" name="Google Shape;78;p12"/>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9" name="Google Shape;79;p12"/>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0" name="Google Shape;80;p12"/>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1" name="Google Shape;81;p12"/>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2" name="Google Shape;82;p12"/>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83" name="Google Shape;83;p1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1pPr>
            <a:lvl2pPr lvl="1"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2pPr>
            <a:lvl3pPr lvl="2"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3pPr>
            <a:lvl4pPr lvl="3"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4pPr>
            <a:lvl5pPr lvl="4"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5pPr>
            <a:lvl6pPr lvl="5"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6pPr>
            <a:lvl7pPr lvl="6"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7pPr>
            <a:lvl8pPr lvl="7"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8pPr>
            <a:lvl9pPr lvl="8"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9pPr>
          </a:lstStyle>
          <a:p/>
        </p:txBody>
      </p:sp>
      <p:sp>
        <p:nvSpPr>
          <p:cNvPr id="7" name="Google Shape;7;p8"/>
          <p:cNvSpPr txBox="1"/>
          <p:nvPr>
            <p:ph idx="1" type="body"/>
          </p:nvPr>
        </p:nvSpPr>
        <p:spPr>
          <a:xfrm>
            <a:off x="779100" y="1503550"/>
            <a:ext cx="6010500" cy="2884200"/>
          </a:xfrm>
          <a:prstGeom prst="rect">
            <a:avLst/>
          </a:prstGeom>
          <a:noFill/>
          <a:ln>
            <a:noFill/>
          </a:ln>
        </p:spPr>
        <p:txBody>
          <a:bodyPr anchorCtr="0" anchor="t" bIns="0" lIns="0" spcFirstLastPara="1" rIns="0" wrap="square" tIns="0">
            <a:noAutofit/>
          </a:bodyPr>
          <a:lstStyle>
            <a:lvl1pPr indent="-330200" lvl="0" marL="457200" marR="0" rtl="0" algn="l">
              <a:lnSpc>
                <a:spcPct val="115000"/>
              </a:lnSpc>
              <a:spcBef>
                <a:spcPts val="0"/>
              </a:spcBef>
              <a:spcAft>
                <a:spcPts val="0"/>
              </a:spcAft>
              <a:buClr>
                <a:schemeClr val="accent5"/>
              </a:buClr>
              <a:buSzPts val="1600"/>
              <a:buFont typeface="Catamaran Thin"/>
              <a:buChar char="⬢"/>
              <a:defRPr b="0" i="0" sz="2400" u="none" cap="none" strike="noStrike">
                <a:solidFill>
                  <a:schemeClr val="dk1"/>
                </a:solidFill>
                <a:latin typeface="Catamaran Thin"/>
                <a:ea typeface="Catamaran Thin"/>
                <a:cs typeface="Catamaran Thin"/>
                <a:sym typeface="Catamaran Thin"/>
              </a:defRPr>
            </a:lvl1pPr>
            <a:lvl2pPr indent="-330200" lvl="1" marL="914400" marR="0" rtl="0" algn="l">
              <a:lnSpc>
                <a:spcPct val="115000"/>
              </a:lnSpc>
              <a:spcBef>
                <a:spcPts val="800"/>
              </a:spcBef>
              <a:spcAft>
                <a:spcPts val="0"/>
              </a:spcAft>
              <a:buClr>
                <a:schemeClr val="accent5"/>
              </a:buClr>
              <a:buSzPts val="1600"/>
              <a:buFont typeface="Catamaran Thin"/>
              <a:buChar char="⬡"/>
              <a:defRPr b="0" i="0" sz="2400" u="none" cap="none" strike="noStrike">
                <a:solidFill>
                  <a:schemeClr val="dk1"/>
                </a:solidFill>
                <a:latin typeface="Catamaran Thin"/>
                <a:ea typeface="Catamaran Thin"/>
                <a:cs typeface="Catamaran Thin"/>
                <a:sym typeface="Catamaran Thin"/>
              </a:defRPr>
            </a:lvl2pPr>
            <a:lvl3pPr indent="-330200" lvl="2" marL="1371600" marR="0" rtl="0" algn="l">
              <a:lnSpc>
                <a:spcPct val="115000"/>
              </a:lnSpc>
              <a:spcBef>
                <a:spcPts val="800"/>
              </a:spcBef>
              <a:spcAft>
                <a:spcPts val="0"/>
              </a:spcAft>
              <a:buClr>
                <a:schemeClr val="dk2"/>
              </a:buClr>
              <a:buSzPts val="1600"/>
              <a:buFont typeface="Catamaran Thin"/>
              <a:buChar char="⬡"/>
              <a:defRPr b="0" i="0" sz="2400" u="none" cap="none" strike="noStrike">
                <a:solidFill>
                  <a:schemeClr val="dk1"/>
                </a:solidFill>
                <a:latin typeface="Catamaran Thin"/>
                <a:ea typeface="Catamaran Thin"/>
                <a:cs typeface="Catamaran Thin"/>
                <a:sym typeface="Catamaran Thin"/>
              </a:defRPr>
            </a:lvl3pPr>
            <a:lvl4pPr indent="-381000" lvl="3" marL="18288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4pPr>
            <a:lvl5pPr indent="-381000" lvl="4" marL="22860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5pPr>
            <a:lvl6pPr indent="-381000" lvl="5" marL="27432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6pPr>
            <a:lvl7pPr indent="-381000" lvl="6" marL="32004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7pPr>
            <a:lvl8pPr indent="-381000" lvl="7" marL="36576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8pPr>
            <a:lvl9pPr indent="-381000" lvl="8" marL="4114800" marR="0" rtl="0" algn="l">
              <a:lnSpc>
                <a:spcPct val="115000"/>
              </a:lnSpc>
              <a:spcBef>
                <a:spcPts val="800"/>
              </a:spcBef>
              <a:spcAft>
                <a:spcPts val="80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9pPr>
          </a:lstStyle>
          <a:p/>
        </p:txBody>
      </p:sp>
      <p:sp>
        <p:nvSpPr>
          <p:cNvPr id="8" name="Google Shape;8;p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1.jpg"/><Relationship Id="rId4" Type="http://schemas.openxmlformats.org/officeDocument/2006/relationships/image" Target="../media/image11.jpg"/><Relationship Id="rId5"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89" name="Google Shape;89;p6"/>
          <p:cNvSpPr txBox="1"/>
          <p:nvPr/>
        </p:nvSpPr>
        <p:spPr>
          <a:xfrm>
            <a:off x="0" y="3451450"/>
            <a:ext cx="9212700" cy="1298400"/>
          </a:xfrm>
          <a:prstGeom prst="rect">
            <a:avLst/>
          </a:prstGeom>
          <a:noFill/>
          <a:ln cap="flat" cmpd="sng" w="9525">
            <a:solidFill>
              <a:schemeClr val="accent2"/>
            </a:solidFill>
            <a:prstDash val="solid"/>
            <a:round/>
            <a:headEnd len="sm" w="sm" type="none"/>
            <a:tailEnd len="sm" w="sm" type="none"/>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None/>
            </a:pPr>
            <a:r>
              <a:rPr b="1" i="1" lang="en" sz="2400" u="sng">
                <a:solidFill>
                  <a:srgbClr val="000000"/>
                </a:solidFill>
                <a:latin typeface="Calibri"/>
                <a:ea typeface="Calibri"/>
                <a:cs typeface="Calibri"/>
                <a:sym typeface="Calibri"/>
              </a:rPr>
              <a:t>Réalisé par</a:t>
            </a:r>
            <a:r>
              <a:rPr lang="en" sz="2400">
                <a:solidFill>
                  <a:srgbClr val="000000"/>
                </a:solidFill>
                <a:latin typeface="Calibri"/>
                <a:ea typeface="Calibri"/>
                <a:cs typeface="Calibri"/>
                <a:sym typeface="Calibri"/>
              </a:rPr>
              <a:t> : </a:t>
            </a:r>
            <a:r>
              <a:rPr lang="en" sz="2183">
                <a:latin typeface="Calibri"/>
                <a:ea typeface="Calibri"/>
                <a:cs typeface="Calibri"/>
                <a:sym typeface="Calibri"/>
              </a:rPr>
              <a:t>Sawadogo</a:t>
            </a:r>
            <a:r>
              <a:rPr lang="en" sz="2183">
                <a:solidFill>
                  <a:srgbClr val="000000"/>
                </a:solidFill>
                <a:latin typeface="Calibri"/>
                <a:ea typeface="Calibri"/>
                <a:cs typeface="Calibri"/>
                <a:sym typeface="Calibri"/>
              </a:rPr>
              <a:t> </a:t>
            </a:r>
            <a:r>
              <a:rPr lang="en" sz="2183">
                <a:latin typeface="Calibri"/>
                <a:ea typeface="Calibri"/>
                <a:cs typeface="Calibri"/>
                <a:sym typeface="Calibri"/>
              </a:rPr>
              <a:t>Salifou</a:t>
            </a:r>
            <a:r>
              <a:rPr lang="en" sz="2183">
                <a:solidFill>
                  <a:srgbClr val="000000"/>
                </a:solidFill>
                <a:latin typeface="Calibri"/>
                <a:ea typeface="Calibri"/>
                <a:cs typeface="Calibri"/>
                <a:sym typeface="Calibri"/>
              </a:rPr>
              <a:t>  </a:t>
            </a:r>
            <a:r>
              <a:rPr lang="en" sz="2400">
                <a:solidFill>
                  <a:srgbClr val="000000"/>
                </a:solidFill>
                <a:latin typeface="Calibri"/>
                <a:ea typeface="Calibri"/>
                <a:cs typeface="Calibri"/>
                <a:sym typeface="Calibri"/>
              </a:rPr>
              <a:t>                     </a:t>
            </a:r>
            <a:r>
              <a:rPr b="1" i="1" lang="en" sz="2400">
                <a:solidFill>
                  <a:srgbClr val="000000"/>
                </a:solidFill>
                <a:latin typeface="Calibri"/>
                <a:ea typeface="Calibri"/>
                <a:cs typeface="Calibri"/>
                <a:sym typeface="Calibri"/>
              </a:rPr>
              <a:t>Assisté par </a:t>
            </a:r>
            <a:r>
              <a:rPr lang="en" sz="2400">
                <a:solidFill>
                  <a:srgbClr val="000000"/>
                </a:solidFill>
                <a:latin typeface="Calibri"/>
                <a:ea typeface="Calibri"/>
                <a:cs typeface="Calibri"/>
                <a:sym typeface="Calibri"/>
              </a:rPr>
              <a:t>: </a:t>
            </a:r>
            <a:r>
              <a:rPr lang="en" sz="2000">
                <a:latin typeface="Calibri"/>
                <a:ea typeface="Calibri"/>
                <a:cs typeface="Calibri"/>
                <a:sym typeface="Calibri"/>
              </a:rPr>
              <a:t>Pr EL HASSANI Ibtissam</a:t>
            </a:r>
            <a:r>
              <a:rPr lang="en"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a:p>
            <a:pPr indent="0" lvl="0" marL="0" rtl="0" algn="l">
              <a:lnSpc>
                <a:spcPct val="90000"/>
              </a:lnSpc>
              <a:spcBef>
                <a:spcPts val="1000"/>
              </a:spcBef>
              <a:spcAft>
                <a:spcPts val="0"/>
              </a:spcAft>
              <a:buNone/>
            </a:pPr>
            <a:r>
              <a:rPr lang="en" sz="2400">
                <a:solidFill>
                  <a:srgbClr val="000000"/>
                </a:solidFill>
                <a:latin typeface="Calibri"/>
                <a:ea typeface="Calibri"/>
                <a:cs typeface="Calibri"/>
                <a:sym typeface="Calibri"/>
              </a:rPr>
              <a:t>                      </a:t>
            </a:r>
            <a:r>
              <a:rPr lang="en" sz="2183">
                <a:solidFill>
                  <a:srgbClr val="000000"/>
                </a:solidFill>
                <a:latin typeface="Calibri"/>
                <a:ea typeface="Calibri"/>
                <a:cs typeface="Calibri"/>
                <a:sym typeface="Calibri"/>
              </a:rPr>
              <a:t> </a:t>
            </a:r>
            <a:r>
              <a:rPr lang="en" sz="2183">
                <a:latin typeface="Calibri"/>
                <a:ea typeface="Calibri"/>
                <a:cs typeface="Calibri"/>
                <a:sym typeface="Calibri"/>
              </a:rPr>
              <a:t>Ouedraogo Ousseini</a:t>
            </a:r>
            <a:r>
              <a:rPr lang="en" sz="2183">
                <a:solidFill>
                  <a:srgbClr val="000000"/>
                </a:solidFill>
                <a:latin typeface="Calibri"/>
                <a:ea typeface="Calibri"/>
                <a:cs typeface="Calibri"/>
                <a:sym typeface="Calibri"/>
              </a:rPr>
              <a:t>   </a:t>
            </a:r>
            <a:endParaRPr sz="2183">
              <a:solidFill>
                <a:srgbClr val="000000"/>
              </a:solidFill>
              <a:latin typeface="Calibri"/>
              <a:ea typeface="Calibri"/>
              <a:cs typeface="Calibri"/>
              <a:sym typeface="Calibri"/>
            </a:endParaRPr>
          </a:p>
          <a:p>
            <a:pPr indent="0" lvl="0" marL="1371600" rtl="0" algn="l">
              <a:lnSpc>
                <a:spcPct val="90000"/>
              </a:lnSpc>
              <a:spcBef>
                <a:spcPts val="1000"/>
              </a:spcBef>
              <a:spcAft>
                <a:spcPts val="0"/>
              </a:spcAft>
              <a:buNone/>
            </a:pPr>
            <a:r>
              <a:rPr lang="en" sz="2183">
                <a:latin typeface="Calibri"/>
                <a:ea typeface="Calibri"/>
                <a:cs typeface="Calibri"/>
                <a:sym typeface="Calibri"/>
              </a:rPr>
              <a:t>  DIASSANA Fatoumata Soukoura</a:t>
            </a:r>
            <a:r>
              <a:rPr lang="en" sz="2183">
                <a:solidFill>
                  <a:srgbClr val="000000"/>
                </a:solidFill>
                <a:latin typeface="Calibri"/>
                <a:ea typeface="Calibri"/>
                <a:cs typeface="Calibri"/>
                <a:sym typeface="Calibri"/>
              </a:rPr>
              <a:t>                                </a:t>
            </a:r>
            <a:endParaRPr sz="2183">
              <a:solidFill>
                <a:srgbClr val="000000"/>
              </a:solidFill>
              <a:latin typeface="Calibri"/>
              <a:ea typeface="Calibri"/>
              <a:cs typeface="Calibri"/>
              <a:sym typeface="Calibri"/>
            </a:endParaRPr>
          </a:p>
        </p:txBody>
      </p:sp>
      <p:sp>
        <p:nvSpPr>
          <p:cNvPr id="90" name="Google Shape;90;p6"/>
          <p:cNvSpPr txBox="1"/>
          <p:nvPr/>
        </p:nvSpPr>
        <p:spPr>
          <a:xfrm>
            <a:off x="133500" y="152425"/>
            <a:ext cx="8877000" cy="21786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600"/>
              </a:spcBef>
              <a:spcAft>
                <a:spcPts val="0"/>
              </a:spcAft>
              <a:buNone/>
            </a:pPr>
            <a:r>
              <a:rPr b="1" lang="en">
                <a:solidFill>
                  <a:srgbClr val="695D46"/>
                </a:solidFill>
                <a:latin typeface="Open Sans"/>
                <a:ea typeface="Open Sans"/>
                <a:cs typeface="Open Sans"/>
                <a:sym typeface="Open Sans"/>
              </a:rPr>
              <a:t>IA et </a:t>
            </a:r>
            <a:r>
              <a:rPr b="1" lang="en">
                <a:solidFill>
                  <a:srgbClr val="695D46"/>
                </a:solidFill>
                <a:latin typeface="Open Sans"/>
                <a:ea typeface="Open Sans"/>
                <a:cs typeface="Open Sans"/>
                <a:sym typeface="Open Sans"/>
              </a:rPr>
              <a:t>Management de la </a:t>
            </a:r>
            <a:r>
              <a:rPr b="1" lang="en">
                <a:solidFill>
                  <a:srgbClr val="695D46"/>
                </a:solidFill>
                <a:latin typeface="Open Sans"/>
                <a:ea typeface="Open Sans"/>
                <a:cs typeface="Open Sans"/>
                <a:sym typeface="Open Sans"/>
              </a:rPr>
              <a:t>Santé</a:t>
            </a:r>
            <a:r>
              <a:rPr b="1" lang="en">
                <a:solidFill>
                  <a:srgbClr val="695D46"/>
                </a:solidFill>
                <a:latin typeface="Open Sans"/>
                <a:ea typeface="Open Sans"/>
                <a:cs typeface="Open Sans"/>
                <a:sym typeface="Open Sans"/>
              </a:rPr>
              <a:t> </a:t>
            </a:r>
            <a:r>
              <a:rPr b="1" lang="en">
                <a:solidFill>
                  <a:srgbClr val="695D46"/>
                </a:solidFill>
                <a:latin typeface="Open Sans"/>
                <a:ea typeface="Open Sans"/>
                <a:cs typeface="Open Sans"/>
                <a:sym typeface="Open Sans"/>
              </a:rPr>
              <a:t>Sécurité</a:t>
            </a:r>
            <a:r>
              <a:rPr b="1" lang="en">
                <a:solidFill>
                  <a:srgbClr val="695D46"/>
                </a:solidFill>
                <a:latin typeface="Open Sans"/>
                <a:ea typeface="Open Sans"/>
                <a:cs typeface="Open Sans"/>
                <a:sym typeface="Open Sans"/>
              </a:rPr>
              <a:t> au Travail</a:t>
            </a:r>
            <a:endParaRPr b="1">
              <a:solidFill>
                <a:srgbClr val="695D46"/>
              </a:solidFill>
              <a:latin typeface="Open Sans"/>
              <a:ea typeface="Open Sans"/>
              <a:cs typeface="Open Sans"/>
              <a:sym typeface="Open Sans"/>
            </a:endParaRPr>
          </a:p>
          <a:p>
            <a:pPr indent="0" lvl="0" marL="0" rtl="0" algn="ctr">
              <a:lnSpc>
                <a:spcPct val="120000"/>
              </a:lnSpc>
              <a:spcBef>
                <a:spcPts val="600"/>
              </a:spcBef>
              <a:spcAft>
                <a:spcPts val="0"/>
              </a:spcAft>
              <a:buNone/>
            </a:pPr>
            <a:r>
              <a:t/>
            </a:r>
            <a:endParaRPr b="1">
              <a:solidFill>
                <a:srgbClr val="695D46"/>
              </a:solidFill>
              <a:latin typeface="Open Sans"/>
              <a:ea typeface="Open Sans"/>
              <a:cs typeface="Open Sans"/>
              <a:sym typeface="Open Sans"/>
            </a:endParaRPr>
          </a:p>
          <a:p>
            <a:pPr indent="0" lvl="0" marL="0" rtl="0" algn="ctr">
              <a:lnSpc>
                <a:spcPct val="120000"/>
              </a:lnSpc>
              <a:spcBef>
                <a:spcPts val="600"/>
              </a:spcBef>
              <a:spcAft>
                <a:spcPts val="0"/>
              </a:spcAft>
              <a:buNone/>
            </a:pPr>
            <a:r>
              <a:t/>
            </a:r>
            <a:endParaRPr b="1">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None/>
            </a:pPr>
            <a:r>
              <a:t/>
            </a:r>
            <a:endParaRPr b="1">
              <a:solidFill>
                <a:srgbClr val="695D46"/>
              </a:solidFill>
              <a:latin typeface="Open Sans"/>
              <a:ea typeface="Open Sans"/>
              <a:cs typeface="Open Sans"/>
              <a:sym typeface="Open Sans"/>
            </a:endParaRPr>
          </a:p>
          <a:p>
            <a:pPr indent="0" lvl="0" marL="0" rtl="0" algn="ctr">
              <a:spcBef>
                <a:spcPts val="1600"/>
              </a:spcBef>
              <a:spcAft>
                <a:spcPts val="0"/>
              </a:spcAft>
              <a:buNone/>
            </a:pPr>
            <a:r>
              <a:rPr b="1" lang="en" sz="3400">
                <a:solidFill>
                  <a:srgbClr val="695D46"/>
                </a:solidFill>
                <a:latin typeface="PT Sans Narrow"/>
                <a:ea typeface="PT Sans Narrow"/>
                <a:cs typeface="PT Sans Narrow"/>
                <a:sym typeface="PT Sans Narrow"/>
              </a:rPr>
              <a:t>Détection et signalisation d’incendie au travail</a:t>
            </a:r>
            <a:endParaRPr/>
          </a:p>
        </p:txBody>
      </p:sp>
      <p:pic>
        <p:nvPicPr>
          <p:cNvPr id="91" name="Google Shape;91;p6"/>
          <p:cNvPicPr preferRelativeResize="0"/>
          <p:nvPr/>
        </p:nvPicPr>
        <p:blipFill>
          <a:blip r:embed="rId3">
            <a:alphaModFix/>
          </a:blip>
          <a:stretch>
            <a:fillRect/>
          </a:stretch>
        </p:blipFill>
        <p:spPr>
          <a:xfrm>
            <a:off x="67850" y="820625"/>
            <a:ext cx="393600" cy="39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b48715c182_0_854"/>
          <p:cNvSpPr txBox="1"/>
          <p:nvPr>
            <p:ph type="title"/>
          </p:nvPr>
        </p:nvSpPr>
        <p:spPr>
          <a:xfrm>
            <a:off x="661225" y="587663"/>
            <a:ext cx="8011200" cy="886500"/>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SzPts val="3200"/>
              <a:buNone/>
            </a:pPr>
            <a:r>
              <a:rPr lang="en"/>
              <a:t>Méthodologie adoptée et Résultat de la solution retenue</a:t>
            </a:r>
            <a:endParaRPr/>
          </a:p>
        </p:txBody>
      </p:sp>
      <p:sp>
        <p:nvSpPr>
          <p:cNvPr id="216" name="Google Shape;216;g1b48715c182_0_85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17" name="Google Shape;217;g1b48715c182_0_854"/>
          <p:cNvPicPr preferRelativeResize="0"/>
          <p:nvPr/>
        </p:nvPicPr>
        <p:blipFill rotWithShape="1">
          <a:blip r:embed="rId3">
            <a:alphaModFix/>
          </a:blip>
          <a:srcRect b="0" l="0" r="0" t="0"/>
          <a:stretch/>
        </p:blipFill>
        <p:spPr>
          <a:xfrm>
            <a:off x="76200" y="829529"/>
            <a:ext cx="402771" cy="402771"/>
          </a:xfrm>
          <a:prstGeom prst="rect">
            <a:avLst/>
          </a:prstGeom>
          <a:noFill/>
          <a:ln>
            <a:noFill/>
          </a:ln>
        </p:spPr>
      </p:pic>
      <p:pic>
        <p:nvPicPr>
          <p:cNvPr descr="image" id="218" name="Google Shape;218;g1b48715c182_0_854"/>
          <p:cNvPicPr preferRelativeResize="0"/>
          <p:nvPr/>
        </p:nvPicPr>
        <p:blipFill>
          <a:blip r:embed="rId4">
            <a:alphaModFix/>
          </a:blip>
          <a:stretch>
            <a:fillRect/>
          </a:stretch>
        </p:blipFill>
        <p:spPr>
          <a:xfrm>
            <a:off x="152400" y="1626563"/>
            <a:ext cx="3320923" cy="3364538"/>
          </a:xfrm>
          <a:prstGeom prst="rect">
            <a:avLst/>
          </a:prstGeom>
          <a:noFill/>
          <a:ln>
            <a:noFill/>
          </a:ln>
        </p:spPr>
      </p:pic>
      <p:pic>
        <p:nvPicPr>
          <p:cNvPr id="219" name="Google Shape;219;g1b48715c182_0_854"/>
          <p:cNvPicPr preferRelativeResize="0"/>
          <p:nvPr/>
        </p:nvPicPr>
        <p:blipFill>
          <a:blip r:embed="rId5">
            <a:alphaModFix/>
          </a:blip>
          <a:stretch>
            <a:fillRect/>
          </a:stretch>
        </p:blipFill>
        <p:spPr>
          <a:xfrm>
            <a:off x="4265623" y="1880075"/>
            <a:ext cx="3810000" cy="285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b48715c182_0_2"/>
          <p:cNvSpPr txBox="1"/>
          <p:nvPr>
            <p:ph type="title"/>
          </p:nvPr>
        </p:nvSpPr>
        <p:spPr>
          <a:xfrm>
            <a:off x="581349" y="853037"/>
            <a:ext cx="60105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
              <a:t>Conclusion</a:t>
            </a:r>
            <a:endParaRPr/>
          </a:p>
        </p:txBody>
      </p:sp>
      <p:sp>
        <p:nvSpPr>
          <p:cNvPr id="225" name="Google Shape;225;g1b48715c182_0_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26" name="Google Shape;226;g1b48715c182_0_2"/>
          <p:cNvSpPr txBox="1"/>
          <p:nvPr/>
        </p:nvSpPr>
        <p:spPr>
          <a:xfrm>
            <a:off x="404150" y="1886050"/>
            <a:ext cx="8625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alibri"/>
                <a:ea typeface="Calibri"/>
                <a:cs typeface="Calibri"/>
                <a:sym typeface="Calibri"/>
              </a:rPr>
              <a:t>Dans ce projet nous avons conçu un modèle capable de détecter les flammes et système d’alerte sonore et messagerie. Ce modèle est robuste et précis mais néanmoins il manque certains détails. En effet le feu ne se manifeste pas uniquement par la flamme sauvons on a uniquement la fumée, la température donc notre prochainement étape serait de voir comment pourrons nous pouvoir modéliser un modèle qui sera en mesure de prendre en compte toutes les caractéristiques du feu pour nous alerter </a:t>
            </a:r>
            <a:endParaRPr sz="1800">
              <a:latin typeface="Calibri"/>
              <a:ea typeface="Calibri"/>
              <a:cs typeface="Calibri"/>
              <a:sym typeface="Calibri"/>
            </a:endParaRPr>
          </a:p>
        </p:txBody>
      </p:sp>
      <p:pic>
        <p:nvPicPr>
          <p:cNvPr id="227" name="Google Shape;227;g1b48715c182_0_2"/>
          <p:cNvPicPr preferRelativeResize="0"/>
          <p:nvPr/>
        </p:nvPicPr>
        <p:blipFill>
          <a:blip r:embed="rId3">
            <a:alphaModFix/>
          </a:blip>
          <a:stretch>
            <a:fillRect/>
          </a:stretch>
        </p:blipFill>
        <p:spPr>
          <a:xfrm>
            <a:off x="71825" y="853025"/>
            <a:ext cx="396300" cy="39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779100" y="836000"/>
            <a:ext cx="926400" cy="443400"/>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SzPts val="3200"/>
              <a:buNone/>
            </a:pPr>
            <a:r>
              <a:rPr lang="en"/>
              <a:t>Plan </a:t>
            </a:r>
            <a:endParaRPr/>
          </a:p>
        </p:txBody>
      </p:sp>
      <p:sp>
        <p:nvSpPr>
          <p:cNvPr id="97" name="Google Shape;97;p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98" name="Google Shape;98;p3"/>
          <p:cNvSpPr txBox="1"/>
          <p:nvPr/>
        </p:nvSpPr>
        <p:spPr>
          <a:xfrm>
            <a:off x="77700" y="3915846"/>
            <a:ext cx="1646700" cy="431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a:solidFill>
                  <a:schemeClr val="dk1"/>
                </a:solidFill>
                <a:latin typeface="Cutive"/>
                <a:ea typeface="Cutive"/>
                <a:cs typeface="Cutive"/>
                <a:sym typeface="Cutive"/>
              </a:rPr>
              <a:t>Introduction</a:t>
            </a:r>
            <a:br>
              <a:rPr b="0" i="0" lang="en" sz="1400" u="none" cap="none" strike="noStrike">
                <a:solidFill>
                  <a:srgbClr val="000000"/>
                </a:solidFill>
                <a:latin typeface="Catamaran"/>
                <a:ea typeface="Catamaran"/>
                <a:cs typeface="Catamaran"/>
                <a:sym typeface="Catamaran"/>
              </a:rPr>
            </a:br>
            <a:endParaRPr b="0" i="0" sz="1400" u="none" cap="none" strike="noStrike">
              <a:solidFill>
                <a:srgbClr val="000000"/>
              </a:solidFill>
              <a:latin typeface="Catamaran"/>
              <a:ea typeface="Catamaran"/>
              <a:cs typeface="Catamaran"/>
              <a:sym typeface="Catamaran"/>
            </a:endParaRPr>
          </a:p>
        </p:txBody>
      </p:sp>
      <p:sp>
        <p:nvSpPr>
          <p:cNvPr id="99" name="Google Shape;99;p3"/>
          <p:cNvSpPr txBox="1"/>
          <p:nvPr/>
        </p:nvSpPr>
        <p:spPr>
          <a:xfrm>
            <a:off x="2171388" y="1865381"/>
            <a:ext cx="1646700" cy="592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a:solidFill>
                  <a:schemeClr val="dk1"/>
                </a:solidFill>
                <a:latin typeface="Cutive"/>
                <a:ea typeface="Cutive"/>
                <a:cs typeface="Cutive"/>
                <a:sym typeface="Cutive"/>
              </a:rPr>
              <a:t>Presentation du projet </a:t>
            </a:r>
            <a:br>
              <a:rPr b="0" i="0" lang="en" sz="1400" u="none" cap="none" strike="noStrike">
                <a:solidFill>
                  <a:srgbClr val="000000"/>
                </a:solidFill>
                <a:latin typeface="Catamaran"/>
                <a:ea typeface="Catamaran"/>
                <a:cs typeface="Catamaran"/>
                <a:sym typeface="Catamaran"/>
              </a:rPr>
            </a:br>
            <a:endParaRPr b="0" i="0" sz="1050" u="none" cap="none" strike="noStrike">
              <a:solidFill>
                <a:srgbClr val="000000"/>
              </a:solidFill>
              <a:latin typeface="Arial"/>
              <a:ea typeface="Arial"/>
              <a:cs typeface="Arial"/>
              <a:sym typeface="Arial"/>
            </a:endParaRPr>
          </a:p>
        </p:txBody>
      </p:sp>
      <p:sp>
        <p:nvSpPr>
          <p:cNvPr id="100" name="Google Shape;100;p3"/>
          <p:cNvSpPr txBox="1"/>
          <p:nvPr/>
        </p:nvSpPr>
        <p:spPr>
          <a:xfrm>
            <a:off x="5790475" y="1626582"/>
            <a:ext cx="1646700" cy="831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a:solidFill>
                  <a:schemeClr val="dk1"/>
                </a:solidFill>
                <a:latin typeface="Cutive"/>
                <a:ea typeface="Cutive"/>
                <a:cs typeface="Cutive"/>
                <a:sym typeface="Cutive"/>
              </a:rPr>
              <a:t>Résultat</a:t>
            </a:r>
            <a:r>
              <a:rPr b="1" lang="en">
                <a:solidFill>
                  <a:schemeClr val="dk1"/>
                </a:solidFill>
                <a:latin typeface="Cutive"/>
                <a:ea typeface="Cutive"/>
                <a:cs typeface="Cutive"/>
                <a:sym typeface="Cutive"/>
              </a:rPr>
              <a:t> de la solution retenue</a:t>
            </a:r>
            <a:br>
              <a:rPr b="0" i="0" lang="en" sz="1400" u="none" cap="none" strike="noStrike">
                <a:solidFill>
                  <a:srgbClr val="000000"/>
                </a:solidFill>
                <a:latin typeface="Catamaran"/>
                <a:ea typeface="Catamaran"/>
                <a:cs typeface="Catamaran"/>
                <a:sym typeface="Catamaran"/>
              </a:rPr>
            </a:br>
            <a:endParaRPr b="0" i="0" sz="1200" u="none" cap="none" strike="noStrike">
              <a:solidFill>
                <a:srgbClr val="000000"/>
              </a:solidFill>
              <a:latin typeface="Arial"/>
              <a:ea typeface="Arial"/>
              <a:cs typeface="Arial"/>
              <a:sym typeface="Arial"/>
            </a:endParaRPr>
          </a:p>
        </p:txBody>
      </p:sp>
      <p:sp>
        <p:nvSpPr>
          <p:cNvPr id="101" name="Google Shape;101;p3"/>
          <p:cNvSpPr txBox="1"/>
          <p:nvPr/>
        </p:nvSpPr>
        <p:spPr>
          <a:xfrm>
            <a:off x="7595625" y="3700439"/>
            <a:ext cx="14892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400"/>
              </a:spcBef>
              <a:spcAft>
                <a:spcPts val="400"/>
              </a:spcAft>
              <a:buClr>
                <a:srgbClr val="000000"/>
              </a:buClr>
              <a:buSzPts val="1400"/>
              <a:buFont typeface="Arial"/>
              <a:buNone/>
            </a:pPr>
            <a:r>
              <a:rPr b="1" lang="en">
                <a:latin typeface="Cutive"/>
                <a:ea typeface="Cutive"/>
                <a:cs typeface="Cutive"/>
                <a:sym typeface="Cutive"/>
              </a:rPr>
              <a:t>Conclusion</a:t>
            </a:r>
            <a:r>
              <a:rPr b="1" i="0" lang="en" sz="1400" u="none" cap="none" strike="noStrike">
                <a:solidFill>
                  <a:srgbClr val="000000"/>
                </a:solidFill>
                <a:latin typeface="Cutive"/>
                <a:ea typeface="Cutive"/>
                <a:cs typeface="Cutive"/>
                <a:sym typeface="Cutive"/>
              </a:rPr>
              <a:t> </a:t>
            </a:r>
            <a:endParaRPr b="1" i="0" sz="1400" u="none" cap="none" strike="noStrike">
              <a:solidFill>
                <a:srgbClr val="000000"/>
              </a:solidFill>
              <a:latin typeface="Cutive"/>
              <a:ea typeface="Cutive"/>
              <a:cs typeface="Cutive"/>
              <a:sym typeface="Cutive"/>
            </a:endParaRPr>
          </a:p>
        </p:txBody>
      </p:sp>
      <p:grpSp>
        <p:nvGrpSpPr>
          <p:cNvPr id="102" name="Google Shape;102;p3"/>
          <p:cNvGrpSpPr/>
          <p:nvPr/>
        </p:nvGrpSpPr>
        <p:grpSpPr>
          <a:xfrm>
            <a:off x="132749" y="915045"/>
            <a:ext cx="269364" cy="224087"/>
            <a:chOff x="1926350" y="995225"/>
            <a:chExt cx="428650" cy="356600"/>
          </a:xfrm>
        </p:grpSpPr>
        <p:sp>
          <p:nvSpPr>
            <p:cNvPr id="103" name="Google Shape;103;p3"/>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4" name="Google Shape;104;p3"/>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5" name="Google Shape;105;p3"/>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6" name="Google Shape;106;p3"/>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pic>
        <p:nvPicPr>
          <p:cNvPr id="107" name="Google Shape;107;p3"/>
          <p:cNvPicPr preferRelativeResize="0"/>
          <p:nvPr/>
        </p:nvPicPr>
        <p:blipFill>
          <a:blip r:embed="rId3">
            <a:alphaModFix/>
          </a:blip>
          <a:stretch>
            <a:fillRect/>
          </a:stretch>
        </p:blipFill>
        <p:spPr>
          <a:xfrm>
            <a:off x="77700" y="1999675"/>
            <a:ext cx="1646700" cy="1646700"/>
          </a:xfrm>
          <a:prstGeom prst="rect">
            <a:avLst/>
          </a:prstGeom>
          <a:noFill/>
          <a:ln>
            <a:noFill/>
          </a:ln>
        </p:spPr>
      </p:pic>
      <p:pic>
        <p:nvPicPr>
          <p:cNvPr id="108" name="Google Shape;108;p3"/>
          <p:cNvPicPr preferRelativeResize="0"/>
          <p:nvPr/>
        </p:nvPicPr>
        <p:blipFill>
          <a:blip r:embed="rId4">
            <a:alphaModFix/>
          </a:blip>
          <a:stretch>
            <a:fillRect/>
          </a:stretch>
        </p:blipFill>
        <p:spPr>
          <a:xfrm>
            <a:off x="2171400" y="257000"/>
            <a:ext cx="1646700" cy="1278603"/>
          </a:xfrm>
          <a:prstGeom prst="rect">
            <a:avLst/>
          </a:prstGeom>
          <a:noFill/>
          <a:ln>
            <a:noFill/>
          </a:ln>
        </p:spPr>
      </p:pic>
      <p:pic>
        <p:nvPicPr>
          <p:cNvPr id="109" name="Google Shape;109;p3"/>
          <p:cNvPicPr preferRelativeResize="0"/>
          <p:nvPr/>
        </p:nvPicPr>
        <p:blipFill>
          <a:blip r:embed="rId5">
            <a:alphaModFix/>
          </a:blip>
          <a:stretch>
            <a:fillRect/>
          </a:stretch>
        </p:blipFill>
        <p:spPr>
          <a:xfrm>
            <a:off x="5916869" y="224350"/>
            <a:ext cx="1393906" cy="1343900"/>
          </a:xfrm>
          <a:prstGeom prst="rect">
            <a:avLst/>
          </a:prstGeom>
          <a:noFill/>
          <a:ln>
            <a:noFill/>
          </a:ln>
        </p:spPr>
      </p:pic>
      <p:pic>
        <p:nvPicPr>
          <p:cNvPr id="110" name="Google Shape;110;p3"/>
          <p:cNvPicPr preferRelativeResize="0"/>
          <p:nvPr/>
        </p:nvPicPr>
        <p:blipFill>
          <a:blip r:embed="rId6">
            <a:alphaModFix/>
          </a:blip>
          <a:stretch>
            <a:fillRect/>
          </a:stretch>
        </p:blipFill>
        <p:spPr>
          <a:xfrm>
            <a:off x="7382575" y="2151064"/>
            <a:ext cx="1646700" cy="1343906"/>
          </a:xfrm>
          <a:prstGeom prst="rect">
            <a:avLst/>
          </a:prstGeom>
          <a:noFill/>
          <a:ln>
            <a:noFill/>
          </a:ln>
        </p:spPr>
      </p:pic>
      <p:pic>
        <p:nvPicPr>
          <p:cNvPr id="111" name="Google Shape;111;p3"/>
          <p:cNvPicPr preferRelativeResize="0"/>
          <p:nvPr/>
        </p:nvPicPr>
        <p:blipFill>
          <a:blip r:embed="rId7">
            <a:alphaModFix/>
          </a:blip>
          <a:stretch>
            <a:fillRect/>
          </a:stretch>
        </p:blipFill>
        <p:spPr>
          <a:xfrm>
            <a:off x="3944950" y="2053699"/>
            <a:ext cx="1850175" cy="1343900"/>
          </a:xfrm>
          <a:prstGeom prst="rect">
            <a:avLst/>
          </a:prstGeom>
          <a:noFill/>
          <a:ln>
            <a:noFill/>
          </a:ln>
        </p:spPr>
      </p:pic>
      <p:sp>
        <p:nvSpPr>
          <p:cNvPr id="112" name="Google Shape;112;p3"/>
          <p:cNvSpPr txBox="1"/>
          <p:nvPr/>
        </p:nvSpPr>
        <p:spPr>
          <a:xfrm>
            <a:off x="4046675" y="3646371"/>
            <a:ext cx="1646700" cy="861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a:solidFill>
                  <a:schemeClr val="dk1"/>
                </a:solidFill>
                <a:latin typeface="Cutive"/>
                <a:ea typeface="Cutive"/>
                <a:cs typeface="Cutive"/>
                <a:sym typeface="Cutive"/>
              </a:rPr>
              <a:t>Quelques solutions possibles</a:t>
            </a:r>
            <a:br>
              <a:rPr b="0" i="0" lang="en" sz="1400" u="none" cap="none" strike="noStrike">
                <a:solidFill>
                  <a:srgbClr val="000000"/>
                </a:solidFill>
                <a:latin typeface="Catamaran"/>
                <a:ea typeface="Catamaran"/>
                <a:cs typeface="Catamaran"/>
                <a:sym typeface="Catamaran"/>
              </a:rPr>
            </a:br>
            <a:endParaRPr b="0" i="0" sz="1400" u="none" cap="none" strike="noStrike">
              <a:solidFill>
                <a:srgbClr val="000000"/>
              </a:solidFill>
              <a:latin typeface="Catamaran"/>
              <a:ea typeface="Catamaran"/>
              <a:cs typeface="Catamaran"/>
              <a:sym typeface="Catamar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type="title"/>
          </p:nvPr>
        </p:nvSpPr>
        <p:spPr>
          <a:xfrm>
            <a:off x="581349" y="853037"/>
            <a:ext cx="60105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
              <a:t>Introduction</a:t>
            </a:r>
            <a:endParaRPr/>
          </a:p>
        </p:txBody>
      </p:sp>
      <p:sp>
        <p:nvSpPr>
          <p:cNvPr id="118" name="Google Shape;118;p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19" name="Google Shape;119;p7"/>
          <p:cNvPicPr preferRelativeResize="0"/>
          <p:nvPr/>
        </p:nvPicPr>
        <p:blipFill>
          <a:blip r:embed="rId3">
            <a:alphaModFix/>
          </a:blip>
          <a:stretch>
            <a:fillRect/>
          </a:stretch>
        </p:blipFill>
        <p:spPr>
          <a:xfrm>
            <a:off x="236600" y="1789017"/>
            <a:ext cx="4449327" cy="2960825"/>
          </a:xfrm>
          <a:prstGeom prst="rect">
            <a:avLst/>
          </a:prstGeom>
          <a:noFill/>
          <a:ln>
            <a:noFill/>
          </a:ln>
        </p:spPr>
      </p:pic>
      <p:pic>
        <p:nvPicPr>
          <p:cNvPr id="120" name="Google Shape;120;p7"/>
          <p:cNvPicPr preferRelativeResize="0"/>
          <p:nvPr/>
        </p:nvPicPr>
        <p:blipFill>
          <a:blip r:embed="rId4">
            <a:alphaModFix/>
          </a:blip>
          <a:stretch>
            <a:fillRect/>
          </a:stretch>
        </p:blipFill>
        <p:spPr>
          <a:xfrm>
            <a:off x="57425" y="818699"/>
            <a:ext cx="396300" cy="39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idx="4294967295" type="ctrTitle"/>
          </p:nvPr>
        </p:nvSpPr>
        <p:spPr>
          <a:xfrm>
            <a:off x="3321426" y="541777"/>
            <a:ext cx="6131858" cy="11598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Catamaran"/>
              <a:buNone/>
            </a:pPr>
            <a:r>
              <a:rPr b="1" i="0" lang="en" sz="4400" u="none" cap="none" strike="noStrike">
                <a:solidFill>
                  <a:srgbClr val="2B19A5"/>
                </a:solidFill>
                <a:latin typeface="Catamaran"/>
                <a:ea typeface="Catamaran"/>
                <a:cs typeface="Catamaran"/>
                <a:sym typeface="Catamaran"/>
              </a:rPr>
              <a:t>Présentation du projet </a:t>
            </a:r>
            <a:endParaRPr b="1" i="0" sz="4400" u="none" cap="none" strike="noStrike">
              <a:solidFill>
                <a:srgbClr val="2B19A5"/>
              </a:solidFill>
              <a:latin typeface="Catamaran"/>
              <a:ea typeface="Catamaran"/>
              <a:cs typeface="Catamaran"/>
              <a:sym typeface="Catamaran"/>
            </a:endParaRPr>
          </a:p>
        </p:txBody>
      </p:sp>
      <p:sp>
        <p:nvSpPr>
          <p:cNvPr id="126" name="Google Shape;126;p4"/>
          <p:cNvSpPr txBox="1"/>
          <p:nvPr>
            <p:ph idx="4294967295" type="subTitle"/>
          </p:nvPr>
        </p:nvSpPr>
        <p:spPr>
          <a:xfrm>
            <a:off x="3379496" y="1460893"/>
            <a:ext cx="5649788" cy="2949742"/>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accent5"/>
              </a:buClr>
              <a:buSzPts val="1600"/>
              <a:buFont typeface="Catamaran Thin"/>
              <a:buNone/>
            </a:pPr>
            <a:r>
              <a:rPr b="0" i="0" lang="en" sz="1600" u="none" cap="none" strike="noStrike">
                <a:solidFill>
                  <a:schemeClr val="dk1"/>
                </a:solidFill>
                <a:latin typeface="Catamaran Thin"/>
                <a:ea typeface="Catamaran Thin"/>
                <a:cs typeface="Catamaran Thin"/>
                <a:sym typeface="Catamaran Thin"/>
              </a:rPr>
              <a:t>     </a:t>
            </a:r>
            <a:endParaRPr b="0" i="0" sz="1600" u="none" cap="none" strike="noStrike">
              <a:solidFill>
                <a:schemeClr val="dk1"/>
              </a:solidFill>
              <a:latin typeface="Catamaran Thin"/>
              <a:ea typeface="Catamaran Thin"/>
              <a:cs typeface="Catamaran Thin"/>
              <a:sym typeface="Catamaran Thin"/>
            </a:endParaRPr>
          </a:p>
          <a:p>
            <a:pPr indent="0" lvl="0" marL="0" marR="0" rtl="0" algn="l">
              <a:lnSpc>
                <a:spcPct val="115000"/>
              </a:lnSpc>
              <a:spcBef>
                <a:spcPts val="0"/>
              </a:spcBef>
              <a:spcAft>
                <a:spcPts val="0"/>
              </a:spcAft>
              <a:buClr>
                <a:schemeClr val="accent5"/>
              </a:buClr>
              <a:buSzPts val="1600"/>
              <a:buFont typeface="Catamaran Thin"/>
              <a:buNone/>
            </a:pPr>
            <a:r>
              <a:t/>
            </a:r>
            <a:endParaRPr sz="1600"/>
          </a:p>
          <a:p>
            <a:pPr indent="0" lvl="0" marL="0" marR="0" rtl="0" algn="l">
              <a:lnSpc>
                <a:spcPct val="115000"/>
              </a:lnSpc>
              <a:spcBef>
                <a:spcPts val="0"/>
              </a:spcBef>
              <a:spcAft>
                <a:spcPts val="0"/>
              </a:spcAft>
              <a:buClr>
                <a:schemeClr val="accent5"/>
              </a:buClr>
              <a:buSzPts val="1600"/>
              <a:buFont typeface="Catamaran Thin"/>
              <a:buNone/>
            </a:pPr>
            <a:r>
              <a:t/>
            </a:r>
            <a:endParaRPr sz="1600"/>
          </a:p>
          <a:p>
            <a:pPr indent="0" lvl="0" marL="0" marR="0" rtl="0" algn="l">
              <a:lnSpc>
                <a:spcPct val="115000"/>
              </a:lnSpc>
              <a:spcBef>
                <a:spcPts val="0"/>
              </a:spcBef>
              <a:spcAft>
                <a:spcPts val="0"/>
              </a:spcAft>
              <a:buClr>
                <a:schemeClr val="accent5"/>
              </a:buClr>
              <a:buSzPts val="1600"/>
              <a:buFont typeface="Catamaran Thin"/>
              <a:buNone/>
            </a:pPr>
            <a:r>
              <a:rPr b="0" i="0" lang="en" sz="1600" u="none" cap="none" strike="noStrike">
                <a:solidFill>
                  <a:schemeClr val="dk1"/>
                </a:solidFill>
                <a:latin typeface="Catamaran Thin"/>
                <a:ea typeface="Catamaran Thin"/>
                <a:cs typeface="Catamaran Thin"/>
                <a:sym typeface="Catamaran Thin"/>
              </a:rPr>
              <a:t>Dans la perspective d</a:t>
            </a:r>
            <a:r>
              <a:rPr lang="en" sz="1600"/>
              <a:t>’assurer la </a:t>
            </a:r>
            <a:r>
              <a:rPr lang="en" sz="1600"/>
              <a:t>santé</a:t>
            </a:r>
            <a:r>
              <a:rPr lang="en" sz="1600"/>
              <a:t> et la </a:t>
            </a:r>
            <a:r>
              <a:rPr lang="en" sz="1600"/>
              <a:t>sécurité</a:t>
            </a:r>
            <a:r>
              <a:rPr lang="en" sz="1600"/>
              <a:t> au travail des travailleurs </a:t>
            </a:r>
            <a:r>
              <a:rPr b="0" i="0" lang="en" sz="1600" u="none" cap="none" strike="noStrike">
                <a:solidFill>
                  <a:schemeClr val="dk1"/>
                </a:solidFill>
                <a:latin typeface="Catamaran Thin"/>
                <a:ea typeface="Catamaran Thin"/>
                <a:cs typeface="Catamaran Thin"/>
                <a:sym typeface="Catamaran Thin"/>
              </a:rPr>
              <a:t>, l’objet principal de </a:t>
            </a:r>
            <a:r>
              <a:rPr lang="en" sz="1600"/>
              <a:t>notre projet </a:t>
            </a:r>
            <a:r>
              <a:rPr b="0" i="0" lang="en" sz="1600" u="none" cap="none" strike="noStrike">
                <a:solidFill>
                  <a:schemeClr val="dk1"/>
                </a:solidFill>
                <a:latin typeface="Catamaran Thin"/>
                <a:ea typeface="Catamaran Thin"/>
                <a:cs typeface="Catamaran Thin"/>
                <a:sym typeface="Catamaran Thin"/>
              </a:rPr>
              <a:t>est de diminuer l</a:t>
            </a:r>
            <a:r>
              <a:rPr lang="en" sz="1600"/>
              <a:t>es </a:t>
            </a:r>
            <a:r>
              <a:rPr lang="en" sz="1600"/>
              <a:t>dégâts</a:t>
            </a:r>
            <a:r>
              <a:rPr lang="en" sz="1600"/>
              <a:t> d’incendie en mettant en place un </a:t>
            </a:r>
            <a:r>
              <a:rPr lang="en" sz="1600"/>
              <a:t>système</a:t>
            </a:r>
            <a:r>
              <a:rPr lang="en" sz="1600"/>
              <a:t> d’alerte en cas de </a:t>
            </a:r>
            <a:r>
              <a:rPr lang="en" sz="1600"/>
              <a:t>détection</a:t>
            </a:r>
            <a:r>
              <a:rPr lang="en" sz="1600"/>
              <a:t> de feu.</a:t>
            </a:r>
            <a:r>
              <a:rPr b="0" i="0" lang="en" sz="1600" u="none" cap="none" strike="noStrike">
                <a:solidFill>
                  <a:schemeClr val="dk1"/>
                </a:solidFill>
                <a:latin typeface="Catamaran Thin"/>
                <a:ea typeface="Catamaran Thin"/>
                <a:cs typeface="Catamaran Thin"/>
                <a:sym typeface="Catamaran Thin"/>
              </a:rPr>
              <a:t> </a:t>
            </a:r>
            <a:endParaRPr b="1" i="0" sz="1600" u="none" cap="none" strike="noStrike">
              <a:solidFill>
                <a:schemeClr val="dk1"/>
              </a:solidFill>
              <a:latin typeface="Catamaran Thin"/>
              <a:ea typeface="Catamaran Thin"/>
              <a:cs typeface="Catamaran Thin"/>
              <a:sym typeface="Catamaran Thin"/>
            </a:endParaRPr>
          </a:p>
        </p:txBody>
      </p:sp>
      <p:sp>
        <p:nvSpPr>
          <p:cNvPr id="127" name="Google Shape;127;p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28" name="Google Shape;128;p4"/>
          <p:cNvPicPr preferRelativeResize="0"/>
          <p:nvPr/>
        </p:nvPicPr>
        <p:blipFill rotWithShape="1">
          <a:blip r:embed="rId3">
            <a:alphaModFix/>
          </a:blip>
          <a:srcRect b="0" l="22825" r="22825" t="0"/>
          <a:stretch/>
        </p:blipFill>
        <p:spPr>
          <a:xfrm>
            <a:off x="-987677" y="379882"/>
            <a:ext cx="1975353" cy="2180734"/>
          </a:xfrm>
          <a:custGeom>
            <a:rect b="b" l="l" r="r" t="t"/>
            <a:pathLst>
              <a:path extrusionOk="0" h="21456" w="21598">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pic>
        <p:nvPicPr>
          <p:cNvPr id="129" name="Google Shape;129;p4"/>
          <p:cNvPicPr preferRelativeResize="0"/>
          <p:nvPr/>
        </p:nvPicPr>
        <p:blipFill rotWithShape="1">
          <a:blip r:embed="rId4">
            <a:alphaModFix/>
          </a:blip>
          <a:srcRect b="0" l="12107" r="12107" t="0"/>
          <a:stretch/>
        </p:blipFill>
        <p:spPr>
          <a:xfrm>
            <a:off x="75433" y="2131803"/>
            <a:ext cx="1975353" cy="2278831"/>
          </a:xfrm>
          <a:custGeom>
            <a:rect b="b" l="l" r="r" t="t"/>
            <a:pathLst>
              <a:path extrusionOk="0" h="21456" w="21598">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pic>
        <p:nvPicPr>
          <p:cNvPr id="130" name="Google Shape;130;p4"/>
          <p:cNvPicPr preferRelativeResize="0"/>
          <p:nvPr/>
        </p:nvPicPr>
        <p:blipFill rotWithShape="1">
          <a:blip r:embed="rId3">
            <a:alphaModFix/>
          </a:blip>
          <a:srcRect b="-15768" l="13274" r="21806" t="15769"/>
          <a:stretch/>
        </p:blipFill>
        <p:spPr>
          <a:xfrm>
            <a:off x="3163503" y="4053133"/>
            <a:ext cx="2121191" cy="2180734"/>
          </a:xfrm>
          <a:custGeom>
            <a:rect b="b" l="l" r="r" t="t"/>
            <a:pathLst>
              <a:path extrusionOk="0" h="21456" w="21598">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pic>
        <p:nvPicPr>
          <p:cNvPr id="131" name="Google Shape;131;p4"/>
          <p:cNvPicPr preferRelativeResize="0"/>
          <p:nvPr/>
        </p:nvPicPr>
        <p:blipFill rotWithShape="1">
          <a:blip r:embed="rId4">
            <a:alphaModFix/>
          </a:blip>
          <a:srcRect b="17382" l="8775" r="13713" t="-17382"/>
          <a:stretch/>
        </p:blipFill>
        <p:spPr>
          <a:xfrm>
            <a:off x="4276221" y="-1553325"/>
            <a:ext cx="2111134" cy="2278831"/>
          </a:xfrm>
          <a:custGeom>
            <a:rect b="b" l="l" r="r" t="t"/>
            <a:pathLst>
              <a:path extrusionOk="0" h="21456" w="21598">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pic>
        <p:nvPicPr>
          <p:cNvPr id="132" name="Google Shape;132;p4"/>
          <p:cNvPicPr preferRelativeResize="0"/>
          <p:nvPr/>
        </p:nvPicPr>
        <p:blipFill rotWithShape="1">
          <a:blip r:embed="rId5">
            <a:alphaModFix/>
          </a:blip>
          <a:srcRect b="0" l="18339" r="18340" t="0"/>
          <a:stretch/>
        </p:blipFill>
        <p:spPr>
          <a:xfrm>
            <a:off x="1121180" y="368748"/>
            <a:ext cx="1975353" cy="2203002"/>
          </a:xfrm>
          <a:custGeom>
            <a:rect b="b" l="l" r="r" t="t"/>
            <a:pathLst>
              <a:path extrusionOk="0" h="21456" w="21598">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
              <a:t>Quelques solutions possibles</a:t>
            </a:r>
            <a:endParaRPr/>
          </a:p>
        </p:txBody>
      </p:sp>
      <p:sp>
        <p:nvSpPr>
          <p:cNvPr id="138" name="Google Shape;138;p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39" name="Google Shape;139;p5"/>
          <p:cNvPicPr preferRelativeResize="0"/>
          <p:nvPr/>
        </p:nvPicPr>
        <p:blipFill rotWithShape="1">
          <a:blip r:embed="rId3">
            <a:alphaModFix/>
          </a:blip>
          <a:srcRect b="0" l="0" r="0" t="0"/>
          <a:stretch/>
        </p:blipFill>
        <p:spPr>
          <a:xfrm>
            <a:off x="76200" y="829529"/>
            <a:ext cx="402771" cy="402771"/>
          </a:xfrm>
          <a:prstGeom prst="rect">
            <a:avLst/>
          </a:prstGeom>
          <a:noFill/>
          <a:ln>
            <a:noFill/>
          </a:ln>
        </p:spPr>
      </p:pic>
      <p:pic>
        <p:nvPicPr>
          <p:cNvPr id="140" name="Google Shape;140;p5"/>
          <p:cNvPicPr preferRelativeResize="0"/>
          <p:nvPr/>
        </p:nvPicPr>
        <p:blipFill>
          <a:blip r:embed="rId4">
            <a:alphaModFix/>
          </a:blip>
          <a:stretch>
            <a:fillRect/>
          </a:stretch>
        </p:blipFill>
        <p:spPr>
          <a:xfrm>
            <a:off x="858825" y="1424425"/>
            <a:ext cx="5624500" cy="2643851"/>
          </a:xfrm>
          <a:prstGeom prst="rect">
            <a:avLst/>
          </a:prstGeom>
          <a:noFill/>
          <a:ln>
            <a:noFill/>
          </a:ln>
        </p:spPr>
      </p:pic>
      <p:sp>
        <p:nvSpPr>
          <p:cNvPr id="141" name="Google Shape;141;p5"/>
          <p:cNvSpPr txBox="1"/>
          <p:nvPr/>
        </p:nvSpPr>
        <p:spPr>
          <a:xfrm>
            <a:off x="808300" y="4546750"/>
            <a:ext cx="30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tamaran"/>
                <a:ea typeface="Catamaran"/>
                <a:cs typeface="Catamaran"/>
                <a:sym typeface="Catamaran"/>
              </a:rPr>
              <a:t>Des extincteurs</a:t>
            </a:r>
            <a:endParaRPr b="1">
              <a:latin typeface="Catamaran"/>
              <a:ea typeface="Catamaran"/>
              <a:cs typeface="Catamaran"/>
              <a:sym typeface="Catamar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b48715c182_0_149"/>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
              <a:t>Quelques solutions possibles</a:t>
            </a:r>
            <a:endParaRPr/>
          </a:p>
        </p:txBody>
      </p:sp>
      <p:sp>
        <p:nvSpPr>
          <p:cNvPr id="147" name="Google Shape;147;g1b48715c182_0_14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48" name="Google Shape;148;g1b48715c182_0_149"/>
          <p:cNvPicPr preferRelativeResize="0"/>
          <p:nvPr/>
        </p:nvPicPr>
        <p:blipFill rotWithShape="1">
          <a:blip r:embed="rId3">
            <a:alphaModFix/>
          </a:blip>
          <a:srcRect b="0" l="0" r="0" t="0"/>
          <a:stretch/>
        </p:blipFill>
        <p:spPr>
          <a:xfrm>
            <a:off x="76200" y="829529"/>
            <a:ext cx="402771" cy="402771"/>
          </a:xfrm>
          <a:prstGeom prst="rect">
            <a:avLst/>
          </a:prstGeom>
          <a:noFill/>
          <a:ln>
            <a:noFill/>
          </a:ln>
        </p:spPr>
      </p:pic>
      <p:sp>
        <p:nvSpPr>
          <p:cNvPr id="149" name="Google Shape;149;g1b48715c182_0_149"/>
          <p:cNvSpPr txBox="1"/>
          <p:nvPr/>
        </p:nvSpPr>
        <p:spPr>
          <a:xfrm>
            <a:off x="808300" y="4546750"/>
            <a:ext cx="30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tamaran"/>
                <a:ea typeface="Catamaran"/>
                <a:cs typeface="Catamaran"/>
                <a:sym typeface="Catamaran"/>
              </a:rPr>
              <a:t>Des </a:t>
            </a:r>
            <a:r>
              <a:rPr b="1" lang="en">
                <a:latin typeface="Catamaran"/>
                <a:ea typeface="Catamaran"/>
                <a:cs typeface="Catamaran"/>
                <a:sym typeface="Catamaran"/>
              </a:rPr>
              <a:t>détecteurs</a:t>
            </a:r>
            <a:r>
              <a:rPr b="1" lang="en">
                <a:latin typeface="Catamaran"/>
                <a:ea typeface="Catamaran"/>
                <a:cs typeface="Catamaran"/>
                <a:sym typeface="Catamaran"/>
              </a:rPr>
              <a:t> de fumée optique</a:t>
            </a:r>
            <a:endParaRPr b="1">
              <a:latin typeface="Catamaran"/>
              <a:ea typeface="Catamaran"/>
              <a:cs typeface="Catamaran"/>
              <a:sym typeface="Catamaran"/>
            </a:endParaRPr>
          </a:p>
        </p:txBody>
      </p:sp>
      <p:pic>
        <p:nvPicPr>
          <p:cNvPr id="150" name="Google Shape;150;g1b48715c182_0_149"/>
          <p:cNvPicPr preferRelativeResize="0"/>
          <p:nvPr/>
        </p:nvPicPr>
        <p:blipFill>
          <a:blip r:embed="rId4">
            <a:alphaModFix/>
          </a:blip>
          <a:stretch>
            <a:fillRect/>
          </a:stretch>
        </p:blipFill>
        <p:spPr>
          <a:xfrm>
            <a:off x="1582950" y="1322575"/>
            <a:ext cx="4718300" cy="3224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b48715c182_0_158"/>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
              <a:t>Quelques solutions possibles</a:t>
            </a:r>
            <a:endParaRPr/>
          </a:p>
        </p:txBody>
      </p:sp>
      <p:sp>
        <p:nvSpPr>
          <p:cNvPr id="156" name="Google Shape;156;g1b48715c182_0_15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57" name="Google Shape;157;g1b48715c182_0_158"/>
          <p:cNvPicPr preferRelativeResize="0"/>
          <p:nvPr/>
        </p:nvPicPr>
        <p:blipFill rotWithShape="1">
          <a:blip r:embed="rId3">
            <a:alphaModFix/>
          </a:blip>
          <a:srcRect b="0" l="0" r="0" t="0"/>
          <a:stretch/>
        </p:blipFill>
        <p:spPr>
          <a:xfrm>
            <a:off x="76200" y="829529"/>
            <a:ext cx="402771" cy="402771"/>
          </a:xfrm>
          <a:prstGeom prst="rect">
            <a:avLst/>
          </a:prstGeom>
          <a:noFill/>
          <a:ln>
            <a:noFill/>
          </a:ln>
        </p:spPr>
      </p:pic>
      <p:sp>
        <p:nvSpPr>
          <p:cNvPr id="158" name="Google Shape;158;g1b48715c182_0_158"/>
          <p:cNvSpPr txBox="1"/>
          <p:nvPr/>
        </p:nvSpPr>
        <p:spPr>
          <a:xfrm>
            <a:off x="808300" y="4546750"/>
            <a:ext cx="30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tamaran"/>
                <a:ea typeface="Catamaran"/>
                <a:cs typeface="Catamaran"/>
                <a:sym typeface="Catamaran"/>
              </a:rPr>
              <a:t>Des détecteurs de fumée thermique</a:t>
            </a:r>
            <a:endParaRPr b="1">
              <a:latin typeface="Catamaran"/>
              <a:ea typeface="Catamaran"/>
              <a:cs typeface="Catamaran"/>
              <a:sym typeface="Catamaran"/>
            </a:endParaRPr>
          </a:p>
        </p:txBody>
      </p:sp>
      <p:pic>
        <p:nvPicPr>
          <p:cNvPr id="159" name="Google Shape;159;g1b48715c182_0_158"/>
          <p:cNvPicPr preferRelativeResize="0"/>
          <p:nvPr/>
        </p:nvPicPr>
        <p:blipFill>
          <a:blip r:embed="rId4">
            <a:alphaModFix/>
          </a:blip>
          <a:stretch>
            <a:fillRect/>
          </a:stretch>
        </p:blipFill>
        <p:spPr>
          <a:xfrm>
            <a:off x="1633451" y="1558000"/>
            <a:ext cx="5783600" cy="260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b48715c182_0_167"/>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
              <a:t>Quelques solutions possibles</a:t>
            </a:r>
            <a:endParaRPr/>
          </a:p>
        </p:txBody>
      </p:sp>
      <p:sp>
        <p:nvSpPr>
          <p:cNvPr id="165" name="Google Shape;165;g1b48715c182_0_16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66" name="Google Shape;166;g1b48715c182_0_167"/>
          <p:cNvPicPr preferRelativeResize="0"/>
          <p:nvPr/>
        </p:nvPicPr>
        <p:blipFill rotWithShape="1">
          <a:blip r:embed="rId3">
            <a:alphaModFix/>
          </a:blip>
          <a:srcRect b="0" l="0" r="0" t="0"/>
          <a:stretch/>
        </p:blipFill>
        <p:spPr>
          <a:xfrm>
            <a:off x="76200" y="829529"/>
            <a:ext cx="402771" cy="402771"/>
          </a:xfrm>
          <a:prstGeom prst="rect">
            <a:avLst/>
          </a:prstGeom>
          <a:noFill/>
          <a:ln>
            <a:noFill/>
          </a:ln>
        </p:spPr>
      </p:pic>
      <p:sp>
        <p:nvSpPr>
          <p:cNvPr id="167" name="Google Shape;167;g1b48715c182_0_167"/>
          <p:cNvSpPr txBox="1"/>
          <p:nvPr/>
        </p:nvSpPr>
        <p:spPr>
          <a:xfrm>
            <a:off x="808300" y="4546750"/>
            <a:ext cx="30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tamaran"/>
                <a:ea typeface="Catamaran"/>
                <a:cs typeface="Catamaran"/>
                <a:sym typeface="Catamaran"/>
              </a:rPr>
              <a:t>Computer vision </a:t>
            </a:r>
            <a:endParaRPr b="1">
              <a:latin typeface="Catamaran"/>
              <a:ea typeface="Catamaran"/>
              <a:cs typeface="Catamaran"/>
              <a:sym typeface="Catamaran"/>
            </a:endParaRPr>
          </a:p>
        </p:txBody>
      </p:sp>
      <p:pic>
        <p:nvPicPr>
          <p:cNvPr id="168" name="Google Shape;168;g1b48715c182_0_167"/>
          <p:cNvPicPr preferRelativeResize="0"/>
          <p:nvPr/>
        </p:nvPicPr>
        <p:blipFill>
          <a:blip r:embed="rId4">
            <a:alphaModFix/>
          </a:blip>
          <a:stretch>
            <a:fillRect/>
          </a:stretch>
        </p:blipFill>
        <p:spPr>
          <a:xfrm>
            <a:off x="779100" y="1500200"/>
            <a:ext cx="6832475" cy="30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1b48715c182_0_141"/>
          <p:cNvPicPr preferRelativeResize="0"/>
          <p:nvPr/>
        </p:nvPicPr>
        <p:blipFill>
          <a:blip r:embed="rId3">
            <a:alphaModFix/>
          </a:blip>
          <a:stretch>
            <a:fillRect/>
          </a:stretch>
        </p:blipFill>
        <p:spPr>
          <a:xfrm>
            <a:off x="6853800" y="3990650"/>
            <a:ext cx="1966675" cy="1152800"/>
          </a:xfrm>
          <a:prstGeom prst="rect">
            <a:avLst/>
          </a:prstGeom>
          <a:noFill/>
          <a:ln>
            <a:noFill/>
          </a:ln>
        </p:spPr>
      </p:pic>
      <p:pic>
        <p:nvPicPr>
          <p:cNvPr id="174" name="Google Shape;174;g1b48715c182_0_141"/>
          <p:cNvPicPr preferRelativeResize="0"/>
          <p:nvPr/>
        </p:nvPicPr>
        <p:blipFill>
          <a:blip r:embed="rId4">
            <a:alphaModFix/>
          </a:blip>
          <a:stretch>
            <a:fillRect/>
          </a:stretch>
        </p:blipFill>
        <p:spPr>
          <a:xfrm>
            <a:off x="3828838" y="1732584"/>
            <a:ext cx="1486325" cy="1773275"/>
          </a:xfrm>
          <a:prstGeom prst="rect">
            <a:avLst/>
          </a:prstGeom>
          <a:noFill/>
          <a:ln>
            <a:noFill/>
          </a:ln>
        </p:spPr>
      </p:pic>
      <p:sp>
        <p:nvSpPr>
          <p:cNvPr id="175" name="Google Shape;175;g1b48715c182_0_141"/>
          <p:cNvSpPr txBox="1"/>
          <p:nvPr>
            <p:ph type="title"/>
          </p:nvPr>
        </p:nvSpPr>
        <p:spPr>
          <a:xfrm>
            <a:off x="661225" y="587663"/>
            <a:ext cx="8011200" cy="886500"/>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SzPts val="3200"/>
              <a:buNone/>
            </a:pPr>
            <a:r>
              <a:rPr lang="en"/>
              <a:t>Méthodologie</a:t>
            </a:r>
            <a:r>
              <a:rPr lang="en"/>
              <a:t> adoptée et </a:t>
            </a:r>
            <a:r>
              <a:rPr lang="en"/>
              <a:t>Résultat</a:t>
            </a:r>
            <a:r>
              <a:rPr lang="en"/>
              <a:t> de la solution retenue</a:t>
            </a:r>
            <a:endParaRPr/>
          </a:p>
        </p:txBody>
      </p:sp>
      <p:sp>
        <p:nvSpPr>
          <p:cNvPr id="176" name="Google Shape;176;g1b48715c182_0_14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pSp>
        <p:nvGrpSpPr>
          <p:cNvPr id="177" name="Google Shape;177;g1b48715c182_0_141"/>
          <p:cNvGrpSpPr/>
          <p:nvPr/>
        </p:nvGrpSpPr>
        <p:grpSpPr>
          <a:xfrm>
            <a:off x="2688745" y="732019"/>
            <a:ext cx="3768522" cy="3774409"/>
            <a:chOff x="2675582" y="676586"/>
            <a:chExt cx="3793942" cy="3790328"/>
          </a:xfrm>
        </p:grpSpPr>
        <p:sp>
          <p:nvSpPr>
            <p:cNvPr id="178" name="Google Shape;178;g1b48715c182_0_141"/>
            <p:cNvSpPr/>
            <p:nvPr/>
          </p:nvSpPr>
          <p:spPr>
            <a:xfrm rot="-7199815">
              <a:off x="3183352" y="1184485"/>
              <a:ext cx="2774659" cy="2774659"/>
            </a:xfrm>
            <a:prstGeom prst="blockArc">
              <a:avLst>
                <a:gd fmla="val 12622480" name="adj1"/>
                <a:gd fmla="val 18176457" name="adj2"/>
                <a:gd fmla="val 20786" name="adj3"/>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b48715c182_0_141"/>
            <p:cNvSpPr/>
            <p:nvPr/>
          </p:nvSpPr>
          <p:spPr>
            <a:xfrm rot="-1799815">
              <a:off x="3183352" y="1184357"/>
              <a:ext cx="2774659" cy="2774659"/>
            </a:xfrm>
            <a:prstGeom prst="blockArc">
              <a:avLst>
                <a:gd fmla="val 12622480" name="adj1"/>
                <a:gd fmla="val 18176457" name="adj2"/>
                <a:gd fmla="val 20786" name="adj3"/>
              </a:avLst>
            </a:prstGeom>
            <a:solidFill>
              <a:srgbClr val="7F2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b48715c182_0_141"/>
            <p:cNvSpPr/>
            <p:nvPr/>
          </p:nvSpPr>
          <p:spPr>
            <a:xfrm rot="3600185">
              <a:off x="3187094" y="1184439"/>
              <a:ext cx="2774659" cy="2774659"/>
            </a:xfrm>
            <a:prstGeom prst="blockArc">
              <a:avLst>
                <a:gd fmla="val 12564381" name="adj1"/>
                <a:gd fmla="val 18346131" name="adj2"/>
                <a:gd fmla="val 20844" name="adj3"/>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b48715c182_0_141"/>
            <p:cNvSpPr/>
            <p:nvPr/>
          </p:nvSpPr>
          <p:spPr>
            <a:xfrm rot="9000185">
              <a:off x="3185977" y="1184485"/>
              <a:ext cx="2774659" cy="2774659"/>
            </a:xfrm>
            <a:prstGeom prst="blockArc">
              <a:avLst>
                <a:gd fmla="val 12622480" name="adj1"/>
                <a:gd fmla="val 18081133" name="adj2"/>
                <a:gd fmla="val 20809" name="adj3"/>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g1b48715c182_0_141"/>
            <p:cNvGrpSpPr/>
            <p:nvPr/>
          </p:nvGrpSpPr>
          <p:grpSpPr>
            <a:xfrm rot="5400000">
              <a:off x="5379663" y="2278951"/>
              <a:ext cx="585001" cy="585472"/>
              <a:chOff x="1967628" y="812211"/>
              <a:chExt cx="588000" cy="588000"/>
            </a:xfrm>
          </p:grpSpPr>
          <p:sp>
            <p:nvSpPr>
              <p:cNvPr id="183" name="Google Shape;183;g1b48715c182_0_141"/>
              <p:cNvSpPr/>
              <p:nvPr/>
            </p:nvSpPr>
            <p:spPr>
              <a:xfrm rot="39023">
                <a:off x="1970909" y="815492"/>
                <a:ext cx="581437" cy="581437"/>
              </a:xfrm>
              <a:prstGeom prst="pie">
                <a:avLst>
                  <a:gd fmla="val 6190354" name="adj1"/>
                  <a:gd fmla="val 14996165" name="adj2"/>
                </a:avLst>
              </a:prstGeom>
              <a:solidFill>
                <a:srgbClr val="701C7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b48715c182_0_141"/>
              <p:cNvSpPr/>
              <p:nvPr/>
            </p:nvSpPr>
            <p:spPr>
              <a:xfrm rot="10800000">
                <a:off x="1970875" y="815525"/>
                <a:ext cx="581400" cy="581400"/>
              </a:xfrm>
              <a:prstGeom prst="pie">
                <a:avLst>
                  <a:gd fmla="val 4028252" name="adj1"/>
                  <a:gd fmla="val 17183677" name="adj2"/>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g1b48715c182_0_141"/>
            <p:cNvGrpSpPr/>
            <p:nvPr/>
          </p:nvGrpSpPr>
          <p:grpSpPr>
            <a:xfrm rot="10800000">
              <a:off x="4280709" y="3378529"/>
              <a:ext cx="585001" cy="585472"/>
              <a:chOff x="1967628" y="812211"/>
              <a:chExt cx="588000" cy="588000"/>
            </a:xfrm>
          </p:grpSpPr>
          <p:sp>
            <p:nvSpPr>
              <p:cNvPr id="186" name="Google Shape;186;g1b48715c182_0_141"/>
              <p:cNvSpPr/>
              <p:nvPr/>
            </p:nvSpPr>
            <p:spPr>
              <a:xfrm rot="39023">
                <a:off x="1970909" y="815492"/>
                <a:ext cx="581437" cy="581437"/>
              </a:xfrm>
              <a:prstGeom prst="pie">
                <a:avLst>
                  <a:gd fmla="val 6190354" name="adj1"/>
                  <a:gd fmla="val 14996165" name="adj2"/>
                </a:avLst>
              </a:prstGeom>
              <a:solidFill>
                <a:srgbClr val="761E86"/>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b48715c182_0_141"/>
              <p:cNvSpPr/>
              <p:nvPr/>
            </p:nvSpPr>
            <p:spPr>
              <a:xfrm rot="10800000">
                <a:off x="1970875" y="815525"/>
                <a:ext cx="581400" cy="581400"/>
              </a:xfrm>
              <a:prstGeom prst="pie">
                <a:avLst>
                  <a:gd fmla="val 4028252" name="adj1"/>
                  <a:gd fmla="val 17183677" name="adj2"/>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g1b48715c182_0_141"/>
            <p:cNvGrpSpPr/>
            <p:nvPr/>
          </p:nvGrpSpPr>
          <p:grpSpPr>
            <a:xfrm rot="-5400000">
              <a:off x="3179922" y="2281478"/>
              <a:ext cx="585001" cy="585472"/>
              <a:chOff x="1967628" y="812211"/>
              <a:chExt cx="588000" cy="588000"/>
            </a:xfrm>
          </p:grpSpPr>
          <p:sp>
            <p:nvSpPr>
              <p:cNvPr id="189" name="Google Shape;189;g1b48715c182_0_141"/>
              <p:cNvSpPr/>
              <p:nvPr/>
            </p:nvSpPr>
            <p:spPr>
              <a:xfrm rot="39023">
                <a:off x="1970909" y="815492"/>
                <a:ext cx="581437" cy="581437"/>
              </a:xfrm>
              <a:prstGeom prst="pie">
                <a:avLst>
                  <a:gd fmla="val 6190354" name="adj1"/>
                  <a:gd fmla="val 14996165" name="adj2"/>
                </a:avLst>
              </a:prstGeom>
              <a:solidFill>
                <a:srgbClr val="7F20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1b48715c182_0_141"/>
              <p:cNvSpPr/>
              <p:nvPr/>
            </p:nvSpPr>
            <p:spPr>
              <a:xfrm rot="10800000">
                <a:off x="1970875" y="815525"/>
                <a:ext cx="581400" cy="581400"/>
              </a:xfrm>
              <a:prstGeom prst="pie">
                <a:avLst>
                  <a:gd fmla="val 4028252" name="adj1"/>
                  <a:gd fmla="val 17183677" name="adj2"/>
                </a:avLst>
              </a:prstGeom>
              <a:solidFill>
                <a:srgbClr val="7F2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g1b48715c182_0_141"/>
            <p:cNvSpPr txBox="1"/>
            <p:nvPr/>
          </p:nvSpPr>
          <p:spPr>
            <a:xfrm>
              <a:off x="3214513"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92" name="Google Shape;192;g1b48715c182_0_141"/>
            <p:cNvSpPr txBox="1"/>
            <p:nvPr/>
          </p:nvSpPr>
          <p:spPr>
            <a:xfrm>
              <a:off x="4335750" y="346030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93" name="Google Shape;193;g1b48715c182_0_141"/>
            <p:cNvSpPr txBox="1"/>
            <p:nvPr/>
          </p:nvSpPr>
          <p:spPr>
            <a:xfrm>
              <a:off x="5419402"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grpSp>
          <p:nvGrpSpPr>
            <p:cNvPr id="194" name="Google Shape;194;g1b48715c182_0_141"/>
            <p:cNvGrpSpPr/>
            <p:nvPr/>
          </p:nvGrpSpPr>
          <p:grpSpPr>
            <a:xfrm>
              <a:off x="4261689" y="1180926"/>
              <a:ext cx="585001" cy="585530"/>
              <a:chOff x="1967628" y="812211"/>
              <a:chExt cx="588000" cy="588000"/>
            </a:xfrm>
          </p:grpSpPr>
          <p:sp>
            <p:nvSpPr>
              <p:cNvPr id="195" name="Google Shape;195;g1b48715c182_0_141"/>
              <p:cNvSpPr/>
              <p:nvPr/>
            </p:nvSpPr>
            <p:spPr>
              <a:xfrm rot="39023">
                <a:off x="1970909" y="815492"/>
                <a:ext cx="581437" cy="581437"/>
              </a:xfrm>
              <a:prstGeom prst="pie">
                <a:avLst>
                  <a:gd fmla="val 6190354" name="adj1"/>
                  <a:gd fmla="val 14996165" name="adj2"/>
                </a:avLst>
              </a:prstGeom>
              <a:solidFill>
                <a:srgbClr val="55156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b48715c182_0_141"/>
              <p:cNvSpPr/>
              <p:nvPr/>
            </p:nvSpPr>
            <p:spPr>
              <a:xfrm rot="10800000">
                <a:off x="1970875" y="815525"/>
                <a:ext cx="581400" cy="581400"/>
              </a:xfrm>
              <a:prstGeom prst="pie">
                <a:avLst>
                  <a:gd fmla="val 4028252" name="adj1"/>
                  <a:gd fmla="val 17183677" name="adj2"/>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g1b48715c182_0_141"/>
            <p:cNvSpPr txBox="1"/>
            <p:nvPr/>
          </p:nvSpPr>
          <p:spPr>
            <a:xfrm>
              <a:off x="4335750" y="125444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grpSp>
        <p:nvGrpSpPr>
          <p:cNvPr id="198" name="Google Shape;198;g1b48715c182_0_141"/>
          <p:cNvGrpSpPr/>
          <p:nvPr/>
        </p:nvGrpSpPr>
        <p:grpSpPr>
          <a:xfrm>
            <a:off x="323500" y="1658525"/>
            <a:ext cx="3362713" cy="615600"/>
            <a:chOff x="323500" y="1658525"/>
            <a:chExt cx="3362713" cy="615600"/>
          </a:xfrm>
        </p:grpSpPr>
        <p:sp>
          <p:nvSpPr>
            <p:cNvPr id="199" name="Google Shape;199;g1b48715c182_0_141"/>
            <p:cNvSpPr txBox="1"/>
            <p:nvPr/>
          </p:nvSpPr>
          <p:spPr>
            <a:xfrm>
              <a:off x="323500" y="1658525"/>
              <a:ext cx="2124000" cy="615600"/>
            </a:xfrm>
            <a:prstGeom prst="rect">
              <a:avLst/>
            </a:prstGeom>
            <a:noFill/>
            <a:ln>
              <a:noFill/>
            </a:ln>
          </p:spPr>
          <p:txBody>
            <a:bodyPr anchorCtr="0" anchor="ctr" bIns="91425" lIns="91425" spcFirstLastPara="1" rIns="91425" wrap="square" tIns="91425">
              <a:spAutoFit/>
            </a:bodyPr>
            <a:lstStyle/>
            <a:p>
              <a:pPr indent="0" lvl="0" marL="0" rtl="0" algn="r">
                <a:spcBef>
                  <a:spcPts val="0"/>
                </a:spcBef>
                <a:spcAft>
                  <a:spcPts val="0"/>
                </a:spcAft>
                <a:buNone/>
              </a:pPr>
              <a:r>
                <a:rPr b="1" lang="en" sz="1200">
                  <a:latin typeface="Roboto"/>
                  <a:ea typeface="Roboto"/>
                  <a:cs typeface="Roboto"/>
                  <a:sym typeface="Roboto"/>
                </a:rPr>
                <a:t>Collecte des donnés</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t/>
              </a:r>
              <a:endParaRPr b="1" sz="800">
                <a:latin typeface="Roboto"/>
                <a:ea typeface="Roboto"/>
                <a:cs typeface="Roboto"/>
                <a:sym typeface="Roboto"/>
              </a:endParaRPr>
            </a:p>
          </p:txBody>
        </p:sp>
        <p:cxnSp>
          <p:nvCxnSpPr>
            <p:cNvPr id="200" name="Google Shape;200;g1b48715c182_0_141"/>
            <p:cNvCxnSpPr/>
            <p:nvPr/>
          </p:nvCxnSpPr>
          <p:spPr>
            <a:xfrm rot="10800000">
              <a:off x="2641913" y="1831625"/>
              <a:ext cx="1044300" cy="0"/>
            </a:xfrm>
            <a:prstGeom prst="straightConnector1">
              <a:avLst/>
            </a:prstGeom>
            <a:noFill/>
            <a:ln cap="flat" cmpd="sng" w="9525">
              <a:solidFill>
                <a:srgbClr val="7F2090"/>
              </a:solidFill>
              <a:prstDash val="solid"/>
              <a:round/>
              <a:headEnd len="sm" w="sm" type="none"/>
              <a:tailEnd len="med" w="med" type="oval"/>
            </a:ln>
          </p:spPr>
        </p:cxnSp>
      </p:grpSp>
      <p:grpSp>
        <p:nvGrpSpPr>
          <p:cNvPr id="201" name="Google Shape;201;g1b48715c182_0_141"/>
          <p:cNvGrpSpPr/>
          <p:nvPr/>
        </p:nvGrpSpPr>
        <p:grpSpPr>
          <a:xfrm>
            <a:off x="323500" y="3190250"/>
            <a:ext cx="3629413" cy="800400"/>
            <a:chOff x="323500" y="3190250"/>
            <a:chExt cx="3629413" cy="800400"/>
          </a:xfrm>
        </p:grpSpPr>
        <p:sp>
          <p:nvSpPr>
            <p:cNvPr id="202" name="Google Shape;202;g1b48715c182_0_141"/>
            <p:cNvSpPr txBox="1"/>
            <p:nvPr/>
          </p:nvSpPr>
          <p:spPr>
            <a:xfrm>
              <a:off x="323500" y="3190250"/>
              <a:ext cx="2124000" cy="800400"/>
            </a:xfrm>
            <a:prstGeom prst="rect">
              <a:avLst/>
            </a:prstGeom>
            <a:noFill/>
            <a:ln>
              <a:noFill/>
            </a:ln>
          </p:spPr>
          <p:txBody>
            <a:bodyPr anchorCtr="0" anchor="ctr" bIns="91425" lIns="91425" spcFirstLastPara="1" rIns="91425" wrap="square" tIns="91425">
              <a:spAutoFit/>
            </a:bodyPr>
            <a:lstStyle/>
            <a:p>
              <a:pPr indent="0" lvl="0" marL="0" rtl="0" algn="r">
                <a:spcBef>
                  <a:spcPts val="0"/>
                </a:spcBef>
                <a:spcAft>
                  <a:spcPts val="0"/>
                </a:spcAft>
                <a:buNone/>
              </a:pPr>
              <a:r>
                <a:rPr b="1" lang="en" sz="1200">
                  <a:latin typeface="Roboto"/>
                  <a:ea typeface="Roboto"/>
                  <a:cs typeface="Roboto"/>
                  <a:sym typeface="Roboto"/>
                </a:rPr>
                <a:t>Paramétrage</a:t>
              </a:r>
              <a:r>
                <a:rPr b="1" lang="en" sz="1200">
                  <a:latin typeface="Roboto"/>
                  <a:ea typeface="Roboto"/>
                  <a:cs typeface="Roboto"/>
                  <a:sym typeface="Roboto"/>
                </a:rPr>
                <a:t> et </a:t>
              </a:r>
              <a:r>
                <a:rPr b="1" lang="en" sz="1200">
                  <a:latin typeface="Roboto"/>
                  <a:ea typeface="Roboto"/>
                  <a:cs typeface="Roboto"/>
                  <a:sym typeface="Roboto"/>
                </a:rPr>
                <a:t>entraînement</a:t>
              </a:r>
              <a:r>
                <a:rPr b="1" lang="en" sz="1200">
                  <a:latin typeface="Roboto"/>
                  <a:ea typeface="Roboto"/>
                  <a:cs typeface="Roboto"/>
                  <a:sym typeface="Roboto"/>
                </a:rPr>
                <a:t> du </a:t>
              </a:r>
              <a:r>
                <a:rPr b="1" lang="en" sz="1200">
                  <a:latin typeface="Roboto"/>
                  <a:ea typeface="Roboto"/>
                  <a:cs typeface="Roboto"/>
                  <a:sym typeface="Roboto"/>
                </a:rPr>
                <a:t>modèle</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t/>
              </a:r>
              <a:endParaRPr b="1" sz="800">
                <a:latin typeface="Roboto"/>
                <a:ea typeface="Roboto"/>
                <a:cs typeface="Roboto"/>
                <a:sym typeface="Roboto"/>
              </a:endParaRPr>
            </a:p>
          </p:txBody>
        </p:sp>
        <p:cxnSp>
          <p:nvCxnSpPr>
            <p:cNvPr id="203" name="Google Shape;203;g1b48715c182_0_141"/>
            <p:cNvCxnSpPr/>
            <p:nvPr/>
          </p:nvCxnSpPr>
          <p:spPr>
            <a:xfrm rot="10800000">
              <a:off x="2641913" y="3489425"/>
              <a:ext cx="1311000" cy="0"/>
            </a:xfrm>
            <a:prstGeom prst="straightConnector1">
              <a:avLst/>
            </a:prstGeom>
            <a:noFill/>
            <a:ln cap="flat" cmpd="sng" w="9525">
              <a:solidFill>
                <a:srgbClr val="761E86"/>
              </a:solidFill>
              <a:prstDash val="solid"/>
              <a:round/>
              <a:headEnd len="sm" w="sm" type="none"/>
              <a:tailEnd len="med" w="med" type="oval"/>
            </a:ln>
          </p:spPr>
        </p:cxnSp>
      </p:grpSp>
      <p:grpSp>
        <p:nvGrpSpPr>
          <p:cNvPr id="204" name="Google Shape;204;g1b48715c182_0_141"/>
          <p:cNvGrpSpPr/>
          <p:nvPr/>
        </p:nvGrpSpPr>
        <p:grpSpPr>
          <a:xfrm>
            <a:off x="5209825" y="1288925"/>
            <a:ext cx="3610650" cy="985200"/>
            <a:chOff x="5209825" y="1288925"/>
            <a:chExt cx="3610650" cy="985200"/>
          </a:xfrm>
        </p:grpSpPr>
        <p:sp>
          <p:nvSpPr>
            <p:cNvPr id="205" name="Google Shape;205;g1b48715c182_0_141"/>
            <p:cNvSpPr txBox="1"/>
            <p:nvPr/>
          </p:nvSpPr>
          <p:spPr>
            <a:xfrm>
              <a:off x="6696475" y="1288925"/>
              <a:ext cx="2124000" cy="985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Intégration</a:t>
              </a:r>
              <a:r>
                <a:rPr b="1" lang="en" sz="1200">
                  <a:latin typeface="Roboto"/>
                  <a:ea typeface="Roboto"/>
                  <a:cs typeface="Roboto"/>
                  <a:sym typeface="Roboto"/>
                </a:rPr>
                <a:t> d’alerte</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(Envoi de mail + Sonorisation)</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cxnSp>
          <p:nvCxnSpPr>
            <p:cNvPr id="206" name="Google Shape;206;g1b48715c182_0_141"/>
            <p:cNvCxnSpPr/>
            <p:nvPr/>
          </p:nvCxnSpPr>
          <p:spPr>
            <a:xfrm>
              <a:off x="5209825" y="1705200"/>
              <a:ext cx="1286700" cy="0"/>
            </a:xfrm>
            <a:prstGeom prst="straightConnector1">
              <a:avLst/>
            </a:prstGeom>
            <a:noFill/>
            <a:ln cap="flat" cmpd="sng" w="9525">
              <a:solidFill>
                <a:srgbClr val="551561"/>
              </a:solidFill>
              <a:prstDash val="solid"/>
              <a:round/>
              <a:headEnd len="sm" w="sm" type="none"/>
              <a:tailEnd len="med" w="med" type="oval"/>
            </a:ln>
          </p:spPr>
        </p:cxnSp>
      </p:grpSp>
      <p:grpSp>
        <p:nvGrpSpPr>
          <p:cNvPr id="207" name="Google Shape;207;g1b48715c182_0_141"/>
          <p:cNvGrpSpPr/>
          <p:nvPr/>
        </p:nvGrpSpPr>
        <p:grpSpPr>
          <a:xfrm>
            <a:off x="5209825" y="3306725"/>
            <a:ext cx="3610650" cy="985200"/>
            <a:chOff x="5209825" y="3306725"/>
            <a:chExt cx="3610650" cy="985200"/>
          </a:xfrm>
        </p:grpSpPr>
        <p:sp>
          <p:nvSpPr>
            <p:cNvPr id="208" name="Google Shape;208;g1b48715c182_0_141"/>
            <p:cNvSpPr txBox="1"/>
            <p:nvPr/>
          </p:nvSpPr>
          <p:spPr>
            <a:xfrm>
              <a:off x="6696475" y="3306725"/>
              <a:ext cx="2124000" cy="985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Création</a:t>
              </a:r>
              <a:r>
                <a:rPr b="1" lang="en" sz="1200">
                  <a:latin typeface="Roboto"/>
                  <a:ea typeface="Roboto"/>
                  <a:cs typeface="Roboto"/>
                  <a:sym typeface="Roboto"/>
                </a:rPr>
                <a:t> de la page web avec </a:t>
              </a:r>
              <a:r>
                <a:rPr b="1" lang="en" sz="1200">
                  <a:latin typeface="Roboto"/>
                  <a:ea typeface="Roboto"/>
                  <a:cs typeface="Roboto"/>
                  <a:sym typeface="Roboto"/>
                </a:rPr>
                <a:t>intégration</a:t>
              </a:r>
              <a:r>
                <a:rPr b="1" lang="en" sz="1200">
                  <a:latin typeface="Roboto"/>
                  <a:ea typeface="Roboto"/>
                  <a:cs typeface="Roboto"/>
                  <a:sym typeface="Roboto"/>
                </a:rPr>
                <a:t> du </a:t>
              </a:r>
              <a:r>
                <a:rPr b="1" lang="en" sz="1200">
                  <a:latin typeface="Roboto"/>
                  <a:ea typeface="Roboto"/>
                  <a:cs typeface="Roboto"/>
                  <a:sym typeface="Roboto"/>
                </a:rPr>
                <a:t>modèle</a:t>
              </a:r>
              <a:r>
                <a:rPr b="1" lang="en" sz="1200">
                  <a:latin typeface="Roboto"/>
                  <a:ea typeface="Roboto"/>
                  <a:cs typeface="Roboto"/>
                  <a:sym typeface="Roboto"/>
                </a:rPr>
                <a:t> </a:t>
              </a:r>
              <a:r>
                <a:rPr b="1" lang="en" sz="1200">
                  <a:latin typeface="Roboto"/>
                  <a:ea typeface="Roboto"/>
                  <a:cs typeface="Roboto"/>
                  <a:sym typeface="Roboto"/>
                </a:rPr>
                <a:t>entraîné</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cxnSp>
          <p:nvCxnSpPr>
            <p:cNvPr id="209" name="Google Shape;209;g1b48715c182_0_141"/>
            <p:cNvCxnSpPr/>
            <p:nvPr/>
          </p:nvCxnSpPr>
          <p:spPr>
            <a:xfrm>
              <a:off x="5209825" y="3648300"/>
              <a:ext cx="1286700" cy="0"/>
            </a:xfrm>
            <a:prstGeom prst="straightConnector1">
              <a:avLst/>
            </a:prstGeom>
            <a:noFill/>
            <a:ln cap="flat" cmpd="sng" w="9525">
              <a:solidFill>
                <a:srgbClr val="701C7F"/>
              </a:solidFill>
              <a:prstDash val="solid"/>
              <a:round/>
              <a:headEnd len="sm" w="sm" type="none"/>
              <a:tailEnd len="med" w="med" type="oval"/>
            </a:ln>
          </p:spPr>
        </p:cxnSp>
      </p:grpSp>
      <p:pic>
        <p:nvPicPr>
          <p:cNvPr id="210" name="Google Shape;210;g1b48715c182_0_141"/>
          <p:cNvPicPr preferRelativeResize="0"/>
          <p:nvPr/>
        </p:nvPicPr>
        <p:blipFill>
          <a:blip r:embed="rId5">
            <a:alphaModFix/>
          </a:blip>
          <a:stretch>
            <a:fillRect/>
          </a:stretch>
        </p:blipFill>
        <p:spPr>
          <a:xfrm>
            <a:off x="67150" y="834125"/>
            <a:ext cx="393600" cy="39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